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3654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 snapToGrid="0">
      <p:cViewPr varScale="1">
        <p:scale>
          <a:sx n="91" d="100"/>
          <a:sy n="91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074"/>
            <a:ext cx="9144000" cy="1272281"/>
          </a:xfrm>
        </p:spPr>
        <p:txBody>
          <a:bodyPr anchor="b"/>
          <a:lstStyle>
            <a:lvl1pPr algn="ctr"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19419"/>
            <a:ext cx="9144000" cy="882307"/>
          </a:xfrm>
        </p:spPr>
        <p:txBody>
          <a:bodyPr/>
          <a:lstStyle>
            <a:lvl1pPr marL="0" indent="0" algn="ctr">
              <a:buNone/>
              <a:defRPr sz="1279"/>
            </a:lvl1pPr>
            <a:lvl2pPr marL="243642" indent="0" algn="ctr">
              <a:buNone/>
              <a:defRPr sz="1066"/>
            </a:lvl2pPr>
            <a:lvl3pPr marL="487284" indent="0" algn="ctr">
              <a:buNone/>
              <a:defRPr sz="959"/>
            </a:lvl3pPr>
            <a:lvl4pPr marL="730926" indent="0" algn="ctr">
              <a:buNone/>
              <a:defRPr sz="853"/>
            </a:lvl4pPr>
            <a:lvl5pPr marL="974568" indent="0" algn="ctr">
              <a:buNone/>
              <a:defRPr sz="853"/>
            </a:lvl5pPr>
            <a:lvl6pPr marL="1218209" indent="0" algn="ctr">
              <a:buNone/>
              <a:defRPr sz="853"/>
            </a:lvl6pPr>
            <a:lvl7pPr marL="1461851" indent="0" algn="ctr">
              <a:buNone/>
              <a:defRPr sz="853"/>
            </a:lvl7pPr>
            <a:lvl8pPr marL="1705493" indent="0" algn="ctr">
              <a:buNone/>
              <a:defRPr sz="853"/>
            </a:lvl8pPr>
            <a:lvl9pPr marL="1949135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525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67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564"/>
            <a:ext cx="2628900" cy="3096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564"/>
            <a:ext cx="7734300" cy="3096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221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414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069"/>
            <a:ext cx="10515600" cy="1520139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5589"/>
            <a:ext cx="10515600" cy="799405"/>
          </a:xfrm>
        </p:spPr>
        <p:txBody>
          <a:bodyPr/>
          <a:lstStyle>
            <a:lvl1pPr marL="0" indent="0">
              <a:buNone/>
              <a:defRPr sz="1279">
                <a:solidFill>
                  <a:schemeClr val="tx1">
                    <a:tint val="75000"/>
                  </a:schemeClr>
                </a:solidFill>
              </a:defRPr>
            </a:lvl1pPr>
            <a:lvl2pPr marL="243642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2pPr>
            <a:lvl3pPr marL="487284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3pPr>
            <a:lvl4pPr marL="730926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456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820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1851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549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49135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684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2822"/>
            <a:ext cx="5181600" cy="2318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2822"/>
            <a:ext cx="5181600" cy="2318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378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565"/>
            <a:ext cx="10515600" cy="706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5842"/>
            <a:ext cx="5157787" cy="439038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42" indent="0">
              <a:buNone/>
              <a:defRPr sz="1066" b="1"/>
            </a:lvl2pPr>
            <a:lvl3pPr marL="487284" indent="0">
              <a:buNone/>
              <a:defRPr sz="959" b="1"/>
            </a:lvl3pPr>
            <a:lvl4pPr marL="730926" indent="0">
              <a:buNone/>
              <a:defRPr sz="853" b="1"/>
            </a:lvl4pPr>
            <a:lvl5pPr marL="974568" indent="0">
              <a:buNone/>
              <a:defRPr sz="853" b="1"/>
            </a:lvl5pPr>
            <a:lvl6pPr marL="1218209" indent="0">
              <a:buNone/>
              <a:defRPr sz="853" b="1"/>
            </a:lvl6pPr>
            <a:lvl7pPr marL="1461851" indent="0">
              <a:buNone/>
              <a:defRPr sz="853" b="1"/>
            </a:lvl7pPr>
            <a:lvl8pPr marL="1705493" indent="0">
              <a:buNone/>
              <a:defRPr sz="853" b="1"/>
            </a:lvl8pPr>
            <a:lvl9pPr marL="1949135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4880"/>
            <a:ext cx="5157787" cy="1963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5842"/>
            <a:ext cx="5183188" cy="439038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42" indent="0">
              <a:buNone/>
              <a:defRPr sz="1066" b="1"/>
            </a:lvl2pPr>
            <a:lvl3pPr marL="487284" indent="0">
              <a:buNone/>
              <a:defRPr sz="959" b="1"/>
            </a:lvl3pPr>
            <a:lvl4pPr marL="730926" indent="0">
              <a:buNone/>
              <a:defRPr sz="853" b="1"/>
            </a:lvl4pPr>
            <a:lvl5pPr marL="974568" indent="0">
              <a:buNone/>
              <a:defRPr sz="853" b="1"/>
            </a:lvl5pPr>
            <a:lvl6pPr marL="1218209" indent="0">
              <a:buNone/>
              <a:defRPr sz="853" b="1"/>
            </a:lvl6pPr>
            <a:lvl7pPr marL="1461851" indent="0">
              <a:buNone/>
              <a:defRPr sz="853" b="1"/>
            </a:lvl7pPr>
            <a:lvl8pPr marL="1705493" indent="0">
              <a:buNone/>
              <a:defRPr sz="853" b="1"/>
            </a:lvl8pPr>
            <a:lvl9pPr marL="1949135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4880"/>
            <a:ext cx="5183188" cy="1963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699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59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62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628"/>
            <a:ext cx="3932237" cy="852699"/>
          </a:xfrm>
        </p:spPr>
        <p:txBody>
          <a:bodyPr anchor="b"/>
          <a:lstStyle>
            <a:lvl1pPr>
              <a:defRPr sz="1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170"/>
            <a:ext cx="6172200" cy="2597010"/>
          </a:xfrm>
        </p:spPr>
        <p:txBody>
          <a:bodyPr/>
          <a:lstStyle>
            <a:lvl1pPr>
              <a:defRPr sz="1705"/>
            </a:lvl1pPr>
            <a:lvl2pPr>
              <a:defRPr sz="1492"/>
            </a:lvl2pPr>
            <a:lvl3pPr>
              <a:defRPr sz="1279"/>
            </a:lvl3pPr>
            <a:lvl4pPr>
              <a:defRPr sz="1066"/>
            </a:lvl4pPr>
            <a:lvl5pPr>
              <a:defRPr sz="1066"/>
            </a:lvl5pPr>
            <a:lvl6pPr>
              <a:defRPr sz="1066"/>
            </a:lvl6pPr>
            <a:lvl7pPr>
              <a:defRPr sz="1066"/>
            </a:lvl7pPr>
            <a:lvl8pPr>
              <a:defRPr sz="1066"/>
            </a:lvl8pPr>
            <a:lvl9pPr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6328"/>
            <a:ext cx="3932237" cy="2031082"/>
          </a:xfrm>
        </p:spPr>
        <p:txBody>
          <a:bodyPr/>
          <a:lstStyle>
            <a:lvl1pPr marL="0" indent="0">
              <a:buNone/>
              <a:defRPr sz="853"/>
            </a:lvl1pPr>
            <a:lvl2pPr marL="243642" indent="0">
              <a:buNone/>
              <a:defRPr sz="746"/>
            </a:lvl2pPr>
            <a:lvl3pPr marL="487284" indent="0">
              <a:buNone/>
              <a:defRPr sz="639"/>
            </a:lvl3pPr>
            <a:lvl4pPr marL="730926" indent="0">
              <a:buNone/>
              <a:defRPr sz="533"/>
            </a:lvl4pPr>
            <a:lvl5pPr marL="974568" indent="0">
              <a:buNone/>
              <a:defRPr sz="533"/>
            </a:lvl5pPr>
            <a:lvl6pPr marL="1218209" indent="0">
              <a:buNone/>
              <a:defRPr sz="533"/>
            </a:lvl6pPr>
            <a:lvl7pPr marL="1461851" indent="0">
              <a:buNone/>
              <a:defRPr sz="533"/>
            </a:lvl7pPr>
            <a:lvl8pPr marL="1705493" indent="0">
              <a:buNone/>
              <a:defRPr sz="533"/>
            </a:lvl8pPr>
            <a:lvl9pPr marL="1949135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651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628"/>
            <a:ext cx="3932237" cy="852699"/>
          </a:xfrm>
        </p:spPr>
        <p:txBody>
          <a:bodyPr anchor="b"/>
          <a:lstStyle>
            <a:lvl1pPr>
              <a:defRPr sz="17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170"/>
            <a:ext cx="6172200" cy="2597010"/>
          </a:xfrm>
        </p:spPr>
        <p:txBody>
          <a:bodyPr anchor="t"/>
          <a:lstStyle>
            <a:lvl1pPr marL="0" indent="0">
              <a:buNone/>
              <a:defRPr sz="1705"/>
            </a:lvl1pPr>
            <a:lvl2pPr marL="243642" indent="0">
              <a:buNone/>
              <a:defRPr sz="1492"/>
            </a:lvl2pPr>
            <a:lvl3pPr marL="487284" indent="0">
              <a:buNone/>
              <a:defRPr sz="1279"/>
            </a:lvl3pPr>
            <a:lvl4pPr marL="730926" indent="0">
              <a:buNone/>
              <a:defRPr sz="1066"/>
            </a:lvl4pPr>
            <a:lvl5pPr marL="974568" indent="0">
              <a:buNone/>
              <a:defRPr sz="1066"/>
            </a:lvl5pPr>
            <a:lvl6pPr marL="1218209" indent="0">
              <a:buNone/>
              <a:defRPr sz="1066"/>
            </a:lvl6pPr>
            <a:lvl7pPr marL="1461851" indent="0">
              <a:buNone/>
              <a:defRPr sz="1066"/>
            </a:lvl7pPr>
            <a:lvl8pPr marL="1705493" indent="0">
              <a:buNone/>
              <a:defRPr sz="1066"/>
            </a:lvl8pPr>
            <a:lvl9pPr marL="1949135" indent="0">
              <a:buNone/>
              <a:defRPr sz="10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6328"/>
            <a:ext cx="3932237" cy="2031082"/>
          </a:xfrm>
        </p:spPr>
        <p:txBody>
          <a:bodyPr/>
          <a:lstStyle>
            <a:lvl1pPr marL="0" indent="0">
              <a:buNone/>
              <a:defRPr sz="853"/>
            </a:lvl1pPr>
            <a:lvl2pPr marL="243642" indent="0">
              <a:buNone/>
              <a:defRPr sz="746"/>
            </a:lvl2pPr>
            <a:lvl3pPr marL="487284" indent="0">
              <a:buNone/>
              <a:defRPr sz="639"/>
            </a:lvl3pPr>
            <a:lvl4pPr marL="730926" indent="0">
              <a:buNone/>
              <a:defRPr sz="533"/>
            </a:lvl4pPr>
            <a:lvl5pPr marL="974568" indent="0">
              <a:buNone/>
              <a:defRPr sz="533"/>
            </a:lvl5pPr>
            <a:lvl6pPr marL="1218209" indent="0">
              <a:buNone/>
              <a:defRPr sz="533"/>
            </a:lvl6pPr>
            <a:lvl7pPr marL="1461851" indent="0">
              <a:buNone/>
              <a:defRPr sz="533"/>
            </a:lvl7pPr>
            <a:lvl8pPr marL="1705493" indent="0">
              <a:buNone/>
              <a:defRPr sz="533"/>
            </a:lvl8pPr>
            <a:lvl9pPr marL="1949135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67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565"/>
            <a:ext cx="10515600" cy="7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2822"/>
            <a:ext cx="10515600" cy="231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87111"/>
            <a:ext cx="2743200" cy="194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4620-95EE-F14C-B63B-F96251D1BAE1}" type="datetimeFigureOut">
              <a:rPr lang="en-CN" smtClean="0"/>
              <a:t>2025/6/13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87111"/>
            <a:ext cx="4114800" cy="194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87111"/>
            <a:ext cx="2743200" cy="194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D351-1DD4-4543-9577-F538802E253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67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284" rtl="0" eaLnBrk="1" latinLnBrk="0" hangingPunct="1">
        <a:lnSpc>
          <a:spcPct val="90000"/>
        </a:lnSpc>
        <a:spcBef>
          <a:spcPct val="0"/>
        </a:spcBef>
        <a:buNone/>
        <a:defRPr sz="23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821" indent="-121821" algn="l" defTabSz="487284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1pPr>
      <a:lvl2pPr marL="365463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2pPr>
      <a:lvl3pPr marL="609105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52747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1096388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340030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72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827314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2070956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43642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2pPr>
      <a:lvl3pPr marL="487284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3pPr>
      <a:lvl4pPr marL="730926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974568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218209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461851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705493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1949135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F0E3F4-9B89-DC97-D2F5-CB1464715E2F}"/>
              </a:ext>
            </a:extLst>
          </p:cNvPr>
          <p:cNvGrpSpPr/>
          <p:nvPr/>
        </p:nvGrpSpPr>
        <p:grpSpPr>
          <a:xfrm>
            <a:off x="2" y="-31172"/>
            <a:ext cx="12191999" cy="3723212"/>
            <a:chOff x="2" y="-31172"/>
            <a:chExt cx="12191999" cy="37232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676E06-ED12-F8B2-B07D-C09FC07311F6}"/>
                </a:ext>
              </a:extLst>
            </p:cNvPr>
            <p:cNvSpPr/>
            <p:nvPr/>
          </p:nvSpPr>
          <p:spPr>
            <a:xfrm>
              <a:off x="339364" y="480766"/>
              <a:ext cx="2394409" cy="248867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938F19-EA78-2282-7F3D-03FFD4B39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" y="-31172"/>
              <a:ext cx="12191999" cy="372321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1F167-539B-7040-3145-3BAAE1E29F25}"/>
              </a:ext>
            </a:extLst>
          </p:cNvPr>
          <p:cNvGrpSpPr/>
          <p:nvPr/>
        </p:nvGrpSpPr>
        <p:grpSpPr>
          <a:xfrm>
            <a:off x="2658678" y="4203978"/>
            <a:ext cx="3175000" cy="3175000"/>
            <a:chOff x="2658678" y="4203978"/>
            <a:chExt cx="3175000" cy="3175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163A72-27BD-8BC9-80A7-2291F9C76EA1}"/>
                </a:ext>
              </a:extLst>
            </p:cNvPr>
            <p:cNvSpPr/>
            <p:nvPr/>
          </p:nvSpPr>
          <p:spPr>
            <a:xfrm>
              <a:off x="2779985" y="4304713"/>
              <a:ext cx="2932386" cy="29682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9C4BD87-8AE6-A899-124D-DCFF3DEC0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8678" y="4203978"/>
              <a:ext cx="3175000" cy="317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11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2025-06-13T01:19:52Z</dcterms:created>
  <dcterms:modified xsi:type="dcterms:W3CDTF">2025-06-13T01:28:34Z</dcterms:modified>
</cp:coreProperties>
</file>