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1pPr>
    <a:lvl2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2pPr>
    <a:lvl3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3pPr>
    <a:lvl4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4pPr>
    <a:lvl5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5pPr>
    <a:lvl6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6pPr>
    <a:lvl7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7pPr>
    <a:lvl8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8pPr>
    <a:lvl9pPr marL="0" marR="0" indent="0" algn="l" defTabSz="2437765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SC Regular"/>
        <a:ea typeface="PingFang SC Regular"/>
        <a:cs typeface="PingFang SC Regular"/>
        <a:sym typeface="PingFang SC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104775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l" defTabSz="243776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titleStyle>
    <p:bodyStyle>
      <a:lvl1pPr marL="609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19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828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438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0480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36576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42672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48768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5486400" marR="0" indent="-609600" algn="l" defTabSz="2437765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41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2.png"/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2.png"/><Relationship Id="rId11" Type="http://schemas.openxmlformats.org/officeDocument/2006/relationships/image" Target="../media/image57.png"/><Relationship Id="rId10" Type="http://schemas.openxmlformats.org/officeDocument/2006/relationships/image" Target="../media/image61.png"/><Relationship Id="rId1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41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2.png"/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57.png"/><Relationship Id="rId10" Type="http://schemas.openxmlformats.org/officeDocument/2006/relationships/image" Target="../media/image61.png"/><Relationship Id="rId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30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41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2.png"/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41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2.png"/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62.png"/><Relationship Id="rId11" Type="http://schemas.openxmlformats.org/officeDocument/2006/relationships/image" Target="../media/image57.png"/><Relationship Id="rId10" Type="http://schemas.openxmlformats.org/officeDocument/2006/relationships/image" Target="../media/image61.png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2029" y="2929934"/>
            <a:ext cx="14019942" cy="846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百度"/>
          <p:cNvSpPr txBox="1"/>
          <p:nvPr/>
        </p:nvSpPr>
        <p:spPr>
          <a:xfrm>
            <a:off x="3991560" y="3041986"/>
            <a:ext cx="8509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百度</a:t>
            </a:r>
          </a:p>
        </p:txBody>
      </p:sp>
      <p:pic>
        <p:nvPicPr>
          <p:cNvPr id="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91" y="4624801"/>
            <a:ext cx="13214736" cy="12354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淘宝"/>
          <p:cNvSpPr txBox="1"/>
          <p:nvPr/>
        </p:nvSpPr>
        <p:spPr>
          <a:xfrm>
            <a:off x="3991560" y="4931368"/>
            <a:ext cx="8509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淘宝</a:t>
            </a:r>
          </a:p>
        </p:txBody>
      </p:sp>
      <p:pic>
        <p:nvPicPr>
          <p:cNvPr id="2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131" y="6531882"/>
            <a:ext cx="14332617" cy="10966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腾讯课堂"/>
          <p:cNvSpPr txBox="1"/>
          <p:nvPr/>
        </p:nvSpPr>
        <p:spPr>
          <a:xfrm>
            <a:off x="3244295" y="6730977"/>
            <a:ext cx="15875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腾讯课堂</a:t>
            </a:r>
          </a:p>
        </p:txBody>
      </p:sp>
      <p:pic>
        <p:nvPicPr>
          <p:cNvPr id="26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753" y="8300219"/>
            <a:ext cx="18466849" cy="10911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" name="今晚的效果"/>
          <p:cNvSpPr txBox="1"/>
          <p:nvPr/>
        </p:nvSpPr>
        <p:spPr>
          <a:xfrm>
            <a:off x="2853456" y="8517887"/>
            <a:ext cx="19558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defRPr>
            </a:lvl1pPr>
          </a:lstStyle>
          <a:p>
            <a:r>
              <a:t>今晚的效果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函数：createPager"/>
          <p:cNvGrpSpPr/>
          <p:nvPr/>
        </p:nvGrpSpPr>
        <p:grpSpPr>
          <a:xfrm>
            <a:off x="887017" y="6279709"/>
            <a:ext cx="4140201" cy="1447801"/>
            <a:chOff x="0" y="0"/>
            <a:chExt cx="4140200" cy="1447800"/>
          </a:xfrm>
        </p:grpSpPr>
        <p:sp>
          <p:nvSpPr>
            <p:cNvPr id="347" name="函数：createPager"/>
            <p:cNvSpPr/>
            <p:nvPr/>
          </p:nvSpPr>
          <p:spPr>
            <a:xfrm>
              <a:off x="38100" y="38100"/>
              <a:ext cx="4064000" cy="1371600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3100">
                  <a:solidFill>
                    <a:srgbClr val="FFFFFF"/>
                  </a:solidFill>
                </a:defRPr>
              </a:lvl1pPr>
            </a:lstStyle>
            <a:p>
              <a:r>
                <a:t>函数：createPager</a:t>
              </a:r>
            </a:p>
          </p:txBody>
        </p:sp>
        <p:pic>
          <p:nvPicPr>
            <p:cNvPr id="346" name="函数：createPager 函数：createPager" descr="函数：createPager 函数：createPage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140200" cy="1447800"/>
            </a:xfrm>
            <a:prstGeom prst="rect">
              <a:avLst/>
            </a:prstGeom>
            <a:effectLst/>
          </p:spPr>
        </p:pic>
      </p:grpSp>
      <p:grpSp>
        <p:nvGrpSpPr>
          <p:cNvPr id="351" name="首页 和 上一页"/>
          <p:cNvGrpSpPr/>
          <p:nvPr/>
        </p:nvGrpSpPr>
        <p:grpSpPr>
          <a:xfrm>
            <a:off x="7548191" y="2800633"/>
            <a:ext cx="3090098" cy="947299"/>
            <a:chOff x="0" y="0"/>
            <a:chExt cx="3090097" cy="947297"/>
          </a:xfrm>
        </p:grpSpPr>
        <p:sp>
          <p:nvSpPr>
            <p:cNvPr id="350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349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grpSp>
        <p:nvGrpSpPr>
          <p:cNvPr id="354" name="中间的数字"/>
          <p:cNvGrpSpPr/>
          <p:nvPr/>
        </p:nvGrpSpPr>
        <p:grpSpPr>
          <a:xfrm>
            <a:off x="7548191" y="5149407"/>
            <a:ext cx="3090098" cy="947299"/>
            <a:chOff x="0" y="0"/>
            <a:chExt cx="3090097" cy="947297"/>
          </a:xfrm>
        </p:grpSpPr>
        <p:sp>
          <p:nvSpPr>
            <p:cNvPr id="353" name="中间的数字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中间的数字</a:t>
              </a:r>
            </a:p>
          </p:txBody>
        </p:sp>
        <p:pic>
          <p:nvPicPr>
            <p:cNvPr id="352" name="中间的数字 中间的数字" descr="中间的数字 中间的数字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3090099" cy="947298"/>
            </a:xfrm>
            <a:prstGeom prst="rect">
              <a:avLst/>
            </a:prstGeom>
            <a:effectLst/>
          </p:spPr>
        </p:pic>
      </p:grpSp>
      <p:pic>
        <p:nvPicPr>
          <p:cNvPr id="383" name="连接线" descr="连接线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74" y="3320805"/>
            <a:ext cx="4094416" cy="2997005"/>
          </a:xfrm>
          <a:prstGeom prst="rect">
            <a:avLst/>
          </a:prstGeom>
        </p:spPr>
      </p:pic>
      <p:pic>
        <p:nvPicPr>
          <p:cNvPr id="385" name="连接线" descr="连接线"/>
          <p:cNvPicPr/>
          <p:nvPr/>
        </p:nvPicPr>
        <p:blipFill>
          <a:blip r:embed="rId4"/>
          <a:stretch>
            <a:fillRect/>
          </a:stretch>
        </p:blipFill>
        <p:spPr>
          <a:xfrm>
            <a:off x="4989118" y="5648668"/>
            <a:ext cx="2597174" cy="711947"/>
          </a:xfrm>
          <a:prstGeom prst="rect">
            <a:avLst/>
          </a:prstGeom>
        </p:spPr>
      </p:pic>
      <p:grpSp>
        <p:nvGrpSpPr>
          <p:cNvPr id="359" name="首页 和 上一页"/>
          <p:cNvGrpSpPr/>
          <p:nvPr/>
        </p:nvGrpSpPr>
        <p:grpSpPr>
          <a:xfrm>
            <a:off x="7548191" y="7542597"/>
            <a:ext cx="3090098" cy="947299"/>
            <a:chOff x="0" y="0"/>
            <a:chExt cx="3090097" cy="947297"/>
          </a:xfrm>
        </p:grpSpPr>
        <p:sp>
          <p:nvSpPr>
            <p:cNvPr id="358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357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387" name="连接线" descr="连接线"/>
          <p:cNvPicPr/>
          <p:nvPr/>
        </p:nvPicPr>
        <p:blipFill>
          <a:blip r:embed="rId5"/>
          <a:stretch>
            <a:fillRect/>
          </a:stretch>
        </p:blipFill>
        <p:spPr>
          <a:xfrm>
            <a:off x="4989117" y="7652693"/>
            <a:ext cx="2597175" cy="605241"/>
          </a:xfrm>
          <a:prstGeom prst="rect">
            <a:avLst/>
          </a:prstGeom>
        </p:spPr>
      </p:pic>
      <p:grpSp>
        <p:nvGrpSpPr>
          <p:cNvPr id="363" name="显示页码区域"/>
          <p:cNvGrpSpPr/>
          <p:nvPr/>
        </p:nvGrpSpPr>
        <p:grpSpPr>
          <a:xfrm>
            <a:off x="7548191" y="9691220"/>
            <a:ext cx="3090098" cy="947299"/>
            <a:chOff x="0" y="0"/>
            <a:chExt cx="3090097" cy="947297"/>
          </a:xfrm>
        </p:grpSpPr>
        <p:sp>
          <p:nvSpPr>
            <p:cNvPr id="362" name="显示页码区域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显示页码区域</a:t>
              </a:r>
            </a:p>
          </p:txBody>
        </p:sp>
        <p:pic>
          <p:nvPicPr>
            <p:cNvPr id="361" name="显示页码区域 显示页码区域" descr="显示页码区域 显示页码区域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389" name="连接线" descr="连接线"/>
          <p:cNvPicPr/>
          <p:nvPr/>
        </p:nvPicPr>
        <p:blipFill>
          <a:blip r:embed="rId6"/>
          <a:stretch>
            <a:fillRect/>
          </a:stretch>
        </p:blipFill>
        <p:spPr>
          <a:xfrm>
            <a:off x="3619290" y="7689409"/>
            <a:ext cx="3967005" cy="2512095"/>
          </a:xfrm>
          <a:prstGeom prst="rect">
            <a:avLst/>
          </a:prstGeom>
        </p:spPr>
      </p:pic>
      <p:sp>
        <p:nvSpPr>
          <p:cNvPr id="365" name="createPager的实现"/>
          <p:cNvSpPr txBox="1"/>
          <p:nvPr/>
        </p:nvSpPr>
        <p:spPr>
          <a:xfrm>
            <a:off x="10052289" y="602391"/>
            <a:ext cx="538612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createPager的实现</a:t>
            </a:r>
          </a:p>
        </p:txBody>
      </p:sp>
      <p:grpSp>
        <p:nvGrpSpPr>
          <p:cNvPr id="368" name="min: 最小数字"/>
          <p:cNvGrpSpPr/>
          <p:nvPr/>
        </p:nvGrpSpPr>
        <p:grpSpPr>
          <a:xfrm>
            <a:off x="11729350" y="4030404"/>
            <a:ext cx="4408696" cy="947299"/>
            <a:chOff x="0" y="0"/>
            <a:chExt cx="4408694" cy="947297"/>
          </a:xfrm>
        </p:grpSpPr>
        <p:sp>
          <p:nvSpPr>
            <p:cNvPr id="367" name="min: 最小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min: 最小数字</a:t>
              </a:r>
            </a:p>
          </p:txBody>
        </p:sp>
        <p:pic>
          <p:nvPicPr>
            <p:cNvPr id="366" name="min: 最小数字 min: 最小数字" descr="min: 最小数字 min: 最小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grpSp>
        <p:nvGrpSpPr>
          <p:cNvPr id="371" name="max: 最大数字"/>
          <p:cNvGrpSpPr/>
          <p:nvPr/>
        </p:nvGrpSpPr>
        <p:grpSpPr>
          <a:xfrm>
            <a:off x="11729350" y="6268410"/>
            <a:ext cx="4408696" cy="947299"/>
            <a:chOff x="0" y="0"/>
            <a:chExt cx="4408694" cy="947297"/>
          </a:xfrm>
        </p:grpSpPr>
        <p:sp>
          <p:nvSpPr>
            <p:cNvPr id="370" name="max: 最大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max: 最大数字</a:t>
              </a:r>
            </a:p>
          </p:txBody>
        </p:sp>
        <p:pic>
          <p:nvPicPr>
            <p:cNvPr id="369" name="max: 最大数字 max: 最大数字" descr="max: 最大数字 max: 最大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pic>
        <p:nvPicPr>
          <p:cNvPr id="391" name="连接线" descr="连接线"/>
          <p:cNvPicPr/>
          <p:nvPr/>
        </p:nvPicPr>
        <p:blipFill>
          <a:blip r:embed="rId8"/>
          <a:stretch>
            <a:fillRect/>
          </a:stretch>
        </p:blipFill>
        <p:spPr>
          <a:xfrm>
            <a:off x="9731565" y="4473650"/>
            <a:ext cx="2035885" cy="713857"/>
          </a:xfrm>
          <a:prstGeom prst="rect">
            <a:avLst/>
          </a:prstGeom>
        </p:spPr>
      </p:pic>
      <p:pic>
        <p:nvPicPr>
          <p:cNvPr id="393" name="连接线" descr="连接线"/>
          <p:cNvPicPr/>
          <p:nvPr/>
        </p:nvPicPr>
        <p:blipFill>
          <a:blip r:embed="rId9"/>
          <a:stretch>
            <a:fillRect/>
          </a:stretch>
        </p:blipFill>
        <p:spPr>
          <a:xfrm>
            <a:off x="9816903" y="6058649"/>
            <a:ext cx="1950548" cy="704383"/>
          </a:xfrm>
          <a:prstGeom prst="rect">
            <a:avLst/>
          </a:prstGeom>
        </p:spPr>
      </p:pic>
      <p:pic>
        <p:nvPicPr>
          <p:cNvPr id="395" name="连接线" descr="连接线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57831" y="4939645"/>
            <a:ext cx="352235" cy="1366866"/>
          </a:xfrm>
          <a:prstGeom prst="rect">
            <a:avLst/>
          </a:prstGeom>
        </p:spPr>
      </p:pic>
      <p:sp>
        <p:nvSpPr>
          <p:cNvPr id="375" name="循环"/>
          <p:cNvSpPr txBox="1"/>
          <p:nvPr/>
        </p:nvSpPr>
        <p:spPr>
          <a:xfrm>
            <a:off x="13111133" y="5362706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循环</a:t>
            </a:r>
          </a:p>
        </p:txBody>
      </p:sp>
      <p:pic>
        <p:nvPicPr>
          <p:cNvPr id="376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42870" y="8506417"/>
            <a:ext cx="10808212" cy="1167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7" name="连接线" descr="连接线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61706" y="7177651"/>
            <a:ext cx="352207" cy="1377436"/>
          </a:xfrm>
          <a:prstGeom prst="rect">
            <a:avLst/>
          </a:prstGeom>
        </p:spPr>
      </p:pic>
      <p:sp>
        <p:nvSpPr>
          <p:cNvPr id="378" name="min = page - mostNumber / 2"/>
          <p:cNvSpPr txBox="1"/>
          <p:nvPr/>
        </p:nvSpPr>
        <p:spPr>
          <a:xfrm>
            <a:off x="16389836" y="3592305"/>
            <a:ext cx="444550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 = page - mostNumber / 2</a:t>
            </a:r>
          </a:p>
        </p:txBody>
      </p:sp>
      <p:sp>
        <p:nvSpPr>
          <p:cNvPr id="379" name="min必须是整数"/>
          <p:cNvSpPr txBox="1"/>
          <p:nvPr/>
        </p:nvSpPr>
        <p:spPr>
          <a:xfrm>
            <a:off x="16389836" y="4243703"/>
            <a:ext cx="214731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min必须是整数</a:t>
            </a:r>
          </a:p>
        </p:txBody>
      </p:sp>
      <p:sp>
        <p:nvSpPr>
          <p:cNvPr id="380" name="min最小为1"/>
          <p:cNvSpPr txBox="1"/>
          <p:nvPr/>
        </p:nvSpPr>
        <p:spPr>
          <a:xfrm>
            <a:off x="16389836" y="4895101"/>
            <a:ext cx="165994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min最小为1</a:t>
            </a:r>
          </a:p>
        </p:txBody>
      </p:sp>
      <p:sp>
        <p:nvSpPr>
          <p:cNvPr id="381" name="max = min + mostNumber - 1"/>
          <p:cNvSpPr txBox="1"/>
          <p:nvPr/>
        </p:nvSpPr>
        <p:spPr>
          <a:xfrm>
            <a:off x="16319868" y="6197897"/>
            <a:ext cx="430469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max = min + mostNumber - 1</a:t>
            </a:r>
          </a:p>
        </p:txBody>
      </p:sp>
      <p:sp>
        <p:nvSpPr>
          <p:cNvPr id="382" name="max最大为pageNumber"/>
          <p:cNvSpPr txBox="1"/>
          <p:nvPr/>
        </p:nvSpPr>
        <p:spPr>
          <a:xfrm>
            <a:off x="16319868" y="6743259"/>
            <a:ext cx="34226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max最大为pageNumber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函数：createPager"/>
          <p:cNvGrpSpPr/>
          <p:nvPr/>
        </p:nvGrpSpPr>
        <p:grpSpPr>
          <a:xfrm>
            <a:off x="887017" y="6279709"/>
            <a:ext cx="4140201" cy="1447801"/>
            <a:chOff x="0" y="0"/>
            <a:chExt cx="4140200" cy="1447800"/>
          </a:xfrm>
        </p:grpSpPr>
        <p:sp>
          <p:nvSpPr>
            <p:cNvPr id="401" name="函数：createPager"/>
            <p:cNvSpPr/>
            <p:nvPr/>
          </p:nvSpPr>
          <p:spPr>
            <a:xfrm>
              <a:off x="38100" y="38100"/>
              <a:ext cx="4064000" cy="1371600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3100">
                  <a:solidFill>
                    <a:srgbClr val="FFFFFF"/>
                  </a:solidFill>
                </a:defRPr>
              </a:lvl1pPr>
            </a:lstStyle>
            <a:p>
              <a:r>
                <a:t>函数：createPager</a:t>
              </a:r>
            </a:p>
          </p:txBody>
        </p:sp>
        <p:pic>
          <p:nvPicPr>
            <p:cNvPr id="400" name="函数：createPager 函数：createPager" descr="函数：createPager 函数：createPage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140200" cy="1447800"/>
            </a:xfrm>
            <a:prstGeom prst="rect">
              <a:avLst/>
            </a:prstGeom>
            <a:effectLst/>
          </p:spPr>
        </p:pic>
      </p:grpSp>
      <p:grpSp>
        <p:nvGrpSpPr>
          <p:cNvPr id="405" name="首页 和 上一页"/>
          <p:cNvGrpSpPr/>
          <p:nvPr/>
        </p:nvGrpSpPr>
        <p:grpSpPr>
          <a:xfrm>
            <a:off x="7548191" y="2800633"/>
            <a:ext cx="3090098" cy="947299"/>
            <a:chOff x="0" y="0"/>
            <a:chExt cx="3090097" cy="947297"/>
          </a:xfrm>
        </p:grpSpPr>
        <p:sp>
          <p:nvSpPr>
            <p:cNvPr id="404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403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grpSp>
        <p:nvGrpSpPr>
          <p:cNvPr id="408" name="中间的数字"/>
          <p:cNvGrpSpPr/>
          <p:nvPr/>
        </p:nvGrpSpPr>
        <p:grpSpPr>
          <a:xfrm>
            <a:off x="7548191" y="5149407"/>
            <a:ext cx="3090098" cy="947299"/>
            <a:chOff x="0" y="0"/>
            <a:chExt cx="3090097" cy="947297"/>
          </a:xfrm>
        </p:grpSpPr>
        <p:sp>
          <p:nvSpPr>
            <p:cNvPr id="407" name="中间的数字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中间的数字</a:t>
              </a:r>
            </a:p>
          </p:txBody>
        </p:sp>
        <p:pic>
          <p:nvPicPr>
            <p:cNvPr id="406" name="中间的数字 中间的数字" descr="中间的数字 中间的数字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3090099" cy="947298"/>
            </a:xfrm>
            <a:prstGeom prst="rect">
              <a:avLst/>
            </a:prstGeom>
            <a:effectLst/>
          </p:spPr>
        </p:pic>
      </p:grpSp>
      <p:pic>
        <p:nvPicPr>
          <p:cNvPr id="439" name="连接线" descr="连接线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74" y="3320805"/>
            <a:ext cx="4094416" cy="2997005"/>
          </a:xfrm>
          <a:prstGeom prst="rect">
            <a:avLst/>
          </a:prstGeom>
        </p:spPr>
      </p:pic>
      <p:pic>
        <p:nvPicPr>
          <p:cNvPr id="441" name="连接线" descr="连接线"/>
          <p:cNvPicPr/>
          <p:nvPr/>
        </p:nvPicPr>
        <p:blipFill>
          <a:blip r:embed="rId4"/>
          <a:stretch>
            <a:fillRect/>
          </a:stretch>
        </p:blipFill>
        <p:spPr>
          <a:xfrm>
            <a:off x="4989118" y="5648668"/>
            <a:ext cx="2597174" cy="711947"/>
          </a:xfrm>
          <a:prstGeom prst="rect">
            <a:avLst/>
          </a:prstGeom>
        </p:spPr>
      </p:pic>
      <p:grpSp>
        <p:nvGrpSpPr>
          <p:cNvPr id="413" name="首页 和 上一页"/>
          <p:cNvGrpSpPr/>
          <p:nvPr/>
        </p:nvGrpSpPr>
        <p:grpSpPr>
          <a:xfrm>
            <a:off x="7548191" y="7542597"/>
            <a:ext cx="3090098" cy="947299"/>
            <a:chOff x="0" y="0"/>
            <a:chExt cx="3090097" cy="947297"/>
          </a:xfrm>
        </p:grpSpPr>
        <p:sp>
          <p:nvSpPr>
            <p:cNvPr id="412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411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443" name="连接线" descr="连接线"/>
          <p:cNvPicPr/>
          <p:nvPr/>
        </p:nvPicPr>
        <p:blipFill>
          <a:blip r:embed="rId5"/>
          <a:stretch>
            <a:fillRect/>
          </a:stretch>
        </p:blipFill>
        <p:spPr>
          <a:xfrm>
            <a:off x="4989117" y="7652693"/>
            <a:ext cx="2597175" cy="605241"/>
          </a:xfrm>
          <a:prstGeom prst="rect">
            <a:avLst/>
          </a:prstGeom>
        </p:spPr>
      </p:pic>
      <p:grpSp>
        <p:nvGrpSpPr>
          <p:cNvPr id="417" name="显示页码区域"/>
          <p:cNvGrpSpPr/>
          <p:nvPr/>
        </p:nvGrpSpPr>
        <p:grpSpPr>
          <a:xfrm>
            <a:off x="7548191" y="9691220"/>
            <a:ext cx="3090098" cy="947299"/>
            <a:chOff x="0" y="0"/>
            <a:chExt cx="3090097" cy="947297"/>
          </a:xfrm>
        </p:grpSpPr>
        <p:sp>
          <p:nvSpPr>
            <p:cNvPr id="416" name="显示页码区域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显示页码区域</a:t>
              </a:r>
            </a:p>
          </p:txBody>
        </p:sp>
        <p:pic>
          <p:nvPicPr>
            <p:cNvPr id="415" name="显示页码区域 显示页码区域" descr="显示页码区域 显示页码区域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445" name="连接线" descr="连接线"/>
          <p:cNvPicPr/>
          <p:nvPr/>
        </p:nvPicPr>
        <p:blipFill>
          <a:blip r:embed="rId6"/>
          <a:stretch>
            <a:fillRect/>
          </a:stretch>
        </p:blipFill>
        <p:spPr>
          <a:xfrm>
            <a:off x="3619290" y="7689409"/>
            <a:ext cx="3967005" cy="2512095"/>
          </a:xfrm>
          <a:prstGeom prst="rect">
            <a:avLst/>
          </a:prstGeom>
        </p:spPr>
      </p:pic>
      <p:sp>
        <p:nvSpPr>
          <p:cNvPr id="419" name="createPager的实现"/>
          <p:cNvSpPr txBox="1"/>
          <p:nvPr/>
        </p:nvSpPr>
        <p:spPr>
          <a:xfrm>
            <a:off x="10052289" y="602391"/>
            <a:ext cx="538612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createPager的实现</a:t>
            </a:r>
          </a:p>
        </p:txBody>
      </p:sp>
      <p:grpSp>
        <p:nvGrpSpPr>
          <p:cNvPr id="422" name="min: 最小数字"/>
          <p:cNvGrpSpPr/>
          <p:nvPr/>
        </p:nvGrpSpPr>
        <p:grpSpPr>
          <a:xfrm>
            <a:off x="11729350" y="4030404"/>
            <a:ext cx="4408696" cy="947299"/>
            <a:chOff x="0" y="0"/>
            <a:chExt cx="4408694" cy="947297"/>
          </a:xfrm>
        </p:grpSpPr>
        <p:sp>
          <p:nvSpPr>
            <p:cNvPr id="421" name="min: 最小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min: 最小数字</a:t>
              </a:r>
            </a:p>
          </p:txBody>
        </p:sp>
        <p:pic>
          <p:nvPicPr>
            <p:cNvPr id="420" name="min: 最小数字 min: 最小数字" descr="min: 最小数字 min: 最小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grpSp>
        <p:nvGrpSpPr>
          <p:cNvPr id="425" name="max: 最大数字"/>
          <p:cNvGrpSpPr/>
          <p:nvPr/>
        </p:nvGrpSpPr>
        <p:grpSpPr>
          <a:xfrm>
            <a:off x="11729350" y="6268410"/>
            <a:ext cx="4408696" cy="947299"/>
            <a:chOff x="0" y="0"/>
            <a:chExt cx="4408694" cy="947297"/>
          </a:xfrm>
        </p:grpSpPr>
        <p:sp>
          <p:nvSpPr>
            <p:cNvPr id="424" name="max: 最大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max: 最大数字</a:t>
              </a:r>
            </a:p>
          </p:txBody>
        </p:sp>
        <p:pic>
          <p:nvPicPr>
            <p:cNvPr id="423" name="max: 最大数字 max: 最大数字" descr="max: 最大数字 max: 最大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pic>
        <p:nvPicPr>
          <p:cNvPr id="447" name="连接线" descr="连接线"/>
          <p:cNvPicPr/>
          <p:nvPr/>
        </p:nvPicPr>
        <p:blipFill>
          <a:blip r:embed="rId8"/>
          <a:stretch>
            <a:fillRect/>
          </a:stretch>
        </p:blipFill>
        <p:spPr>
          <a:xfrm>
            <a:off x="9731565" y="4473650"/>
            <a:ext cx="2035885" cy="713857"/>
          </a:xfrm>
          <a:prstGeom prst="rect">
            <a:avLst/>
          </a:prstGeom>
        </p:spPr>
      </p:pic>
      <p:pic>
        <p:nvPicPr>
          <p:cNvPr id="449" name="连接线" descr="连接线"/>
          <p:cNvPicPr/>
          <p:nvPr/>
        </p:nvPicPr>
        <p:blipFill>
          <a:blip r:embed="rId9"/>
          <a:stretch>
            <a:fillRect/>
          </a:stretch>
        </p:blipFill>
        <p:spPr>
          <a:xfrm>
            <a:off x="9816903" y="6058649"/>
            <a:ext cx="1950548" cy="704383"/>
          </a:xfrm>
          <a:prstGeom prst="rect">
            <a:avLst/>
          </a:prstGeom>
        </p:spPr>
      </p:pic>
      <p:pic>
        <p:nvPicPr>
          <p:cNvPr id="451" name="连接线" descr="连接线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57831" y="4939645"/>
            <a:ext cx="352235" cy="1366866"/>
          </a:xfrm>
          <a:prstGeom prst="rect">
            <a:avLst/>
          </a:prstGeom>
        </p:spPr>
      </p:pic>
      <p:sp>
        <p:nvSpPr>
          <p:cNvPr id="429" name="循环"/>
          <p:cNvSpPr txBox="1"/>
          <p:nvPr/>
        </p:nvSpPr>
        <p:spPr>
          <a:xfrm>
            <a:off x="13111133" y="5362706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循环</a:t>
            </a:r>
          </a:p>
        </p:txBody>
      </p:sp>
      <p:pic>
        <p:nvPicPr>
          <p:cNvPr id="430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42870" y="8506417"/>
            <a:ext cx="10808212" cy="1167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53" name="连接线" descr="连接线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61706" y="7177651"/>
            <a:ext cx="352207" cy="1377436"/>
          </a:xfrm>
          <a:prstGeom prst="rect">
            <a:avLst/>
          </a:prstGeom>
        </p:spPr>
      </p:pic>
      <p:sp>
        <p:nvSpPr>
          <p:cNvPr id="432" name="min = page - mostNumber / 2"/>
          <p:cNvSpPr txBox="1"/>
          <p:nvPr/>
        </p:nvSpPr>
        <p:spPr>
          <a:xfrm>
            <a:off x="16389836" y="3592305"/>
            <a:ext cx="444550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 = page - mostNumber / 2</a:t>
            </a:r>
          </a:p>
        </p:txBody>
      </p:sp>
      <p:sp>
        <p:nvSpPr>
          <p:cNvPr id="433" name="min必须是整数"/>
          <p:cNvSpPr txBox="1"/>
          <p:nvPr/>
        </p:nvSpPr>
        <p:spPr>
          <a:xfrm>
            <a:off x="16389836" y="4243703"/>
            <a:ext cx="214731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min必须是整数</a:t>
            </a:r>
          </a:p>
        </p:txBody>
      </p:sp>
      <p:sp>
        <p:nvSpPr>
          <p:cNvPr id="434" name="min最小为1"/>
          <p:cNvSpPr txBox="1"/>
          <p:nvPr/>
        </p:nvSpPr>
        <p:spPr>
          <a:xfrm>
            <a:off x="16389836" y="4895101"/>
            <a:ext cx="165994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min最小为1</a:t>
            </a:r>
          </a:p>
        </p:txBody>
      </p:sp>
      <p:sp>
        <p:nvSpPr>
          <p:cNvPr id="435" name="max = min + mostNumber - 1"/>
          <p:cNvSpPr txBox="1"/>
          <p:nvPr/>
        </p:nvSpPr>
        <p:spPr>
          <a:xfrm>
            <a:off x="16319868" y="6197897"/>
            <a:ext cx="430469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max = min + mostNumber - 1</a:t>
            </a:r>
          </a:p>
        </p:txBody>
      </p:sp>
      <p:sp>
        <p:nvSpPr>
          <p:cNvPr id="436" name="max最大为pageNumber"/>
          <p:cNvSpPr txBox="1"/>
          <p:nvPr/>
        </p:nvSpPr>
        <p:spPr>
          <a:xfrm>
            <a:off x="16319868" y="6743259"/>
            <a:ext cx="34226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max最大为pageNumber</a:t>
            </a:r>
          </a:p>
        </p:txBody>
      </p:sp>
      <p:pic>
        <p:nvPicPr>
          <p:cNvPr id="455" name="连接线" descr="连接线"/>
          <p:cNvPicPr/>
          <p:nvPr/>
        </p:nvPicPr>
        <p:blipFill>
          <a:blip r:embed="rId13"/>
          <a:stretch>
            <a:fillRect/>
          </a:stretch>
        </p:blipFill>
        <p:spPr>
          <a:xfrm>
            <a:off x="16902585" y="9556883"/>
            <a:ext cx="352226" cy="1118451"/>
          </a:xfrm>
          <a:prstGeom prst="rect">
            <a:avLst/>
          </a:prstGeom>
        </p:spPr>
      </p:pic>
      <p:sp>
        <p:nvSpPr>
          <p:cNvPr id="438" name="i === page"/>
          <p:cNvSpPr txBox="1"/>
          <p:nvPr/>
        </p:nvSpPr>
        <p:spPr>
          <a:xfrm>
            <a:off x="16256453" y="10637233"/>
            <a:ext cx="164683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i === page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reatePager的实现"/>
          <p:cNvSpPr txBox="1"/>
          <p:nvPr/>
        </p:nvSpPr>
        <p:spPr>
          <a:xfrm>
            <a:off x="10052289" y="602391"/>
            <a:ext cx="538612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createPager的实现</a:t>
            </a:r>
          </a:p>
        </p:txBody>
      </p:sp>
      <p:pic>
        <p:nvPicPr>
          <p:cNvPr id="45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342" y="5918309"/>
            <a:ext cx="22707601" cy="1422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0" name="跳转到第 1 页"/>
          <p:cNvSpPr txBox="1"/>
          <p:nvPr/>
        </p:nvSpPr>
        <p:spPr>
          <a:xfrm>
            <a:off x="1509705" y="2765784"/>
            <a:ext cx="196352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跳转到第 1 页</a:t>
            </a:r>
          </a:p>
        </p:txBody>
      </p:sp>
      <p:pic>
        <p:nvPicPr>
          <p:cNvPr id="461" name="线条 线条" descr="线条 线条"/>
          <p:cNvPicPr/>
          <p:nvPr/>
        </p:nvPicPr>
        <p:blipFill>
          <a:blip r:embed="rId2"/>
          <a:stretch>
            <a:fillRect/>
          </a:stretch>
        </p:blipFill>
        <p:spPr>
          <a:xfrm rot="17491924">
            <a:off x="957802" y="4407897"/>
            <a:ext cx="2739861" cy="352235"/>
          </a:xfrm>
          <a:prstGeom prst="rect">
            <a:avLst/>
          </a:prstGeom>
        </p:spPr>
      </p:pic>
      <p:sp>
        <p:nvSpPr>
          <p:cNvPr id="463" name="跳转到第 page - 1 页"/>
          <p:cNvSpPr txBox="1"/>
          <p:nvPr/>
        </p:nvSpPr>
        <p:spPr>
          <a:xfrm>
            <a:off x="4238474" y="2765784"/>
            <a:ext cx="304922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跳转到第 page - 1 页</a:t>
            </a:r>
          </a:p>
        </p:txBody>
      </p:sp>
      <p:pic>
        <p:nvPicPr>
          <p:cNvPr id="464" name="线条 线条" descr="线条 线条"/>
          <p:cNvPicPr/>
          <p:nvPr/>
        </p:nvPicPr>
        <p:blipFill>
          <a:blip r:embed="rId3"/>
          <a:stretch>
            <a:fillRect/>
          </a:stretch>
        </p:blipFill>
        <p:spPr>
          <a:xfrm rot="18733781">
            <a:off x="3352382" y="4410248"/>
            <a:ext cx="3415918" cy="352234"/>
          </a:xfrm>
          <a:prstGeom prst="rect">
            <a:avLst/>
          </a:prstGeom>
        </p:spPr>
      </p:pic>
      <p:sp>
        <p:nvSpPr>
          <p:cNvPr id="466" name="跳转到第 4 页"/>
          <p:cNvSpPr txBox="1"/>
          <p:nvPr/>
        </p:nvSpPr>
        <p:spPr>
          <a:xfrm>
            <a:off x="8052941" y="2765784"/>
            <a:ext cx="202417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跳转到第 4 页</a:t>
            </a:r>
          </a:p>
        </p:txBody>
      </p:sp>
      <p:pic>
        <p:nvPicPr>
          <p:cNvPr id="467" name="线条 线条" descr="线条 线条"/>
          <p:cNvPicPr/>
          <p:nvPr/>
        </p:nvPicPr>
        <p:blipFill>
          <a:blip r:embed="rId4"/>
          <a:stretch>
            <a:fillRect/>
          </a:stretch>
        </p:blipFill>
        <p:spPr>
          <a:xfrm rot="18976675">
            <a:off x="6083710" y="4410756"/>
            <a:ext cx="4006923" cy="352234"/>
          </a:xfrm>
          <a:prstGeom prst="rect">
            <a:avLst/>
          </a:prstGeom>
        </p:spPr>
      </p:pic>
      <p:sp>
        <p:nvSpPr>
          <p:cNvPr id="469" name="什么也不做"/>
          <p:cNvSpPr txBox="1"/>
          <p:nvPr/>
        </p:nvSpPr>
        <p:spPr>
          <a:xfrm>
            <a:off x="10842365" y="2765784"/>
            <a:ext cx="163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什么也不做</a:t>
            </a:r>
          </a:p>
        </p:txBody>
      </p:sp>
      <p:pic>
        <p:nvPicPr>
          <p:cNvPr id="470" name="线条 线条" descr="线条 线条"/>
          <p:cNvPicPr/>
          <p:nvPr/>
        </p:nvPicPr>
        <p:blipFill>
          <a:blip r:embed="rId5"/>
          <a:stretch>
            <a:fillRect/>
          </a:stretch>
        </p:blipFill>
        <p:spPr>
          <a:xfrm rot="16200000">
            <a:off x="10391803" y="4537626"/>
            <a:ext cx="2539425" cy="352235"/>
          </a:xfrm>
          <a:prstGeom prst="rect">
            <a:avLst/>
          </a:prstGeom>
        </p:spPr>
      </p:pic>
      <p:sp>
        <p:nvSpPr>
          <p:cNvPr id="472" name="跳转到 page + 1 页"/>
          <p:cNvSpPr txBox="1"/>
          <p:nvPr/>
        </p:nvSpPr>
        <p:spPr>
          <a:xfrm>
            <a:off x="14848058" y="2765784"/>
            <a:ext cx="274442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 page + 1 页</a:t>
            </a:r>
          </a:p>
        </p:txBody>
      </p:sp>
      <p:pic>
        <p:nvPicPr>
          <p:cNvPr id="473" name="线条 线条" descr="线条 线条"/>
          <p:cNvPicPr/>
          <p:nvPr/>
        </p:nvPicPr>
        <p:blipFill>
          <a:blip r:embed="rId6"/>
          <a:stretch>
            <a:fillRect/>
          </a:stretch>
        </p:blipFill>
        <p:spPr>
          <a:xfrm rot="13869760">
            <a:off x="15862420" y="4541375"/>
            <a:ext cx="3229618" cy="352234"/>
          </a:xfrm>
          <a:prstGeom prst="rect">
            <a:avLst/>
          </a:prstGeom>
        </p:spPr>
      </p:pic>
      <p:pic>
        <p:nvPicPr>
          <p:cNvPr id="475" name="线条 线条" descr="线条 线条"/>
          <p:cNvPicPr/>
          <p:nvPr/>
        </p:nvPicPr>
        <p:blipFill>
          <a:blip r:embed="rId7"/>
          <a:stretch>
            <a:fillRect/>
          </a:stretch>
        </p:blipFill>
        <p:spPr>
          <a:xfrm rot="15115851">
            <a:off x="19039450" y="4538001"/>
            <a:ext cx="2667276" cy="352235"/>
          </a:xfrm>
          <a:prstGeom prst="rect">
            <a:avLst/>
          </a:prstGeom>
        </p:spPr>
      </p:pic>
      <p:sp>
        <p:nvSpPr>
          <p:cNvPr id="477" name="跳转到 pageNumber 页"/>
          <p:cNvSpPr txBox="1"/>
          <p:nvPr/>
        </p:nvSpPr>
        <p:spPr>
          <a:xfrm>
            <a:off x="17909177" y="2765784"/>
            <a:ext cx="334426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 pageNumber 页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reatePager的实现"/>
          <p:cNvSpPr txBox="1"/>
          <p:nvPr/>
        </p:nvSpPr>
        <p:spPr>
          <a:xfrm>
            <a:off x="10052289" y="602391"/>
            <a:ext cx="538612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createPager的实现</a:t>
            </a:r>
          </a:p>
        </p:txBody>
      </p:sp>
      <p:pic>
        <p:nvPicPr>
          <p:cNvPr id="4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342" y="5918309"/>
            <a:ext cx="22707601" cy="1422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1" name="跳转到第 1 页"/>
          <p:cNvSpPr txBox="1"/>
          <p:nvPr/>
        </p:nvSpPr>
        <p:spPr>
          <a:xfrm>
            <a:off x="1509705" y="2765784"/>
            <a:ext cx="196352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跳转到第 1 页</a:t>
            </a:r>
          </a:p>
        </p:txBody>
      </p:sp>
      <p:pic>
        <p:nvPicPr>
          <p:cNvPr id="482" name="线条 线条" descr="线条 线条"/>
          <p:cNvPicPr/>
          <p:nvPr/>
        </p:nvPicPr>
        <p:blipFill>
          <a:blip r:embed="rId2"/>
          <a:stretch>
            <a:fillRect/>
          </a:stretch>
        </p:blipFill>
        <p:spPr>
          <a:xfrm rot="17491924">
            <a:off x="957802" y="4407897"/>
            <a:ext cx="2739861" cy="352235"/>
          </a:xfrm>
          <a:prstGeom prst="rect">
            <a:avLst/>
          </a:prstGeom>
        </p:spPr>
      </p:pic>
      <p:sp>
        <p:nvSpPr>
          <p:cNvPr id="484" name="跳转到第 page - 1 页"/>
          <p:cNvSpPr txBox="1"/>
          <p:nvPr/>
        </p:nvSpPr>
        <p:spPr>
          <a:xfrm>
            <a:off x="4238474" y="2765784"/>
            <a:ext cx="304922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跳转到第 page - 1 页</a:t>
            </a:r>
          </a:p>
        </p:txBody>
      </p:sp>
      <p:pic>
        <p:nvPicPr>
          <p:cNvPr id="485" name="线条 线条" descr="线条 线条"/>
          <p:cNvPicPr/>
          <p:nvPr/>
        </p:nvPicPr>
        <p:blipFill>
          <a:blip r:embed="rId3"/>
          <a:stretch>
            <a:fillRect/>
          </a:stretch>
        </p:blipFill>
        <p:spPr>
          <a:xfrm rot="18733781">
            <a:off x="3352382" y="4410248"/>
            <a:ext cx="3415919" cy="352234"/>
          </a:xfrm>
          <a:prstGeom prst="rect">
            <a:avLst/>
          </a:prstGeom>
        </p:spPr>
      </p:pic>
      <p:sp>
        <p:nvSpPr>
          <p:cNvPr id="487" name="跳转到第 4 页"/>
          <p:cNvSpPr txBox="1"/>
          <p:nvPr/>
        </p:nvSpPr>
        <p:spPr>
          <a:xfrm>
            <a:off x="8052941" y="2765784"/>
            <a:ext cx="202417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跳转到第 4 页</a:t>
            </a:r>
          </a:p>
        </p:txBody>
      </p:sp>
      <p:pic>
        <p:nvPicPr>
          <p:cNvPr id="488" name="线条 线条" descr="线条 线条"/>
          <p:cNvPicPr/>
          <p:nvPr/>
        </p:nvPicPr>
        <p:blipFill>
          <a:blip r:embed="rId4"/>
          <a:stretch>
            <a:fillRect/>
          </a:stretch>
        </p:blipFill>
        <p:spPr>
          <a:xfrm rot="18976675">
            <a:off x="6083710" y="4410756"/>
            <a:ext cx="4006923" cy="352234"/>
          </a:xfrm>
          <a:prstGeom prst="rect">
            <a:avLst/>
          </a:prstGeom>
        </p:spPr>
      </p:pic>
      <p:sp>
        <p:nvSpPr>
          <p:cNvPr id="490" name="什么也不做"/>
          <p:cNvSpPr txBox="1"/>
          <p:nvPr/>
        </p:nvSpPr>
        <p:spPr>
          <a:xfrm>
            <a:off x="10842365" y="2765784"/>
            <a:ext cx="16383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什么也不做</a:t>
            </a:r>
          </a:p>
        </p:txBody>
      </p:sp>
      <p:pic>
        <p:nvPicPr>
          <p:cNvPr id="491" name="线条 线条" descr="线条 线条"/>
          <p:cNvPicPr/>
          <p:nvPr/>
        </p:nvPicPr>
        <p:blipFill>
          <a:blip r:embed="rId5"/>
          <a:stretch>
            <a:fillRect/>
          </a:stretch>
        </p:blipFill>
        <p:spPr>
          <a:xfrm rot="16200000">
            <a:off x="10391803" y="4537626"/>
            <a:ext cx="2539425" cy="352235"/>
          </a:xfrm>
          <a:prstGeom prst="rect">
            <a:avLst/>
          </a:prstGeom>
        </p:spPr>
      </p:pic>
      <p:sp>
        <p:nvSpPr>
          <p:cNvPr id="493" name="跳转到 page + 1 页"/>
          <p:cNvSpPr txBox="1"/>
          <p:nvPr/>
        </p:nvSpPr>
        <p:spPr>
          <a:xfrm>
            <a:off x="14848058" y="2765784"/>
            <a:ext cx="274442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 page + 1 页</a:t>
            </a:r>
          </a:p>
        </p:txBody>
      </p:sp>
      <p:pic>
        <p:nvPicPr>
          <p:cNvPr id="494" name="线条 线条" descr="线条 线条"/>
          <p:cNvPicPr/>
          <p:nvPr/>
        </p:nvPicPr>
        <p:blipFill>
          <a:blip r:embed="rId6"/>
          <a:stretch>
            <a:fillRect/>
          </a:stretch>
        </p:blipFill>
        <p:spPr>
          <a:xfrm rot="13869760">
            <a:off x="15862421" y="4541375"/>
            <a:ext cx="3229618" cy="352234"/>
          </a:xfrm>
          <a:prstGeom prst="rect">
            <a:avLst/>
          </a:prstGeom>
        </p:spPr>
      </p:pic>
      <p:pic>
        <p:nvPicPr>
          <p:cNvPr id="496" name="线条 线条" descr="线条 线条"/>
          <p:cNvPicPr/>
          <p:nvPr/>
        </p:nvPicPr>
        <p:blipFill>
          <a:blip r:embed="rId7"/>
          <a:stretch>
            <a:fillRect/>
          </a:stretch>
        </p:blipFill>
        <p:spPr>
          <a:xfrm rot="15115852">
            <a:off x="19039449" y="4538001"/>
            <a:ext cx="2667277" cy="352235"/>
          </a:xfrm>
          <a:prstGeom prst="rect">
            <a:avLst/>
          </a:prstGeom>
        </p:spPr>
      </p:pic>
      <p:sp>
        <p:nvSpPr>
          <p:cNvPr id="498" name="跳转到 pageNumber 页"/>
          <p:cNvSpPr txBox="1"/>
          <p:nvPr/>
        </p:nvSpPr>
        <p:spPr>
          <a:xfrm>
            <a:off x="17909178" y="2765784"/>
            <a:ext cx="334426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跳转到 pageNumber 页</a:t>
            </a:r>
          </a:p>
        </p:txBody>
      </p:sp>
      <p:sp>
        <p:nvSpPr>
          <p:cNvPr id="499" name="跳转的本质：重新调用 createPager， 传递新的页码，其他参数不变"/>
          <p:cNvSpPr txBox="1"/>
          <p:nvPr/>
        </p:nvSpPr>
        <p:spPr>
          <a:xfrm>
            <a:off x="2364657" y="8526316"/>
            <a:ext cx="18593716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跳转的本质：重新调用 createPager， 传递新的页码，其他参数不变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分页和数据列表结合"/>
          <p:cNvSpPr txBox="1"/>
          <p:nvPr/>
        </p:nvSpPr>
        <p:spPr>
          <a:xfrm>
            <a:off x="9391650" y="602391"/>
            <a:ext cx="5600701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分页和数据列表结合</a:t>
            </a:r>
          </a:p>
        </p:txBody>
      </p:sp>
      <p:grpSp>
        <p:nvGrpSpPr>
          <p:cNvPr id="504" name="数据列表"/>
          <p:cNvGrpSpPr/>
          <p:nvPr/>
        </p:nvGrpSpPr>
        <p:grpSpPr>
          <a:xfrm>
            <a:off x="2423003" y="3262624"/>
            <a:ext cx="10600039" cy="6490658"/>
            <a:chOff x="0" y="0"/>
            <a:chExt cx="10600038" cy="6490656"/>
          </a:xfrm>
        </p:grpSpPr>
        <p:sp>
          <p:nvSpPr>
            <p:cNvPr id="503" name="数据列表"/>
            <p:cNvSpPr/>
            <p:nvPr/>
          </p:nvSpPr>
          <p:spPr>
            <a:xfrm>
              <a:off x="38099" y="38100"/>
              <a:ext cx="10523840" cy="6414457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数据列表</a:t>
              </a:r>
            </a:p>
          </p:txBody>
        </p:sp>
        <p:pic>
          <p:nvPicPr>
            <p:cNvPr id="502" name="数据列表 数据列表" descr="数据列表 数据列表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0600039" cy="6490657"/>
            </a:xfrm>
            <a:prstGeom prst="rect">
              <a:avLst/>
            </a:prstGeom>
            <a:effectLst/>
          </p:spPr>
        </p:pic>
      </p:grpSp>
      <p:pic>
        <p:nvPicPr>
          <p:cNvPr id="50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7" y="10173683"/>
            <a:ext cx="10700911" cy="11797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508" name="服务器"/>
          <p:cNvGrpSpPr/>
          <p:nvPr/>
        </p:nvGrpSpPr>
        <p:grpSpPr>
          <a:xfrm>
            <a:off x="19208320" y="4789792"/>
            <a:ext cx="2621483" cy="3436322"/>
            <a:chOff x="0" y="0"/>
            <a:chExt cx="2621482" cy="3436320"/>
          </a:xfrm>
        </p:grpSpPr>
        <p:sp>
          <p:nvSpPr>
            <p:cNvPr id="507" name="服务器"/>
            <p:cNvSpPr/>
            <p:nvPr/>
          </p:nvSpPr>
          <p:spPr>
            <a:xfrm>
              <a:off x="38100" y="38099"/>
              <a:ext cx="2545283" cy="3360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服务器</a:t>
              </a:r>
            </a:p>
          </p:txBody>
        </p:sp>
        <p:pic>
          <p:nvPicPr>
            <p:cNvPr id="506" name="服务器 服务器" descr="服务器 服务器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2621483" cy="3436322"/>
            </a:xfrm>
            <a:prstGeom prst="rect">
              <a:avLst/>
            </a:prstGeom>
            <a:effectLst/>
          </p:spPr>
        </p:pic>
      </p:grpSp>
      <p:pic>
        <p:nvPicPr>
          <p:cNvPr id="509" name="线条 线条" descr="线条 线条"/>
          <p:cNvPicPr/>
          <p:nvPr/>
        </p:nvPicPr>
        <p:blipFill>
          <a:blip r:embed="rId4"/>
          <a:stretch>
            <a:fillRect/>
          </a:stretch>
        </p:blipFill>
        <p:spPr>
          <a:xfrm rot="20539735">
            <a:off x="6949978" y="8522837"/>
            <a:ext cx="12302479" cy="352234"/>
          </a:xfrm>
          <a:prstGeom prst="rect">
            <a:avLst/>
          </a:prstGeom>
        </p:spPr>
      </p:pic>
      <p:sp>
        <p:nvSpPr>
          <p:cNvPr id="511" name="1. 从服务器获取新的数据"/>
          <p:cNvSpPr txBox="1"/>
          <p:nvPr/>
        </p:nvSpPr>
        <p:spPr>
          <a:xfrm rot="20558747">
            <a:off x="13159450" y="7383701"/>
            <a:ext cx="346649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1. 从服务器获取新的数据</a:t>
            </a:r>
          </a:p>
        </p:txBody>
      </p:sp>
      <p:pic>
        <p:nvPicPr>
          <p:cNvPr id="512" name="线条 线条" descr="线条 线条"/>
          <p:cNvPicPr/>
          <p:nvPr/>
        </p:nvPicPr>
        <p:blipFill>
          <a:blip r:embed="rId5"/>
          <a:stretch>
            <a:fillRect/>
          </a:stretch>
        </p:blipFill>
        <p:spPr>
          <a:xfrm rot="11272896">
            <a:off x="13304517" y="5528615"/>
            <a:ext cx="5693810" cy="352234"/>
          </a:xfrm>
          <a:prstGeom prst="rect">
            <a:avLst/>
          </a:prstGeom>
        </p:spPr>
      </p:pic>
      <p:sp>
        <p:nvSpPr>
          <p:cNvPr id="514" name="2. 使用服务器给予的数据刷新数据列表"/>
          <p:cNvSpPr txBox="1"/>
          <p:nvPr/>
        </p:nvSpPr>
        <p:spPr>
          <a:xfrm rot="436023">
            <a:off x="13676624" y="5019324"/>
            <a:ext cx="535594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2. 使用服务器给予的数据刷新数据列表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分页"/>
          <p:cNvGrpSpPr/>
          <p:nvPr/>
        </p:nvGrpSpPr>
        <p:grpSpPr>
          <a:xfrm>
            <a:off x="10866601" y="6192313"/>
            <a:ext cx="2650798" cy="1331374"/>
            <a:chOff x="0" y="0"/>
            <a:chExt cx="2650797" cy="1331372"/>
          </a:xfrm>
        </p:grpSpPr>
        <p:sp>
          <p:nvSpPr>
            <p:cNvPr id="30" name="分页"/>
            <p:cNvSpPr/>
            <p:nvPr/>
          </p:nvSpPr>
          <p:spPr>
            <a:xfrm>
              <a:off x="38100" y="38100"/>
              <a:ext cx="2574598" cy="1255173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分页</a:t>
              </a:r>
            </a:p>
          </p:txBody>
        </p:sp>
        <p:pic>
          <p:nvPicPr>
            <p:cNvPr id="29" name="分页 分页" descr="分页 分页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650798" cy="1331373"/>
            </a:xfrm>
            <a:prstGeom prst="rect">
              <a:avLst/>
            </a:prstGeom>
            <a:effectLst/>
          </p:spPr>
        </p:pic>
      </p:grpSp>
      <p:grpSp>
        <p:nvGrpSpPr>
          <p:cNvPr id="34" name="html…"/>
          <p:cNvGrpSpPr/>
          <p:nvPr/>
        </p:nvGrpSpPr>
        <p:grpSpPr>
          <a:xfrm>
            <a:off x="5968811" y="3830878"/>
            <a:ext cx="2650798" cy="1331374"/>
            <a:chOff x="0" y="0"/>
            <a:chExt cx="2650797" cy="1331372"/>
          </a:xfrm>
        </p:grpSpPr>
        <p:sp>
          <p:nvSpPr>
            <p:cNvPr id="33" name="html…"/>
            <p:cNvSpPr/>
            <p:nvPr/>
          </p:nvSpPr>
          <p:spPr>
            <a:xfrm>
              <a:off x="38100" y="38100"/>
              <a:ext cx="2574598" cy="1255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pPr>
              <a:r>
                <a:t>html</a:t>
              </a:r>
            </a:p>
            <a:p>
              <a: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pPr>
              <a:r>
                <a:t>内容</a:t>
              </a:r>
            </a:p>
          </p:txBody>
        </p:sp>
        <p:pic>
          <p:nvPicPr>
            <p:cNvPr id="32" name="html… html内容" descr="html… html内容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650798" cy="1331373"/>
            </a:xfrm>
            <a:prstGeom prst="rect">
              <a:avLst/>
            </a:prstGeom>
            <a:effectLst/>
          </p:spPr>
        </p:pic>
      </p:grpSp>
      <p:grpSp>
        <p:nvGrpSpPr>
          <p:cNvPr id="37" name="css…"/>
          <p:cNvGrpSpPr/>
          <p:nvPr/>
        </p:nvGrpSpPr>
        <p:grpSpPr>
          <a:xfrm>
            <a:off x="5968811" y="7924032"/>
            <a:ext cx="2650798" cy="1331373"/>
            <a:chOff x="0" y="0"/>
            <a:chExt cx="2650797" cy="1331372"/>
          </a:xfrm>
        </p:grpSpPr>
        <p:sp>
          <p:nvSpPr>
            <p:cNvPr id="36" name="css…"/>
            <p:cNvSpPr/>
            <p:nvPr/>
          </p:nvSpPr>
          <p:spPr>
            <a:xfrm>
              <a:off x="38100" y="38100"/>
              <a:ext cx="2574598" cy="1255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pPr>
              <a:r>
                <a:t>css</a:t>
              </a:r>
            </a:p>
            <a:p>
              <a: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pPr>
              <a:r>
                <a:t>样式</a:t>
              </a:r>
            </a:p>
          </p:txBody>
        </p:sp>
        <p:pic>
          <p:nvPicPr>
            <p:cNvPr id="35" name="css… css样式" descr="css… css样式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650798" cy="1331373"/>
            </a:xfrm>
            <a:prstGeom prst="rect">
              <a:avLst/>
            </a:prstGeom>
            <a:effectLst/>
          </p:spPr>
        </p:pic>
      </p:grpSp>
      <p:grpSp>
        <p:nvGrpSpPr>
          <p:cNvPr id="40" name="JS…"/>
          <p:cNvGrpSpPr/>
          <p:nvPr/>
        </p:nvGrpSpPr>
        <p:grpSpPr>
          <a:xfrm>
            <a:off x="16009281" y="6192313"/>
            <a:ext cx="2650798" cy="1331374"/>
            <a:chOff x="0" y="0"/>
            <a:chExt cx="2650797" cy="1331372"/>
          </a:xfrm>
        </p:grpSpPr>
        <p:sp>
          <p:nvSpPr>
            <p:cNvPr id="39" name="JS…"/>
            <p:cNvSpPr/>
            <p:nvPr/>
          </p:nvSpPr>
          <p:spPr>
            <a:xfrm>
              <a:off x="38100" y="38100"/>
              <a:ext cx="2574598" cy="1255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pPr>
              <a:r>
                <a:t>JS</a:t>
              </a:r>
            </a:p>
            <a:p>
              <a: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pPr>
              <a:r>
                <a:t>功能</a:t>
              </a:r>
            </a:p>
          </p:txBody>
        </p:sp>
        <p:pic>
          <p:nvPicPr>
            <p:cNvPr id="38" name="JS… JS功能" descr="JS… JS功能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650798" cy="1331373"/>
            </a:xfrm>
            <a:prstGeom prst="rect">
              <a:avLst/>
            </a:prstGeom>
            <a:effectLst/>
          </p:spPr>
        </p:pic>
      </p:grpSp>
      <p:pic>
        <p:nvPicPr>
          <p:cNvPr id="44" name="连接线" descr="连接线"/>
          <p:cNvPicPr/>
          <p:nvPr/>
        </p:nvPicPr>
        <p:blipFill>
          <a:blip r:embed="rId2"/>
          <a:stretch>
            <a:fillRect/>
          </a:stretch>
        </p:blipFill>
        <p:spPr>
          <a:xfrm>
            <a:off x="13479229" y="6819899"/>
            <a:ext cx="2568153" cy="76202"/>
          </a:xfrm>
          <a:prstGeom prst="rect">
            <a:avLst/>
          </a:prstGeom>
        </p:spPr>
      </p:pic>
      <p:pic>
        <p:nvPicPr>
          <p:cNvPr id="46" name="连接线" descr="连接线"/>
          <p:cNvPicPr/>
          <p:nvPr/>
        </p:nvPicPr>
        <p:blipFill>
          <a:blip r:embed="rId3"/>
          <a:stretch>
            <a:fillRect/>
          </a:stretch>
        </p:blipFill>
        <p:spPr>
          <a:xfrm>
            <a:off x="8581439" y="4665891"/>
            <a:ext cx="2959471" cy="1564523"/>
          </a:xfrm>
          <a:prstGeom prst="rect">
            <a:avLst/>
          </a:prstGeom>
        </p:spPr>
      </p:pic>
      <p:pic>
        <p:nvPicPr>
          <p:cNvPr id="48" name="连接线" descr="连接线"/>
          <p:cNvPicPr/>
          <p:nvPr/>
        </p:nvPicPr>
        <p:blipFill>
          <a:blip r:embed="rId4"/>
          <a:stretch>
            <a:fillRect/>
          </a:stretch>
        </p:blipFill>
        <p:spPr>
          <a:xfrm>
            <a:off x="8581492" y="7485730"/>
            <a:ext cx="2792514" cy="10946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0009" y="5123042"/>
            <a:ext cx="18466849" cy="10911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2" name="矩形 矩形" descr="矩形 矩形"/>
          <p:cNvPicPr/>
          <p:nvPr/>
        </p:nvPicPr>
        <p:blipFill>
          <a:blip r:embed="rId2"/>
          <a:stretch>
            <a:fillRect/>
          </a:stretch>
        </p:blipFill>
        <p:spPr>
          <a:xfrm>
            <a:off x="975265" y="3760933"/>
            <a:ext cx="21739494" cy="3244371"/>
          </a:xfrm>
          <a:prstGeom prst="rect">
            <a:avLst/>
          </a:prstGeom>
        </p:spPr>
      </p:pic>
      <p:grpSp>
        <p:nvGrpSpPr>
          <p:cNvPr id="56" name="div"/>
          <p:cNvGrpSpPr/>
          <p:nvPr/>
        </p:nvGrpSpPr>
        <p:grpSpPr>
          <a:xfrm>
            <a:off x="10064407" y="3177612"/>
            <a:ext cx="4038053" cy="857652"/>
            <a:chOff x="0" y="0"/>
            <a:chExt cx="4038051" cy="857651"/>
          </a:xfrm>
        </p:grpSpPr>
        <p:sp>
          <p:nvSpPr>
            <p:cNvPr id="55" name="div"/>
            <p:cNvSpPr/>
            <p:nvPr/>
          </p:nvSpPr>
          <p:spPr>
            <a:xfrm>
              <a:off x="38099" y="38100"/>
              <a:ext cx="3961853" cy="7814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div</a:t>
              </a:r>
            </a:p>
          </p:txBody>
        </p:sp>
        <p:pic>
          <p:nvPicPr>
            <p:cNvPr id="54" name="div div" descr="div div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4038052" cy="857653"/>
            </a:xfrm>
            <a:prstGeom prst="rect">
              <a:avLst/>
            </a:prstGeom>
            <a:effectLst/>
          </p:spPr>
        </p:pic>
      </p:grpSp>
      <p:sp>
        <p:nvSpPr>
          <p:cNvPr id="57" name="html结构"/>
          <p:cNvSpPr txBox="1"/>
          <p:nvPr/>
        </p:nvSpPr>
        <p:spPr>
          <a:xfrm>
            <a:off x="10568356" y="1170565"/>
            <a:ext cx="2553311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html结构</a:t>
            </a:r>
          </a:p>
        </p:txBody>
      </p:sp>
      <p:grpSp>
        <p:nvGrpSpPr>
          <p:cNvPr id="60" name="a"/>
          <p:cNvGrpSpPr/>
          <p:nvPr/>
        </p:nvGrpSpPr>
        <p:grpSpPr>
          <a:xfrm>
            <a:off x="3480097" y="4464213"/>
            <a:ext cx="458382" cy="736601"/>
            <a:chOff x="0" y="0"/>
            <a:chExt cx="458381" cy="736600"/>
          </a:xfrm>
        </p:grpSpPr>
        <p:sp>
          <p:nvSpPr>
            <p:cNvPr id="59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58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63" name="a"/>
          <p:cNvGrpSpPr/>
          <p:nvPr/>
        </p:nvGrpSpPr>
        <p:grpSpPr>
          <a:xfrm>
            <a:off x="5000026" y="4464213"/>
            <a:ext cx="458382" cy="736601"/>
            <a:chOff x="0" y="0"/>
            <a:chExt cx="458381" cy="736600"/>
          </a:xfrm>
        </p:grpSpPr>
        <p:sp>
          <p:nvSpPr>
            <p:cNvPr id="62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61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66" name="a"/>
          <p:cNvGrpSpPr/>
          <p:nvPr/>
        </p:nvGrpSpPr>
        <p:grpSpPr>
          <a:xfrm>
            <a:off x="6444162" y="4464213"/>
            <a:ext cx="458382" cy="736601"/>
            <a:chOff x="0" y="0"/>
            <a:chExt cx="458381" cy="736600"/>
          </a:xfrm>
        </p:grpSpPr>
        <p:sp>
          <p:nvSpPr>
            <p:cNvPr id="65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64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69" name="a"/>
          <p:cNvGrpSpPr/>
          <p:nvPr/>
        </p:nvGrpSpPr>
        <p:grpSpPr>
          <a:xfrm>
            <a:off x="7494117" y="4464213"/>
            <a:ext cx="458382" cy="736601"/>
            <a:chOff x="0" y="0"/>
            <a:chExt cx="458381" cy="736600"/>
          </a:xfrm>
        </p:grpSpPr>
        <p:sp>
          <p:nvSpPr>
            <p:cNvPr id="68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67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72" name="a"/>
          <p:cNvGrpSpPr/>
          <p:nvPr/>
        </p:nvGrpSpPr>
        <p:grpSpPr>
          <a:xfrm>
            <a:off x="8531371" y="4464213"/>
            <a:ext cx="458382" cy="736601"/>
            <a:chOff x="0" y="0"/>
            <a:chExt cx="458381" cy="736600"/>
          </a:xfrm>
        </p:grpSpPr>
        <p:sp>
          <p:nvSpPr>
            <p:cNvPr id="71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70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75" name="a"/>
          <p:cNvGrpSpPr/>
          <p:nvPr/>
        </p:nvGrpSpPr>
        <p:grpSpPr>
          <a:xfrm>
            <a:off x="9568626" y="4464213"/>
            <a:ext cx="458382" cy="736601"/>
            <a:chOff x="0" y="0"/>
            <a:chExt cx="458381" cy="736600"/>
          </a:xfrm>
        </p:grpSpPr>
        <p:sp>
          <p:nvSpPr>
            <p:cNvPr id="74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73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78" name="a"/>
          <p:cNvGrpSpPr/>
          <p:nvPr/>
        </p:nvGrpSpPr>
        <p:grpSpPr>
          <a:xfrm>
            <a:off x="10605881" y="4464213"/>
            <a:ext cx="458382" cy="736601"/>
            <a:chOff x="0" y="0"/>
            <a:chExt cx="458381" cy="736600"/>
          </a:xfrm>
        </p:grpSpPr>
        <p:sp>
          <p:nvSpPr>
            <p:cNvPr id="77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76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81" name="a"/>
          <p:cNvGrpSpPr/>
          <p:nvPr/>
        </p:nvGrpSpPr>
        <p:grpSpPr>
          <a:xfrm>
            <a:off x="11615821" y="4464213"/>
            <a:ext cx="458382" cy="736601"/>
            <a:chOff x="0" y="0"/>
            <a:chExt cx="458381" cy="736600"/>
          </a:xfrm>
        </p:grpSpPr>
        <p:sp>
          <p:nvSpPr>
            <p:cNvPr id="80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79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84" name="a"/>
          <p:cNvGrpSpPr/>
          <p:nvPr/>
        </p:nvGrpSpPr>
        <p:grpSpPr>
          <a:xfrm>
            <a:off x="12587660" y="4464213"/>
            <a:ext cx="458382" cy="736601"/>
            <a:chOff x="0" y="0"/>
            <a:chExt cx="458381" cy="736600"/>
          </a:xfrm>
        </p:grpSpPr>
        <p:sp>
          <p:nvSpPr>
            <p:cNvPr id="83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82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87" name="a"/>
          <p:cNvGrpSpPr/>
          <p:nvPr/>
        </p:nvGrpSpPr>
        <p:grpSpPr>
          <a:xfrm>
            <a:off x="13663015" y="4464213"/>
            <a:ext cx="458382" cy="736601"/>
            <a:chOff x="0" y="0"/>
            <a:chExt cx="458381" cy="736600"/>
          </a:xfrm>
        </p:grpSpPr>
        <p:sp>
          <p:nvSpPr>
            <p:cNvPr id="86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85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90" name="a"/>
          <p:cNvGrpSpPr/>
          <p:nvPr/>
        </p:nvGrpSpPr>
        <p:grpSpPr>
          <a:xfrm>
            <a:off x="14767600" y="4464213"/>
            <a:ext cx="458382" cy="736601"/>
            <a:chOff x="0" y="0"/>
            <a:chExt cx="458381" cy="736600"/>
          </a:xfrm>
        </p:grpSpPr>
        <p:sp>
          <p:nvSpPr>
            <p:cNvPr id="89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88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93" name="a"/>
          <p:cNvGrpSpPr/>
          <p:nvPr/>
        </p:nvGrpSpPr>
        <p:grpSpPr>
          <a:xfrm>
            <a:off x="15935685" y="4464213"/>
            <a:ext cx="458382" cy="736601"/>
            <a:chOff x="0" y="0"/>
            <a:chExt cx="458381" cy="736600"/>
          </a:xfrm>
        </p:grpSpPr>
        <p:sp>
          <p:nvSpPr>
            <p:cNvPr id="92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91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96" name="a"/>
          <p:cNvGrpSpPr/>
          <p:nvPr/>
        </p:nvGrpSpPr>
        <p:grpSpPr>
          <a:xfrm>
            <a:off x="17368762" y="4464213"/>
            <a:ext cx="458382" cy="736601"/>
            <a:chOff x="0" y="0"/>
            <a:chExt cx="458381" cy="736600"/>
          </a:xfrm>
        </p:grpSpPr>
        <p:sp>
          <p:nvSpPr>
            <p:cNvPr id="95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94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99" name="a"/>
          <p:cNvGrpSpPr/>
          <p:nvPr/>
        </p:nvGrpSpPr>
        <p:grpSpPr>
          <a:xfrm>
            <a:off x="18929319" y="4464213"/>
            <a:ext cx="458382" cy="736601"/>
            <a:chOff x="0" y="0"/>
            <a:chExt cx="458381" cy="736600"/>
          </a:xfrm>
        </p:grpSpPr>
        <p:sp>
          <p:nvSpPr>
            <p:cNvPr id="98" name="a"/>
            <p:cNvSpPr txBox="1"/>
            <p:nvPr/>
          </p:nvSpPr>
          <p:spPr>
            <a:xfrm>
              <a:off x="38099" y="38100"/>
              <a:ext cx="382183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a</a:t>
              </a:r>
            </a:p>
          </p:txBody>
        </p:sp>
        <p:pic>
          <p:nvPicPr>
            <p:cNvPr id="97" name="a a" descr="a a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8382" cy="736600"/>
            </a:xfrm>
            <a:prstGeom prst="rect">
              <a:avLst/>
            </a:prstGeom>
            <a:effectLst/>
          </p:spPr>
        </p:pic>
      </p:grpSp>
      <p:grpSp>
        <p:nvGrpSpPr>
          <p:cNvPr id="102" name="span"/>
          <p:cNvGrpSpPr/>
          <p:nvPr/>
        </p:nvGrpSpPr>
        <p:grpSpPr>
          <a:xfrm>
            <a:off x="19966574" y="4464213"/>
            <a:ext cx="1024167" cy="736601"/>
            <a:chOff x="0" y="0"/>
            <a:chExt cx="1024166" cy="736600"/>
          </a:xfrm>
        </p:grpSpPr>
        <p:sp>
          <p:nvSpPr>
            <p:cNvPr id="101" name="span"/>
            <p:cNvSpPr txBox="1"/>
            <p:nvPr/>
          </p:nvSpPr>
          <p:spPr>
            <a:xfrm>
              <a:off x="38100" y="38100"/>
              <a:ext cx="947967" cy="66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span</a:t>
              </a:r>
            </a:p>
          </p:txBody>
        </p:sp>
        <p:pic>
          <p:nvPicPr>
            <p:cNvPr id="100" name="span span" descr="span span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024167" cy="736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矩形 矩形" descr="矩形 矩形"/>
          <p:cNvPicPr/>
          <p:nvPr/>
        </p:nvPicPr>
        <p:blipFill>
          <a:blip r:embed="rId1"/>
          <a:stretch>
            <a:fillRect/>
          </a:stretch>
        </p:blipFill>
        <p:spPr>
          <a:xfrm>
            <a:off x="975264" y="3760934"/>
            <a:ext cx="21739495" cy="3244370"/>
          </a:xfrm>
          <a:prstGeom prst="rect">
            <a:avLst/>
          </a:prstGeom>
        </p:spPr>
      </p:pic>
      <p:grpSp>
        <p:nvGrpSpPr>
          <p:cNvPr id="108" name=".pager"/>
          <p:cNvGrpSpPr/>
          <p:nvPr/>
        </p:nvGrpSpPr>
        <p:grpSpPr>
          <a:xfrm>
            <a:off x="10064408" y="3177612"/>
            <a:ext cx="4038052" cy="857652"/>
            <a:chOff x="0" y="0"/>
            <a:chExt cx="4038051" cy="857651"/>
          </a:xfrm>
        </p:grpSpPr>
        <p:sp>
          <p:nvSpPr>
            <p:cNvPr id="107" name=".pager"/>
            <p:cNvSpPr/>
            <p:nvPr/>
          </p:nvSpPr>
          <p:spPr>
            <a:xfrm>
              <a:off x="38100" y="38100"/>
              <a:ext cx="3961852" cy="7814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.pager</a:t>
              </a:r>
            </a:p>
          </p:txBody>
        </p:sp>
        <p:pic>
          <p:nvPicPr>
            <p:cNvPr id="106" name=".pager .pager" descr=".pager .pager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4038052" cy="857653"/>
            </a:xfrm>
            <a:prstGeom prst="rect">
              <a:avLst/>
            </a:prstGeom>
            <a:effectLst/>
          </p:spPr>
        </p:pic>
      </p:grpSp>
      <p:sp>
        <p:nvSpPr>
          <p:cNvPr id="109" name="css样式"/>
          <p:cNvSpPr txBox="1"/>
          <p:nvPr/>
        </p:nvSpPr>
        <p:spPr>
          <a:xfrm>
            <a:off x="10703688" y="1137333"/>
            <a:ext cx="2282648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css样式</a:t>
            </a:r>
          </a:p>
        </p:txBody>
      </p:sp>
      <p:pic>
        <p:nvPicPr>
          <p:cNvPr id="11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4" y="5123042"/>
            <a:ext cx="19414307" cy="12254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13" name=".disable"/>
          <p:cNvGrpSpPr/>
          <p:nvPr/>
        </p:nvGrpSpPr>
        <p:grpSpPr>
          <a:xfrm>
            <a:off x="2812176" y="4350128"/>
            <a:ext cx="1865030" cy="857653"/>
            <a:chOff x="0" y="0"/>
            <a:chExt cx="1865028" cy="857651"/>
          </a:xfrm>
        </p:grpSpPr>
        <p:sp>
          <p:nvSpPr>
            <p:cNvPr id="112" name=".disable"/>
            <p:cNvSpPr/>
            <p:nvPr/>
          </p:nvSpPr>
          <p:spPr>
            <a:xfrm>
              <a:off x="38099" y="38100"/>
              <a:ext cx="1788830" cy="7814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.disable</a:t>
              </a:r>
            </a:p>
          </p:txBody>
        </p:sp>
        <p:pic>
          <p:nvPicPr>
            <p:cNvPr id="111" name=".disable .disable" descr=".disable .disable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1" y="-1"/>
              <a:ext cx="1865030" cy="857653"/>
            </a:xfrm>
            <a:prstGeom prst="rect">
              <a:avLst/>
            </a:prstGeom>
            <a:effectLst/>
          </p:spPr>
        </p:pic>
      </p:grpSp>
      <p:grpSp>
        <p:nvGrpSpPr>
          <p:cNvPr id="116" name=".active"/>
          <p:cNvGrpSpPr/>
          <p:nvPr/>
        </p:nvGrpSpPr>
        <p:grpSpPr>
          <a:xfrm>
            <a:off x="5917173" y="4350128"/>
            <a:ext cx="1865030" cy="857653"/>
            <a:chOff x="0" y="0"/>
            <a:chExt cx="1865028" cy="857651"/>
          </a:xfrm>
        </p:grpSpPr>
        <p:sp>
          <p:nvSpPr>
            <p:cNvPr id="115" name=".active"/>
            <p:cNvSpPr/>
            <p:nvPr/>
          </p:nvSpPr>
          <p:spPr>
            <a:xfrm>
              <a:off x="38100" y="38100"/>
              <a:ext cx="1788829" cy="7814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.active</a:t>
              </a:r>
            </a:p>
          </p:txBody>
        </p:sp>
        <p:pic>
          <p:nvPicPr>
            <p:cNvPr id="114" name=".active .active" descr=".active .active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865029" cy="85765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JS功能"/>
          <p:cNvSpPr txBox="1"/>
          <p:nvPr/>
        </p:nvSpPr>
        <p:spPr>
          <a:xfrm>
            <a:off x="10703687" y="1137333"/>
            <a:ext cx="203393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JS功能</a:t>
            </a:r>
          </a:p>
        </p:txBody>
      </p:sp>
      <p:grpSp>
        <p:nvGrpSpPr>
          <p:cNvPr id="121" name="函数：createPager"/>
          <p:cNvGrpSpPr/>
          <p:nvPr/>
        </p:nvGrpSpPr>
        <p:grpSpPr>
          <a:xfrm>
            <a:off x="9981100" y="5842053"/>
            <a:ext cx="3479106" cy="1346201"/>
            <a:chOff x="0" y="0"/>
            <a:chExt cx="3479104" cy="1346200"/>
          </a:xfrm>
        </p:grpSpPr>
        <p:sp>
          <p:nvSpPr>
            <p:cNvPr id="120" name="函数：createPager"/>
            <p:cNvSpPr/>
            <p:nvPr/>
          </p:nvSpPr>
          <p:spPr>
            <a:xfrm>
              <a:off x="38100" y="38100"/>
              <a:ext cx="3402905" cy="1270000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函数：createPager</a:t>
              </a:r>
            </a:p>
          </p:txBody>
        </p:sp>
        <p:pic>
          <p:nvPicPr>
            <p:cNvPr id="119" name="函数：createPager 函数：createPager" descr="函数：createPager 函数：createPage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479105" cy="1346200"/>
            </a:xfrm>
            <a:prstGeom prst="rect">
              <a:avLst/>
            </a:prstGeom>
            <a:effectLst/>
          </p:spPr>
        </p:pic>
      </p:grpSp>
      <p:grpSp>
        <p:nvGrpSpPr>
          <p:cNvPr id="124" name="参数：必要的信息"/>
          <p:cNvGrpSpPr/>
          <p:nvPr/>
        </p:nvGrpSpPr>
        <p:grpSpPr>
          <a:xfrm>
            <a:off x="9981100" y="3449028"/>
            <a:ext cx="3479106" cy="1346201"/>
            <a:chOff x="0" y="0"/>
            <a:chExt cx="3479104" cy="1346200"/>
          </a:xfrm>
        </p:grpSpPr>
        <p:sp>
          <p:nvSpPr>
            <p:cNvPr id="123" name="参数：必要的信息"/>
            <p:cNvSpPr/>
            <p:nvPr/>
          </p:nvSpPr>
          <p:spPr>
            <a:xfrm>
              <a:off x="38100" y="38100"/>
              <a:ext cx="3402905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参数：必要的信息</a:t>
              </a:r>
            </a:p>
          </p:txBody>
        </p:sp>
        <p:pic>
          <p:nvPicPr>
            <p:cNvPr id="122" name="参数：必要的信息 参数：必要的信息" descr="参数：必要的信息 参数：必要的信息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79105" cy="1346200"/>
            </a:xfrm>
            <a:prstGeom prst="rect">
              <a:avLst/>
            </a:prstGeom>
            <a:effectLst/>
          </p:spPr>
        </p:pic>
      </p:grpSp>
      <p:pic>
        <p:nvPicPr>
          <p:cNvPr id="128" name="连接线" descr="连接线"/>
          <p:cNvPicPr/>
          <p:nvPr/>
        </p:nvPicPr>
        <p:blipFill>
          <a:blip r:embed="rId3"/>
          <a:stretch>
            <a:fillRect/>
          </a:stretch>
        </p:blipFill>
        <p:spPr>
          <a:xfrm>
            <a:off x="11544786" y="4757128"/>
            <a:ext cx="352234" cy="1123026"/>
          </a:xfrm>
          <a:prstGeom prst="rect">
            <a:avLst/>
          </a:prstGeom>
        </p:spPr>
      </p:pic>
      <p:pic>
        <p:nvPicPr>
          <p:cNvPr id="126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228" y="8235079"/>
            <a:ext cx="18466849" cy="10911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连接线" descr="连接线"/>
          <p:cNvPicPr/>
          <p:nvPr/>
        </p:nvPicPr>
        <p:blipFill>
          <a:blip r:embed="rId5"/>
          <a:stretch>
            <a:fillRect/>
          </a:stretch>
        </p:blipFill>
        <p:spPr>
          <a:xfrm>
            <a:off x="11551321" y="7150153"/>
            <a:ext cx="352190" cy="12853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JS功能"/>
          <p:cNvSpPr txBox="1"/>
          <p:nvPr/>
        </p:nvSpPr>
        <p:spPr>
          <a:xfrm>
            <a:off x="10703687" y="1137333"/>
            <a:ext cx="203393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JS功能</a:t>
            </a:r>
          </a:p>
        </p:txBody>
      </p:sp>
      <p:grpSp>
        <p:nvGrpSpPr>
          <p:cNvPr id="136" name="函数：createPager"/>
          <p:cNvGrpSpPr/>
          <p:nvPr/>
        </p:nvGrpSpPr>
        <p:grpSpPr>
          <a:xfrm>
            <a:off x="9981100" y="5842053"/>
            <a:ext cx="3479106" cy="1346201"/>
            <a:chOff x="0" y="0"/>
            <a:chExt cx="3479104" cy="1346200"/>
          </a:xfrm>
        </p:grpSpPr>
        <p:sp>
          <p:nvSpPr>
            <p:cNvPr id="135" name="函数：createPager"/>
            <p:cNvSpPr/>
            <p:nvPr/>
          </p:nvSpPr>
          <p:spPr>
            <a:xfrm>
              <a:off x="38100" y="38100"/>
              <a:ext cx="3402905" cy="1270000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函数：createPager</a:t>
              </a:r>
            </a:p>
          </p:txBody>
        </p:sp>
        <p:pic>
          <p:nvPicPr>
            <p:cNvPr id="134" name="函数：createPager 函数：createPager" descr="函数：createPager 函数：createPage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479105" cy="1346200"/>
            </a:xfrm>
            <a:prstGeom prst="rect">
              <a:avLst/>
            </a:prstGeom>
            <a:effectLst/>
          </p:spPr>
        </p:pic>
      </p:grpSp>
      <p:grpSp>
        <p:nvGrpSpPr>
          <p:cNvPr id="139" name="参数：必要的信息"/>
          <p:cNvGrpSpPr/>
          <p:nvPr/>
        </p:nvGrpSpPr>
        <p:grpSpPr>
          <a:xfrm>
            <a:off x="9981100" y="3449028"/>
            <a:ext cx="3479106" cy="1346201"/>
            <a:chOff x="0" y="0"/>
            <a:chExt cx="3479104" cy="1346200"/>
          </a:xfrm>
        </p:grpSpPr>
        <p:sp>
          <p:nvSpPr>
            <p:cNvPr id="138" name="参数：必要的信息"/>
            <p:cNvSpPr/>
            <p:nvPr/>
          </p:nvSpPr>
          <p:spPr>
            <a:xfrm>
              <a:off x="38100" y="38100"/>
              <a:ext cx="3402905" cy="127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参数：必要的信息</a:t>
              </a:r>
            </a:p>
          </p:txBody>
        </p:sp>
        <p:pic>
          <p:nvPicPr>
            <p:cNvPr id="137" name="参数：必要的信息 参数：必要的信息" descr="参数：必要的信息 参数：必要的信息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479105" cy="1346200"/>
            </a:xfrm>
            <a:prstGeom prst="rect">
              <a:avLst/>
            </a:prstGeom>
            <a:effectLst/>
          </p:spPr>
        </p:pic>
      </p:grpSp>
      <p:pic>
        <p:nvPicPr>
          <p:cNvPr id="159" name="连接线" descr="连接线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786" y="4757128"/>
            <a:ext cx="352235" cy="1123026"/>
          </a:xfrm>
          <a:prstGeom prst="rect">
            <a:avLst/>
          </a:prstGeom>
        </p:spPr>
      </p:pic>
      <p:pic>
        <p:nvPicPr>
          <p:cNvPr id="141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28" y="8235080"/>
            <a:ext cx="18466849" cy="10911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1" name="连接线" descr="连接线"/>
          <p:cNvPicPr/>
          <p:nvPr/>
        </p:nvPicPr>
        <p:blipFill>
          <a:blip r:embed="rId4"/>
          <a:stretch>
            <a:fillRect/>
          </a:stretch>
        </p:blipFill>
        <p:spPr>
          <a:xfrm>
            <a:off x="11551321" y="7150153"/>
            <a:ext cx="352190" cy="1285319"/>
          </a:xfrm>
          <a:prstGeom prst="rect">
            <a:avLst/>
          </a:prstGeom>
        </p:spPr>
      </p:pic>
      <p:grpSp>
        <p:nvGrpSpPr>
          <p:cNvPr id="145" name="page: 当前页码"/>
          <p:cNvGrpSpPr/>
          <p:nvPr/>
        </p:nvGrpSpPr>
        <p:grpSpPr>
          <a:xfrm>
            <a:off x="14499530" y="2626899"/>
            <a:ext cx="2935825" cy="952501"/>
            <a:chOff x="0" y="0"/>
            <a:chExt cx="2935823" cy="952500"/>
          </a:xfrm>
        </p:grpSpPr>
        <p:sp>
          <p:nvSpPr>
            <p:cNvPr id="144" name="page: 当前页码"/>
            <p:cNvSpPr/>
            <p:nvPr/>
          </p:nvSpPr>
          <p:spPr>
            <a:xfrm>
              <a:off x="38100" y="38100"/>
              <a:ext cx="2859624" cy="876301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page: 当前页码</a:t>
              </a:r>
            </a:p>
          </p:txBody>
        </p:sp>
        <p:pic>
          <p:nvPicPr>
            <p:cNvPr id="143" name="page: 当前页码 page: 当前页码" descr="page: 当前页码 page: 当前页码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935824" cy="952500"/>
            </a:xfrm>
            <a:prstGeom prst="rect">
              <a:avLst/>
            </a:prstGeom>
            <a:effectLst/>
          </p:spPr>
        </p:pic>
      </p:grpSp>
      <p:grpSp>
        <p:nvGrpSpPr>
          <p:cNvPr id="148" name="pageNumber: 总页数"/>
          <p:cNvGrpSpPr/>
          <p:nvPr/>
        </p:nvGrpSpPr>
        <p:grpSpPr>
          <a:xfrm>
            <a:off x="14499530" y="4078744"/>
            <a:ext cx="3875958" cy="952501"/>
            <a:chOff x="0" y="0"/>
            <a:chExt cx="3875956" cy="952500"/>
          </a:xfrm>
        </p:grpSpPr>
        <p:sp>
          <p:nvSpPr>
            <p:cNvPr id="147" name="pageNumber: 总页数"/>
            <p:cNvSpPr/>
            <p:nvPr/>
          </p:nvSpPr>
          <p:spPr>
            <a:xfrm>
              <a:off x="38100" y="38100"/>
              <a:ext cx="3799757" cy="876300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pageNumber: 总页数</a:t>
              </a:r>
            </a:p>
          </p:txBody>
        </p:sp>
        <p:pic>
          <p:nvPicPr>
            <p:cNvPr id="146" name="pageNumber: 总页数 pageNumber: 总页数" descr="pageNumber: 总页数 pageNumber: 总页数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875957" cy="952500"/>
            </a:xfrm>
            <a:prstGeom prst="rect">
              <a:avLst/>
            </a:prstGeom>
            <a:effectLst/>
          </p:spPr>
        </p:pic>
      </p:grpSp>
      <p:grpSp>
        <p:nvGrpSpPr>
          <p:cNvPr id="151" name="mostNumber: 最多能显示多少数字页码"/>
          <p:cNvGrpSpPr/>
          <p:nvPr/>
        </p:nvGrpSpPr>
        <p:grpSpPr>
          <a:xfrm>
            <a:off x="2910121" y="2626899"/>
            <a:ext cx="6031655" cy="952501"/>
            <a:chOff x="0" y="0"/>
            <a:chExt cx="6031653" cy="952500"/>
          </a:xfrm>
        </p:grpSpPr>
        <p:sp>
          <p:nvSpPr>
            <p:cNvPr id="150" name="mostNumber: 最多能显示多少数字页码"/>
            <p:cNvSpPr/>
            <p:nvPr/>
          </p:nvSpPr>
          <p:spPr>
            <a:xfrm>
              <a:off x="38100" y="38099"/>
              <a:ext cx="5955454" cy="876301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mostNumber: 最多能显示多少数字页码</a:t>
              </a:r>
            </a:p>
          </p:txBody>
        </p:sp>
        <p:pic>
          <p:nvPicPr>
            <p:cNvPr id="149" name="mostNumber: 最多能显示多少数字页码 mostNumber: 最多能显示多少数字页码" descr="mostNumber: 最多能显示多少数字页码 mostNumber: 最多能显示多少数字页码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0" y="-1"/>
              <a:ext cx="6031654" cy="952501"/>
            </a:xfrm>
            <a:prstGeom prst="rect">
              <a:avLst/>
            </a:prstGeom>
            <a:effectLst/>
          </p:spPr>
        </p:pic>
      </p:grpSp>
      <p:grpSp>
        <p:nvGrpSpPr>
          <p:cNvPr id="154" name="container: 把页码区域放到页面的哪个位置"/>
          <p:cNvGrpSpPr/>
          <p:nvPr/>
        </p:nvGrpSpPr>
        <p:grpSpPr>
          <a:xfrm>
            <a:off x="2557409" y="4078744"/>
            <a:ext cx="6384367" cy="952501"/>
            <a:chOff x="0" y="0"/>
            <a:chExt cx="6384365" cy="952500"/>
          </a:xfrm>
        </p:grpSpPr>
        <p:sp>
          <p:nvSpPr>
            <p:cNvPr id="153" name="container: 把页码区域放到页面的哪个位置"/>
            <p:cNvSpPr/>
            <p:nvPr/>
          </p:nvSpPr>
          <p:spPr>
            <a:xfrm>
              <a:off x="38100" y="38100"/>
              <a:ext cx="6308166" cy="876300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container: 把页码区域放到页面的哪个位置</a:t>
              </a:r>
            </a:p>
          </p:txBody>
        </p:sp>
        <p:pic>
          <p:nvPicPr>
            <p:cNvPr id="152" name="container: 把页码区域放到页面的哪个位置 container: 把页码区域放到页面的哪个位置" descr="container: 把页码区域放到页面的哪个位置 container: 把页码区域放到页面的哪个位置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6384366" cy="952500"/>
            </a:xfrm>
            <a:prstGeom prst="rect">
              <a:avLst/>
            </a:prstGeom>
            <a:effectLst/>
          </p:spPr>
        </p:pic>
      </p:grpSp>
      <p:pic>
        <p:nvPicPr>
          <p:cNvPr id="163" name="连接线" descr="连接线"/>
          <p:cNvPicPr/>
          <p:nvPr/>
        </p:nvPicPr>
        <p:blipFill>
          <a:blip r:embed="rId9"/>
          <a:stretch>
            <a:fillRect/>
          </a:stretch>
        </p:blipFill>
        <p:spPr>
          <a:xfrm>
            <a:off x="13422007" y="3186572"/>
            <a:ext cx="1115624" cy="335873"/>
          </a:xfrm>
          <a:prstGeom prst="rect">
            <a:avLst/>
          </a:prstGeom>
        </p:spPr>
      </p:pic>
      <p:pic>
        <p:nvPicPr>
          <p:cNvPr id="165" name="连接线" descr="连接线"/>
          <p:cNvPicPr/>
          <p:nvPr/>
        </p:nvPicPr>
        <p:blipFill>
          <a:blip r:embed="rId10"/>
          <a:stretch>
            <a:fillRect/>
          </a:stretch>
        </p:blipFill>
        <p:spPr>
          <a:xfrm>
            <a:off x="13421984" y="4478368"/>
            <a:ext cx="1115625" cy="171589"/>
          </a:xfrm>
          <a:prstGeom prst="rect">
            <a:avLst/>
          </a:prstGeom>
        </p:spPr>
      </p:pic>
      <p:pic>
        <p:nvPicPr>
          <p:cNvPr id="167" name="连接线" descr="连接线"/>
          <p:cNvPicPr/>
          <p:nvPr/>
        </p:nvPicPr>
        <p:blipFill>
          <a:blip r:embed="rId11"/>
          <a:stretch>
            <a:fillRect/>
          </a:stretch>
        </p:blipFill>
        <p:spPr>
          <a:xfrm>
            <a:off x="8903737" y="3263757"/>
            <a:ext cx="1115483" cy="235719"/>
          </a:xfrm>
          <a:prstGeom prst="rect">
            <a:avLst/>
          </a:prstGeom>
        </p:spPr>
      </p:pic>
      <p:pic>
        <p:nvPicPr>
          <p:cNvPr id="169" name="连接线" descr="连接线"/>
          <p:cNvPicPr/>
          <p:nvPr/>
        </p:nvPicPr>
        <p:blipFill>
          <a:blip r:embed="rId12"/>
          <a:stretch>
            <a:fillRect/>
          </a:stretch>
        </p:blipFill>
        <p:spPr>
          <a:xfrm>
            <a:off x="8903839" y="4509076"/>
            <a:ext cx="1115365" cy="1549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函数：createPager"/>
          <p:cNvGrpSpPr/>
          <p:nvPr/>
        </p:nvGrpSpPr>
        <p:grpSpPr>
          <a:xfrm>
            <a:off x="887017" y="6279709"/>
            <a:ext cx="4140201" cy="1447801"/>
            <a:chOff x="0" y="0"/>
            <a:chExt cx="4140200" cy="1447800"/>
          </a:xfrm>
        </p:grpSpPr>
        <p:sp>
          <p:nvSpPr>
            <p:cNvPr id="173" name="函数：createPager"/>
            <p:cNvSpPr/>
            <p:nvPr/>
          </p:nvSpPr>
          <p:spPr>
            <a:xfrm>
              <a:off x="38100" y="38100"/>
              <a:ext cx="4064001" cy="1371600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3100">
                  <a:solidFill>
                    <a:srgbClr val="FFFFFF"/>
                  </a:solidFill>
                </a:defRPr>
              </a:lvl1pPr>
            </a:lstStyle>
            <a:p>
              <a:r>
                <a:t>函数：createPager</a:t>
              </a:r>
            </a:p>
          </p:txBody>
        </p:sp>
        <p:pic>
          <p:nvPicPr>
            <p:cNvPr id="172" name="函数：createPager 函数：createPager" descr="函数：createPager 函数：createPage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140201" cy="1447800"/>
            </a:xfrm>
            <a:prstGeom prst="rect">
              <a:avLst/>
            </a:prstGeom>
            <a:effectLst/>
          </p:spPr>
        </p:pic>
      </p:grpSp>
      <p:grpSp>
        <p:nvGrpSpPr>
          <p:cNvPr id="177" name="首页 和 上一页"/>
          <p:cNvGrpSpPr/>
          <p:nvPr/>
        </p:nvGrpSpPr>
        <p:grpSpPr>
          <a:xfrm>
            <a:off x="7548191" y="2800633"/>
            <a:ext cx="3090098" cy="947299"/>
            <a:chOff x="0" y="0"/>
            <a:chExt cx="3090097" cy="947297"/>
          </a:xfrm>
        </p:grpSpPr>
        <p:sp>
          <p:nvSpPr>
            <p:cNvPr id="176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175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grpSp>
        <p:nvGrpSpPr>
          <p:cNvPr id="180" name="中间的数字"/>
          <p:cNvGrpSpPr/>
          <p:nvPr/>
        </p:nvGrpSpPr>
        <p:grpSpPr>
          <a:xfrm>
            <a:off x="7548191" y="5149407"/>
            <a:ext cx="3090098" cy="947299"/>
            <a:chOff x="0" y="0"/>
            <a:chExt cx="3090097" cy="947297"/>
          </a:xfrm>
        </p:grpSpPr>
        <p:sp>
          <p:nvSpPr>
            <p:cNvPr id="179" name="中间的数字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中间的数字</a:t>
              </a:r>
            </a:p>
          </p:txBody>
        </p:sp>
        <p:pic>
          <p:nvPicPr>
            <p:cNvPr id="178" name="中间的数字 中间的数字" descr="中间的数字 中间的数字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3090099" cy="947298"/>
            </a:xfrm>
            <a:prstGeom prst="rect">
              <a:avLst/>
            </a:prstGeom>
            <a:effectLst/>
          </p:spPr>
        </p:pic>
      </p:grpSp>
      <p:pic>
        <p:nvPicPr>
          <p:cNvPr id="218" name="连接线" descr="连接线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74" y="3320805"/>
            <a:ext cx="4094416" cy="2997005"/>
          </a:xfrm>
          <a:prstGeom prst="rect">
            <a:avLst/>
          </a:prstGeom>
        </p:spPr>
      </p:pic>
      <p:pic>
        <p:nvPicPr>
          <p:cNvPr id="220" name="连接线" descr="连接线"/>
          <p:cNvPicPr/>
          <p:nvPr/>
        </p:nvPicPr>
        <p:blipFill>
          <a:blip r:embed="rId4"/>
          <a:stretch>
            <a:fillRect/>
          </a:stretch>
        </p:blipFill>
        <p:spPr>
          <a:xfrm>
            <a:off x="4989118" y="5648668"/>
            <a:ext cx="2597174" cy="711947"/>
          </a:xfrm>
          <a:prstGeom prst="rect">
            <a:avLst/>
          </a:prstGeom>
        </p:spPr>
      </p:pic>
      <p:grpSp>
        <p:nvGrpSpPr>
          <p:cNvPr id="185" name="page === 1"/>
          <p:cNvGrpSpPr/>
          <p:nvPr/>
        </p:nvGrpSpPr>
        <p:grpSpPr>
          <a:xfrm>
            <a:off x="11837916" y="2188409"/>
            <a:ext cx="2683254" cy="947299"/>
            <a:chOff x="0" y="0"/>
            <a:chExt cx="2683253" cy="947297"/>
          </a:xfrm>
        </p:grpSpPr>
        <p:sp>
          <p:nvSpPr>
            <p:cNvPr id="184" name="page === 1"/>
            <p:cNvSpPr/>
            <p:nvPr/>
          </p:nvSpPr>
          <p:spPr>
            <a:xfrm>
              <a:off x="38099" y="38100"/>
              <a:ext cx="2607055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page === 1</a:t>
              </a:r>
            </a:p>
          </p:txBody>
        </p:sp>
        <p:pic>
          <p:nvPicPr>
            <p:cNvPr id="183" name="page === 1 page === 1" descr="page === 1 page === 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1" y="0"/>
              <a:ext cx="2683255" cy="947298"/>
            </a:xfrm>
            <a:prstGeom prst="rect">
              <a:avLst/>
            </a:prstGeom>
            <a:effectLst/>
          </p:spPr>
        </p:pic>
      </p:grpSp>
      <p:grpSp>
        <p:nvGrpSpPr>
          <p:cNvPr id="188" name="page !== 1"/>
          <p:cNvGrpSpPr/>
          <p:nvPr/>
        </p:nvGrpSpPr>
        <p:grpSpPr>
          <a:xfrm>
            <a:off x="11837916" y="3412857"/>
            <a:ext cx="2683254" cy="947299"/>
            <a:chOff x="0" y="0"/>
            <a:chExt cx="2683253" cy="947297"/>
          </a:xfrm>
        </p:grpSpPr>
        <p:sp>
          <p:nvSpPr>
            <p:cNvPr id="187" name="page !== 1"/>
            <p:cNvSpPr/>
            <p:nvPr/>
          </p:nvSpPr>
          <p:spPr>
            <a:xfrm>
              <a:off x="38099" y="38100"/>
              <a:ext cx="2607055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page !== 1</a:t>
              </a:r>
            </a:p>
          </p:txBody>
        </p:sp>
        <p:pic>
          <p:nvPicPr>
            <p:cNvPr id="186" name="page !== 1 page !== 1" descr="page !== 1 page !== 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1" y="0"/>
              <a:ext cx="2683255" cy="947298"/>
            </a:xfrm>
            <a:prstGeom prst="rect">
              <a:avLst/>
            </a:prstGeom>
            <a:effectLst/>
          </p:spPr>
        </p:pic>
      </p:grpSp>
      <p:pic>
        <p:nvPicPr>
          <p:cNvPr id="222" name="连接线" descr="连接线"/>
          <p:cNvPicPr/>
          <p:nvPr/>
        </p:nvPicPr>
        <p:blipFill>
          <a:blip r:embed="rId6"/>
          <a:stretch>
            <a:fillRect/>
          </a:stretch>
        </p:blipFill>
        <p:spPr>
          <a:xfrm>
            <a:off x="10600159" y="2590023"/>
            <a:ext cx="1275858" cy="356910"/>
          </a:xfrm>
          <a:prstGeom prst="rect">
            <a:avLst/>
          </a:prstGeom>
        </p:spPr>
      </p:pic>
      <p:pic>
        <p:nvPicPr>
          <p:cNvPr id="224" name="连接线" descr="连接线"/>
          <p:cNvPicPr/>
          <p:nvPr/>
        </p:nvPicPr>
        <p:blipFill>
          <a:blip r:embed="rId7"/>
          <a:stretch>
            <a:fillRect/>
          </a:stretch>
        </p:blipFill>
        <p:spPr>
          <a:xfrm>
            <a:off x="10600144" y="3621570"/>
            <a:ext cx="1275860" cy="352479"/>
          </a:xfrm>
          <a:prstGeom prst="rect">
            <a:avLst/>
          </a:prstGeom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37930" y="1950858"/>
            <a:ext cx="4140201" cy="1422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6" name="连接线" descr="连接线"/>
          <p:cNvPicPr/>
          <p:nvPr/>
        </p:nvPicPr>
        <p:blipFill>
          <a:blip r:embed="rId9"/>
          <a:stretch>
            <a:fillRect/>
          </a:stretch>
        </p:blipFill>
        <p:spPr>
          <a:xfrm>
            <a:off x="14483088" y="2477231"/>
            <a:ext cx="1512021" cy="352198"/>
          </a:xfrm>
          <a:prstGeom prst="rect">
            <a:avLst/>
          </a:prstGeom>
        </p:spPr>
      </p:pic>
      <p:pic>
        <p:nvPicPr>
          <p:cNvPr id="193" name="图像" descr="图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01430" y="3162606"/>
            <a:ext cx="4013201" cy="1447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8" name="连接线" descr="连接线"/>
          <p:cNvPicPr/>
          <p:nvPr/>
        </p:nvPicPr>
        <p:blipFill>
          <a:blip r:embed="rId11"/>
          <a:stretch>
            <a:fillRect/>
          </a:stretch>
        </p:blipFill>
        <p:spPr>
          <a:xfrm>
            <a:off x="14483088" y="3701537"/>
            <a:ext cx="1575521" cy="352199"/>
          </a:xfrm>
          <a:prstGeom prst="rect">
            <a:avLst/>
          </a:prstGeom>
        </p:spPr>
      </p:pic>
      <p:grpSp>
        <p:nvGrpSpPr>
          <p:cNvPr id="197" name="首页 和 上一页"/>
          <p:cNvGrpSpPr/>
          <p:nvPr/>
        </p:nvGrpSpPr>
        <p:grpSpPr>
          <a:xfrm>
            <a:off x="7548191" y="7542598"/>
            <a:ext cx="3090098" cy="947298"/>
            <a:chOff x="0" y="0"/>
            <a:chExt cx="3090097" cy="947297"/>
          </a:xfrm>
        </p:grpSpPr>
        <p:sp>
          <p:nvSpPr>
            <p:cNvPr id="196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195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230" name="连接线" descr="连接线"/>
          <p:cNvPicPr/>
          <p:nvPr/>
        </p:nvPicPr>
        <p:blipFill>
          <a:blip r:embed="rId12"/>
          <a:stretch>
            <a:fillRect/>
          </a:stretch>
        </p:blipFill>
        <p:spPr>
          <a:xfrm>
            <a:off x="4989117" y="7652693"/>
            <a:ext cx="2597175" cy="605241"/>
          </a:xfrm>
          <a:prstGeom prst="rect">
            <a:avLst/>
          </a:prstGeom>
        </p:spPr>
      </p:pic>
      <p:grpSp>
        <p:nvGrpSpPr>
          <p:cNvPr id="201" name="page === pageNumber"/>
          <p:cNvGrpSpPr/>
          <p:nvPr/>
        </p:nvGrpSpPr>
        <p:grpSpPr>
          <a:xfrm>
            <a:off x="11837916" y="6885957"/>
            <a:ext cx="4408696" cy="947299"/>
            <a:chOff x="0" y="0"/>
            <a:chExt cx="4408694" cy="947297"/>
          </a:xfrm>
        </p:grpSpPr>
        <p:sp>
          <p:nvSpPr>
            <p:cNvPr id="200" name="page === pageNumber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page === pageNumber</a:t>
              </a:r>
            </a:p>
          </p:txBody>
        </p:sp>
        <p:pic>
          <p:nvPicPr>
            <p:cNvPr id="199" name="page === pageNumber page === pageNumber" descr="page === pageNumber page === pageNumber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grpSp>
        <p:nvGrpSpPr>
          <p:cNvPr id="204" name="page !== pageNumber"/>
          <p:cNvGrpSpPr/>
          <p:nvPr/>
        </p:nvGrpSpPr>
        <p:grpSpPr>
          <a:xfrm>
            <a:off x="11837916" y="8110405"/>
            <a:ext cx="4408696" cy="947298"/>
            <a:chOff x="0" y="0"/>
            <a:chExt cx="4408694" cy="947297"/>
          </a:xfrm>
        </p:grpSpPr>
        <p:sp>
          <p:nvSpPr>
            <p:cNvPr id="203" name="page !== pageNumber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page !== pageNumber</a:t>
              </a:r>
            </a:p>
          </p:txBody>
        </p:sp>
        <p:pic>
          <p:nvPicPr>
            <p:cNvPr id="202" name="page !== pageNumber page !== pageNumber" descr="page !== pageNumber page !== pageNumber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pic>
        <p:nvPicPr>
          <p:cNvPr id="232" name="连接线" descr="连接线"/>
          <p:cNvPicPr/>
          <p:nvPr/>
        </p:nvPicPr>
        <p:blipFill>
          <a:blip r:embed="rId14"/>
          <a:stretch>
            <a:fillRect/>
          </a:stretch>
        </p:blipFill>
        <p:spPr>
          <a:xfrm>
            <a:off x="10600159" y="7368406"/>
            <a:ext cx="1275858" cy="359089"/>
          </a:xfrm>
          <a:prstGeom prst="rect">
            <a:avLst/>
          </a:prstGeom>
        </p:spPr>
      </p:pic>
      <p:pic>
        <p:nvPicPr>
          <p:cNvPr id="234" name="连接线" descr="连接线"/>
          <p:cNvPicPr/>
          <p:nvPr/>
        </p:nvPicPr>
        <p:blipFill>
          <a:blip r:embed="rId15"/>
          <a:stretch>
            <a:fillRect/>
          </a:stretch>
        </p:blipFill>
        <p:spPr>
          <a:xfrm>
            <a:off x="10600147" y="8285713"/>
            <a:ext cx="1275856" cy="352462"/>
          </a:xfrm>
          <a:prstGeom prst="rect">
            <a:avLst/>
          </a:prstGeom>
        </p:spPr>
      </p:pic>
      <p:pic>
        <p:nvPicPr>
          <p:cNvPr id="207" name="图像" descr="图像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743664" y="6737306"/>
            <a:ext cx="3835401" cy="1244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8" name="图像" descr="图像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743664" y="7898253"/>
            <a:ext cx="3835401" cy="1371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6" name="连接线" descr="连接线"/>
          <p:cNvPicPr/>
          <p:nvPr/>
        </p:nvPicPr>
        <p:blipFill>
          <a:blip r:embed="rId18"/>
          <a:stretch>
            <a:fillRect/>
          </a:stretch>
        </p:blipFill>
        <p:spPr>
          <a:xfrm>
            <a:off x="16208701" y="7173781"/>
            <a:ext cx="1592154" cy="352205"/>
          </a:xfrm>
          <a:prstGeom prst="rect">
            <a:avLst/>
          </a:prstGeom>
        </p:spPr>
      </p:pic>
      <p:pic>
        <p:nvPicPr>
          <p:cNvPr id="238" name="连接线" descr="连接线"/>
          <p:cNvPicPr/>
          <p:nvPr/>
        </p:nvPicPr>
        <p:blipFill>
          <a:blip r:embed="rId19"/>
          <a:stretch>
            <a:fillRect/>
          </a:stretch>
        </p:blipFill>
        <p:spPr>
          <a:xfrm>
            <a:off x="16208701" y="8398228"/>
            <a:ext cx="1592150" cy="352205"/>
          </a:xfrm>
          <a:prstGeom prst="rect">
            <a:avLst/>
          </a:prstGeom>
        </p:spPr>
      </p:pic>
      <p:grpSp>
        <p:nvGrpSpPr>
          <p:cNvPr id="213" name="显示页码区域"/>
          <p:cNvGrpSpPr/>
          <p:nvPr/>
        </p:nvGrpSpPr>
        <p:grpSpPr>
          <a:xfrm>
            <a:off x="7548191" y="9691221"/>
            <a:ext cx="3090098" cy="947299"/>
            <a:chOff x="0" y="0"/>
            <a:chExt cx="3090097" cy="947297"/>
          </a:xfrm>
        </p:grpSpPr>
        <p:sp>
          <p:nvSpPr>
            <p:cNvPr id="212" name="显示页码区域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显示页码区域</a:t>
              </a:r>
            </a:p>
          </p:txBody>
        </p:sp>
        <p:pic>
          <p:nvPicPr>
            <p:cNvPr id="211" name="显示页码区域 显示页码区域" descr="显示页码区域 显示页码区域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240" name="连接线" descr="连接线"/>
          <p:cNvPicPr/>
          <p:nvPr/>
        </p:nvPicPr>
        <p:blipFill>
          <a:blip r:embed="rId20"/>
          <a:stretch>
            <a:fillRect/>
          </a:stretch>
        </p:blipFill>
        <p:spPr>
          <a:xfrm>
            <a:off x="3619290" y="7689409"/>
            <a:ext cx="3967005" cy="2512095"/>
          </a:xfrm>
          <a:prstGeom prst="rect">
            <a:avLst/>
          </a:prstGeom>
        </p:spPr>
      </p:pic>
      <p:pic>
        <p:nvPicPr>
          <p:cNvPr id="242" name="连接线" descr="连接线"/>
          <p:cNvPicPr/>
          <p:nvPr/>
        </p:nvPicPr>
        <p:blipFill>
          <a:blip r:embed="rId21"/>
          <a:stretch>
            <a:fillRect/>
          </a:stretch>
        </p:blipFill>
        <p:spPr>
          <a:xfrm>
            <a:off x="10600159" y="10001590"/>
            <a:ext cx="1658407" cy="352277"/>
          </a:xfrm>
          <a:prstGeom prst="rect">
            <a:avLst/>
          </a:prstGeom>
        </p:spPr>
      </p:pic>
      <p:sp>
        <p:nvSpPr>
          <p:cNvPr id="216" name="page / pageNumber"/>
          <p:cNvSpPr txBox="1"/>
          <p:nvPr/>
        </p:nvSpPr>
        <p:spPr>
          <a:xfrm>
            <a:off x="12554382" y="9847370"/>
            <a:ext cx="3691129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page / pageNumber</a:t>
            </a:r>
          </a:p>
        </p:txBody>
      </p:sp>
      <p:sp>
        <p:nvSpPr>
          <p:cNvPr id="217" name="createPager的实现"/>
          <p:cNvSpPr txBox="1"/>
          <p:nvPr/>
        </p:nvSpPr>
        <p:spPr>
          <a:xfrm>
            <a:off x="10052289" y="602391"/>
            <a:ext cx="538612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createPager的实现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函数：createPager"/>
          <p:cNvGrpSpPr/>
          <p:nvPr/>
        </p:nvGrpSpPr>
        <p:grpSpPr>
          <a:xfrm>
            <a:off x="887017" y="6279709"/>
            <a:ext cx="4140201" cy="1447801"/>
            <a:chOff x="0" y="0"/>
            <a:chExt cx="4140200" cy="1447800"/>
          </a:xfrm>
        </p:grpSpPr>
        <p:sp>
          <p:nvSpPr>
            <p:cNvPr id="246" name="函数：createPager"/>
            <p:cNvSpPr/>
            <p:nvPr/>
          </p:nvSpPr>
          <p:spPr>
            <a:xfrm>
              <a:off x="38100" y="38100"/>
              <a:ext cx="4064000" cy="1371600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3100">
                  <a:solidFill>
                    <a:srgbClr val="FFFFFF"/>
                  </a:solidFill>
                </a:defRPr>
              </a:lvl1pPr>
            </a:lstStyle>
            <a:p>
              <a:r>
                <a:t>函数：createPager</a:t>
              </a:r>
            </a:p>
          </p:txBody>
        </p:sp>
        <p:pic>
          <p:nvPicPr>
            <p:cNvPr id="245" name="函数：createPager 函数：createPager" descr="函数：createPager 函数：createPage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140200" cy="1447800"/>
            </a:xfrm>
            <a:prstGeom prst="rect">
              <a:avLst/>
            </a:prstGeom>
            <a:effectLst/>
          </p:spPr>
        </p:pic>
      </p:grpSp>
      <p:grpSp>
        <p:nvGrpSpPr>
          <p:cNvPr id="250" name="首页 和 上一页"/>
          <p:cNvGrpSpPr/>
          <p:nvPr/>
        </p:nvGrpSpPr>
        <p:grpSpPr>
          <a:xfrm>
            <a:off x="7548191" y="2800633"/>
            <a:ext cx="3090098" cy="947299"/>
            <a:chOff x="0" y="0"/>
            <a:chExt cx="3090097" cy="947297"/>
          </a:xfrm>
        </p:grpSpPr>
        <p:sp>
          <p:nvSpPr>
            <p:cNvPr id="249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248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grpSp>
        <p:nvGrpSpPr>
          <p:cNvPr id="253" name="中间的数字"/>
          <p:cNvGrpSpPr/>
          <p:nvPr/>
        </p:nvGrpSpPr>
        <p:grpSpPr>
          <a:xfrm>
            <a:off x="7548191" y="5149407"/>
            <a:ext cx="3090098" cy="947299"/>
            <a:chOff x="0" y="0"/>
            <a:chExt cx="3090097" cy="947297"/>
          </a:xfrm>
        </p:grpSpPr>
        <p:sp>
          <p:nvSpPr>
            <p:cNvPr id="252" name="中间的数字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中间的数字</a:t>
              </a:r>
            </a:p>
          </p:txBody>
        </p:sp>
        <p:pic>
          <p:nvPicPr>
            <p:cNvPr id="251" name="中间的数字 中间的数字" descr="中间的数字 中间的数字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3090099" cy="947298"/>
            </a:xfrm>
            <a:prstGeom prst="rect">
              <a:avLst/>
            </a:prstGeom>
            <a:effectLst/>
          </p:spPr>
        </p:pic>
      </p:grpSp>
      <p:pic>
        <p:nvPicPr>
          <p:cNvPr id="277" name="连接线" descr="连接线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74" y="3320805"/>
            <a:ext cx="4094416" cy="2997005"/>
          </a:xfrm>
          <a:prstGeom prst="rect">
            <a:avLst/>
          </a:prstGeom>
        </p:spPr>
      </p:pic>
      <p:pic>
        <p:nvPicPr>
          <p:cNvPr id="279" name="连接线" descr="连接线"/>
          <p:cNvPicPr/>
          <p:nvPr/>
        </p:nvPicPr>
        <p:blipFill>
          <a:blip r:embed="rId4"/>
          <a:stretch>
            <a:fillRect/>
          </a:stretch>
        </p:blipFill>
        <p:spPr>
          <a:xfrm>
            <a:off x="4989118" y="5648668"/>
            <a:ext cx="2597174" cy="711947"/>
          </a:xfrm>
          <a:prstGeom prst="rect">
            <a:avLst/>
          </a:prstGeom>
        </p:spPr>
      </p:pic>
      <p:grpSp>
        <p:nvGrpSpPr>
          <p:cNvPr id="258" name="首页 和 上一页"/>
          <p:cNvGrpSpPr/>
          <p:nvPr/>
        </p:nvGrpSpPr>
        <p:grpSpPr>
          <a:xfrm>
            <a:off x="7548191" y="7542597"/>
            <a:ext cx="3090098" cy="947299"/>
            <a:chOff x="0" y="0"/>
            <a:chExt cx="3090097" cy="947297"/>
          </a:xfrm>
        </p:grpSpPr>
        <p:sp>
          <p:nvSpPr>
            <p:cNvPr id="257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256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281" name="连接线" descr="连接线"/>
          <p:cNvPicPr/>
          <p:nvPr/>
        </p:nvPicPr>
        <p:blipFill>
          <a:blip r:embed="rId5"/>
          <a:stretch>
            <a:fillRect/>
          </a:stretch>
        </p:blipFill>
        <p:spPr>
          <a:xfrm>
            <a:off x="4989117" y="7652693"/>
            <a:ext cx="2597175" cy="605241"/>
          </a:xfrm>
          <a:prstGeom prst="rect">
            <a:avLst/>
          </a:prstGeom>
        </p:spPr>
      </p:pic>
      <p:grpSp>
        <p:nvGrpSpPr>
          <p:cNvPr id="262" name="显示页码区域"/>
          <p:cNvGrpSpPr/>
          <p:nvPr/>
        </p:nvGrpSpPr>
        <p:grpSpPr>
          <a:xfrm>
            <a:off x="7548191" y="9691220"/>
            <a:ext cx="3090098" cy="947299"/>
            <a:chOff x="0" y="0"/>
            <a:chExt cx="3090097" cy="947297"/>
          </a:xfrm>
        </p:grpSpPr>
        <p:sp>
          <p:nvSpPr>
            <p:cNvPr id="261" name="显示页码区域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显示页码区域</a:t>
              </a:r>
            </a:p>
          </p:txBody>
        </p:sp>
        <p:pic>
          <p:nvPicPr>
            <p:cNvPr id="260" name="显示页码区域 显示页码区域" descr="显示页码区域 显示页码区域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283" name="连接线" descr="连接线"/>
          <p:cNvPicPr/>
          <p:nvPr/>
        </p:nvPicPr>
        <p:blipFill>
          <a:blip r:embed="rId6"/>
          <a:stretch>
            <a:fillRect/>
          </a:stretch>
        </p:blipFill>
        <p:spPr>
          <a:xfrm>
            <a:off x="3619290" y="7689409"/>
            <a:ext cx="3967005" cy="2512095"/>
          </a:xfrm>
          <a:prstGeom prst="rect">
            <a:avLst/>
          </a:prstGeom>
        </p:spPr>
      </p:pic>
      <p:sp>
        <p:nvSpPr>
          <p:cNvPr id="264" name="createPager的实现"/>
          <p:cNvSpPr txBox="1"/>
          <p:nvPr/>
        </p:nvSpPr>
        <p:spPr>
          <a:xfrm>
            <a:off x="10052289" y="602391"/>
            <a:ext cx="538612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createPager的实现</a:t>
            </a:r>
          </a:p>
        </p:txBody>
      </p:sp>
      <p:grpSp>
        <p:nvGrpSpPr>
          <p:cNvPr id="267" name="min: 最小数字"/>
          <p:cNvGrpSpPr/>
          <p:nvPr/>
        </p:nvGrpSpPr>
        <p:grpSpPr>
          <a:xfrm>
            <a:off x="11729350" y="4030404"/>
            <a:ext cx="4408696" cy="947299"/>
            <a:chOff x="0" y="0"/>
            <a:chExt cx="4408694" cy="947297"/>
          </a:xfrm>
        </p:grpSpPr>
        <p:sp>
          <p:nvSpPr>
            <p:cNvPr id="266" name="min: 最小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min: 最小数字</a:t>
              </a:r>
            </a:p>
          </p:txBody>
        </p:sp>
        <p:pic>
          <p:nvPicPr>
            <p:cNvPr id="265" name="min: 最小数字 min: 最小数字" descr="min: 最小数字 min: 最小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grpSp>
        <p:nvGrpSpPr>
          <p:cNvPr id="270" name="max: 最大数字"/>
          <p:cNvGrpSpPr/>
          <p:nvPr/>
        </p:nvGrpSpPr>
        <p:grpSpPr>
          <a:xfrm>
            <a:off x="11729350" y="6268410"/>
            <a:ext cx="4408696" cy="947299"/>
            <a:chOff x="0" y="0"/>
            <a:chExt cx="4408694" cy="947297"/>
          </a:xfrm>
        </p:grpSpPr>
        <p:sp>
          <p:nvSpPr>
            <p:cNvPr id="269" name="max: 最大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max: 最大数字</a:t>
              </a:r>
            </a:p>
          </p:txBody>
        </p:sp>
        <p:pic>
          <p:nvPicPr>
            <p:cNvPr id="268" name="max: 最大数字 max: 最大数字" descr="max: 最大数字 max: 最大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pic>
        <p:nvPicPr>
          <p:cNvPr id="285" name="连接线" descr="连接线"/>
          <p:cNvPicPr/>
          <p:nvPr/>
        </p:nvPicPr>
        <p:blipFill>
          <a:blip r:embed="rId8"/>
          <a:stretch>
            <a:fillRect/>
          </a:stretch>
        </p:blipFill>
        <p:spPr>
          <a:xfrm>
            <a:off x="9731565" y="4473650"/>
            <a:ext cx="2035885" cy="713857"/>
          </a:xfrm>
          <a:prstGeom prst="rect">
            <a:avLst/>
          </a:prstGeom>
        </p:spPr>
      </p:pic>
      <p:pic>
        <p:nvPicPr>
          <p:cNvPr id="287" name="连接线" descr="连接线"/>
          <p:cNvPicPr/>
          <p:nvPr/>
        </p:nvPicPr>
        <p:blipFill>
          <a:blip r:embed="rId9"/>
          <a:stretch>
            <a:fillRect/>
          </a:stretch>
        </p:blipFill>
        <p:spPr>
          <a:xfrm>
            <a:off x="9816903" y="6058649"/>
            <a:ext cx="1950548" cy="704384"/>
          </a:xfrm>
          <a:prstGeom prst="rect">
            <a:avLst/>
          </a:prstGeom>
        </p:spPr>
      </p:pic>
      <p:pic>
        <p:nvPicPr>
          <p:cNvPr id="289" name="连接线" descr="连接线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57831" y="4939644"/>
            <a:ext cx="352234" cy="1366867"/>
          </a:xfrm>
          <a:prstGeom prst="rect">
            <a:avLst/>
          </a:prstGeom>
        </p:spPr>
      </p:pic>
      <p:sp>
        <p:nvSpPr>
          <p:cNvPr id="274" name="循环"/>
          <p:cNvSpPr txBox="1"/>
          <p:nvPr/>
        </p:nvSpPr>
        <p:spPr>
          <a:xfrm>
            <a:off x="13111132" y="5362706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循环</a:t>
            </a:r>
          </a:p>
        </p:txBody>
      </p:sp>
      <p:pic>
        <p:nvPicPr>
          <p:cNvPr id="275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42870" y="8506416"/>
            <a:ext cx="10808211" cy="11678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1" name="连接线" descr="连接线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61706" y="7177651"/>
            <a:ext cx="352207" cy="13774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函数：createPager"/>
          <p:cNvGrpSpPr/>
          <p:nvPr/>
        </p:nvGrpSpPr>
        <p:grpSpPr>
          <a:xfrm>
            <a:off x="887017" y="6279709"/>
            <a:ext cx="4140201" cy="1447801"/>
            <a:chOff x="0" y="0"/>
            <a:chExt cx="4140200" cy="1447800"/>
          </a:xfrm>
        </p:grpSpPr>
        <p:sp>
          <p:nvSpPr>
            <p:cNvPr id="295" name="函数：createPager"/>
            <p:cNvSpPr/>
            <p:nvPr/>
          </p:nvSpPr>
          <p:spPr>
            <a:xfrm>
              <a:off x="38100" y="38100"/>
              <a:ext cx="4064000" cy="1371600"/>
            </a:xfrm>
            <a:prstGeom prst="rect">
              <a:avLst/>
            </a:prstGeom>
            <a:solidFill>
              <a:schemeClr val="accent4">
                <a:hueOff val="-1247790"/>
                <a:lumOff val="-12325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3100">
                  <a:solidFill>
                    <a:srgbClr val="FFFFFF"/>
                  </a:solidFill>
                </a:defRPr>
              </a:lvl1pPr>
            </a:lstStyle>
            <a:p>
              <a:r>
                <a:t>函数：createPager</a:t>
              </a:r>
            </a:p>
          </p:txBody>
        </p:sp>
        <p:pic>
          <p:nvPicPr>
            <p:cNvPr id="294" name="函数：createPager 函数：createPager" descr="函数：createPager 函数：createPager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4140200" cy="1447800"/>
            </a:xfrm>
            <a:prstGeom prst="rect">
              <a:avLst/>
            </a:prstGeom>
            <a:effectLst/>
          </p:spPr>
        </p:pic>
      </p:grpSp>
      <p:grpSp>
        <p:nvGrpSpPr>
          <p:cNvPr id="299" name="首页 和 上一页"/>
          <p:cNvGrpSpPr/>
          <p:nvPr/>
        </p:nvGrpSpPr>
        <p:grpSpPr>
          <a:xfrm>
            <a:off x="7548191" y="2800633"/>
            <a:ext cx="3090098" cy="947299"/>
            <a:chOff x="0" y="0"/>
            <a:chExt cx="3090097" cy="947297"/>
          </a:xfrm>
        </p:grpSpPr>
        <p:sp>
          <p:nvSpPr>
            <p:cNvPr id="298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297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grpSp>
        <p:nvGrpSpPr>
          <p:cNvPr id="302" name="中间的数字"/>
          <p:cNvGrpSpPr/>
          <p:nvPr/>
        </p:nvGrpSpPr>
        <p:grpSpPr>
          <a:xfrm>
            <a:off x="7548191" y="5149407"/>
            <a:ext cx="3090098" cy="947299"/>
            <a:chOff x="0" y="0"/>
            <a:chExt cx="3090097" cy="947297"/>
          </a:xfrm>
        </p:grpSpPr>
        <p:sp>
          <p:nvSpPr>
            <p:cNvPr id="301" name="中间的数字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中间的数字</a:t>
              </a:r>
            </a:p>
          </p:txBody>
        </p:sp>
        <p:pic>
          <p:nvPicPr>
            <p:cNvPr id="300" name="中间的数字 中间的数字" descr="中间的数字 中间的数字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3090099" cy="947298"/>
            </a:xfrm>
            <a:prstGeom prst="rect">
              <a:avLst/>
            </a:prstGeom>
            <a:effectLst/>
          </p:spPr>
        </p:pic>
      </p:grpSp>
      <p:pic>
        <p:nvPicPr>
          <p:cNvPr id="329" name="连接线" descr="连接线"/>
          <p:cNvPicPr/>
          <p:nvPr/>
        </p:nvPicPr>
        <p:blipFill>
          <a:blip r:embed="rId3"/>
          <a:stretch>
            <a:fillRect/>
          </a:stretch>
        </p:blipFill>
        <p:spPr>
          <a:xfrm>
            <a:off x="3491874" y="3320805"/>
            <a:ext cx="4094416" cy="2997005"/>
          </a:xfrm>
          <a:prstGeom prst="rect">
            <a:avLst/>
          </a:prstGeom>
        </p:spPr>
      </p:pic>
      <p:pic>
        <p:nvPicPr>
          <p:cNvPr id="331" name="连接线" descr="连接线"/>
          <p:cNvPicPr/>
          <p:nvPr/>
        </p:nvPicPr>
        <p:blipFill>
          <a:blip r:embed="rId4"/>
          <a:stretch>
            <a:fillRect/>
          </a:stretch>
        </p:blipFill>
        <p:spPr>
          <a:xfrm>
            <a:off x="4989118" y="5648668"/>
            <a:ext cx="2597174" cy="711947"/>
          </a:xfrm>
          <a:prstGeom prst="rect">
            <a:avLst/>
          </a:prstGeom>
        </p:spPr>
      </p:pic>
      <p:grpSp>
        <p:nvGrpSpPr>
          <p:cNvPr id="307" name="首页 和 上一页"/>
          <p:cNvGrpSpPr/>
          <p:nvPr/>
        </p:nvGrpSpPr>
        <p:grpSpPr>
          <a:xfrm>
            <a:off x="7548191" y="7542597"/>
            <a:ext cx="3090098" cy="947299"/>
            <a:chOff x="0" y="0"/>
            <a:chExt cx="3090097" cy="947297"/>
          </a:xfrm>
        </p:grpSpPr>
        <p:sp>
          <p:nvSpPr>
            <p:cNvPr id="306" name="首页 和 上一页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首页 和 上一页</a:t>
              </a:r>
            </a:p>
          </p:txBody>
        </p:sp>
        <p:pic>
          <p:nvPicPr>
            <p:cNvPr id="305" name="首页 和 上一页 首页 和 上一页" descr="首页 和 上一页 首页 和 上一页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333" name="连接线" descr="连接线"/>
          <p:cNvPicPr/>
          <p:nvPr/>
        </p:nvPicPr>
        <p:blipFill>
          <a:blip r:embed="rId5"/>
          <a:stretch>
            <a:fillRect/>
          </a:stretch>
        </p:blipFill>
        <p:spPr>
          <a:xfrm>
            <a:off x="4989117" y="7652693"/>
            <a:ext cx="2597175" cy="605241"/>
          </a:xfrm>
          <a:prstGeom prst="rect">
            <a:avLst/>
          </a:prstGeom>
        </p:spPr>
      </p:pic>
      <p:grpSp>
        <p:nvGrpSpPr>
          <p:cNvPr id="311" name="显示页码区域"/>
          <p:cNvGrpSpPr/>
          <p:nvPr/>
        </p:nvGrpSpPr>
        <p:grpSpPr>
          <a:xfrm>
            <a:off x="7548191" y="9691220"/>
            <a:ext cx="3090098" cy="947299"/>
            <a:chOff x="0" y="0"/>
            <a:chExt cx="3090097" cy="947297"/>
          </a:xfrm>
        </p:grpSpPr>
        <p:sp>
          <p:nvSpPr>
            <p:cNvPr id="310" name="显示页码区域"/>
            <p:cNvSpPr/>
            <p:nvPr/>
          </p:nvSpPr>
          <p:spPr>
            <a:xfrm>
              <a:off x="38099" y="38100"/>
              <a:ext cx="3013899" cy="87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显示页码区域</a:t>
              </a:r>
            </a:p>
          </p:txBody>
        </p:sp>
        <p:pic>
          <p:nvPicPr>
            <p:cNvPr id="309" name="显示页码区域 显示页码区域" descr="显示页码区域 显示页码区域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0098" cy="947298"/>
            </a:xfrm>
            <a:prstGeom prst="rect">
              <a:avLst/>
            </a:prstGeom>
            <a:effectLst/>
          </p:spPr>
        </p:pic>
      </p:grpSp>
      <p:pic>
        <p:nvPicPr>
          <p:cNvPr id="335" name="连接线" descr="连接线"/>
          <p:cNvPicPr/>
          <p:nvPr/>
        </p:nvPicPr>
        <p:blipFill>
          <a:blip r:embed="rId6"/>
          <a:stretch>
            <a:fillRect/>
          </a:stretch>
        </p:blipFill>
        <p:spPr>
          <a:xfrm>
            <a:off x="3619290" y="7689409"/>
            <a:ext cx="3967005" cy="2512095"/>
          </a:xfrm>
          <a:prstGeom prst="rect">
            <a:avLst/>
          </a:prstGeom>
        </p:spPr>
      </p:pic>
      <p:sp>
        <p:nvSpPr>
          <p:cNvPr id="313" name="createPager的实现"/>
          <p:cNvSpPr txBox="1"/>
          <p:nvPr/>
        </p:nvSpPr>
        <p:spPr>
          <a:xfrm>
            <a:off x="10052289" y="602391"/>
            <a:ext cx="5386122" cy="952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createPager的实现</a:t>
            </a:r>
          </a:p>
        </p:txBody>
      </p:sp>
      <p:grpSp>
        <p:nvGrpSpPr>
          <p:cNvPr id="316" name="min: 最小数字"/>
          <p:cNvGrpSpPr/>
          <p:nvPr/>
        </p:nvGrpSpPr>
        <p:grpSpPr>
          <a:xfrm>
            <a:off x="11729350" y="4030404"/>
            <a:ext cx="4408696" cy="947299"/>
            <a:chOff x="0" y="0"/>
            <a:chExt cx="4408694" cy="947297"/>
          </a:xfrm>
        </p:grpSpPr>
        <p:sp>
          <p:nvSpPr>
            <p:cNvPr id="315" name="min: 最小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min: 最小数字</a:t>
              </a:r>
            </a:p>
          </p:txBody>
        </p:sp>
        <p:pic>
          <p:nvPicPr>
            <p:cNvPr id="314" name="min: 最小数字 min: 最小数字" descr="min: 最小数字 min: 最小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grpSp>
        <p:nvGrpSpPr>
          <p:cNvPr id="319" name="max: 最大数字"/>
          <p:cNvGrpSpPr/>
          <p:nvPr/>
        </p:nvGrpSpPr>
        <p:grpSpPr>
          <a:xfrm>
            <a:off x="11729350" y="6268410"/>
            <a:ext cx="4408696" cy="947299"/>
            <a:chOff x="0" y="0"/>
            <a:chExt cx="4408694" cy="947297"/>
          </a:xfrm>
        </p:grpSpPr>
        <p:sp>
          <p:nvSpPr>
            <p:cNvPr id="318" name="max: 最大数字"/>
            <p:cNvSpPr/>
            <p:nvPr/>
          </p:nvSpPr>
          <p:spPr>
            <a:xfrm>
              <a:off x="38099" y="38100"/>
              <a:ext cx="4332496" cy="871098"/>
            </a:xfrm>
            <a:prstGeom prst="rect">
              <a:avLst/>
            </a:prstGeom>
            <a:solidFill>
              <a:schemeClr val="accent3">
                <a:hueOff val="362282"/>
                <a:satOff val="31803"/>
                <a:lumOff val="-18241"/>
              </a:schemeClr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defRPr sz="2700">
                  <a:solidFill>
                    <a:srgbClr val="FFFFFF"/>
                  </a:solidFill>
                </a:defRPr>
              </a:lvl1pPr>
            </a:lstStyle>
            <a:p>
              <a:r>
                <a:t>max: 最大数字</a:t>
              </a:r>
            </a:p>
          </p:txBody>
        </p:sp>
        <p:pic>
          <p:nvPicPr>
            <p:cNvPr id="317" name="max: 最大数字 max: 最大数字" descr="max: 最大数字 max: 最大数字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4408696" cy="947298"/>
            </a:xfrm>
            <a:prstGeom prst="rect">
              <a:avLst/>
            </a:prstGeom>
            <a:effectLst/>
          </p:spPr>
        </p:pic>
      </p:grpSp>
      <p:pic>
        <p:nvPicPr>
          <p:cNvPr id="337" name="连接线" descr="连接线"/>
          <p:cNvPicPr/>
          <p:nvPr/>
        </p:nvPicPr>
        <p:blipFill>
          <a:blip r:embed="rId8"/>
          <a:stretch>
            <a:fillRect/>
          </a:stretch>
        </p:blipFill>
        <p:spPr>
          <a:xfrm>
            <a:off x="9731565" y="4473650"/>
            <a:ext cx="2035885" cy="713857"/>
          </a:xfrm>
          <a:prstGeom prst="rect">
            <a:avLst/>
          </a:prstGeom>
        </p:spPr>
      </p:pic>
      <p:pic>
        <p:nvPicPr>
          <p:cNvPr id="339" name="连接线" descr="连接线"/>
          <p:cNvPicPr/>
          <p:nvPr/>
        </p:nvPicPr>
        <p:blipFill>
          <a:blip r:embed="rId9"/>
          <a:stretch>
            <a:fillRect/>
          </a:stretch>
        </p:blipFill>
        <p:spPr>
          <a:xfrm>
            <a:off x="9816903" y="6058649"/>
            <a:ext cx="1950548" cy="704383"/>
          </a:xfrm>
          <a:prstGeom prst="rect">
            <a:avLst/>
          </a:prstGeom>
        </p:spPr>
      </p:pic>
      <p:pic>
        <p:nvPicPr>
          <p:cNvPr id="341" name="连接线" descr="连接线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57831" y="4939645"/>
            <a:ext cx="352235" cy="1366866"/>
          </a:xfrm>
          <a:prstGeom prst="rect">
            <a:avLst/>
          </a:prstGeom>
        </p:spPr>
      </p:pic>
      <p:sp>
        <p:nvSpPr>
          <p:cNvPr id="323" name="循环"/>
          <p:cNvSpPr txBox="1"/>
          <p:nvPr/>
        </p:nvSpPr>
        <p:spPr>
          <a:xfrm>
            <a:off x="13111133" y="5362706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循环</a:t>
            </a:r>
          </a:p>
        </p:txBody>
      </p:sp>
      <p:pic>
        <p:nvPicPr>
          <p:cNvPr id="324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42870" y="8506417"/>
            <a:ext cx="10808212" cy="11678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3" name="连接线" descr="连接线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61706" y="7177651"/>
            <a:ext cx="352207" cy="1377436"/>
          </a:xfrm>
          <a:prstGeom prst="rect">
            <a:avLst/>
          </a:prstGeom>
        </p:spPr>
      </p:pic>
      <p:sp>
        <p:nvSpPr>
          <p:cNvPr id="326" name="min = page - mostNumber / 2"/>
          <p:cNvSpPr txBox="1"/>
          <p:nvPr/>
        </p:nvSpPr>
        <p:spPr>
          <a:xfrm>
            <a:off x="16389836" y="3592305"/>
            <a:ext cx="444550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 = page - mostNumber / 2</a:t>
            </a:r>
          </a:p>
        </p:txBody>
      </p:sp>
      <p:sp>
        <p:nvSpPr>
          <p:cNvPr id="327" name="min必须是整数"/>
          <p:cNvSpPr txBox="1"/>
          <p:nvPr/>
        </p:nvSpPr>
        <p:spPr>
          <a:xfrm>
            <a:off x="16389836" y="4243703"/>
            <a:ext cx="214731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min必须是整数</a:t>
            </a:r>
          </a:p>
        </p:txBody>
      </p:sp>
      <p:sp>
        <p:nvSpPr>
          <p:cNvPr id="328" name="min最小为1"/>
          <p:cNvSpPr txBox="1"/>
          <p:nvPr/>
        </p:nvSpPr>
        <p:spPr>
          <a:xfrm>
            <a:off x="16389836" y="4895101"/>
            <a:ext cx="165994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min最小为1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hueOff val="-1247790"/>
            <a:lumOff val="-12325"/>
          </a:schemeClr>
        </a:solidFill>
        <a:ln>
          <a:noFill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7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7765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hueOff val="-1247790"/>
            <a:lumOff val="-12325"/>
          </a:schemeClr>
        </a:solidFill>
        <a:ln>
          <a:noFill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7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>
          <a:noFil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7765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ingFang SC Regular"/>
            <a:ea typeface="PingFang SC Regular"/>
            <a:cs typeface="PingFang SC Regular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/>
  <Paragraphs>243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方正书宋_GBK</vt:lpstr>
      <vt:lpstr>Wingdings</vt:lpstr>
      <vt:lpstr>PingFang SC Regular</vt:lpstr>
      <vt:lpstr>Thonburi</vt:lpstr>
      <vt:lpstr>Helvetica Neue</vt:lpstr>
      <vt:lpstr>宋体</vt:lpstr>
      <vt:lpstr>汉仪书宋二KW</vt:lpstr>
      <vt:lpstr>微软雅黑</vt:lpstr>
      <vt:lpstr>Arial Unicode MS</vt:lpstr>
      <vt:lpstr>21_BasicWhite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yuanjin</cp:lastModifiedBy>
  <cp:revision>1</cp:revision>
  <dcterms:created xsi:type="dcterms:W3CDTF">2020-06-18T09:10:41Z</dcterms:created>
  <dcterms:modified xsi:type="dcterms:W3CDTF">2020-06-18T09:10:41Z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2052-2.3.0.3701</vt:lpwstr>
  </property>
</Properties>
</file>