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61" r:id="rId4"/>
  </p:sldMasterIdLst>
  <p:notesMasterIdLst>
    <p:notesMasterId r:id="rId16"/>
  </p:notesMasterIdLst>
  <p:sldIdLst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258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6AD"/>
    <a:srgbClr val="CC0819"/>
    <a:srgbClr val="E5A0A4"/>
    <a:srgbClr val="D3D3D3"/>
    <a:srgbClr val="0D0D0D"/>
    <a:srgbClr val="7F7F7F"/>
    <a:srgbClr val="F08200"/>
    <a:srgbClr val="1067AC"/>
    <a:srgbClr val="95BEDA"/>
    <a:srgbClr val="030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2964" autoAdjust="0"/>
  </p:normalViewPr>
  <p:slideViewPr>
    <p:cSldViewPr>
      <p:cViewPr varScale="1">
        <p:scale>
          <a:sx n="90" d="100"/>
          <a:sy n="90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DFED-49E7-48A7-83DC-C750817C1D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FB34-611E-4DF3-8BFB-B09FB11C76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3FB34-611E-4DF3-8BFB-B09FB11C7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6216" y="206375"/>
            <a:ext cx="792088" cy="438785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5842992" cy="438785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31840" y="2499742"/>
            <a:ext cx="2880320" cy="10801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单击此处编辑联系人姓名</a:t>
            </a:r>
            <a:br>
              <a:rPr lang="en-US" altLang="zh-CN" dirty="0" smtClean="0"/>
            </a:br>
            <a:r>
              <a:rPr lang="zh-CN" altLang="en-US" dirty="0" smtClean="0"/>
              <a:t>电话</a:t>
            </a:r>
            <a:br>
              <a:rPr lang="en-US" altLang="zh-CN" dirty="0" smtClean="0"/>
            </a:br>
            <a:r>
              <a:rPr lang="zh-CN" altLang="en-US" dirty="0" smtClean="0"/>
              <a:t>邮箱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82352" cy="274637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8F4F621-18E0-49FC-BDEF-194B6EB1CE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1520" y="4659982"/>
            <a:ext cx="72008" cy="381918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3528" y="4731990"/>
            <a:ext cx="107032" cy="252759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1012BBD-2028-44BE-B835-CB0CFD1278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64F8-1CDF-4357-951B-6987209B85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CEFB1C90-25BB-42DB-A2DE-8C89243E60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5D84065D-F351-4B03-BD91-D8A6B8D4B36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6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3.xml"/><Relationship Id="rId17" Type="http://schemas.openxmlformats.org/officeDocument/2006/relationships/image" Target="../media/image3.jpeg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3" r="60237"/>
          <a:stretch>
            <a:fillRect/>
          </a:stretch>
        </p:blipFill>
        <p:spPr>
          <a:xfrm>
            <a:off x="0" y="2787774"/>
            <a:ext cx="3635896" cy="235572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3" t="4837" r="2842" b="82537"/>
          <a:stretch>
            <a:fillRect/>
          </a:stretch>
        </p:blipFill>
        <p:spPr>
          <a:xfrm>
            <a:off x="7452320" y="141523"/>
            <a:ext cx="1584176" cy="648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"/>
            <a:ext cx="9144000" cy="5136401"/>
          </a:xfrm>
          <a:prstGeom prst="rect">
            <a:avLst/>
          </a:prstGeom>
        </p:spPr>
      </p:pic>
      <p:sp>
        <p:nvSpPr>
          <p:cNvPr id="9" name="文本框 9"/>
          <p:cNvSpPr txBox="1">
            <a:spLocks noChangeArrowheads="1"/>
          </p:cNvSpPr>
          <p:nvPr userDrawn="1"/>
        </p:nvSpPr>
        <p:spPr bwMode="auto">
          <a:xfrm>
            <a:off x="2124075" y="1059582"/>
            <a:ext cx="48958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  <a:sym typeface="Arial" panose="020B0604020202020204" pitchFamily="34" charset="0"/>
              </a:rPr>
              <a:t>Thanks!</a:t>
            </a:r>
            <a:endParaRPr lang="zh-CN" altLang="en-US" sz="9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62" y="3607378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 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28-29/F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Kaikai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Plaza, 888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Wanhangdu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Rd,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Jing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’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an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District, Shanghai, 200042,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P.R.China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上海市静安区万航渡路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888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号开开</a:t>
            </a:r>
            <a:r>
              <a:rPr lang="zh-CN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广场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28-29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层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93EF-5EFA-4321-BC41-B9BC33358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A69B3D74-A77F-41E2-94FA-1C59524082DA}" type="slidenum">
              <a:rPr lang="zh-CN" altLang="en-US" smtClean="0"/>
            </a:fld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" y="1"/>
            <a:ext cx="913750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1872733"/>
            <a:ext cx="6507167" cy="98476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自动化</a:t>
            </a:r>
            <a:r>
              <a:rPr lang="zh-CN" altLang="en-US" dirty="0" smtClean="0"/>
              <a:t>框架</a:t>
            </a:r>
            <a:br>
              <a:rPr lang="en-US" altLang="zh-CN" dirty="0" smtClean="0"/>
            </a:br>
            <a:r>
              <a:rPr lang="zh-CN" altLang="en-US" dirty="0" smtClean="0"/>
              <a:t>之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4528" y="34121"/>
            <a:ext cx="792089" cy="864096"/>
          </a:xfrm>
          <a:prstGeom prst="rect">
            <a:avLst/>
          </a:prstGeom>
          <a:solidFill>
            <a:srgbClr val="006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24528" y="1008637"/>
            <a:ext cx="792089" cy="864096"/>
          </a:xfrm>
          <a:prstGeom prst="rect">
            <a:avLst/>
          </a:prstGeom>
          <a:solidFill>
            <a:srgbClr val="F0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9324529" y="96837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R: 0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 108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 184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9324527" y="1071353"/>
            <a:ext cx="79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R: 240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 131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 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6686549" cy="973832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6686549" cy="973832"/>
          </a:xfrm>
        </p:spPr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5" y="2427734"/>
            <a:ext cx="6686549" cy="2088232"/>
          </a:xfrm>
        </p:spPr>
        <p:txBody>
          <a:bodyPr/>
          <a:lstStyle/>
          <a:p>
            <a:r>
              <a:rPr lang="zh-CN" altLang="en-US" dirty="0"/>
              <a:t>API（Application Programming Interface,应用程序编程接口）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hardware api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software api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6686549" cy="973832"/>
          </a:xfrm>
        </p:spPr>
        <p:txBody>
          <a:bodyPr/>
          <a:lstStyle/>
          <a:p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5" y="2427734"/>
            <a:ext cx="6686549" cy="20882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http(Hypertext transfer protocol) </a:t>
            </a:r>
            <a:endParaRPr lang="en-US" altLang="zh-CN" dirty="0" smtClean="0"/>
          </a:p>
          <a:p>
            <a:pPr marL="857250" lvl="1" indent="-400050" algn="l">
              <a:buFont typeface="+mj-lt"/>
              <a:buAutoNum type="romanUcPeriod"/>
            </a:pPr>
            <a:r>
              <a:rPr lang="en-US" altLang="zh-CN" dirty="0" smtClean="0"/>
              <a:t>restful (Representational State Transfer, 表述性状态转移)</a:t>
            </a:r>
            <a:endParaRPr lang="en-US" altLang="zh-CN" dirty="0" smtClean="0"/>
          </a:p>
          <a:p>
            <a:pPr lvl="0" algn="l">
              <a:buFont typeface="+mj-lt"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webservice</a:t>
            </a:r>
            <a:endParaRPr lang="en-US" altLang="zh-CN" dirty="0" smtClean="0"/>
          </a:p>
          <a:p>
            <a:pPr marL="857250" lvl="1" indent="-400050" algn="l">
              <a:buFont typeface="+mj-lt"/>
              <a:buAutoNum type="romanUcPeriod"/>
            </a:pPr>
            <a:r>
              <a:rPr lang="en-US" altLang="zh-CN" sz="1060" dirty="0" smtClean="0">
                <a:solidFill>
                  <a:schemeClr val="tx1">
                    <a:tint val="75000"/>
                  </a:schemeClr>
                </a:solidFill>
              </a:rPr>
              <a:t>WSDL(Web Services Description Language)</a:t>
            </a:r>
            <a:endParaRPr lang="en-US" altLang="zh-CN" dirty="0" smtClean="0"/>
          </a:p>
          <a:p>
            <a:pPr lvl="0" algn="l">
              <a:buFont typeface="+mj-lt"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tcp</a:t>
            </a:r>
            <a:endParaRPr lang="en-US" altLang="zh-CN" dirty="0" smtClean="0"/>
          </a:p>
          <a:p>
            <a:pPr marL="857250" lvl="1" indent="-400050" algn="l">
              <a:buFont typeface="+mj-lt"/>
              <a:buAutoNum type="romanUcPeriod"/>
            </a:pPr>
            <a:r>
              <a:rPr lang="en-US" altLang="zh-CN" dirty="0" smtClean="0">
                <a:sym typeface="+mn-ea"/>
              </a:rPr>
              <a:t>file stream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6686549" cy="973832"/>
          </a:xfrm>
        </p:spPr>
        <p:txBody>
          <a:bodyPr/>
          <a:lstStyle/>
          <a:p>
            <a:r>
              <a:rPr lang="zh-CN" altLang="en-US" dirty="0" smtClean="0"/>
              <a:t>数据传输类型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5" y="2427734"/>
            <a:ext cx="6686549" cy="208823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get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post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put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delete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options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6686549" cy="973832"/>
          </a:xfrm>
        </p:spPr>
        <p:txBody>
          <a:bodyPr/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5" y="2427734"/>
            <a:ext cx="6686549" cy="208823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6686549" cy="973832"/>
          </a:xfrm>
        </p:spPr>
        <p:txBody>
          <a:bodyPr/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5" y="2427734"/>
            <a:ext cx="6686549" cy="208823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6686549" cy="973832"/>
          </a:xfrm>
        </p:spPr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5" y="2427734"/>
            <a:ext cx="6686549" cy="208823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fidder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soapui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jemeter</a:t>
            </a:r>
            <a:endParaRPr lang="en-US" altLang="zh-CN" dirty="0" err="1" smtClean="0"/>
          </a:p>
          <a:p>
            <a:pPr marL="342900" indent="-342900">
              <a:buAutoNum type="arabicPeriod"/>
            </a:pPr>
            <a:r>
              <a:rPr lang="en-US" altLang="zh-CN" dirty="0" smtClean="0">
                <a:sym typeface="+mn-ea"/>
              </a:rPr>
              <a:t>postman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6686549" cy="973832"/>
          </a:xfrm>
        </p:spPr>
        <p:txBody>
          <a:bodyPr/>
          <a:lstStyle/>
          <a:p>
            <a:r>
              <a:rPr lang="en-US" altLang="zh-CN" dirty="0"/>
              <a:t>coding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5" y="2427734"/>
            <a:ext cx="6686549" cy="208823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urlconnection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REST Assured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6686549" cy="973832"/>
          </a:xfrm>
        </p:spPr>
        <p:txBody>
          <a:bodyPr/>
          <a:lstStyle/>
          <a:p>
            <a:r>
              <a:rPr lang="zh-CN" altLang="en-US" dirty="0" smtClean="0"/>
              <a:t>数据驱动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427605"/>
            <a:ext cx="6696710" cy="1701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3mw2iq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3mw2iq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演示</Application>
  <PresentationFormat>全屏显示(16:9)</PresentationFormat>
  <Paragraphs>64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 3</vt:lpstr>
      <vt:lpstr>Arial</vt:lpstr>
      <vt:lpstr>幼圆</vt:lpstr>
      <vt:lpstr>Century Gothic</vt:lpstr>
      <vt:lpstr>Arial Unicode MS</vt:lpstr>
      <vt:lpstr>Calibri</vt:lpstr>
      <vt:lpstr>1_自定义设计方案</vt:lpstr>
      <vt:lpstr>自定义设计方案</vt:lpstr>
      <vt:lpstr>丝状</vt:lpstr>
      <vt:lpstr>自动化框架 之API</vt:lpstr>
      <vt:lpstr>definition</vt:lpstr>
      <vt:lpstr>协议</vt:lpstr>
      <vt:lpstr>数据传输类型</vt:lpstr>
      <vt:lpstr>request</vt:lpstr>
      <vt:lpstr>response</vt:lpstr>
      <vt:lpstr>tools</vt:lpstr>
      <vt:lpstr>API</vt:lpstr>
      <vt:lpstr>数据驱动</vt:lpstr>
      <vt:lpstr>demo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panyongjun</cp:lastModifiedBy>
  <cp:revision>576</cp:revision>
  <dcterms:created xsi:type="dcterms:W3CDTF">2015-12-01T02:15:00Z</dcterms:created>
  <dcterms:modified xsi:type="dcterms:W3CDTF">2019-01-18T01:53:18Z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