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0962"/>
    <a:srgbClr val="0530AD"/>
    <a:srgbClr val="FDF93E"/>
    <a:srgbClr val="00BCE4"/>
    <a:srgbClr val="5E4FA2"/>
    <a:srgbClr val="DE4B4B"/>
    <a:srgbClr val="E85A47"/>
    <a:srgbClr val="00A0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4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642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55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89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20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8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39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202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1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297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5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5E326-EEF8-47AE-971F-E8B221B7F687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5EEB4-7B12-4A42-8DB3-722E47E738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1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14625" y="1466850"/>
            <a:ext cx="6926896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dirty="0" smtClean="0">
                <a:latin typeface="Bauhaus 93" panose="04030905020B02020C02" pitchFamily="82" charset="0"/>
              </a:rPr>
              <a:t>V</a:t>
            </a:r>
            <a:r>
              <a:rPr lang="en-US" altLang="zh-CN" sz="8800" dirty="0" smtClean="0">
                <a:solidFill>
                  <a:srgbClr val="00A087"/>
                </a:solidFill>
                <a:latin typeface="Kristen ITC" panose="03050502040202030202" pitchFamily="66" charset="0"/>
              </a:rPr>
              <a:t>I</a:t>
            </a:r>
            <a:r>
              <a:rPr lang="en-US" altLang="zh-CN" sz="8800" dirty="0" smtClean="0">
                <a:solidFill>
                  <a:srgbClr val="E85A47"/>
                </a:solidFill>
                <a:latin typeface="Colonna MT" panose="04020805060202030203" pitchFamily="82" charset="0"/>
                <a:cs typeface="Times New Roman" panose="02020603050405020304" pitchFamily="18" charset="0"/>
              </a:rPr>
              <a:t>S</a:t>
            </a:r>
            <a:r>
              <a:rPr lang="en-US" altLang="zh-CN" sz="8800" dirty="0" smtClean="0">
                <a:solidFill>
                  <a:srgbClr val="5E4FA2"/>
                </a:solidFill>
                <a:latin typeface="Jokerman" panose="04090605060D06020702" pitchFamily="82" charset="0"/>
                <a:cs typeface="MV Boli" panose="02000500030200090000" pitchFamily="2" charset="0"/>
              </a:rPr>
              <a:t>B</a:t>
            </a:r>
            <a:r>
              <a:rPr lang="en-US" altLang="zh-CN" sz="8800" dirty="0" smtClean="0">
                <a:solidFill>
                  <a:srgbClr val="0530AD"/>
                </a:solidFill>
                <a:latin typeface="Chiller" panose="04020404031007020602" pitchFamily="82" charset="0"/>
              </a:rPr>
              <a:t>U</a:t>
            </a:r>
            <a:r>
              <a:rPr lang="en-US" altLang="zh-CN" sz="19900" dirty="0" smtClean="0">
                <a:latin typeface="Chiller" panose="04020404031007020602" pitchFamily="82" charset="0"/>
              </a:rPr>
              <a:t>I</a:t>
            </a:r>
            <a:r>
              <a:rPr lang="en-US" altLang="zh-CN" sz="8800" dirty="0" smtClean="0">
                <a:solidFill>
                  <a:srgbClr val="FDF93E"/>
                </a:solidFill>
                <a:latin typeface="Castellar" panose="020A0402060406010301" pitchFamily="18" charset="0"/>
              </a:rPr>
              <a:t>L</a:t>
            </a:r>
            <a:r>
              <a:rPr lang="en-US" altLang="zh-CN" sz="19900" dirty="0" smtClean="0">
                <a:solidFill>
                  <a:srgbClr val="FF0000"/>
                </a:solidFill>
                <a:latin typeface="Tw Cen MT Condensed" panose="020B0606020104020203" pitchFamily="34" charset="0"/>
              </a:rPr>
              <a:t>D</a:t>
            </a:r>
            <a:r>
              <a:rPr lang="en-US" altLang="zh-CN" sz="8800" dirty="0" smtClean="0">
                <a:solidFill>
                  <a:srgbClr val="00BCE4"/>
                </a:solidFill>
                <a:latin typeface="Chiller" panose="04020404031007020602" pitchFamily="82" charset="0"/>
                <a:cs typeface="Times New Roman" panose="02020603050405020304" pitchFamily="18" charset="0"/>
              </a:rPr>
              <a:t>E</a:t>
            </a:r>
            <a:r>
              <a:rPr lang="en-US" altLang="zh-CN" sz="8800" dirty="0" smtClean="0">
                <a:solidFill>
                  <a:srgbClr val="D20962"/>
                </a:solidFill>
                <a:latin typeface="Jokerman" panose="04090605060D06020702" pitchFamily="82" charset="0"/>
              </a:rPr>
              <a:t>R</a:t>
            </a:r>
            <a:endParaRPr lang="zh-CN" altLang="en-US" sz="8800" dirty="0">
              <a:solidFill>
                <a:srgbClr val="D20962"/>
              </a:solidFill>
              <a:latin typeface="Jokerman" panose="04090605060D06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27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0" t="23727" r="6876" b="37564"/>
          <a:stretch/>
        </p:blipFill>
        <p:spPr>
          <a:xfrm>
            <a:off x="2638424" y="2000250"/>
            <a:ext cx="69437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43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23552" r="6640" b="35287"/>
          <a:stretch/>
        </p:blipFill>
        <p:spPr>
          <a:xfrm>
            <a:off x="2676525" y="1990725"/>
            <a:ext cx="69246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等线</vt:lpstr>
      <vt:lpstr>等线 Light</vt:lpstr>
      <vt:lpstr>Arial</vt:lpstr>
      <vt:lpstr>Bauhaus 93</vt:lpstr>
      <vt:lpstr>Castellar</vt:lpstr>
      <vt:lpstr>Chiller</vt:lpstr>
      <vt:lpstr>Colonna MT</vt:lpstr>
      <vt:lpstr>Jokerman</vt:lpstr>
      <vt:lpstr>Kristen ITC</vt:lpstr>
      <vt:lpstr>MV Boli</vt:lpstr>
      <vt:lpstr>Times New Roman</vt:lpstr>
      <vt:lpstr>Tw Cen MT Condensed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4</cp:revision>
  <dcterms:created xsi:type="dcterms:W3CDTF">2025-08-23T14:31:23Z</dcterms:created>
  <dcterms:modified xsi:type="dcterms:W3CDTF">2025-08-23T15:10:13Z</dcterms:modified>
</cp:coreProperties>
</file>