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4276" y="1548883"/>
            <a:ext cx="783772" cy="3741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6127" y="1940391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6127" y="2792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6127" y="3644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6127" y="4496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2118048" y="2161994"/>
            <a:ext cx="46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2118048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2118048" y="3865983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 flipV="1">
            <a:off x="2118048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16143" y="1940391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6143" y="2792587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16143" y="3644783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6143" y="4496979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vkFunctionD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>
            <a:off x="4348064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1"/>
          </p:cNvCxnSpPr>
          <p:nvPr/>
        </p:nvCxnSpPr>
        <p:spPr>
          <a:xfrm flipV="1">
            <a:off x="4348064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046159" y="1939989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46159" y="2792185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46159" y="3644381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vkFunctionC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046159" y="4496577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>
          <a:xfrm>
            <a:off x="6578080" y="3013386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276175" y="1939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76175" y="2791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76175" y="3643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76175" y="4496175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>
          <a:xfrm>
            <a:off x="8808096" y="3012984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60" idx="1"/>
          </p:cNvCxnSpPr>
          <p:nvPr/>
        </p:nvCxnSpPr>
        <p:spPr>
          <a:xfrm>
            <a:off x="8808096" y="3865179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031720" y="145557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Loader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267348" y="14555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LayerA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502325" y="145557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LayerB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885273" y="14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ICD</a:t>
            </a:r>
            <a:endParaRPr lang="zh-CN" altLang="en-US" dirty="0"/>
          </a:p>
        </p:txBody>
      </p:sp>
      <p:sp>
        <p:nvSpPr>
          <p:cNvPr id="105" name="任意多边形: 形状 104"/>
          <p:cNvSpPr/>
          <p:nvPr/>
        </p:nvSpPr>
        <p:spPr>
          <a:xfrm>
            <a:off x="4357394" y="2136711"/>
            <a:ext cx="4917233" cy="360357"/>
          </a:xfrm>
          <a:custGeom>
            <a:avLst/>
            <a:gdLst>
              <a:gd name="connsiteX0" fmla="*/ 0 w 4917233"/>
              <a:gd name="connsiteY0" fmla="*/ 18661 h 429208"/>
              <a:gd name="connsiteX1" fmla="*/ 363894 w 4917233"/>
              <a:gd name="connsiteY1" fmla="*/ 429208 h 429208"/>
              <a:gd name="connsiteX2" fmla="*/ 4599992 w 4917233"/>
              <a:gd name="connsiteY2" fmla="*/ 419877 h 429208"/>
              <a:gd name="connsiteX3" fmla="*/ 4917233 w 4917233"/>
              <a:gd name="connsiteY3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7233" h="429208">
                <a:moveTo>
                  <a:pt x="0" y="18661"/>
                </a:moveTo>
                <a:lnTo>
                  <a:pt x="363894" y="429208"/>
                </a:lnTo>
                <a:lnTo>
                  <a:pt x="4599992" y="419877"/>
                </a:lnTo>
                <a:lnTo>
                  <a:pt x="491723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/>
        </p:nvSpPr>
        <p:spPr>
          <a:xfrm>
            <a:off x="4348064" y="3844213"/>
            <a:ext cx="2705878" cy="401216"/>
          </a:xfrm>
          <a:custGeom>
            <a:avLst/>
            <a:gdLst>
              <a:gd name="connsiteX0" fmla="*/ 0 w 2705878"/>
              <a:gd name="connsiteY0" fmla="*/ 0 h 401216"/>
              <a:gd name="connsiteX1" fmla="*/ 373225 w 2705878"/>
              <a:gd name="connsiteY1" fmla="*/ 401216 h 401216"/>
              <a:gd name="connsiteX2" fmla="*/ 2360645 w 2705878"/>
              <a:gd name="connsiteY2" fmla="*/ 382555 h 401216"/>
              <a:gd name="connsiteX3" fmla="*/ 2705878 w 2705878"/>
              <a:gd name="connsiteY3" fmla="*/ 18661 h 40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878" h="401216">
                <a:moveTo>
                  <a:pt x="0" y="0"/>
                </a:moveTo>
                <a:lnTo>
                  <a:pt x="373225" y="401216"/>
                </a:lnTo>
                <a:lnTo>
                  <a:pt x="2360645" y="382555"/>
                </a:lnTo>
                <a:lnTo>
                  <a:pt x="2705878" y="186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/>
          <p:cNvSpPr/>
          <p:nvPr/>
        </p:nvSpPr>
        <p:spPr>
          <a:xfrm>
            <a:off x="6587411" y="4711960"/>
            <a:ext cx="2687216" cy="373224"/>
          </a:xfrm>
          <a:custGeom>
            <a:avLst/>
            <a:gdLst>
              <a:gd name="connsiteX0" fmla="*/ 0 w 2687216"/>
              <a:gd name="connsiteY0" fmla="*/ 0 h 373224"/>
              <a:gd name="connsiteX1" fmla="*/ 429208 w 2687216"/>
              <a:gd name="connsiteY1" fmla="*/ 363893 h 373224"/>
              <a:gd name="connsiteX2" fmla="*/ 2416629 w 2687216"/>
              <a:gd name="connsiteY2" fmla="*/ 373224 h 373224"/>
              <a:gd name="connsiteX3" fmla="*/ 2687216 w 2687216"/>
              <a:gd name="connsiteY3" fmla="*/ 9330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216" h="373224">
                <a:moveTo>
                  <a:pt x="0" y="0"/>
                </a:moveTo>
                <a:lnTo>
                  <a:pt x="429208" y="363893"/>
                </a:lnTo>
                <a:lnTo>
                  <a:pt x="2416629" y="373224"/>
                </a:lnTo>
                <a:lnTo>
                  <a:pt x="2687216" y="933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37736" y="4525344"/>
            <a:ext cx="3037116" cy="2099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1747" y="1450912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0996" y="1590868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245" y="303241"/>
            <a:ext cx="1978090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245" y="1828800"/>
            <a:ext cx="1978090" cy="82109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449290" y="1124335"/>
            <a:ext cx="0" cy="70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60245" y="3223723"/>
            <a:ext cx="1978090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2" idx="0"/>
          </p:cNvCxnSpPr>
          <p:nvPr/>
        </p:nvCxnSpPr>
        <p:spPr>
          <a:xfrm>
            <a:off x="2449290" y="2649894"/>
            <a:ext cx="0" cy="5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96016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47130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12241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12" idx="2"/>
            <a:endCxn id="42" idx="0"/>
          </p:cNvCxnSpPr>
          <p:nvPr/>
        </p:nvCxnSpPr>
        <p:spPr>
          <a:xfrm>
            <a:off x="2449290" y="4044817"/>
            <a:ext cx="7004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/>
          <p:cNvSpPr/>
          <p:nvPr/>
        </p:nvSpPr>
        <p:spPr>
          <a:xfrm>
            <a:off x="3725236" y="1959428"/>
            <a:ext cx="354569" cy="17728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147453" y="1124335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147452" y="2439954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: 圆角 89"/>
          <p:cNvSpPr/>
          <p:nvPr/>
        </p:nvSpPr>
        <p:spPr>
          <a:xfrm>
            <a:off x="6220400" y="802430"/>
            <a:ext cx="2251794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1(Graphic)</a:t>
            </a:r>
            <a:endParaRPr lang="zh-CN" altLang="en-US" dirty="0"/>
          </a:p>
        </p:txBody>
      </p:sp>
      <p:sp>
        <p:nvSpPr>
          <p:cNvPr id="91" name="矩形: 圆角 90"/>
          <p:cNvSpPr/>
          <p:nvPr/>
        </p:nvSpPr>
        <p:spPr>
          <a:xfrm>
            <a:off x="6220399" y="1467234"/>
            <a:ext cx="2251795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2(Compute)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6226626" y="2132038"/>
            <a:ext cx="2245568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1(Compute)</a:t>
            </a:r>
            <a:endParaRPr lang="zh-CN" altLang="en-US" dirty="0"/>
          </a:p>
        </p:txBody>
      </p:sp>
      <p:sp>
        <p:nvSpPr>
          <p:cNvPr id="93" name="矩形: 圆角 92"/>
          <p:cNvSpPr/>
          <p:nvPr/>
        </p:nvSpPr>
        <p:spPr>
          <a:xfrm>
            <a:off x="6220399" y="2796842"/>
            <a:ext cx="2245567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2(Transfer)</a:t>
            </a:r>
            <a:endParaRPr lang="zh-CN" altLang="en-US" dirty="0"/>
          </a:p>
        </p:txBody>
      </p:sp>
      <p:cxnSp>
        <p:nvCxnSpPr>
          <p:cNvPr id="95" name="连接符: 肘形 94"/>
          <p:cNvCxnSpPr>
            <a:stCxn id="83" idx="3"/>
            <a:endCxn id="90" idx="1"/>
          </p:cNvCxnSpPr>
          <p:nvPr/>
        </p:nvCxnSpPr>
        <p:spPr>
          <a:xfrm flipV="1">
            <a:off x="5780310" y="1024033"/>
            <a:ext cx="440090" cy="32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/>
          <p:cNvCxnSpPr>
            <a:stCxn id="83" idx="3"/>
            <a:endCxn id="91" idx="1"/>
          </p:cNvCxnSpPr>
          <p:nvPr/>
        </p:nvCxnSpPr>
        <p:spPr>
          <a:xfrm>
            <a:off x="5780310" y="1345938"/>
            <a:ext cx="440089" cy="342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/>
          <p:cNvCxnSpPr>
            <a:stCxn id="86" idx="3"/>
            <a:endCxn id="92" idx="1"/>
          </p:cNvCxnSpPr>
          <p:nvPr/>
        </p:nvCxnSpPr>
        <p:spPr>
          <a:xfrm flipV="1">
            <a:off x="5780309" y="2353641"/>
            <a:ext cx="446317" cy="307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/>
          <p:cNvCxnSpPr>
            <a:stCxn id="86" idx="3"/>
            <a:endCxn id="93" idx="1"/>
          </p:cNvCxnSpPr>
          <p:nvPr/>
        </p:nvCxnSpPr>
        <p:spPr>
          <a:xfrm>
            <a:off x="5780309" y="2661557"/>
            <a:ext cx="440090" cy="35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784685" y="69282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839153" y="742973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8893621" y="81138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90" idx="3"/>
            <a:endCxn id="113" idx="1"/>
          </p:cNvCxnSpPr>
          <p:nvPr/>
        </p:nvCxnSpPr>
        <p:spPr>
          <a:xfrm>
            <a:off x="8472194" y="1024033"/>
            <a:ext cx="421427" cy="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839189" y="1408310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8893621" y="146995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91" idx="3"/>
            <a:endCxn id="118" idx="1"/>
          </p:cNvCxnSpPr>
          <p:nvPr/>
        </p:nvCxnSpPr>
        <p:spPr>
          <a:xfrm>
            <a:off x="8472194" y="1688837"/>
            <a:ext cx="421427" cy="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829858" y="2074894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8896731" y="213280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4" name="直接箭头连接符 123"/>
          <p:cNvCxnSpPr>
            <a:stCxn id="92" idx="3"/>
            <a:endCxn id="122" idx="1"/>
          </p:cNvCxnSpPr>
          <p:nvPr/>
        </p:nvCxnSpPr>
        <p:spPr>
          <a:xfrm>
            <a:off x="8472194" y="2353641"/>
            <a:ext cx="424537" cy="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893621" y="280068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93" idx="3"/>
            <a:endCxn id="127" idx="1"/>
          </p:cNvCxnSpPr>
          <p:nvPr/>
        </p:nvCxnSpPr>
        <p:spPr>
          <a:xfrm>
            <a:off x="8465966" y="3018445"/>
            <a:ext cx="427655" cy="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113" idx="3"/>
            <a:endCxn id="42" idx="3"/>
          </p:cNvCxnSpPr>
          <p:nvPr/>
        </p:nvCxnSpPr>
        <p:spPr>
          <a:xfrm flipH="1">
            <a:off x="3974852" y="1032989"/>
            <a:ext cx="7501813" cy="4542049"/>
          </a:xfrm>
          <a:prstGeom prst="bentConnector3">
            <a:avLst>
              <a:gd name="adj1" fmla="val -3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27794" y="1254590"/>
            <a:ext cx="2880064" cy="16285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147452" y="3223723"/>
            <a:ext cx="1632857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窗口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1" name="直接箭头连接符 140"/>
          <p:cNvCxnSpPr>
            <a:stCxn id="139" idx="1"/>
          </p:cNvCxnSpPr>
          <p:nvPr/>
        </p:nvCxnSpPr>
        <p:spPr>
          <a:xfrm flipH="1" flipV="1">
            <a:off x="3607858" y="2883159"/>
            <a:ext cx="539594" cy="75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1117" y="517845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38603" y="517845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5693" y="517845"/>
            <a:ext cx="2508377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VK_KHR_win32_surface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117" y="2060506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38603" y="2060506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VK_KHR_swapchain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53143" y="4469364"/>
            <a:ext cx="5632579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交换链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17437" y="4581331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8086" y="464042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44952" y="469951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8" name="箭头: 五边形 17"/>
          <p:cNvSpPr/>
          <p:nvPr/>
        </p:nvSpPr>
        <p:spPr>
          <a:xfrm rot="10800000">
            <a:off x="7119256" y="3854459"/>
            <a:ext cx="2864814" cy="20571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89216" y="3994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显示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61268" y="4581331"/>
            <a:ext cx="1502229" cy="584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endParaRPr lang="en-US" altLang="zh-CN" dirty="0"/>
          </a:p>
          <a:p>
            <a:pPr algn="ctr"/>
            <a:r>
              <a:rPr lang="en-US" altLang="zh-CN" dirty="0"/>
              <a:t>(Window)</a:t>
            </a:r>
            <a:endParaRPr lang="zh-CN" altLang="en-US" dirty="0"/>
          </a:p>
        </p:txBody>
      </p:sp>
      <p:cxnSp>
        <p:nvCxnSpPr>
          <p:cNvPr id="30" name="连接符: 肘形 29"/>
          <p:cNvCxnSpPr>
            <a:stCxn id="10" idx="2"/>
          </p:cNvCxnSpPr>
          <p:nvPr/>
        </p:nvCxnSpPr>
        <p:spPr>
          <a:xfrm rot="5400000">
            <a:off x="1211423" y="3675482"/>
            <a:ext cx="1587764" cy="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</p:cNvCxnSpPr>
          <p:nvPr/>
        </p:nvCxnSpPr>
        <p:spPr>
          <a:xfrm>
            <a:off x="5292791" y="2881600"/>
            <a:ext cx="0" cy="15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30396" y="349438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createSwapchain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35" name="直接箭头连接符 34"/>
          <p:cNvCxnSpPr>
            <a:stCxn id="8" idx="2"/>
          </p:cNvCxnSpPr>
          <p:nvPr/>
        </p:nvCxnSpPr>
        <p:spPr>
          <a:xfrm>
            <a:off x="8729882" y="1338939"/>
            <a:ext cx="0" cy="25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61268" y="213036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createSurface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13" idx="3"/>
            <a:endCxn id="18" idx="3"/>
          </p:cNvCxnSpPr>
          <p:nvPr/>
        </p:nvCxnSpPr>
        <p:spPr>
          <a:xfrm>
            <a:off x="6285722" y="4879911"/>
            <a:ext cx="833534" cy="31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16505" y="4906645"/>
            <a:ext cx="6459855" cy="975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9535" y="518160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Platform</a:t>
            </a:r>
            <a:endParaRPr lang="en-US" altLang="zh-CN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120" y="5182235"/>
            <a:ext cx="132715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14240" y="5182870"/>
            <a:ext cx="962025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graphic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80125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399020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516505" y="2686050"/>
            <a:ext cx="6459855" cy="1645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58900" y="324485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Core</a:t>
            </a:r>
            <a:endParaRPr lang="en-US" altLang="zh-CN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8310" y="2933700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71424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event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05663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14240" y="3672205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ecs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9902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516505" y="1135380"/>
            <a:ext cx="6459855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59535" y="14103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App</a:t>
            </a:r>
            <a:endParaRPr lang="en-US" altLang="zh-CN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831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editor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1424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sample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987675" y="3672205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5718810" y="90614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Scene</a:t>
            </a:r>
            <a:endParaRPr lang="en-US" altLang="zh-CN" sz="1200"/>
          </a:p>
        </p:txBody>
      </p:sp>
      <p:sp>
        <p:nvSpPr>
          <p:cNvPr id="8" name="椭圆 7"/>
          <p:cNvSpPr/>
          <p:nvPr/>
        </p:nvSpPr>
        <p:spPr>
          <a:xfrm>
            <a:off x="5718810" y="190055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Object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4692015" y="2894965"/>
            <a:ext cx="102679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Mesh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6760845" y="2894965"/>
            <a:ext cx="99314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4670425" y="388937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Skeleton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4670425" y="488378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Animation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6723380" y="388937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 instance</a:t>
            </a:r>
            <a:endParaRPr lang="en-US" altLang="zh-CN" sz="1000"/>
          </a:p>
        </p:txBody>
      </p: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>
            <a:off x="6240145" y="152717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0"/>
          </p:cNvCxnSpPr>
          <p:nvPr/>
        </p:nvCxnSpPr>
        <p:spPr>
          <a:xfrm flipH="1">
            <a:off x="5205730" y="2521585"/>
            <a:ext cx="103441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  <a:endCxn id="10" idx="0"/>
          </p:cNvCxnSpPr>
          <p:nvPr/>
        </p:nvCxnSpPr>
        <p:spPr>
          <a:xfrm>
            <a:off x="6240145" y="2521585"/>
            <a:ext cx="101727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4"/>
            <a:endCxn id="11" idx="0"/>
          </p:cNvCxnSpPr>
          <p:nvPr/>
        </p:nvCxnSpPr>
        <p:spPr>
          <a:xfrm>
            <a:off x="5205730" y="3515995"/>
            <a:ext cx="508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4"/>
            <a:endCxn id="13" idx="0"/>
          </p:cNvCxnSpPr>
          <p:nvPr/>
        </p:nvCxnSpPr>
        <p:spPr>
          <a:xfrm>
            <a:off x="5205730" y="3515995"/>
            <a:ext cx="203898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4"/>
            <a:endCxn id="12" idx="0"/>
          </p:cNvCxnSpPr>
          <p:nvPr/>
        </p:nvCxnSpPr>
        <p:spPr>
          <a:xfrm>
            <a:off x="5210810" y="451040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40145" y="159131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7" name="文本框 26"/>
          <p:cNvSpPr txBox="1"/>
          <p:nvPr/>
        </p:nvSpPr>
        <p:spPr>
          <a:xfrm>
            <a:off x="5718810" y="264985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5205730" y="3580130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5205730" y="457454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30" name="文本框 29"/>
          <p:cNvSpPr txBox="1"/>
          <p:nvPr/>
        </p:nvSpPr>
        <p:spPr>
          <a:xfrm>
            <a:off x="6621780" y="270700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6621780" y="362775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宽屏</PresentationFormat>
  <Paragraphs>166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等线</vt:lpstr>
      <vt:lpstr>Gubbi</vt:lpstr>
      <vt:lpstr>微软雅黑</vt:lpstr>
      <vt:lpstr>宋体</vt:lpstr>
      <vt:lpstr>Droid Sans Fallback</vt:lpstr>
      <vt:lpstr>Arial Unicode MS</vt:lpstr>
      <vt:lpstr>等线 Light</vt:lpstr>
      <vt:lpstr>Calibri</vt:lpstr>
      <vt:lpstr>Trebuchet MS</vt:lpstr>
      <vt:lpstr>OpenSymbol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</dc:creator>
  <cp:lastModifiedBy>cxh</cp:lastModifiedBy>
  <cp:revision>125</cp:revision>
  <dcterms:created xsi:type="dcterms:W3CDTF">2024-04-09T08:54:58Z</dcterms:created>
  <dcterms:modified xsi:type="dcterms:W3CDTF">2024-04-09T08:54:58Z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