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6049-7CC1-443D-8C69-5B57A6C8F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FDB7-FE47-42C5-8223-86CB8DD6F6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4276" y="1548883"/>
            <a:ext cx="783772" cy="3741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86127" y="1940391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6127" y="2792587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6127" y="3644783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6127" y="4496979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箭头连接符 9"/>
          <p:cNvCxnSpPr>
            <a:endCxn id="5" idx="1"/>
          </p:cNvCxnSpPr>
          <p:nvPr/>
        </p:nvCxnSpPr>
        <p:spPr>
          <a:xfrm>
            <a:off x="2118048" y="2161994"/>
            <a:ext cx="468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2118048" y="3013788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1"/>
          </p:cNvCxnSpPr>
          <p:nvPr/>
        </p:nvCxnSpPr>
        <p:spPr>
          <a:xfrm>
            <a:off x="2118048" y="3865983"/>
            <a:ext cx="468079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8" idx="1"/>
          </p:cNvCxnSpPr>
          <p:nvPr/>
        </p:nvCxnSpPr>
        <p:spPr>
          <a:xfrm flipV="1">
            <a:off x="2118048" y="4718582"/>
            <a:ext cx="468079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816143" y="1940391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16143" y="2792587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vkFunctionB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16143" y="3644783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16143" y="4496979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vkFunctionD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5" idx="1"/>
          </p:cNvCxnSpPr>
          <p:nvPr/>
        </p:nvCxnSpPr>
        <p:spPr>
          <a:xfrm>
            <a:off x="4348064" y="3013788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7" idx="1"/>
          </p:cNvCxnSpPr>
          <p:nvPr/>
        </p:nvCxnSpPr>
        <p:spPr>
          <a:xfrm flipV="1">
            <a:off x="4348064" y="4718582"/>
            <a:ext cx="468079" cy="1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046159" y="1939989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46159" y="2792185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vkFunctionB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046159" y="3644381"/>
            <a:ext cx="1761937" cy="4432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vkFunctionC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046159" y="4496577"/>
            <a:ext cx="1761937" cy="4432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直接箭头连接符 54"/>
          <p:cNvCxnSpPr>
            <a:endCxn id="51" idx="1"/>
          </p:cNvCxnSpPr>
          <p:nvPr/>
        </p:nvCxnSpPr>
        <p:spPr>
          <a:xfrm>
            <a:off x="6578080" y="3013386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9276175" y="1939587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76175" y="2791783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vkFunctionB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276175" y="3643979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276175" y="4496175"/>
            <a:ext cx="1761937" cy="443205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vkFunctionD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直接箭头连接符 62"/>
          <p:cNvCxnSpPr>
            <a:endCxn id="59" idx="1"/>
          </p:cNvCxnSpPr>
          <p:nvPr/>
        </p:nvCxnSpPr>
        <p:spPr>
          <a:xfrm>
            <a:off x="8808096" y="3012984"/>
            <a:ext cx="468079" cy="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60" idx="1"/>
          </p:cNvCxnSpPr>
          <p:nvPr/>
        </p:nvCxnSpPr>
        <p:spPr>
          <a:xfrm>
            <a:off x="8808096" y="3865179"/>
            <a:ext cx="468079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031720" y="145557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Loader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267348" y="14555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LayerA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7502325" y="145557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LayerB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9885273" y="14555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ICD</a:t>
            </a:r>
            <a:endParaRPr lang="zh-CN" altLang="en-US" dirty="0"/>
          </a:p>
        </p:txBody>
      </p:sp>
      <p:sp>
        <p:nvSpPr>
          <p:cNvPr id="105" name="任意多边形: 形状 104"/>
          <p:cNvSpPr/>
          <p:nvPr/>
        </p:nvSpPr>
        <p:spPr>
          <a:xfrm>
            <a:off x="4357394" y="2136711"/>
            <a:ext cx="4917233" cy="360357"/>
          </a:xfrm>
          <a:custGeom>
            <a:avLst/>
            <a:gdLst>
              <a:gd name="connsiteX0" fmla="*/ 0 w 4917233"/>
              <a:gd name="connsiteY0" fmla="*/ 18661 h 429208"/>
              <a:gd name="connsiteX1" fmla="*/ 363894 w 4917233"/>
              <a:gd name="connsiteY1" fmla="*/ 429208 h 429208"/>
              <a:gd name="connsiteX2" fmla="*/ 4599992 w 4917233"/>
              <a:gd name="connsiteY2" fmla="*/ 419877 h 429208"/>
              <a:gd name="connsiteX3" fmla="*/ 4917233 w 4917233"/>
              <a:gd name="connsiteY3" fmla="*/ 0 h 42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7233" h="429208">
                <a:moveTo>
                  <a:pt x="0" y="18661"/>
                </a:moveTo>
                <a:lnTo>
                  <a:pt x="363894" y="429208"/>
                </a:lnTo>
                <a:lnTo>
                  <a:pt x="4599992" y="419877"/>
                </a:lnTo>
                <a:lnTo>
                  <a:pt x="4917233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: 形状 105"/>
          <p:cNvSpPr/>
          <p:nvPr/>
        </p:nvSpPr>
        <p:spPr>
          <a:xfrm>
            <a:off x="4348064" y="3844213"/>
            <a:ext cx="2705878" cy="401216"/>
          </a:xfrm>
          <a:custGeom>
            <a:avLst/>
            <a:gdLst>
              <a:gd name="connsiteX0" fmla="*/ 0 w 2705878"/>
              <a:gd name="connsiteY0" fmla="*/ 0 h 401216"/>
              <a:gd name="connsiteX1" fmla="*/ 373225 w 2705878"/>
              <a:gd name="connsiteY1" fmla="*/ 401216 h 401216"/>
              <a:gd name="connsiteX2" fmla="*/ 2360645 w 2705878"/>
              <a:gd name="connsiteY2" fmla="*/ 382555 h 401216"/>
              <a:gd name="connsiteX3" fmla="*/ 2705878 w 2705878"/>
              <a:gd name="connsiteY3" fmla="*/ 18661 h 40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878" h="401216">
                <a:moveTo>
                  <a:pt x="0" y="0"/>
                </a:moveTo>
                <a:lnTo>
                  <a:pt x="373225" y="401216"/>
                </a:lnTo>
                <a:lnTo>
                  <a:pt x="2360645" y="382555"/>
                </a:lnTo>
                <a:lnTo>
                  <a:pt x="2705878" y="1866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/>
          <p:cNvSpPr/>
          <p:nvPr/>
        </p:nvSpPr>
        <p:spPr>
          <a:xfrm>
            <a:off x="6587411" y="4711960"/>
            <a:ext cx="2687216" cy="373224"/>
          </a:xfrm>
          <a:custGeom>
            <a:avLst/>
            <a:gdLst>
              <a:gd name="connsiteX0" fmla="*/ 0 w 2687216"/>
              <a:gd name="connsiteY0" fmla="*/ 0 h 373224"/>
              <a:gd name="connsiteX1" fmla="*/ 429208 w 2687216"/>
              <a:gd name="connsiteY1" fmla="*/ 363893 h 373224"/>
              <a:gd name="connsiteX2" fmla="*/ 2416629 w 2687216"/>
              <a:gd name="connsiteY2" fmla="*/ 373224 h 373224"/>
              <a:gd name="connsiteX3" fmla="*/ 2687216 w 2687216"/>
              <a:gd name="connsiteY3" fmla="*/ 9330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7216" h="373224">
                <a:moveTo>
                  <a:pt x="0" y="0"/>
                </a:moveTo>
                <a:lnTo>
                  <a:pt x="429208" y="363893"/>
                </a:lnTo>
                <a:lnTo>
                  <a:pt x="2416629" y="373224"/>
                </a:lnTo>
                <a:lnTo>
                  <a:pt x="2687216" y="933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937736" y="4525344"/>
            <a:ext cx="3037116" cy="209938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1747" y="1450912"/>
            <a:ext cx="1978090" cy="821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0996" y="1590868"/>
            <a:ext cx="1978090" cy="8210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60245" y="303241"/>
            <a:ext cx="1978090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0245" y="1828800"/>
            <a:ext cx="1978090" cy="82109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>
            <a:off x="2449290" y="1124335"/>
            <a:ext cx="0" cy="70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60245" y="3223723"/>
            <a:ext cx="1978090" cy="82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逻辑设备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12" idx="0"/>
          </p:cNvCxnSpPr>
          <p:nvPr/>
        </p:nvCxnSpPr>
        <p:spPr>
          <a:xfrm>
            <a:off x="2449290" y="2649894"/>
            <a:ext cx="0" cy="5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96016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47130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012241" y="4665304"/>
            <a:ext cx="475861" cy="17914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12" idx="2"/>
            <a:endCxn id="42" idx="0"/>
          </p:cNvCxnSpPr>
          <p:nvPr/>
        </p:nvCxnSpPr>
        <p:spPr>
          <a:xfrm>
            <a:off x="2449290" y="4044817"/>
            <a:ext cx="7004" cy="48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右 81"/>
          <p:cNvSpPr/>
          <p:nvPr/>
        </p:nvSpPr>
        <p:spPr>
          <a:xfrm>
            <a:off x="3725236" y="1959428"/>
            <a:ext cx="354569" cy="17728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4147453" y="1124335"/>
            <a:ext cx="1632857" cy="443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4147452" y="2439954"/>
            <a:ext cx="1632857" cy="4432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物理设备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0" name="矩形: 圆角 89"/>
          <p:cNvSpPr/>
          <p:nvPr/>
        </p:nvSpPr>
        <p:spPr>
          <a:xfrm>
            <a:off x="6220400" y="802430"/>
            <a:ext cx="2251794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1(Graphic)</a:t>
            </a:r>
            <a:endParaRPr lang="zh-CN" altLang="en-US" dirty="0"/>
          </a:p>
        </p:txBody>
      </p:sp>
      <p:sp>
        <p:nvSpPr>
          <p:cNvPr id="91" name="矩形: 圆角 90"/>
          <p:cNvSpPr/>
          <p:nvPr/>
        </p:nvSpPr>
        <p:spPr>
          <a:xfrm>
            <a:off x="6220399" y="1467234"/>
            <a:ext cx="2251795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2(Compute)</a:t>
            </a:r>
            <a:endParaRPr lang="zh-CN" altLang="en-US" dirty="0"/>
          </a:p>
        </p:txBody>
      </p:sp>
      <p:sp>
        <p:nvSpPr>
          <p:cNvPr id="92" name="矩形: 圆角 91"/>
          <p:cNvSpPr/>
          <p:nvPr/>
        </p:nvSpPr>
        <p:spPr>
          <a:xfrm>
            <a:off x="6226626" y="2132038"/>
            <a:ext cx="2245568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1(Compute)</a:t>
            </a:r>
            <a:endParaRPr lang="zh-CN" altLang="en-US" dirty="0"/>
          </a:p>
        </p:txBody>
      </p:sp>
      <p:sp>
        <p:nvSpPr>
          <p:cNvPr id="93" name="矩形: 圆角 92"/>
          <p:cNvSpPr/>
          <p:nvPr/>
        </p:nvSpPr>
        <p:spPr>
          <a:xfrm>
            <a:off x="6220399" y="2796842"/>
            <a:ext cx="2245567" cy="4432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2(Transfer)</a:t>
            </a:r>
            <a:endParaRPr lang="zh-CN" altLang="en-US" dirty="0"/>
          </a:p>
        </p:txBody>
      </p:sp>
      <p:cxnSp>
        <p:nvCxnSpPr>
          <p:cNvPr id="95" name="连接符: 肘形 94"/>
          <p:cNvCxnSpPr>
            <a:stCxn id="83" idx="3"/>
            <a:endCxn id="90" idx="1"/>
          </p:cNvCxnSpPr>
          <p:nvPr/>
        </p:nvCxnSpPr>
        <p:spPr>
          <a:xfrm flipV="1">
            <a:off x="5780310" y="1024033"/>
            <a:ext cx="440090" cy="321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/>
          <p:cNvCxnSpPr>
            <a:stCxn id="83" idx="3"/>
            <a:endCxn id="91" idx="1"/>
          </p:cNvCxnSpPr>
          <p:nvPr/>
        </p:nvCxnSpPr>
        <p:spPr>
          <a:xfrm>
            <a:off x="5780310" y="1345938"/>
            <a:ext cx="440089" cy="342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/>
          <p:cNvCxnSpPr>
            <a:stCxn id="86" idx="3"/>
            <a:endCxn id="92" idx="1"/>
          </p:cNvCxnSpPr>
          <p:nvPr/>
        </p:nvCxnSpPr>
        <p:spPr>
          <a:xfrm flipV="1">
            <a:off x="5780309" y="2353641"/>
            <a:ext cx="446317" cy="307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/>
          <p:cNvCxnSpPr>
            <a:stCxn id="86" idx="3"/>
            <a:endCxn id="93" idx="1"/>
          </p:cNvCxnSpPr>
          <p:nvPr/>
        </p:nvCxnSpPr>
        <p:spPr>
          <a:xfrm>
            <a:off x="5780309" y="2661557"/>
            <a:ext cx="440090" cy="356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784685" y="69282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839153" y="742973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8893621" y="811386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15" name="直接箭头连接符 114"/>
          <p:cNvCxnSpPr>
            <a:stCxn id="90" idx="3"/>
            <a:endCxn id="113" idx="1"/>
          </p:cNvCxnSpPr>
          <p:nvPr/>
        </p:nvCxnSpPr>
        <p:spPr>
          <a:xfrm>
            <a:off x="8472194" y="1024033"/>
            <a:ext cx="421427" cy="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8839189" y="1408310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8893621" y="1469956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2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0" name="直接箭头连接符 119"/>
          <p:cNvCxnSpPr>
            <a:stCxn id="91" idx="3"/>
            <a:endCxn id="118" idx="1"/>
          </p:cNvCxnSpPr>
          <p:nvPr/>
        </p:nvCxnSpPr>
        <p:spPr>
          <a:xfrm>
            <a:off x="8472194" y="1688837"/>
            <a:ext cx="421427" cy="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8829858" y="2074894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8896731" y="213280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4" name="直接箭头连接符 123"/>
          <p:cNvCxnSpPr>
            <a:stCxn id="92" idx="3"/>
            <a:endCxn id="122" idx="1"/>
          </p:cNvCxnSpPr>
          <p:nvPr/>
        </p:nvCxnSpPr>
        <p:spPr>
          <a:xfrm>
            <a:off x="8472194" y="2353641"/>
            <a:ext cx="424537" cy="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893621" y="2800687"/>
            <a:ext cx="2583044" cy="4432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队列族</a:t>
            </a:r>
            <a:r>
              <a:rPr lang="en-US" altLang="zh-CN" dirty="0"/>
              <a:t>1</a:t>
            </a:r>
            <a:r>
              <a:rPr lang="zh-CN" altLang="en-US" dirty="0"/>
              <a:t>的所有队列</a:t>
            </a:r>
            <a:endParaRPr lang="zh-CN" altLang="en-US" dirty="0"/>
          </a:p>
        </p:txBody>
      </p:sp>
      <p:cxnSp>
        <p:nvCxnSpPr>
          <p:cNvPr id="129" name="直接箭头连接符 128"/>
          <p:cNvCxnSpPr>
            <a:stCxn id="93" idx="3"/>
            <a:endCxn id="127" idx="1"/>
          </p:cNvCxnSpPr>
          <p:nvPr/>
        </p:nvCxnSpPr>
        <p:spPr>
          <a:xfrm>
            <a:off x="8465966" y="3018445"/>
            <a:ext cx="427655" cy="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stCxn id="113" idx="3"/>
            <a:endCxn id="42" idx="3"/>
          </p:cNvCxnSpPr>
          <p:nvPr/>
        </p:nvCxnSpPr>
        <p:spPr>
          <a:xfrm flipH="1">
            <a:off x="3974852" y="1032989"/>
            <a:ext cx="7501813" cy="4542049"/>
          </a:xfrm>
          <a:prstGeom prst="bentConnector3">
            <a:avLst>
              <a:gd name="adj1" fmla="val -3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27794" y="1254590"/>
            <a:ext cx="2880064" cy="16285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147452" y="3223723"/>
            <a:ext cx="1632857" cy="821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Surface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窗口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41" name="直接箭头连接符 140"/>
          <p:cNvCxnSpPr>
            <a:stCxn id="139" idx="1"/>
          </p:cNvCxnSpPr>
          <p:nvPr/>
        </p:nvCxnSpPr>
        <p:spPr>
          <a:xfrm flipH="1" flipV="1">
            <a:off x="3607858" y="2883159"/>
            <a:ext cx="539594" cy="75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1117" y="517845"/>
            <a:ext cx="25083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38603" y="517845"/>
            <a:ext cx="2508376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VK_KHR_surface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5693" y="517845"/>
            <a:ext cx="2508377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实例扩展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VK_KHR_win32_surface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1117" y="2060506"/>
            <a:ext cx="2508375" cy="821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逻辑设备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38603" y="2060506"/>
            <a:ext cx="2508376" cy="821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设备扩展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VK_KHR_swapchain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53143" y="4469364"/>
            <a:ext cx="5632579" cy="8210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交换链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17437" y="4581331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78086" y="4640423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44952" y="4699513"/>
            <a:ext cx="839755" cy="4665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8" name="箭头: 五边形 17"/>
          <p:cNvSpPr/>
          <p:nvPr/>
        </p:nvSpPr>
        <p:spPr>
          <a:xfrm rot="10800000">
            <a:off x="7119256" y="3854459"/>
            <a:ext cx="2864814" cy="20571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489216" y="3994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显示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61268" y="4581331"/>
            <a:ext cx="1502229" cy="584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Surface</a:t>
            </a:r>
            <a:endParaRPr lang="en-US" altLang="zh-CN" dirty="0"/>
          </a:p>
          <a:p>
            <a:pPr algn="ctr"/>
            <a:r>
              <a:rPr lang="en-US" altLang="zh-CN" dirty="0"/>
              <a:t>(Window)</a:t>
            </a:r>
            <a:endParaRPr lang="zh-CN" altLang="en-US" dirty="0"/>
          </a:p>
        </p:txBody>
      </p:sp>
      <p:cxnSp>
        <p:nvCxnSpPr>
          <p:cNvPr id="30" name="连接符: 肘形 29"/>
          <p:cNvCxnSpPr>
            <a:stCxn id="10" idx="2"/>
          </p:cNvCxnSpPr>
          <p:nvPr/>
        </p:nvCxnSpPr>
        <p:spPr>
          <a:xfrm rot="5400000">
            <a:off x="1211423" y="3675482"/>
            <a:ext cx="1587764" cy="1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2"/>
          </p:cNvCxnSpPr>
          <p:nvPr/>
        </p:nvCxnSpPr>
        <p:spPr>
          <a:xfrm>
            <a:off x="5292791" y="2881600"/>
            <a:ext cx="0" cy="158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30396" y="3494381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createSwapchain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35" name="直接箭头连接符 34"/>
          <p:cNvCxnSpPr>
            <a:stCxn id="8" idx="2"/>
          </p:cNvCxnSpPr>
          <p:nvPr/>
        </p:nvCxnSpPr>
        <p:spPr>
          <a:xfrm>
            <a:off x="8729882" y="1338939"/>
            <a:ext cx="0" cy="251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061268" y="2130368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createSurface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cxnSp>
        <p:nvCxnSpPr>
          <p:cNvPr id="43" name="直接箭头连接符 42"/>
          <p:cNvCxnSpPr>
            <a:stCxn id="13" idx="3"/>
            <a:endCxn id="18" idx="3"/>
          </p:cNvCxnSpPr>
          <p:nvPr/>
        </p:nvCxnSpPr>
        <p:spPr>
          <a:xfrm>
            <a:off x="6285722" y="4879911"/>
            <a:ext cx="833534" cy="31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16505" y="4906645"/>
            <a:ext cx="6459855" cy="9753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59535" y="518160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Platform</a:t>
            </a:r>
            <a:endParaRPr lang="en-US" altLang="zh-CN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2120" y="5182235"/>
            <a:ext cx="132715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os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714240" y="5182870"/>
            <a:ext cx="962025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graphic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80125" y="5182870"/>
            <a:ext cx="95631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399020" y="5182870"/>
            <a:ext cx="956310" cy="4235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gui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516505" y="2686050"/>
            <a:ext cx="6459855" cy="1645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358900" y="324485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Core</a:t>
            </a:r>
            <a:endParaRPr lang="en-US" altLang="zh-CN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88310" y="2933700"/>
            <a:ext cx="133985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common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71424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event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05663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714240" y="3672205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ecs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399020" y="2933700"/>
            <a:ext cx="95631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render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516505" y="1135380"/>
            <a:ext cx="6459855" cy="97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59535" y="1410335"/>
            <a:ext cx="589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+mn-ea"/>
              </a:rPr>
              <a:t>App</a:t>
            </a:r>
            <a:endParaRPr lang="en-US" altLang="zh-CN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88310" y="1410970"/>
            <a:ext cx="95631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editor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4714240" y="1410970"/>
            <a:ext cx="956310" cy="4235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sample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987675" y="3672205"/>
            <a:ext cx="1339850" cy="423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animation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5718810" y="90614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Scene</a:t>
            </a:r>
            <a:endParaRPr lang="en-US" altLang="zh-CN" sz="1200"/>
          </a:p>
        </p:txBody>
      </p:sp>
      <p:sp>
        <p:nvSpPr>
          <p:cNvPr id="8" name="椭圆 7"/>
          <p:cNvSpPr/>
          <p:nvPr/>
        </p:nvSpPr>
        <p:spPr>
          <a:xfrm>
            <a:off x="5718810" y="190055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Object</a:t>
            </a:r>
            <a:endParaRPr lang="en-US" altLang="zh-CN" sz="1000"/>
          </a:p>
        </p:txBody>
      </p:sp>
      <p:sp>
        <p:nvSpPr>
          <p:cNvPr id="9" name="椭圆 8"/>
          <p:cNvSpPr/>
          <p:nvPr/>
        </p:nvSpPr>
        <p:spPr>
          <a:xfrm>
            <a:off x="4692015" y="2894965"/>
            <a:ext cx="102679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Mesh</a:t>
            </a:r>
            <a:endParaRPr lang="en-US" altLang="zh-CN" sz="1000"/>
          </a:p>
        </p:txBody>
      </p:sp>
      <p:sp>
        <p:nvSpPr>
          <p:cNvPr id="10" name="椭圆 9"/>
          <p:cNvSpPr/>
          <p:nvPr/>
        </p:nvSpPr>
        <p:spPr>
          <a:xfrm>
            <a:off x="6760845" y="2894965"/>
            <a:ext cx="99314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Material</a:t>
            </a:r>
            <a:endParaRPr lang="en-US" altLang="zh-CN" sz="1000"/>
          </a:p>
        </p:txBody>
      </p:sp>
      <p:sp>
        <p:nvSpPr>
          <p:cNvPr id="11" name="椭圆 10"/>
          <p:cNvSpPr/>
          <p:nvPr/>
        </p:nvSpPr>
        <p:spPr>
          <a:xfrm>
            <a:off x="4670425" y="3889375"/>
            <a:ext cx="108077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Skeleton</a:t>
            </a:r>
            <a:endParaRPr lang="en-US" altLang="zh-CN" sz="1000"/>
          </a:p>
        </p:txBody>
      </p:sp>
      <p:sp>
        <p:nvSpPr>
          <p:cNvPr id="12" name="椭圆 11"/>
          <p:cNvSpPr/>
          <p:nvPr/>
        </p:nvSpPr>
        <p:spPr>
          <a:xfrm>
            <a:off x="4670425" y="4883785"/>
            <a:ext cx="1080770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Animation</a:t>
            </a:r>
            <a:endParaRPr lang="en-US" altLang="zh-CN" sz="1000"/>
          </a:p>
        </p:txBody>
      </p:sp>
      <p:sp>
        <p:nvSpPr>
          <p:cNvPr id="13" name="椭圆 12"/>
          <p:cNvSpPr/>
          <p:nvPr/>
        </p:nvSpPr>
        <p:spPr>
          <a:xfrm>
            <a:off x="6723380" y="3889375"/>
            <a:ext cx="1042035" cy="621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Material instance</a:t>
            </a:r>
            <a:endParaRPr lang="en-US" altLang="zh-CN" sz="1000"/>
          </a:p>
        </p:txBody>
      </p:sp>
      <p:cxnSp>
        <p:nvCxnSpPr>
          <p:cNvPr id="14" name="直接箭头连接符 13"/>
          <p:cNvCxnSpPr>
            <a:stCxn id="7" idx="4"/>
            <a:endCxn id="8" idx="0"/>
          </p:cNvCxnSpPr>
          <p:nvPr/>
        </p:nvCxnSpPr>
        <p:spPr>
          <a:xfrm>
            <a:off x="6240145" y="1527175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4"/>
            <a:endCxn id="9" idx="0"/>
          </p:cNvCxnSpPr>
          <p:nvPr/>
        </p:nvCxnSpPr>
        <p:spPr>
          <a:xfrm flipH="1">
            <a:off x="5205730" y="2521585"/>
            <a:ext cx="1034415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4"/>
            <a:endCxn id="10" idx="0"/>
          </p:cNvCxnSpPr>
          <p:nvPr/>
        </p:nvCxnSpPr>
        <p:spPr>
          <a:xfrm>
            <a:off x="6240145" y="2521585"/>
            <a:ext cx="101727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4"/>
            <a:endCxn id="11" idx="0"/>
          </p:cNvCxnSpPr>
          <p:nvPr/>
        </p:nvCxnSpPr>
        <p:spPr>
          <a:xfrm>
            <a:off x="5205730" y="3515995"/>
            <a:ext cx="508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4"/>
            <a:endCxn id="13" idx="0"/>
          </p:cNvCxnSpPr>
          <p:nvPr/>
        </p:nvCxnSpPr>
        <p:spPr>
          <a:xfrm>
            <a:off x="5205730" y="3515995"/>
            <a:ext cx="2038985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4"/>
            <a:endCxn id="12" idx="0"/>
          </p:cNvCxnSpPr>
          <p:nvPr/>
        </p:nvCxnSpPr>
        <p:spPr>
          <a:xfrm>
            <a:off x="5210810" y="4510405"/>
            <a:ext cx="0" cy="373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40145" y="1591310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27" name="文本框 26"/>
          <p:cNvSpPr txBox="1"/>
          <p:nvPr/>
        </p:nvSpPr>
        <p:spPr>
          <a:xfrm>
            <a:off x="5718810" y="2649855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28" name="文本框 27"/>
          <p:cNvSpPr txBox="1"/>
          <p:nvPr/>
        </p:nvSpPr>
        <p:spPr>
          <a:xfrm>
            <a:off x="5205730" y="3580130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5205730" y="4574540"/>
            <a:ext cx="253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n</a:t>
            </a:r>
            <a:endParaRPr lang="en-US" altLang="zh-CN" sz="1000"/>
          </a:p>
        </p:txBody>
      </p:sp>
      <p:sp>
        <p:nvSpPr>
          <p:cNvPr id="30" name="文本框 29"/>
          <p:cNvSpPr txBox="1"/>
          <p:nvPr/>
        </p:nvSpPr>
        <p:spPr>
          <a:xfrm>
            <a:off x="6621780" y="2707005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31" name="文本框 30"/>
          <p:cNvSpPr txBox="1"/>
          <p:nvPr/>
        </p:nvSpPr>
        <p:spPr>
          <a:xfrm>
            <a:off x="6621780" y="3627755"/>
            <a:ext cx="2590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1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48715" y="198755"/>
            <a:ext cx="9465310" cy="3166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319905" y="1313815"/>
            <a:ext cx="6136005" cy="1852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75" y="94488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Client</a:t>
            </a:r>
            <a:endParaRPr lang="en-US" altLang="zh-CN" b="1"/>
          </a:p>
        </p:txBody>
      </p:sp>
      <p:sp>
        <p:nvSpPr>
          <p:cNvPr id="6" name="矩形 5"/>
          <p:cNvSpPr/>
          <p:nvPr/>
        </p:nvSpPr>
        <p:spPr>
          <a:xfrm>
            <a:off x="1148715" y="3742690"/>
            <a:ext cx="9465310" cy="91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75" y="39116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Runtime</a:t>
            </a:r>
            <a:endParaRPr lang="en-US" altLang="zh-CN" b="1"/>
          </a:p>
        </p:txBody>
      </p:sp>
      <p:sp>
        <p:nvSpPr>
          <p:cNvPr id="8" name="矩形 7"/>
          <p:cNvSpPr/>
          <p:nvPr/>
        </p:nvSpPr>
        <p:spPr>
          <a:xfrm>
            <a:off x="1368425" y="56832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xrWaitFrame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1368425" y="392430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predictFrame</a:t>
            </a:r>
            <a:endParaRPr lang="en-US" altLang="zh-CN" sz="1200"/>
          </a:p>
        </p:txBody>
      </p:sp>
      <p:cxnSp>
        <p:nvCxnSpPr>
          <p:cNvPr id="12" name="直接箭头连接符 11"/>
          <p:cNvCxnSpPr>
            <a:stCxn id="8" idx="2"/>
            <a:endCxn id="9" idx="0"/>
          </p:cNvCxnSpPr>
          <p:nvPr/>
        </p:nvCxnSpPr>
        <p:spPr>
          <a:xfrm>
            <a:off x="1986280" y="1093470"/>
            <a:ext cx="0" cy="2830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827655" y="568325"/>
            <a:ext cx="1235710" cy="5251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sleep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4328795" y="56832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xrBeginFrame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4538345" y="152844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xrLocateViews</a:t>
            </a:r>
            <a:endParaRPr lang="en-US" altLang="zh-CN" sz="1200"/>
          </a:p>
        </p:txBody>
      </p:sp>
      <p:sp>
        <p:nvSpPr>
          <p:cNvPr id="18" name="矩形 17"/>
          <p:cNvSpPr/>
          <p:nvPr/>
        </p:nvSpPr>
        <p:spPr>
          <a:xfrm>
            <a:off x="6032500" y="152844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xrLocateSpace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4538345" y="245745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xrAcquireImg</a:t>
            </a:r>
            <a:endParaRPr lang="en-US" altLang="zh-CN" sz="1200"/>
          </a:p>
        </p:txBody>
      </p:sp>
      <p:sp>
        <p:nvSpPr>
          <p:cNvPr id="23" name="矩形 22"/>
          <p:cNvSpPr/>
          <p:nvPr/>
        </p:nvSpPr>
        <p:spPr>
          <a:xfrm>
            <a:off x="6032500" y="245745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xrWaitImg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7526655" y="2457450"/>
            <a:ext cx="1235710" cy="5251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ClientRender</a:t>
            </a:r>
            <a:endParaRPr lang="en-US" altLang="zh-CN" sz="1200"/>
          </a:p>
        </p:txBody>
      </p:sp>
      <p:sp>
        <p:nvSpPr>
          <p:cNvPr id="25" name="矩形 24"/>
          <p:cNvSpPr/>
          <p:nvPr/>
        </p:nvSpPr>
        <p:spPr>
          <a:xfrm>
            <a:off x="9020810" y="245745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xrReleseImg</a:t>
            </a:r>
            <a:endParaRPr lang="en-US" altLang="zh-CN" sz="1200"/>
          </a:p>
        </p:txBody>
      </p:sp>
      <p:sp>
        <p:nvSpPr>
          <p:cNvPr id="26" name="矩形 25"/>
          <p:cNvSpPr/>
          <p:nvPr/>
        </p:nvSpPr>
        <p:spPr>
          <a:xfrm>
            <a:off x="9206865" y="56832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xrEndFrame</a:t>
            </a:r>
            <a:endParaRPr lang="en-US" altLang="zh-CN" sz="1200"/>
          </a:p>
        </p:txBody>
      </p:sp>
      <p:sp>
        <p:nvSpPr>
          <p:cNvPr id="28" name="文本框 27"/>
          <p:cNvSpPr txBox="1"/>
          <p:nvPr/>
        </p:nvSpPr>
        <p:spPr>
          <a:xfrm>
            <a:off x="8102600" y="143446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Frame Render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328795" y="393255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oxr_BeginFrame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5813425" y="393954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oxr_LocateViews</a:t>
            </a:r>
            <a:endParaRPr lang="en-US" altLang="zh-CN" sz="1200"/>
          </a:p>
        </p:txBody>
      </p:sp>
      <p:sp>
        <p:nvSpPr>
          <p:cNvPr id="39" name="矩形 38"/>
          <p:cNvSpPr/>
          <p:nvPr/>
        </p:nvSpPr>
        <p:spPr>
          <a:xfrm>
            <a:off x="1148715" y="5365750"/>
            <a:ext cx="9465310" cy="918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75" y="5534660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Platform</a:t>
            </a:r>
            <a:endParaRPr lang="en-US" altLang="zh-CN" b="1"/>
          </a:p>
        </p:txBody>
      </p:sp>
      <p:sp>
        <p:nvSpPr>
          <p:cNvPr id="43" name="矩形 42"/>
          <p:cNvSpPr/>
          <p:nvPr/>
        </p:nvSpPr>
        <p:spPr>
          <a:xfrm>
            <a:off x="5813425" y="5624830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GetViewPos</a:t>
            </a:r>
            <a:endParaRPr lang="en-US" altLang="zh-CN" sz="1200"/>
          </a:p>
        </p:txBody>
      </p:sp>
      <p:sp>
        <p:nvSpPr>
          <p:cNvPr id="51" name="下箭头 50"/>
          <p:cNvSpPr/>
          <p:nvPr/>
        </p:nvSpPr>
        <p:spPr>
          <a:xfrm>
            <a:off x="9124315" y="3028315"/>
            <a:ext cx="958215" cy="7772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8814435" y="3076575"/>
            <a:ext cx="179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HardwareBuffer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9020810" y="5621655"/>
            <a:ext cx="1235710" cy="52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GetVsync</a:t>
            </a:r>
            <a:endParaRPr lang="en-US" altLang="zh-CN" sz="1200"/>
          </a:p>
        </p:txBody>
      </p:sp>
      <p:cxnSp>
        <p:nvCxnSpPr>
          <p:cNvPr id="55" name="直接箭头连接符 54"/>
          <p:cNvCxnSpPr>
            <a:stCxn id="38" idx="2"/>
            <a:endCxn id="43" idx="0"/>
          </p:cNvCxnSpPr>
          <p:nvPr/>
        </p:nvCxnSpPr>
        <p:spPr>
          <a:xfrm>
            <a:off x="6431280" y="4464685"/>
            <a:ext cx="0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2"/>
            <a:endCxn id="53" idx="0"/>
          </p:cNvCxnSpPr>
          <p:nvPr/>
        </p:nvCxnSpPr>
        <p:spPr>
          <a:xfrm>
            <a:off x="9638665" y="4459605"/>
            <a:ext cx="0" cy="116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3" idx="3"/>
            <a:endCxn id="16" idx="1"/>
          </p:cNvCxnSpPr>
          <p:nvPr/>
        </p:nvCxnSpPr>
        <p:spPr>
          <a:xfrm>
            <a:off x="4063365" y="831215"/>
            <a:ext cx="2654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6" idx="2"/>
          </p:cNvCxnSpPr>
          <p:nvPr/>
        </p:nvCxnSpPr>
        <p:spPr>
          <a:xfrm>
            <a:off x="4946650" y="1093470"/>
            <a:ext cx="5080" cy="22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6" idx="2"/>
          </p:cNvCxnSpPr>
          <p:nvPr/>
        </p:nvCxnSpPr>
        <p:spPr>
          <a:xfrm flipV="1">
            <a:off x="9814560" y="1093470"/>
            <a:ext cx="10160" cy="221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多文档 1"/>
          <p:cNvSpPr/>
          <p:nvPr/>
        </p:nvSpPr>
        <p:spPr>
          <a:xfrm>
            <a:off x="8963660" y="3843020"/>
            <a:ext cx="1350010" cy="716915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ym typeface="+mn-ea"/>
              </a:rPr>
              <a:t>Compositor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ATW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10988040" y="24390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宽屏</PresentationFormat>
  <Paragraphs>209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等线</vt:lpstr>
      <vt:lpstr>Gubbi</vt:lpstr>
      <vt:lpstr>微软雅黑</vt:lpstr>
      <vt:lpstr>宋体</vt:lpstr>
      <vt:lpstr>Droid Sans Fallback</vt:lpstr>
      <vt:lpstr>Arial Unicode MS</vt:lpstr>
      <vt:lpstr>等线 Light</vt:lpstr>
      <vt:lpstr>Calibri</vt:lpstr>
      <vt:lpstr>Trebuchet MS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</dc:creator>
  <cp:lastModifiedBy>cxh</cp:lastModifiedBy>
  <cp:revision>162</cp:revision>
  <dcterms:created xsi:type="dcterms:W3CDTF">2024-04-15T09:21:40Z</dcterms:created>
  <dcterms:modified xsi:type="dcterms:W3CDTF">2024-04-15T09:21:40Z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