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45" autoAdjust="0"/>
  </p:normalViewPr>
  <p:slideViewPr>
    <p:cSldViewPr snapToGrid="0">
      <p:cViewPr varScale="1">
        <p:scale>
          <a:sx n="152" d="100"/>
          <a:sy n="152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2ECC-5418-4FDC-9090-6219D8BE67E3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396B-2AFB-43EE-812A-EB6A76348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5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2ECC-5418-4FDC-9090-6219D8BE67E3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396B-2AFB-43EE-812A-EB6A76348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91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2ECC-5418-4FDC-9090-6219D8BE67E3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396B-2AFB-43EE-812A-EB6A76348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7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2ECC-5418-4FDC-9090-6219D8BE67E3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396B-2AFB-43EE-812A-EB6A76348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2ECC-5418-4FDC-9090-6219D8BE67E3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396B-2AFB-43EE-812A-EB6A76348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5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2ECC-5418-4FDC-9090-6219D8BE67E3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396B-2AFB-43EE-812A-EB6A76348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2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2ECC-5418-4FDC-9090-6219D8BE67E3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396B-2AFB-43EE-812A-EB6A76348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3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2ECC-5418-4FDC-9090-6219D8BE67E3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396B-2AFB-43EE-812A-EB6A76348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30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2ECC-5418-4FDC-9090-6219D8BE67E3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396B-2AFB-43EE-812A-EB6A76348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9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2ECC-5418-4FDC-9090-6219D8BE67E3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396B-2AFB-43EE-812A-EB6A76348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9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2ECC-5418-4FDC-9090-6219D8BE67E3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396B-2AFB-43EE-812A-EB6A76348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9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C2ECC-5418-4FDC-9090-6219D8BE67E3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2396B-2AFB-43EE-812A-EB6A76348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3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10600030101010101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10600030101010101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10600030101010101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10600030101010101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10600030101010101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10600030101010101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10600030101010101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10600030101010101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10600030101010101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Connect23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海与山丘的恋歌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12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64" y="891864"/>
            <a:ext cx="2795639" cy="3964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99488" y="3962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避难小屋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21483" y="29030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南希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296" y="172071"/>
            <a:ext cx="1715500" cy="270219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71419" y="29030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冬川心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309" y="172071"/>
            <a:ext cx="1442680" cy="27218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480" y="3272379"/>
            <a:ext cx="1489814" cy="28295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214090" y="61018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戈夫</a:t>
            </a:r>
          </a:p>
        </p:txBody>
      </p:sp>
    </p:spTree>
    <p:extLst>
      <p:ext uri="{BB962C8B-B14F-4D97-AF65-F5344CB8AC3E}">
        <p14:creationId xmlns:p14="http://schemas.microsoft.com/office/powerpoint/2010/main" val="88339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23368" y="2987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安全小屋索菲亚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8" y="668036"/>
            <a:ext cx="4762031" cy="45017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603" y="146910"/>
            <a:ext cx="1582044" cy="274660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64069" y="28935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姐妹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156" y="66973"/>
            <a:ext cx="1768966" cy="282654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836087" y="28935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玛丽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809" y="306784"/>
            <a:ext cx="971719" cy="25912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6647" y="3262846"/>
            <a:ext cx="1743110" cy="294987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625037" y="6212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瑞恩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00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Connect23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Connect23</dc:title>
  <dc:creator>王楠</dc:creator>
  <cp:lastModifiedBy>王楠</cp:lastModifiedBy>
  <cp:revision>7</cp:revision>
  <dcterms:created xsi:type="dcterms:W3CDTF">2017-07-08T07:45:34Z</dcterms:created>
  <dcterms:modified xsi:type="dcterms:W3CDTF">2017-07-08T08:33:13Z</dcterms:modified>
</cp:coreProperties>
</file>