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93" r:id="rId2"/>
    <p:sldId id="1324" r:id="rId3"/>
    <p:sldId id="1323" r:id="rId4"/>
    <p:sldId id="1325" r:id="rId5"/>
    <p:sldId id="1326" r:id="rId6"/>
    <p:sldId id="38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/>
    <p:restoredTop sz="94663"/>
  </p:normalViewPr>
  <p:slideViewPr>
    <p:cSldViewPr snapToGrid="0">
      <p:cViewPr varScale="1">
        <p:scale>
          <a:sx n="108" d="100"/>
          <a:sy n="108" d="100"/>
        </p:scale>
        <p:origin x="23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3932F0-7165-8743-B322-D0DD027987DC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E6AF8-2208-7E4F-B86B-84F6BFB307E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28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73E22-AEB8-4167-CD50-DB191633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A90FA00-1D1F-4E30-3FDD-10A0B0987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34F5D2-7B38-1712-2D9C-D27EEB245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DF05F3B-2B16-AE13-5CF7-3C75038E1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1992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FBF9D-74A5-7299-0D36-5524C86C1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E6C12E-2CF4-3BA6-05C1-C8B2B96F5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FAF586E-AC17-95DE-F36A-0D27639EC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8274E3-CA07-79FF-B99A-AABA1CEC49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2126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42007-C77D-574D-ACF4-8755BFC0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27721D-1CCC-DCDA-08D3-ABBF29CF0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C76FC4-27D8-3207-6079-D257E7CEC1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31E5A2-BED1-3E6A-254D-7BC9198973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74792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B4615-1F94-0665-6CA4-67D03BAD5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01B7D74-EFFC-9972-F732-19A7F4FF4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316D882-5DC8-B5DD-96A6-E2E332B86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45AF64-3522-4B67-F4CD-132F4D156E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F5093F-09A4-C64B-A363-EE9B37DE086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8674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3DD5D0-DB75-3C65-76A7-F8E40D91D1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17F9D2-31CD-9C47-C767-D714B00CD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A65BDA-7A3E-C0DC-93FE-99F3B40A7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AF77-CC68-72C8-72EE-4BCC69D2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4FAF13-FF77-ECE0-1634-2F7757FEF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72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2D60D1-B49F-B0B3-7961-D73D08D08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00FF8F2-925A-1C21-615C-0C98CB696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2F6D38-678E-7BBF-9FE9-53E50F724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97A5F9-80EA-F564-543C-78ECCC44B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E2DFC8-2F8A-709E-29BD-7470C33A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872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E51E02-1384-9562-7F38-426749514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363EFC-9AD2-9B39-E6A3-393E38B022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C91D3A-25B2-2692-21EE-758A89B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9DBB8E-3AA3-E7D0-9216-E201D8ED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84D188-DFBB-50FC-20FE-E7254F684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8955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3目录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2"/>
          <p:cNvSpPr>
            <a:spLocks noGrp="1"/>
          </p:cNvSpPr>
          <p:nvPr>
            <p:ph type="body" sz="quarter" idx="28" hasCustomPrompt="1"/>
          </p:nvPr>
        </p:nvSpPr>
        <p:spPr>
          <a:xfrm>
            <a:off x="829594" y="1996021"/>
            <a:ext cx="10477388" cy="4475423"/>
          </a:xfrm>
        </p:spPr>
        <p:txBody>
          <a:bodyPr>
            <a:normAutofit/>
          </a:bodyPr>
          <a:lstStyle>
            <a:lvl1pPr marL="371475" marR="0" indent="-371475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 sz="1800" b="0" i="0">
                <a:solidFill>
                  <a:schemeClr val="tx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defRPr>
            </a:lvl1pPr>
            <a:lvl2pPr marL="457200" indent="0">
              <a:buNone/>
              <a:defRPr sz="1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2pPr>
            <a:lvl3pPr marL="914400" indent="0">
              <a:buNone/>
              <a:defRPr sz="1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3pPr>
            <a:lvl4pPr marL="1371600" indent="0">
              <a:buNone/>
              <a:defRPr sz="1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4pPr>
            <a:lvl5pPr marL="1828800" indent="0">
              <a:buNone/>
              <a:defRPr sz="1800" b="0" i="0">
                <a:solidFill>
                  <a:schemeClr val="bg1"/>
                </a:solidFill>
                <a:latin typeface="vivo type CNS" charset="-122"/>
                <a:ea typeface="vivo type CNS" charset="-122"/>
                <a:cs typeface="vivo type CNS" charset="-122"/>
              </a:defRPr>
            </a:lvl5pPr>
          </a:lstStyle>
          <a:p>
            <a:pPr lvl="0"/>
            <a:r>
              <a:rPr kumimoji="1" lang="en-US" altLang="zh-CN" dirty="0"/>
              <a:t>topic one</a:t>
            </a:r>
          </a:p>
          <a:p>
            <a:pPr lvl="0"/>
            <a:r>
              <a:rPr kumimoji="1" lang="en-US" altLang="zh-CN" dirty="0"/>
              <a:t>topic two</a:t>
            </a:r>
          </a:p>
          <a:p>
            <a:pPr lvl="0"/>
            <a:r>
              <a:rPr kumimoji="1" lang="en-US" altLang="zh-CN" dirty="0"/>
              <a:t>topic three</a:t>
            </a:r>
          </a:p>
          <a:p>
            <a:pPr lvl="0"/>
            <a:r>
              <a:rPr kumimoji="1" lang="en-US" altLang="zh-CN" dirty="0"/>
              <a:t>topic four</a:t>
            </a:r>
          </a:p>
          <a:p>
            <a:pPr lvl="0"/>
            <a:r>
              <a:rPr kumimoji="1" lang="en-US" altLang="zh-CN" dirty="0"/>
              <a:t>topic five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77" name="矩形 76"/>
          <p:cNvSpPr/>
          <p:nvPr userDrawn="1"/>
        </p:nvSpPr>
        <p:spPr>
          <a:xfrm>
            <a:off x="-2595443" y="187627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1600" dirty="0"/>
          </a:p>
        </p:txBody>
      </p:sp>
      <p:sp>
        <p:nvSpPr>
          <p:cNvPr id="78" name="矩形 77"/>
          <p:cNvSpPr/>
          <p:nvPr userDrawn="1"/>
        </p:nvSpPr>
        <p:spPr>
          <a:xfrm>
            <a:off x="12698804" y="422275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1600" dirty="0"/>
          </a:p>
        </p:txBody>
      </p:sp>
      <p:sp>
        <p:nvSpPr>
          <p:cNvPr id="79" name="文本框 78"/>
          <p:cNvSpPr txBox="1"/>
          <p:nvPr userDrawn="1"/>
        </p:nvSpPr>
        <p:spPr>
          <a:xfrm>
            <a:off x="-2354986" y="745116"/>
            <a:ext cx="78226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Apple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80" name="组 176"/>
          <p:cNvGrpSpPr/>
          <p:nvPr userDrawn="1"/>
        </p:nvGrpSpPr>
        <p:grpSpPr>
          <a:xfrm>
            <a:off x="-3386918" y="1009241"/>
            <a:ext cx="2795791" cy="348813"/>
            <a:chOff x="-5043485" y="1324983"/>
            <a:chExt cx="4785749" cy="538842"/>
          </a:xfrm>
        </p:grpSpPr>
        <p:sp>
          <p:nvSpPr>
            <p:cNvPr id="81" name="矩形 80"/>
            <p:cNvSpPr/>
            <p:nvPr userDrawn="1"/>
          </p:nvSpPr>
          <p:spPr>
            <a:xfrm>
              <a:off x="-3854817" y="1324983"/>
              <a:ext cx="1199028" cy="538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-2655789" y="1324983"/>
              <a:ext cx="1199028" cy="5388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-5043485" y="1324983"/>
              <a:ext cx="1199028" cy="53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4" name="矩形 83"/>
            <p:cNvSpPr/>
            <p:nvPr userDrawn="1"/>
          </p:nvSpPr>
          <p:spPr>
            <a:xfrm>
              <a:off x="-1456764" y="1324983"/>
              <a:ext cx="1199028" cy="538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85" name="文本框 84"/>
          <p:cNvSpPr txBox="1"/>
          <p:nvPr userDrawn="1"/>
        </p:nvSpPr>
        <p:spPr>
          <a:xfrm>
            <a:off x="-2456774" y="1587829"/>
            <a:ext cx="98584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Samsung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86" name="组 183"/>
          <p:cNvGrpSpPr/>
          <p:nvPr userDrawn="1"/>
        </p:nvGrpSpPr>
        <p:grpSpPr>
          <a:xfrm>
            <a:off x="-3386918" y="1862479"/>
            <a:ext cx="2795791" cy="348813"/>
            <a:chOff x="16164196" y="17668285"/>
            <a:chExt cx="4785749" cy="486635"/>
          </a:xfrm>
        </p:grpSpPr>
        <p:sp>
          <p:nvSpPr>
            <p:cNvPr id="108" name="矩形 107"/>
            <p:cNvSpPr/>
            <p:nvPr userDrawn="1"/>
          </p:nvSpPr>
          <p:spPr>
            <a:xfrm>
              <a:off x="17352864" y="17668285"/>
              <a:ext cx="1199028" cy="486635"/>
            </a:xfrm>
            <a:prstGeom prst="rect">
              <a:avLst/>
            </a:prstGeom>
            <a:solidFill>
              <a:srgbClr val="8C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09" name="矩形 108"/>
            <p:cNvSpPr/>
            <p:nvPr userDrawn="1"/>
          </p:nvSpPr>
          <p:spPr>
            <a:xfrm>
              <a:off x="18551892" y="17668285"/>
              <a:ext cx="1199028" cy="486635"/>
            </a:xfrm>
            <a:prstGeom prst="rect">
              <a:avLst/>
            </a:prstGeom>
            <a:solidFill>
              <a:srgbClr val="7832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0" name="矩形 109"/>
            <p:cNvSpPr/>
            <p:nvPr userDrawn="1"/>
          </p:nvSpPr>
          <p:spPr>
            <a:xfrm>
              <a:off x="19750917" y="17668285"/>
              <a:ext cx="1199028" cy="486635"/>
            </a:xfrm>
            <a:prstGeom prst="rect">
              <a:avLst/>
            </a:prstGeom>
            <a:solidFill>
              <a:srgbClr val="67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1" name="矩形 110"/>
            <p:cNvSpPr/>
            <p:nvPr userDrawn="1"/>
          </p:nvSpPr>
          <p:spPr>
            <a:xfrm>
              <a:off x="16164196" y="17668285"/>
              <a:ext cx="1199028" cy="486635"/>
            </a:xfrm>
            <a:prstGeom prst="rect">
              <a:avLst/>
            </a:prstGeom>
            <a:solidFill>
              <a:srgbClr val="8C6D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12" name="矩形 111"/>
          <p:cNvSpPr/>
          <p:nvPr userDrawn="1"/>
        </p:nvSpPr>
        <p:spPr>
          <a:xfrm>
            <a:off x="-2692509" y="6189140"/>
            <a:ext cx="700461" cy="297517"/>
          </a:xfrm>
          <a:prstGeom prst="rect">
            <a:avLst/>
          </a:prstGeom>
          <a:solidFill>
            <a:srgbClr val="0033B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3" name="矩形 112"/>
          <p:cNvSpPr/>
          <p:nvPr userDrawn="1"/>
        </p:nvSpPr>
        <p:spPr>
          <a:xfrm>
            <a:off x="-3398069" y="6189140"/>
            <a:ext cx="705560" cy="297517"/>
          </a:xfrm>
          <a:prstGeom prst="rect">
            <a:avLst/>
          </a:prstGeom>
          <a:solidFill>
            <a:srgbClr val="0A00C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4" name="矩形 113"/>
          <p:cNvSpPr/>
          <p:nvPr userDrawn="1"/>
        </p:nvSpPr>
        <p:spPr>
          <a:xfrm>
            <a:off x="-1992048" y="6186830"/>
            <a:ext cx="700461" cy="297517"/>
          </a:xfrm>
          <a:prstGeom prst="rect">
            <a:avLst/>
          </a:prstGeom>
          <a:solidFill>
            <a:srgbClr val="01288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5" name="矩形 114"/>
          <p:cNvSpPr/>
          <p:nvPr userDrawn="1"/>
        </p:nvSpPr>
        <p:spPr>
          <a:xfrm>
            <a:off x="-1291588" y="6186830"/>
            <a:ext cx="700461" cy="297517"/>
          </a:xfrm>
          <a:prstGeom prst="rect">
            <a:avLst/>
          </a:prstGeom>
          <a:solidFill>
            <a:srgbClr val="0009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6" name="文本框 115"/>
          <p:cNvSpPr txBox="1"/>
          <p:nvPr userDrawn="1"/>
        </p:nvSpPr>
        <p:spPr>
          <a:xfrm>
            <a:off x="-2451159" y="5860568"/>
            <a:ext cx="97462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其他品牌颜色</a:t>
            </a:r>
          </a:p>
        </p:txBody>
      </p:sp>
      <p:grpSp>
        <p:nvGrpSpPr>
          <p:cNvPr id="117" name="组 209"/>
          <p:cNvGrpSpPr/>
          <p:nvPr userDrawn="1"/>
        </p:nvGrpSpPr>
        <p:grpSpPr>
          <a:xfrm>
            <a:off x="-3398070" y="4458239"/>
            <a:ext cx="2806943" cy="351124"/>
            <a:chOff x="-3429000" y="9944467"/>
            <a:chExt cx="3171264" cy="702248"/>
          </a:xfrm>
        </p:grpSpPr>
        <p:sp>
          <p:nvSpPr>
            <p:cNvPr id="118" name="矩形 117"/>
            <p:cNvSpPr/>
            <p:nvPr userDrawn="1"/>
          </p:nvSpPr>
          <p:spPr>
            <a:xfrm>
              <a:off x="-2631863" y="9949089"/>
              <a:ext cx="791376" cy="697626"/>
            </a:xfrm>
            <a:prstGeom prst="rect">
              <a:avLst/>
            </a:prstGeom>
            <a:solidFill>
              <a:srgbClr val="FF59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-3429000" y="9949089"/>
              <a:ext cx="797137" cy="697626"/>
            </a:xfrm>
            <a:prstGeom prst="rect">
              <a:avLst/>
            </a:prstGeom>
            <a:solidFill>
              <a:srgbClr val="FFA31E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-1840486" y="9944467"/>
              <a:ext cx="791376" cy="697626"/>
            </a:xfrm>
            <a:prstGeom prst="rect">
              <a:avLst/>
            </a:prstGeom>
            <a:solidFill>
              <a:srgbClr val="DE4F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-1049112" y="9944467"/>
              <a:ext cx="791376" cy="697626"/>
            </a:xfrm>
            <a:prstGeom prst="rect">
              <a:avLst/>
            </a:prstGeom>
            <a:solidFill>
              <a:srgbClr val="C646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22" name="文本框 121"/>
          <p:cNvSpPr txBox="1"/>
          <p:nvPr userDrawn="1"/>
        </p:nvSpPr>
        <p:spPr>
          <a:xfrm>
            <a:off x="-2387041" y="4185714"/>
            <a:ext cx="84638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Xiaomi 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23" name="矩形 122"/>
          <p:cNvSpPr/>
          <p:nvPr userDrawn="1"/>
        </p:nvSpPr>
        <p:spPr>
          <a:xfrm>
            <a:off x="-2692509" y="5337669"/>
            <a:ext cx="700461" cy="297517"/>
          </a:xfrm>
          <a:prstGeom prst="rect">
            <a:avLst/>
          </a:prstGeom>
          <a:solidFill>
            <a:srgbClr val="348D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4" name="矩形 123"/>
          <p:cNvSpPr/>
          <p:nvPr userDrawn="1"/>
        </p:nvSpPr>
        <p:spPr>
          <a:xfrm>
            <a:off x="-3398069" y="5337669"/>
            <a:ext cx="705560" cy="297517"/>
          </a:xfrm>
          <a:prstGeom prst="rect">
            <a:avLst/>
          </a:prstGeom>
          <a:solidFill>
            <a:srgbClr val="0FFBF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矩形 124"/>
          <p:cNvSpPr/>
          <p:nvPr userDrawn="1"/>
        </p:nvSpPr>
        <p:spPr>
          <a:xfrm>
            <a:off x="-1992048" y="5335358"/>
            <a:ext cx="700461" cy="297517"/>
          </a:xfrm>
          <a:prstGeom prst="rect">
            <a:avLst/>
          </a:prstGeom>
          <a:solidFill>
            <a:srgbClr val="705E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6" name="矩形 125"/>
          <p:cNvSpPr/>
          <p:nvPr userDrawn="1"/>
        </p:nvSpPr>
        <p:spPr>
          <a:xfrm>
            <a:off x="-1291588" y="5335358"/>
            <a:ext cx="700461" cy="297517"/>
          </a:xfrm>
          <a:prstGeom prst="rect">
            <a:avLst/>
          </a:prstGeom>
          <a:solidFill>
            <a:srgbClr val="A837D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>
            <a:off x="-2371009" y="5037185"/>
            <a:ext cx="814325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Honor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28" name="矩形 127"/>
          <p:cNvSpPr/>
          <p:nvPr userDrawn="1"/>
        </p:nvSpPr>
        <p:spPr>
          <a:xfrm>
            <a:off x="12494948" y="1401939"/>
            <a:ext cx="1673075" cy="297517"/>
          </a:xfrm>
          <a:prstGeom prst="rect">
            <a:avLst/>
          </a:prstGeom>
          <a:solidFill>
            <a:srgbClr val="00C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9" name="矩形 128"/>
          <p:cNvSpPr/>
          <p:nvPr userDrawn="1"/>
        </p:nvSpPr>
        <p:spPr>
          <a:xfrm>
            <a:off x="12494948" y="1827004"/>
            <a:ext cx="1673075" cy="29751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0" name="矩形 129"/>
          <p:cNvSpPr/>
          <p:nvPr userDrawn="1"/>
        </p:nvSpPr>
        <p:spPr>
          <a:xfrm>
            <a:off x="12494948" y="2245700"/>
            <a:ext cx="1673075" cy="29751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1" name="矩形 130"/>
          <p:cNvSpPr/>
          <p:nvPr userDrawn="1"/>
        </p:nvSpPr>
        <p:spPr>
          <a:xfrm>
            <a:off x="12494948" y="2664397"/>
            <a:ext cx="1673075" cy="29751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2" name="矩形 131"/>
          <p:cNvSpPr/>
          <p:nvPr userDrawn="1"/>
        </p:nvSpPr>
        <p:spPr>
          <a:xfrm>
            <a:off x="12494948" y="3086546"/>
            <a:ext cx="1673075" cy="297517"/>
          </a:xfrm>
          <a:prstGeom prst="rect">
            <a:avLst/>
          </a:prstGeom>
          <a:solidFill>
            <a:srgbClr val="F0B51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3" name="矩形 132"/>
          <p:cNvSpPr/>
          <p:nvPr userDrawn="1"/>
        </p:nvSpPr>
        <p:spPr>
          <a:xfrm>
            <a:off x="12494948" y="3488918"/>
            <a:ext cx="1673075" cy="29751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34" name="文本框 133"/>
          <p:cNvSpPr txBox="1"/>
          <p:nvPr userDrawn="1"/>
        </p:nvSpPr>
        <p:spPr>
          <a:xfrm>
            <a:off x="12619797" y="3522997"/>
            <a:ext cx="144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NEX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35" name="文本框 134"/>
          <p:cNvSpPr txBox="1"/>
          <p:nvPr userDrawn="1"/>
        </p:nvSpPr>
        <p:spPr>
          <a:xfrm>
            <a:off x="12653667" y="3111825"/>
            <a:ext cx="14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 err="1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iQOO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grpSp>
        <p:nvGrpSpPr>
          <p:cNvPr id="136" name="组 65"/>
          <p:cNvGrpSpPr/>
          <p:nvPr userDrawn="1"/>
        </p:nvGrpSpPr>
        <p:grpSpPr>
          <a:xfrm>
            <a:off x="-3400879" y="2739059"/>
            <a:ext cx="2809752" cy="348813"/>
            <a:chOff x="5058585" y="17714855"/>
            <a:chExt cx="4833751" cy="515167"/>
          </a:xfrm>
        </p:grpSpPr>
        <p:sp>
          <p:nvSpPr>
            <p:cNvPr id="137" name="矩形 136"/>
            <p:cNvSpPr/>
            <p:nvPr userDrawn="1"/>
          </p:nvSpPr>
          <p:spPr>
            <a:xfrm>
              <a:off x="7494283" y="17714855"/>
              <a:ext cx="1199027" cy="515167"/>
            </a:xfrm>
            <a:prstGeom prst="rect">
              <a:avLst/>
            </a:prstGeom>
            <a:solidFill>
              <a:srgbClr val="00394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8" name="矩形 137"/>
            <p:cNvSpPr/>
            <p:nvPr userDrawn="1"/>
          </p:nvSpPr>
          <p:spPr>
            <a:xfrm>
              <a:off x="5058585" y="17714855"/>
              <a:ext cx="1215431" cy="515167"/>
            </a:xfrm>
            <a:prstGeom prst="rect">
              <a:avLst/>
            </a:prstGeom>
            <a:solidFill>
              <a:srgbClr val="00C87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9" name="矩形 138"/>
            <p:cNvSpPr/>
            <p:nvPr userDrawn="1"/>
          </p:nvSpPr>
          <p:spPr>
            <a:xfrm>
              <a:off x="8693309" y="17714855"/>
              <a:ext cx="1199027" cy="515167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0" name="矩形 139"/>
            <p:cNvSpPr/>
            <p:nvPr userDrawn="1"/>
          </p:nvSpPr>
          <p:spPr>
            <a:xfrm>
              <a:off x="6267324" y="17714855"/>
              <a:ext cx="1215431" cy="515167"/>
            </a:xfrm>
            <a:prstGeom prst="rect">
              <a:avLst/>
            </a:prstGeom>
            <a:solidFill>
              <a:srgbClr val="66DEC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41" name="文本框 140"/>
          <p:cNvSpPr txBox="1"/>
          <p:nvPr userDrawn="1"/>
        </p:nvSpPr>
        <p:spPr>
          <a:xfrm>
            <a:off x="-2350175" y="2455919"/>
            <a:ext cx="772648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err="1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Oppo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142" name="组 88"/>
          <p:cNvGrpSpPr/>
          <p:nvPr userDrawn="1"/>
        </p:nvGrpSpPr>
        <p:grpSpPr>
          <a:xfrm>
            <a:off x="-3388739" y="3603967"/>
            <a:ext cx="2797612" cy="348813"/>
            <a:chOff x="10651243" y="17726064"/>
            <a:chExt cx="4775839" cy="526796"/>
          </a:xfrm>
        </p:grpSpPr>
        <p:sp>
          <p:nvSpPr>
            <p:cNvPr id="143" name="矩形 142"/>
            <p:cNvSpPr/>
            <p:nvPr userDrawn="1"/>
          </p:nvSpPr>
          <p:spPr>
            <a:xfrm>
              <a:off x="14228056" y="17726064"/>
              <a:ext cx="1199026" cy="526796"/>
            </a:xfrm>
            <a:prstGeom prst="rect">
              <a:avLst/>
            </a:prstGeom>
            <a:solidFill>
              <a:srgbClr val="FF757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4" name="矩形 143"/>
            <p:cNvSpPr/>
            <p:nvPr userDrawn="1"/>
          </p:nvSpPr>
          <p:spPr>
            <a:xfrm>
              <a:off x="11850271" y="17726064"/>
              <a:ext cx="1199026" cy="526796"/>
            </a:xfrm>
            <a:prstGeom prst="rect">
              <a:avLst/>
            </a:prstGeom>
            <a:solidFill>
              <a:srgbClr val="7A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5" name="矩形 144"/>
            <p:cNvSpPr/>
            <p:nvPr userDrawn="1"/>
          </p:nvSpPr>
          <p:spPr>
            <a:xfrm>
              <a:off x="10651243" y="17726064"/>
              <a:ext cx="1199026" cy="526796"/>
            </a:xfrm>
            <a:prstGeom prst="rect">
              <a:avLst/>
            </a:prstGeom>
            <a:solidFill>
              <a:srgbClr val="FF321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46" name="矩形 145"/>
            <p:cNvSpPr/>
            <p:nvPr userDrawn="1"/>
          </p:nvSpPr>
          <p:spPr>
            <a:xfrm>
              <a:off x="13035753" y="17726064"/>
              <a:ext cx="1199026" cy="526796"/>
            </a:xfrm>
            <a:prstGeom prst="rect">
              <a:avLst/>
            </a:prstGeom>
            <a:solidFill>
              <a:srgbClr val="36121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47" name="文本框 146"/>
          <p:cNvSpPr txBox="1"/>
          <p:nvPr userDrawn="1"/>
        </p:nvSpPr>
        <p:spPr>
          <a:xfrm>
            <a:off x="-2403072" y="3324009"/>
            <a:ext cx="87844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Huawei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48" name="文本框 147"/>
          <p:cNvSpPr txBox="1"/>
          <p:nvPr userDrawn="1"/>
        </p:nvSpPr>
        <p:spPr>
          <a:xfrm>
            <a:off x="-2663134" y="367319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P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49" name="文本框 148"/>
          <p:cNvSpPr txBox="1"/>
          <p:nvPr userDrawn="1"/>
        </p:nvSpPr>
        <p:spPr>
          <a:xfrm>
            <a:off x="-1954176" y="3667432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Mate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0" name="文本框 149"/>
          <p:cNvSpPr txBox="1"/>
          <p:nvPr userDrawn="1"/>
        </p:nvSpPr>
        <p:spPr>
          <a:xfrm>
            <a:off x="-1293545" y="3668248"/>
            <a:ext cx="70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Nova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1" name="文本框 150"/>
          <p:cNvSpPr txBox="1"/>
          <p:nvPr userDrawn="1"/>
        </p:nvSpPr>
        <p:spPr>
          <a:xfrm>
            <a:off x="-1263986" y="2800229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R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2" name="文本框 151"/>
          <p:cNvSpPr txBox="1"/>
          <p:nvPr userDrawn="1"/>
        </p:nvSpPr>
        <p:spPr>
          <a:xfrm>
            <a:off x="-1991764" y="2829531"/>
            <a:ext cx="7103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9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3" name="文本框 152"/>
          <p:cNvSpPr txBox="1"/>
          <p:nvPr userDrawn="1"/>
        </p:nvSpPr>
        <p:spPr>
          <a:xfrm>
            <a:off x="-2663935" y="280742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K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4" name="文本框 153"/>
          <p:cNvSpPr txBox="1"/>
          <p:nvPr userDrawn="1"/>
        </p:nvSpPr>
        <p:spPr>
          <a:xfrm>
            <a:off x="12250725" y="924379"/>
            <a:ext cx="220839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5745" y="317694"/>
            <a:ext cx="979635" cy="257702"/>
          </a:xfrm>
          <a:prstGeom prst="rect">
            <a:avLst/>
          </a:prstGeom>
        </p:spPr>
      </p:pic>
      <p:sp>
        <p:nvSpPr>
          <p:cNvPr id="62" name="Textplatzhalter 8"/>
          <p:cNvSpPr>
            <a:spLocks noGrp="1"/>
          </p:cNvSpPr>
          <p:nvPr>
            <p:ph type="body" sz="quarter" idx="38" hasCustomPrompt="1"/>
          </p:nvPr>
        </p:nvSpPr>
        <p:spPr>
          <a:xfrm>
            <a:off x="818265" y="793944"/>
            <a:ext cx="5399968" cy="456860"/>
          </a:xfrm>
          <a:prstGeom prst="rect">
            <a:avLst/>
          </a:prstGeom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700" b="0" i="0" cap="none" baseline="0">
                <a:solidFill>
                  <a:schemeClr val="tx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defRPr>
            </a:lvl1pPr>
          </a:lstStyle>
          <a:p>
            <a:pPr lvl="0"/>
            <a:r>
              <a:rPr lang="zh-CN" altLang="en-US" noProof="0" dirty="0"/>
              <a:t>目录 </a:t>
            </a:r>
            <a:r>
              <a:rPr lang="en-US" altLang="zh-CN" noProof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16887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#9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 userDrawn="1"/>
        </p:nvSpPr>
        <p:spPr>
          <a:xfrm>
            <a:off x="569156" y="1306186"/>
            <a:ext cx="11036224" cy="5165259"/>
          </a:xfrm>
          <a:prstGeom prst="rect">
            <a:avLst/>
          </a:prstGeom>
          <a:solidFill>
            <a:srgbClr val="F3F2F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0" name="内容占位符 3"/>
          <p:cNvSpPr>
            <a:spLocks noGrp="1"/>
          </p:cNvSpPr>
          <p:nvPr>
            <p:ph sz="quarter" idx="57"/>
          </p:nvPr>
        </p:nvSpPr>
        <p:spPr>
          <a:xfrm>
            <a:off x="874769" y="1498891"/>
            <a:ext cx="10442461" cy="4792371"/>
          </a:xfrm>
        </p:spPr>
        <p:txBody>
          <a:bodyPr anchor="t">
            <a:normAutofit/>
          </a:bodyPr>
          <a:lstStyle>
            <a:lvl1pPr marL="228600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1pPr>
            <a:lvl2pPr marL="369253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2pPr>
            <a:lvl3pPr marL="540385" indent="-22860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600" b="0" i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3pPr>
            <a:lvl4pPr marL="11239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4pPr>
            <a:lvl5pPr marL="1441450" indent="-171450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  <a:defRPr sz="1200" b="0" i="0">
                <a:solidFill>
                  <a:schemeClr val="tx1"/>
                </a:solidFill>
                <a:latin typeface="方正兰亭黑简体" panose="02000000000000000000" pitchFamily="2" charset="-122"/>
                <a:ea typeface="方正兰亭黑简体" panose="02000000000000000000" pitchFamily="2" charset="-122"/>
                <a:cs typeface="方正兰亭黑简体" panose="02000000000000000000" pitchFamily="2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</p:txBody>
      </p:sp>
      <p:sp>
        <p:nvSpPr>
          <p:cNvPr id="104" name="矩形 103"/>
          <p:cNvSpPr/>
          <p:nvPr userDrawn="1"/>
        </p:nvSpPr>
        <p:spPr>
          <a:xfrm>
            <a:off x="-2595443" y="187627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1600" dirty="0"/>
          </a:p>
        </p:txBody>
      </p:sp>
      <p:sp>
        <p:nvSpPr>
          <p:cNvPr id="106" name="矩形 105"/>
          <p:cNvSpPr/>
          <p:nvPr userDrawn="1"/>
        </p:nvSpPr>
        <p:spPr>
          <a:xfrm>
            <a:off x="12698804" y="422275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1600" dirty="0"/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-2354986" y="745116"/>
            <a:ext cx="78226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Apple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110" name="组 176"/>
          <p:cNvGrpSpPr/>
          <p:nvPr userDrawn="1"/>
        </p:nvGrpSpPr>
        <p:grpSpPr>
          <a:xfrm>
            <a:off x="-3386918" y="1009241"/>
            <a:ext cx="2795791" cy="348813"/>
            <a:chOff x="-5043485" y="1324983"/>
            <a:chExt cx="4785749" cy="538842"/>
          </a:xfrm>
        </p:grpSpPr>
        <p:sp>
          <p:nvSpPr>
            <p:cNvPr id="112" name="矩形 111"/>
            <p:cNvSpPr/>
            <p:nvPr userDrawn="1"/>
          </p:nvSpPr>
          <p:spPr>
            <a:xfrm>
              <a:off x="-3854817" y="1324983"/>
              <a:ext cx="1199028" cy="538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-2655789" y="1324983"/>
              <a:ext cx="1199028" cy="5388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-5043485" y="1324983"/>
              <a:ext cx="1199028" cy="53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5" name="矩形 114"/>
            <p:cNvSpPr/>
            <p:nvPr userDrawn="1"/>
          </p:nvSpPr>
          <p:spPr>
            <a:xfrm>
              <a:off x="-1456764" y="1324983"/>
              <a:ext cx="1199028" cy="538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16" name="文本框 115"/>
          <p:cNvSpPr txBox="1"/>
          <p:nvPr userDrawn="1"/>
        </p:nvSpPr>
        <p:spPr>
          <a:xfrm>
            <a:off x="-2456774" y="1587829"/>
            <a:ext cx="98584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Samsung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117" name="组 183"/>
          <p:cNvGrpSpPr/>
          <p:nvPr userDrawn="1"/>
        </p:nvGrpSpPr>
        <p:grpSpPr>
          <a:xfrm>
            <a:off x="-3386918" y="1862479"/>
            <a:ext cx="2795791" cy="348813"/>
            <a:chOff x="16164196" y="17668285"/>
            <a:chExt cx="4785749" cy="486635"/>
          </a:xfrm>
        </p:grpSpPr>
        <p:sp>
          <p:nvSpPr>
            <p:cNvPr id="118" name="矩形 117"/>
            <p:cNvSpPr/>
            <p:nvPr userDrawn="1"/>
          </p:nvSpPr>
          <p:spPr>
            <a:xfrm>
              <a:off x="17352864" y="17668285"/>
              <a:ext cx="1199028" cy="486635"/>
            </a:xfrm>
            <a:prstGeom prst="rect">
              <a:avLst/>
            </a:prstGeom>
            <a:solidFill>
              <a:srgbClr val="8C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9" name="矩形 118"/>
            <p:cNvSpPr/>
            <p:nvPr userDrawn="1"/>
          </p:nvSpPr>
          <p:spPr>
            <a:xfrm>
              <a:off x="18551892" y="17668285"/>
              <a:ext cx="1199028" cy="486635"/>
            </a:xfrm>
            <a:prstGeom prst="rect">
              <a:avLst/>
            </a:prstGeom>
            <a:solidFill>
              <a:srgbClr val="7832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0" name="矩形 119"/>
            <p:cNvSpPr/>
            <p:nvPr userDrawn="1"/>
          </p:nvSpPr>
          <p:spPr>
            <a:xfrm>
              <a:off x="19750917" y="17668285"/>
              <a:ext cx="1199028" cy="486635"/>
            </a:xfrm>
            <a:prstGeom prst="rect">
              <a:avLst/>
            </a:prstGeom>
            <a:solidFill>
              <a:srgbClr val="67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21" name="矩形 120"/>
            <p:cNvSpPr/>
            <p:nvPr userDrawn="1"/>
          </p:nvSpPr>
          <p:spPr>
            <a:xfrm>
              <a:off x="16164196" y="17668285"/>
              <a:ext cx="1199028" cy="486635"/>
            </a:xfrm>
            <a:prstGeom prst="rect">
              <a:avLst/>
            </a:prstGeom>
            <a:solidFill>
              <a:srgbClr val="8C6D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22" name="矩形 121"/>
          <p:cNvSpPr/>
          <p:nvPr userDrawn="1"/>
        </p:nvSpPr>
        <p:spPr>
          <a:xfrm>
            <a:off x="-2692509" y="6189140"/>
            <a:ext cx="700461" cy="297517"/>
          </a:xfrm>
          <a:prstGeom prst="rect">
            <a:avLst/>
          </a:prstGeom>
          <a:solidFill>
            <a:srgbClr val="0033B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矩形 122"/>
          <p:cNvSpPr/>
          <p:nvPr userDrawn="1"/>
        </p:nvSpPr>
        <p:spPr>
          <a:xfrm>
            <a:off x="-3398069" y="6189140"/>
            <a:ext cx="705560" cy="297517"/>
          </a:xfrm>
          <a:prstGeom prst="rect">
            <a:avLst/>
          </a:prstGeom>
          <a:solidFill>
            <a:srgbClr val="0A00C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4" name="矩形 123"/>
          <p:cNvSpPr/>
          <p:nvPr userDrawn="1"/>
        </p:nvSpPr>
        <p:spPr>
          <a:xfrm>
            <a:off x="-1992048" y="6186830"/>
            <a:ext cx="700461" cy="297517"/>
          </a:xfrm>
          <a:prstGeom prst="rect">
            <a:avLst/>
          </a:prstGeom>
          <a:solidFill>
            <a:srgbClr val="01288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矩形 124"/>
          <p:cNvSpPr/>
          <p:nvPr userDrawn="1"/>
        </p:nvSpPr>
        <p:spPr>
          <a:xfrm>
            <a:off x="-1291588" y="6186830"/>
            <a:ext cx="700461" cy="297517"/>
          </a:xfrm>
          <a:prstGeom prst="rect">
            <a:avLst/>
          </a:prstGeom>
          <a:solidFill>
            <a:srgbClr val="0009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6" name="文本框 125"/>
          <p:cNvSpPr txBox="1"/>
          <p:nvPr userDrawn="1"/>
        </p:nvSpPr>
        <p:spPr>
          <a:xfrm>
            <a:off x="-2451159" y="5860568"/>
            <a:ext cx="97462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其他品牌颜色</a:t>
            </a:r>
          </a:p>
        </p:txBody>
      </p:sp>
      <p:grpSp>
        <p:nvGrpSpPr>
          <p:cNvPr id="133" name="组 209"/>
          <p:cNvGrpSpPr/>
          <p:nvPr userDrawn="1"/>
        </p:nvGrpSpPr>
        <p:grpSpPr>
          <a:xfrm>
            <a:off x="-3398070" y="4458239"/>
            <a:ext cx="2806943" cy="351124"/>
            <a:chOff x="-3429000" y="9944467"/>
            <a:chExt cx="3171264" cy="702248"/>
          </a:xfrm>
        </p:grpSpPr>
        <p:sp>
          <p:nvSpPr>
            <p:cNvPr id="134" name="矩形 133"/>
            <p:cNvSpPr/>
            <p:nvPr userDrawn="1"/>
          </p:nvSpPr>
          <p:spPr>
            <a:xfrm>
              <a:off x="-2631863" y="9949089"/>
              <a:ext cx="791376" cy="697626"/>
            </a:xfrm>
            <a:prstGeom prst="rect">
              <a:avLst/>
            </a:prstGeom>
            <a:solidFill>
              <a:srgbClr val="FF59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5" name="矩形 134"/>
            <p:cNvSpPr/>
            <p:nvPr userDrawn="1"/>
          </p:nvSpPr>
          <p:spPr>
            <a:xfrm>
              <a:off x="-3429000" y="9949089"/>
              <a:ext cx="797137" cy="697626"/>
            </a:xfrm>
            <a:prstGeom prst="rect">
              <a:avLst/>
            </a:prstGeom>
            <a:solidFill>
              <a:srgbClr val="FFA31E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6" name="矩形 135"/>
            <p:cNvSpPr/>
            <p:nvPr userDrawn="1"/>
          </p:nvSpPr>
          <p:spPr>
            <a:xfrm>
              <a:off x="-1840486" y="9944467"/>
              <a:ext cx="791376" cy="697626"/>
            </a:xfrm>
            <a:prstGeom prst="rect">
              <a:avLst/>
            </a:prstGeom>
            <a:solidFill>
              <a:srgbClr val="DE4F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7" name="矩形 136"/>
            <p:cNvSpPr/>
            <p:nvPr userDrawn="1"/>
          </p:nvSpPr>
          <p:spPr>
            <a:xfrm>
              <a:off x="-1049112" y="9944467"/>
              <a:ext cx="791376" cy="697626"/>
            </a:xfrm>
            <a:prstGeom prst="rect">
              <a:avLst/>
            </a:prstGeom>
            <a:solidFill>
              <a:srgbClr val="C646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40" name="文本框 139"/>
          <p:cNvSpPr txBox="1"/>
          <p:nvPr userDrawn="1"/>
        </p:nvSpPr>
        <p:spPr>
          <a:xfrm>
            <a:off x="-2387041" y="4185714"/>
            <a:ext cx="84638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Xiaomi 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41" name="矩形 140"/>
          <p:cNvSpPr/>
          <p:nvPr userDrawn="1"/>
        </p:nvSpPr>
        <p:spPr>
          <a:xfrm>
            <a:off x="-2692509" y="5337669"/>
            <a:ext cx="700461" cy="297517"/>
          </a:xfrm>
          <a:prstGeom prst="rect">
            <a:avLst/>
          </a:prstGeom>
          <a:solidFill>
            <a:srgbClr val="348D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1" name="矩形 150"/>
          <p:cNvSpPr/>
          <p:nvPr userDrawn="1"/>
        </p:nvSpPr>
        <p:spPr>
          <a:xfrm>
            <a:off x="-3398069" y="5337669"/>
            <a:ext cx="705560" cy="297517"/>
          </a:xfrm>
          <a:prstGeom prst="rect">
            <a:avLst/>
          </a:prstGeom>
          <a:solidFill>
            <a:srgbClr val="0FFBF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2" name="矩形 151"/>
          <p:cNvSpPr/>
          <p:nvPr userDrawn="1"/>
        </p:nvSpPr>
        <p:spPr>
          <a:xfrm>
            <a:off x="-1992048" y="5335358"/>
            <a:ext cx="700461" cy="297517"/>
          </a:xfrm>
          <a:prstGeom prst="rect">
            <a:avLst/>
          </a:prstGeom>
          <a:solidFill>
            <a:srgbClr val="705E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3" name="矩形 152"/>
          <p:cNvSpPr/>
          <p:nvPr userDrawn="1"/>
        </p:nvSpPr>
        <p:spPr>
          <a:xfrm>
            <a:off x="-1291588" y="5335358"/>
            <a:ext cx="700461" cy="297517"/>
          </a:xfrm>
          <a:prstGeom prst="rect">
            <a:avLst/>
          </a:prstGeom>
          <a:solidFill>
            <a:srgbClr val="A837D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4" name="文本框 153"/>
          <p:cNvSpPr txBox="1"/>
          <p:nvPr userDrawn="1"/>
        </p:nvSpPr>
        <p:spPr>
          <a:xfrm>
            <a:off x="-2371009" y="5037185"/>
            <a:ext cx="814325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Honor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55" name="矩形 154"/>
          <p:cNvSpPr/>
          <p:nvPr userDrawn="1"/>
        </p:nvSpPr>
        <p:spPr>
          <a:xfrm>
            <a:off x="12494948" y="1401939"/>
            <a:ext cx="1673075" cy="297517"/>
          </a:xfrm>
          <a:prstGeom prst="rect">
            <a:avLst/>
          </a:prstGeom>
          <a:solidFill>
            <a:srgbClr val="00C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6" name="矩形 155"/>
          <p:cNvSpPr/>
          <p:nvPr userDrawn="1"/>
        </p:nvSpPr>
        <p:spPr>
          <a:xfrm>
            <a:off x="12494948" y="1827004"/>
            <a:ext cx="1673075" cy="29751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7" name="矩形 156"/>
          <p:cNvSpPr/>
          <p:nvPr userDrawn="1"/>
        </p:nvSpPr>
        <p:spPr>
          <a:xfrm>
            <a:off x="12494948" y="2245700"/>
            <a:ext cx="1673075" cy="29751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8" name="矩形 157"/>
          <p:cNvSpPr/>
          <p:nvPr userDrawn="1"/>
        </p:nvSpPr>
        <p:spPr>
          <a:xfrm>
            <a:off x="12494948" y="2664397"/>
            <a:ext cx="1673075" cy="29751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59" name="矩形 158"/>
          <p:cNvSpPr/>
          <p:nvPr userDrawn="1"/>
        </p:nvSpPr>
        <p:spPr>
          <a:xfrm>
            <a:off x="12494948" y="3086546"/>
            <a:ext cx="1673075" cy="297517"/>
          </a:xfrm>
          <a:prstGeom prst="rect">
            <a:avLst/>
          </a:prstGeom>
          <a:solidFill>
            <a:srgbClr val="F0B51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0" name="矩形 159"/>
          <p:cNvSpPr/>
          <p:nvPr userDrawn="1"/>
        </p:nvSpPr>
        <p:spPr>
          <a:xfrm>
            <a:off x="12494948" y="3488918"/>
            <a:ext cx="1673075" cy="29751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61" name="文本框 160"/>
          <p:cNvSpPr txBox="1"/>
          <p:nvPr userDrawn="1"/>
        </p:nvSpPr>
        <p:spPr>
          <a:xfrm>
            <a:off x="12619797" y="3522997"/>
            <a:ext cx="144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NEX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2" name="文本框 161"/>
          <p:cNvSpPr txBox="1"/>
          <p:nvPr userDrawn="1"/>
        </p:nvSpPr>
        <p:spPr>
          <a:xfrm>
            <a:off x="12653667" y="3111825"/>
            <a:ext cx="14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 err="1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iQOO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grpSp>
        <p:nvGrpSpPr>
          <p:cNvPr id="163" name="组 65"/>
          <p:cNvGrpSpPr/>
          <p:nvPr userDrawn="1"/>
        </p:nvGrpSpPr>
        <p:grpSpPr>
          <a:xfrm>
            <a:off x="-3400879" y="2739059"/>
            <a:ext cx="2809752" cy="348813"/>
            <a:chOff x="5058585" y="17714855"/>
            <a:chExt cx="4833751" cy="515167"/>
          </a:xfrm>
        </p:grpSpPr>
        <p:sp>
          <p:nvSpPr>
            <p:cNvPr id="164" name="矩形 163"/>
            <p:cNvSpPr/>
            <p:nvPr userDrawn="1"/>
          </p:nvSpPr>
          <p:spPr>
            <a:xfrm>
              <a:off x="7494283" y="17714855"/>
              <a:ext cx="1199027" cy="515167"/>
            </a:xfrm>
            <a:prstGeom prst="rect">
              <a:avLst/>
            </a:prstGeom>
            <a:solidFill>
              <a:srgbClr val="00394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2" name="矩形 191"/>
            <p:cNvSpPr/>
            <p:nvPr userDrawn="1"/>
          </p:nvSpPr>
          <p:spPr>
            <a:xfrm>
              <a:off x="5058585" y="17714855"/>
              <a:ext cx="1215431" cy="515167"/>
            </a:xfrm>
            <a:prstGeom prst="rect">
              <a:avLst/>
            </a:prstGeom>
            <a:solidFill>
              <a:srgbClr val="00C87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3" name="矩形 192"/>
            <p:cNvSpPr/>
            <p:nvPr userDrawn="1"/>
          </p:nvSpPr>
          <p:spPr>
            <a:xfrm>
              <a:off x="8693309" y="17714855"/>
              <a:ext cx="1199027" cy="515167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4" name="矩形 193"/>
            <p:cNvSpPr/>
            <p:nvPr userDrawn="1"/>
          </p:nvSpPr>
          <p:spPr>
            <a:xfrm>
              <a:off x="6267324" y="17714855"/>
              <a:ext cx="1215431" cy="515167"/>
            </a:xfrm>
            <a:prstGeom prst="rect">
              <a:avLst/>
            </a:prstGeom>
            <a:solidFill>
              <a:srgbClr val="66DEC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95" name="文本框 194"/>
          <p:cNvSpPr txBox="1"/>
          <p:nvPr userDrawn="1"/>
        </p:nvSpPr>
        <p:spPr>
          <a:xfrm>
            <a:off x="-2350175" y="2455919"/>
            <a:ext cx="772648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err="1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Oppo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196" name="组 88"/>
          <p:cNvGrpSpPr/>
          <p:nvPr userDrawn="1"/>
        </p:nvGrpSpPr>
        <p:grpSpPr>
          <a:xfrm>
            <a:off x="-3388739" y="3603967"/>
            <a:ext cx="2797612" cy="348813"/>
            <a:chOff x="10651243" y="17726064"/>
            <a:chExt cx="4775839" cy="526796"/>
          </a:xfrm>
        </p:grpSpPr>
        <p:sp>
          <p:nvSpPr>
            <p:cNvPr id="197" name="矩形 196"/>
            <p:cNvSpPr/>
            <p:nvPr userDrawn="1"/>
          </p:nvSpPr>
          <p:spPr>
            <a:xfrm>
              <a:off x="14228056" y="17726064"/>
              <a:ext cx="1199026" cy="526796"/>
            </a:xfrm>
            <a:prstGeom prst="rect">
              <a:avLst/>
            </a:prstGeom>
            <a:solidFill>
              <a:srgbClr val="FF757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99" name="矩形 198"/>
            <p:cNvSpPr/>
            <p:nvPr userDrawn="1"/>
          </p:nvSpPr>
          <p:spPr>
            <a:xfrm>
              <a:off x="11850271" y="17726064"/>
              <a:ext cx="1199026" cy="526796"/>
            </a:xfrm>
            <a:prstGeom prst="rect">
              <a:avLst/>
            </a:prstGeom>
            <a:solidFill>
              <a:srgbClr val="7A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0" name="矩形 199"/>
            <p:cNvSpPr/>
            <p:nvPr userDrawn="1"/>
          </p:nvSpPr>
          <p:spPr>
            <a:xfrm>
              <a:off x="10651243" y="17726064"/>
              <a:ext cx="1199026" cy="526796"/>
            </a:xfrm>
            <a:prstGeom prst="rect">
              <a:avLst/>
            </a:prstGeom>
            <a:solidFill>
              <a:srgbClr val="FF321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201" name="矩形 200"/>
            <p:cNvSpPr/>
            <p:nvPr userDrawn="1"/>
          </p:nvSpPr>
          <p:spPr>
            <a:xfrm>
              <a:off x="13035753" y="17726064"/>
              <a:ext cx="1199026" cy="526796"/>
            </a:xfrm>
            <a:prstGeom prst="rect">
              <a:avLst/>
            </a:prstGeom>
            <a:solidFill>
              <a:srgbClr val="36121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202" name="文本框 201"/>
          <p:cNvSpPr txBox="1"/>
          <p:nvPr userDrawn="1"/>
        </p:nvSpPr>
        <p:spPr>
          <a:xfrm>
            <a:off x="-2403072" y="3324009"/>
            <a:ext cx="87844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Huawei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203" name="文本框 202"/>
          <p:cNvSpPr txBox="1"/>
          <p:nvPr userDrawn="1"/>
        </p:nvSpPr>
        <p:spPr>
          <a:xfrm>
            <a:off x="-2663134" y="367319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P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4" name="文本框 203"/>
          <p:cNvSpPr txBox="1"/>
          <p:nvPr userDrawn="1"/>
        </p:nvSpPr>
        <p:spPr>
          <a:xfrm>
            <a:off x="-1954176" y="3667432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Mate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5" name="文本框 204"/>
          <p:cNvSpPr txBox="1"/>
          <p:nvPr userDrawn="1"/>
        </p:nvSpPr>
        <p:spPr>
          <a:xfrm>
            <a:off x="-1293545" y="3668248"/>
            <a:ext cx="70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Nova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6" name="文本框 205"/>
          <p:cNvSpPr txBox="1"/>
          <p:nvPr userDrawn="1"/>
        </p:nvSpPr>
        <p:spPr>
          <a:xfrm>
            <a:off x="-1263986" y="2800229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R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7" name="文本框 206"/>
          <p:cNvSpPr txBox="1"/>
          <p:nvPr userDrawn="1"/>
        </p:nvSpPr>
        <p:spPr>
          <a:xfrm>
            <a:off x="-1991764" y="2829531"/>
            <a:ext cx="7103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9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8" name="文本框 207"/>
          <p:cNvSpPr txBox="1"/>
          <p:nvPr userDrawn="1"/>
        </p:nvSpPr>
        <p:spPr>
          <a:xfrm>
            <a:off x="-2663935" y="280742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K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209" name="文本框 208"/>
          <p:cNvSpPr txBox="1"/>
          <p:nvPr userDrawn="1"/>
        </p:nvSpPr>
        <p:spPr>
          <a:xfrm>
            <a:off x="12250725" y="924379"/>
            <a:ext cx="220839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pic>
        <p:nvPicPr>
          <p:cNvPr id="66" name="图片 6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5745" y="318201"/>
            <a:ext cx="979635" cy="257702"/>
          </a:xfrm>
          <a:prstGeom prst="rect">
            <a:avLst/>
          </a:prstGeom>
        </p:spPr>
      </p:pic>
      <p:sp>
        <p:nvSpPr>
          <p:cNvPr id="73" name="Textplatzhalter 8"/>
          <p:cNvSpPr>
            <a:spLocks noGrp="1"/>
          </p:cNvSpPr>
          <p:nvPr>
            <p:ph type="body" sz="quarter" idx="61" hasCustomPrompt="1"/>
          </p:nvPr>
        </p:nvSpPr>
        <p:spPr>
          <a:xfrm>
            <a:off x="560744" y="280072"/>
            <a:ext cx="9194219" cy="4568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600" b="0" i="0" cap="none" baseline="0">
                <a:solidFill>
                  <a:schemeClr val="tx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defRPr>
            </a:lvl1pPr>
          </a:lstStyle>
          <a:p>
            <a:pPr lvl="0"/>
            <a:r>
              <a:rPr lang="zh-CN" altLang="en-US" noProof="0" dirty="0"/>
              <a:t>标题可在此处添加</a:t>
            </a:r>
            <a:endParaRPr lang="en-US" altLang="zh-CN" noProof="0" dirty="0"/>
          </a:p>
        </p:txBody>
      </p:sp>
      <p:sp>
        <p:nvSpPr>
          <p:cNvPr id="74" name="Textplatzhalter 8"/>
          <p:cNvSpPr>
            <a:spLocks noGrp="1"/>
          </p:cNvSpPr>
          <p:nvPr>
            <p:ph type="body" sz="quarter" idx="62" hasCustomPrompt="1"/>
          </p:nvPr>
        </p:nvSpPr>
        <p:spPr>
          <a:xfrm>
            <a:off x="560744" y="742370"/>
            <a:ext cx="9194219" cy="267033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 sz="2200" b="0" i="0" cap="none" baseline="0">
                <a:solidFill>
                  <a:schemeClr val="bg1">
                    <a:lumMod val="65000"/>
                  </a:schemeClr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defRPr>
            </a:lvl1pPr>
          </a:lstStyle>
          <a:p>
            <a:pPr lvl="0"/>
            <a:r>
              <a:rPr lang="zh-CN" altLang="en-US" noProof="0" dirty="0"/>
              <a:t>副标题可在此处添加</a:t>
            </a:r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32496832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尾页">
    <p:bg>
      <p:bgPr>
        <a:solidFill>
          <a:srgbClr val="415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678070" y="1492739"/>
            <a:ext cx="8176613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58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THANK YOU.</a:t>
            </a:r>
          </a:p>
          <a:p>
            <a:pPr lvl="0"/>
            <a:r>
              <a:rPr lang="zh-CN" altLang="en-US" sz="5800" b="1" i="0" noProof="0" dirty="0">
                <a:solidFill>
                  <a:schemeClr val="bg1"/>
                </a:solidFill>
                <a:latin typeface="vivo type CN简 Bold" panose="02000800000000000000" pitchFamily="50" charset="-122"/>
                <a:ea typeface="vivo type CN简 Bold" panose="02000800000000000000" pitchFamily="50" charset="-122"/>
                <a:cs typeface="vivo type CNS" charset="-122"/>
              </a:rPr>
              <a:t>谢谢。</a:t>
            </a:r>
            <a:endParaRPr lang="en-US" altLang="zh-CN" sz="5800" b="1" i="0" noProof="0" dirty="0">
              <a:solidFill>
                <a:schemeClr val="bg1"/>
              </a:solidFill>
              <a:latin typeface="vivo type CN简 Bold" panose="02000800000000000000" pitchFamily="50" charset="-122"/>
              <a:ea typeface="vivo type CN简 Bold" panose="02000800000000000000" pitchFamily="50" charset="-122"/>
              <a:cs typeface="vivo type CNS" charset="-122"/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-2595443" y="187627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竞品颜色</a:t>
            </a:r>
            <a:endParaRPr lang="zh-CN" altLang="en-US" sz="1600" dirty="0"/>
          </a:p>
        </p:txBody>
      </p:sp>
      <p:sp>
        <p:nvSpPr>
          <p:cNvPr id="71" name="矩形 70"/>
          <p:cNvSpPr/>
          <p:nvPr userDrawn="1"/>
        </p:nvSpPr>
        <p:spPr>
          <a:xfrm>
            <a:off x="12698804" y="422275"/>
            <a:ext cx="126536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#</a:t>
            </a:r>
            <a:r>
              <a:rPr lang="zh-CN" altLang="en-US" sz="1600" b="0" i="0" dirty="0">
                <a:solidFill>
                  <a:srgbClr val="415FFF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简 Regular" panose="02000500000000000000" charset="-122"/>
              </a:rPr>
              <a:t>品牌颜色</a:t>
            </a:r>
            <a:endParaRPr lang="zh-CN" altLang="en-US" sz="1600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-2354986" y="745116"/>
            <a:ext cx="78226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Apple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73" name="组 176"/>
          <p:cNvGrpSpPr/>
          <p:nvPr userDrawn="1"/>
        </p:nvGrpSpPr>
        <p:grpSpPr>
          <a:xfrm>
            <a:off x="-3386918" y="1009241"/>
            <a:ext cx="2795791" cy="348813"/>
            <a:chOff x="-5043485" y="1324983"/>
            <a:chExt cx="4785749" cy="538842"/>
          </a:xfrm>
        </p:grpSpPr>
        <p:sp>
          <p:nvSpPr>
            <p:cNvPr id="74" name="矩形 73"/>
            <p:cNvSpPr/>
            <p:nvPr userDrawn="1"/>
          </p:nvSpPr>
          <p:spPr>
            <a:xfrm>
              <a:off x="-3854817" y="1324983"/>
              <a:ext cx="1199028" cy="538842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5" name="矩形 74"/>
            <p:cNvSpPr/>
            <p:nvPr userDrawn="1"/>
          </p:nvSpPr>
          <p:spPr>
            <a:xfrm>
              <a:off x="-2655789" y="1324983"/>
              <a:ext cx="1199028" cy="53884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6" name="矩形 75"/>
            <p:cNvSpPr/>
            <p:nvPr userDrawn="1"/>
          </p:nvSpPr>
          <p:spPr>
            <a:xfrm>
              <a:off x="-5043485" y="1324983"/>
              <a:ext cx="1199028" cy="5388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77" name="矩形 76"/>
            <p:cNvSpPr/>
            <p:nvPr userDrawn="1"/>
          </p:nvSpPr>
          <p:spPr>
            <a:xfrm>
              <a:off x="-1456764" y="1324983"/>
              <a:ext cx="1199028" cy="538842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78" name="文本框 77"/>
          <p:cNvSpPr txBox="1"/>
          <p:nvPr userDrawn="1"/>
        </p:nvSpPr>
        <p:spPr>
          <a:xfrm>
            <a:off x="-2456774" y="1587829"/>
            <a:ext cx="98584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Samsung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79" name="组 183"/>
          <p:cNvGrpSpPr/>
          <p:nvPr userDrawn="1"/>
        </p:nvGrpSpPr>
        <p:grpSpPr>
          <a:xfrm>
            <a:off x="-3386918" y="1862479"/>
            <a:ext cx="2795791" cy="348813"/>
            <a:chOff x="16164196" y="17668285"/>
            <a:chExt cx="4785749" cy="486635"/>
          </a:xfrm>
        </p:grpSpPr>
        <p:sp>
          <p:nvSpPr>
            <p:cNvPr id="80" name="矩形 79"/>
            <p:cNvSpPr/>
            <p:nvPr userDrawn="1"/>
          </p:nvSpPr>
          <p:spPr>
            <a:xfrm>
              <a:off x="17352864" y="17668285"/>
              <a:ext cx="1199028" cy="486635"/>
            </a:xfrm>
            <a:prstGeom prst="rect">
              <a:avLst/>
            </a:prstGeom>
            <a:solidFill>
              <a:srgbClr val="8C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1" name="矩形 80"/>
            <p:cNvSpPr/>
            <p:nvPr userDrawn="1"/>
          </p:nvSpPr>
          <p:spPr>
            <a:xfrm>
              <a:off x="18551892" y="17668285"/>
              <a:ext cx="1199028" cy="486635"/>
            </a:xfrm>
            <a:prstGeom prst="rect">
              <a:avLst/>
            </a:prstGeom>
            <a:solidFill>
              <a:srgbClr val="7832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2" name="矩形 81"/>
            <p:cNvSpPr/>
            <p:nvPr userDrawn="1"/>
          </p:nvSpPr>
          <p:spPr>
            <a:xfrm>
              <a:off x="19750917" y="17668285"/>
              <a:ext cx="1199028" cy="486635"/>
            </a:xfrm>
            <a:prstGeom prst="rect">
              <a:avLst/>
            </a:prstGeom>
            <a:solidFill>
              <a:srgbClr val="670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83" name="矩形 82"/>
            <p:cNvSpPr/>
            <p:nvPr userDrawn="1"/>
          </p:nvSpPr>
          <p:spPr>
            <a:xfrm>
              <a:off x="16164196" y="17668285"/>
              <a:ext cx="1199028" cy="486635"/>
            </a:xfrm>
            <a:prstGeom prst="rect">
              <a:avLst/>
            </a:prstGeom>
            <a:solidFill>
              <a:srgbClr val="8C6D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84" name="矩形 83"/>
          <p:cNvSpPr/>
          <p:nvPr userDrawn="1"/>
        </p:nvSpPr>
        <p:spPr>
          <a:xfrm>
            <a:off x="-2692509" y="6189140"/>
            <a:ext cx="700461" cy="297517"/>
          </a:xfrm>
          <a:prstGeom prst="rect">
            <a:avLst/>
          </a:prstGeom>
          <a:solidFill>
            <a:srgbClr val="0033B7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5" name="矩形 84"/>
          <p:cNvSpPr/>
          <p:nvPr userDrawn="1"/>
        </p:nvSpPr>
        <p:spPr>
          <a:xfrm>
            <a:off x="-3398069" y="6189140"/>
            <a:ext cx="705560" cy="297517"/>
          </a:xfrm>
          <a:prstGeom prst="rect">
            <a:avLst/>
          </a:prstGeom>
          <a:solidFill>
            <a:srgbClr val="0A00C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86" name="矩形 85"/>
          <p:cNvSpPr/>
          <p:nvPr userDrawn="1"/>
        </p:nvSpPr>
        <p:spPr>
          <a:xfrm>
            <a:off x="-1992048" y="6186830"/>
            <a:ext cx="700461" cy="297517"/>
          </a:xfrm>
          <a:prstGeom prst="rect">
            <a:avLst/>
          </a:prstGeom>
          <a:solidFill>
            <a:srgbClr val="012889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8" name="矩形 107"/>
          <p:cNvSpPr/>
          <p:nvPr userDrawn="1"/>
        </p:nvSpPr>
        <p:spPr>
          <a:xfrm>
            <a:off x="-1291588" y="6186830"/>
            <a:ext cx="700461" cy="297517"/>
          </a:xfrm>
          <a:prstGeom prst="rect">
            <a:avLst/>
          </a:prstGeom>
          <a:solidFill>
            <a:srgbClr val="000955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09" name="文本框 108"/>
          <p:cNvSpPr txBox="1"/>
          <p:nvPr userDrawn="1"/>
        </p:nvSpPr>
        <p:spPr>
          <a:xfrm>
            <a:off x="-2451159" y="5860568"/>
            <a:ext cx="974626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其他品牌颜色</a:t>
            </a:r>
          </a:p>
        </p:txBody>
      </p:sp>
      <p:grpSp>
        <p:nvGrpSpPr>
          <p:cNvPr id="110" name="组 209"/>
          <p:cNvGrpSpPr/>
          <p:nvPr userDrawn="1"/>
        </p:nvGrpSpPr>
        <p:grpSpPr>
          <a:xfrm>
            <a:off x="-3398070" y="4458239"/>
            <a:ext cx="2806943" cy="351124"/>
            <a:chOff x="-3429000" y="9944467"/>
            <a:chExt cx="3171264" cy="702248"/>
          </a:xfrm>
        </p:grpSpPr>
        <p:sp>
          <p:nvSpPr>
            <p:cNvPr id="111" name="矩形 110"/>
            <p:cNvSpPr/>
            <p:nvPr userDrawn="1"/>
          </p:nvSpPr>
          <p:spPr>
            <a:xfrm>
              <a:off x="-2631863" y="9949089"/>
              <a:ext cx="791376" cy="697626"/>
            </a:xfrm>
            <a:prstGeom prst="rect">
              <a:avLst/>
            </a:prstGeom>
            <a:solidFill>
              <a:srgbClr val="FF59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2" name="矩形 111"/>
            <p:cNvSpPr/>
            <p:nvPr userDrawn="1"/>
          </p:nvSpPr>
          <p:spPr>
            <a:xfrm>
              <a:off x="-3429000" y="9949089"/>
              <a:ext cx="797137" cy="697626"/>
            </a:xfrm>
            <a:prstGeom prst="rect">
              <a:avLst/>
            </a:prstGeom>
            <a:solidFill>
              <a:srgbClr val="FFA31E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3" name="矩形 112"/>
            <p:cNvSpPr/>
            <p:nvPr userDrawn="1"/>
          </p:nvSpPr>
          <p:spPr>
            <a:xfrm>
              <a:off x="-1840486" y="9944467"/>
              <a:ext cx="791376" cy="697626"/>
            </a:xfrm>
            <a:prstGeom prst="rect">
              <a:avLst/>
            </a:prstGeom>
            <a:solidFill>
              <a:srgbClr val="DE4F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14" name="矩形 113"/>
            <p:cNvSpPr/>
            <p:nvPr userDrawn="1"/>
          </p:nvSpPr>
          <p:spPr>
            <a:xfrm>
              <a:off x="-1049112" y="9944467"/>
              <a:ext cx="791376" cy="697626"/>
            </a:xfrm>
            <a:prstGeom prst="rect">
              <a:avLst/>
            </a:prstGeom>
            <a:solidFill>
              <a:srgbClr val="C646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15" name="文本框 114"/>
          <p:cNvSpPr txBox="1"/>
          <p:nvPr userDrawn="1"/>
        </p:nvSpPr>
        <p:spPr>
          <a:xfrm>
            <a:off x="-2387041" y="4185714"/>
            <a:ext cx="846387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Xiaomi 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16" name="矩形 115"/>
          <p:cNvSpPr/>
          <p:nvPr userDrawn="1"/>
        </p:nvSpPr>
        <p:spPr>
          <a:xfrm>
            <a:off x="-2692509" y="5337669"/>
            <a:ext cx="700461" cy="297517"/>
          </a:xfrm>
          <a:prstGeom prst="rect">
            <a:avLst/>
          </a:prstGeom>
          <a:solidFill>
            <a:srgbClr val="348DF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7" name="矩形 116"/>
          <p:cNvSpPr/>
          <p:nvPr userDrawn="1"/>
        </p:nvSpPr>
        <p:spPr>
          <a:xfrm>
            <a:off x="-3398069" y="5337669"/>
            <a:ext cx="705560" cy="297517"/>
          </a:xfrm>
          <a:prstGeom prst="rect">
            <a:avLst/>
          </a:prstGeom>
          <a:solidFill>
            <a:srgbClr val="0FFBF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8" name="矩形 117"/>
          <p:cNvSpPr/>
          <p:nvPr userDrawn="1"/>
        </p:nvSpPr>
        <p:spPr>
          <a:xfrm>
            <a:off x="-1992048" y="5335358"/>
            <a:ext cx="700461" cy="297517"/>
          </a:xfrm>
          <a:prstGeom prst="rect">
            <a:avLst/>
          </a:prstGeom>
          <a:solidFill>
            <a:srgbClr val="705EE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9" name="矩形 118"/>
          <p:cNvSpPr/>
          <p:nvPr userDrawn="1"/>
        </p:nvSpPr>
        <p:spPr>
          <a:xfrm>
            <a:off x="-1291588" y="5335358"/>
            <a:ext cx="700461" cy="297517"/>
          </a:xfrm>
          <a:prstGeom prst="rect">
            <a:avLst/>
          </a:prstGeom>
          <a:solidFill>
            <a:srgbClr val="A837D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0" name="文本框 119"/>
          <p:cNvSpPr txBox="1"/>
          <p:nvPr userDrawn="1"/>
        </p:nvSpPr>
        <p:spPr>
          <a:xfrm>
            <a:off x="-2371009" y="5037185"/>
            <a:ext cx="814325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Honor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21" name="矩形 120"/>
          <p:cNvSpPr/>
          <p:nvPr userDrawn="1"/>
        </p:nvSpPr>
        <p:spPr>
          <a:xfrm>
            <a:off x="12494948" y="1401939"/>
            <a:ext cx="1673075" cy="297517"/>
          </a:xfrm>
          <a:prstGeom prst="rect">
            <a:avLst/>
          </a:prstGeom>
          <a:solidFill>
            <a:srgbClr val="00C9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2" name="矩形 121"/>
          <p:cNvSpPr/>
          <p:nvPr userDrawn="1"/>
        </p:nvSpPr>
        <p:spPr>
          <a:xfrm>
            <a:off x="12494948" y="1827004"/>
            <a:ext cx="1673075" cy="297517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3" name="矩形 122"/>
          <p:cNvSpPr/>
          <p:nvPr userDrawn="1"/>
        </p:nvSpPr>
        <p:spPr>
          <a:xfrm>
            <a:off x="12494948" y="2245700"/>
            <a:ext cx="1673075" cy="297517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4" name="矩形 123"/>
          <p:cNvSpPr/>
          <p:nvPr userDrawn="1"/>
        </p:nvSpPr>
        <p:spPr>
          <a:xfrm>
            <a:off x="12494948" y="2664397"/>
            <a:ext cx="1673075" cy="29751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5" name="矩形 124"/>
          <p:cNvSpPr/>
          <p:nvPr userDrawn="1"/>
        </p:nvSpPr>
        <p:spPr>
          <a:xfrm>
            <a:off x="12494948" y="3086546"/>
            <a:ext cx="1673075" cy="297517"/>
          </a:xfrm>
          <a:prstGeom prst="rect">
            <a:avLst/>
          </a:prstGeom>
          <a:solidFill>
            <a:srgbClr val="F0B51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6" name="矩形 125"/>
          <p:cNvSpPr/>
          <p:nvPr userDrawn="1"/>
        </p:nvSpPr>
        <p:spPr>
          <a:xfrm>
            <a:off x="12494948" y="3488918"/>
            <a:ext cx="1673075" cy="297517"/>
          </a:xfrm>
          <a:prstGeom prst="rect">
            <a:avLst/>
          </a:prstGeom>
          <a:solidFill>
            <a:schemeClr val="tx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27" name="文本框 126"/>
          <p:cNvSpPr txBox="1"/>
          <p:nvPr userDrawn="1"/>
        </p:nvSpPr>
        <p:spPr>
          <a:xfrm>
            <a:off x="12619797" y="3522997"/>
            <a:ext cx="1440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NEX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28" name="文本框 127"/>
          <p:cNvSpPr txBox="1"/>
          <p:nvPr userDrawn="1"/>
        </p:nvSpPr>
        <p:spPr>
          <a:xfrm>
            <a:off x="12653667" y="3111825"/>
            <a:ext cx="14070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vivo</a:t>
            </a:r>
            <a:r>
              <a:rPr kumimoji="1" lang="zh-CN" altLang="en-US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 </a:t>
            </a:r>
            <a:r>
              <a:rPr kumimoji="1" lang="en-US" altLang="zh-CN" sz="1400" b="0" i="0" dirty="0" err="1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iQOO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grpSp>
        <p:nvGrpSpPr>
          <p:cNvPr id="129" name="组 65"/>
          <p:cNvGrpSpPr/>
          <p:nvPr userDrawn="1"/>
        </p:nvGrpSpPr>
        <p:grpSpPr>
          <a:xfrm>
            <a:off x="-3400879" y="2739059"/>
            <a:ext cx="2809752" cy="348813"/>
            <a:chOff x="5058585" y="17714855"/>
            <a:chExt cx="4833751" cy="515167"/>
          </a:xfrm>
        </p:grpSpPr>
        <p:sp>
          <p:nvSpPr>
            <p:cNvPr id="130" name="矩形 129"/>
            <p:cNvSpPr/>
            <p:nvPr userDrawn="1"/>
          </p:nvSpPr>
          <p:spPr>
            <a:xfrm>
              <a:off x="7494283" y="17714855"/>
              <a:ext cx="1199027" cy="515167"/>
            </a:xfrm>
            <a:prstGeom prst="rect">
              <a:avLst/>
            </a:prstGeom>
            <a:solidFill>
              <a:srgbClr val="00394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1" name="矩形 130"/>
            <p:cNvSpPr/>
            <p:nvPr userDrawn="1"/>
          </p:nvSpPr>
          <p:spPr>
            <a:xfrm>
              <a:off x="5058585" y="17714855"/>
              <a:ext cx="1215431" cy="515167"/>
            </a:xfrm>
            <a:prstGeom prst="rect">
              <a:avLst/>
            </a:prstGeom>
            <a:solidFill>
              <a:srgbClr val="00C878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2" name="矩形 131"/>
            <p:cNvSpPr/>
            <p:nvPr userDrawn="1"/>
          </p:nvSpPr>
          <p:spPr>
            <a:xfrm>
              <a:off x="8693309" y="17714855"/>
              <a:ext cx="1199027" cy="515167"/>
            </a:xfrm>
            <a:prstGeom prst="rect">
              <a:avLst/>
            </a:prstGeom>
            <a:solidFill>
              <a:srgbClr val="0070C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33" name="矩形 132"/>
            <p:cNvSpPr/>
            <p:nvPr userDrawn="1"/>
          </p:nvSpPr>
          <p:spPr>
            <a:xfrm>
              <a:off x="6267324" y="17714855"/>
              <a:ext cx="1215431" cy="515167"/>
            </a:xfrm>
            <a:prstGeom prst="rect">
              <a:avLst/>
            </a:prstGeom>
            <a:solidFill>
              <a:srgbClr val="66DECD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51" name="文本框 150"/>
          <p:cNvSpPr txBox="1"/>
          <p:nvPr userDrawn="1"/>
        </p:nvSpPr>
        <p:spPr>
          <a:xfrm>
            <a:off x="-2350175" y="2455919"/>
            <a:ext cx="772648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 err="1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Oppo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grpSp>
        <p:nvGrpSpPr>
          <p:cNvPr id="152" name="组 88"/>
          <p:cNvGrpSpPr/>
          <p:nvPr userDrawn="1"/>
        </p:nvGrpSpPr>
        <p:grpSpPr>
          <a:xfrm>
            <a:off x="-3388739" y="3603967"/>
            <a:ext cx="2797612" cy="348813"/>
            <a:chOff x="10651243" y="17726064"/>
            <a:chExt cx="4775839" cy="526796"/>
          </a:xfrm>
        </p:grpSpPr>
        <p:sp>
          <p:nvSpPr>
            <p:cNvPr id="153" name="矩形 152"/>
            <p:cNvSpPr/>
            <p:nvPr userDrawn="1"/>
          </p:nvSpPr>
          <p:spPr>
            <a:xfrm>
              <a:off x="14228056" y="17726064"/>
              <a:ext cx="1199026" cy="526796"/>
            </a:xfrm>
            <a:prstGeom prst="rect">
              <a:avLst/>
            </a:prstGeom>
            <a:solidFill>
              <a:srgbClr val="FF7575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4" name="矩形 153"/>
            <p:cNvSpPr/>
            <p:nvPr userDrawn="1"/>
          </p:nvSpPr>
          <p:spPr>
            <a:xfrm>
              <a:off x="11850271" y="17726064"/>
              <a:ext cx="1199026" cy="526796"/>
            </a:xfrm>
            <a:prstGeom prst="rect">
              <a:avLst/>
            </a:prstGeom>
            <a:solidFill>
              <a:srgbClr val="7A0000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5" name="矩形 154"/>
            <p:cNvSpPr/>
            <p:nvPr userDrawn="1"/>
          </p:nvSpPr>
          <p:spPr>
            <a:xfrm>
              <a:off x="10651243" y="17726064"/>
              <a:ext cx="1199026" cy="526796"/>
            </a:xfrm>
            <a:prstGeom prst="rect">
              <a:avLst/>
            </a:prstGeom>
            <a:solidFill>
              <a:srgbClr val="FF3219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  <p:sp>
          <p:nvSpPr>
            <p:cNvPr id="156" name="矩形 155"/>
            <p:cNvSpPr/>
            <p:nvPr userDrawn="1"/>
          </p:nvSpPr>
          <p:spPr>
            <a:xfrm>
              <a:off x="13035753" y="17726064"/>
              <a:ext cx="1199026" cy="526796"/>
            </a:xfrm>
            <a:prstGeom prst="rect">
              <a:avLst/>
            </a:prstGeom>
            <a:solidFill>
              <a:srgbClr val="36121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41275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zh-CN" altLang="en-US" sz="1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endParaRPr>
            </a:p>
          </p:txBody>
        </p:sp>
      </p:grpSp>
      <p:sp>
        <p:nvSpPr>
          <p:cNvPr id="157" name="文本框 156"/>
          <p:cNvSpPr txBox="1"/>
          <p:nvPr userDrawn="1"/>
        </p:nvSpPr>
        <p:spPr>
          <a:xfrm>
            <a:off x="-2403072" y="3324009"/>
            <a:ext cx="878446" cy="20518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Huawei</a:t>
            </a:r>
            <a:r>
              <a:rPr kumimoji="0" lang="zh-CN" altLang="en-US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0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0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58" name="文本框 157"/>
          <p:cNvSpPr txBox="1"/>
          <p:nvPr userDrawn="1"/>
        </p:nvSpPr>
        <p:spPr>
          <a:xfrm>
            <a:off x="-2663134" y="367319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P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59" name="文本框 158"/>
          <p:cNvSpPr txBox="1"/>
          <p:nvPr userDrawn="1"/>
        </p:nvSpPr>
        <p:spPr>
          <a:xfrm>
            <a:off x="-1954176" y="3667432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Mate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0" name="文本框 159"/>
          <p:cNvSpPr txBox="1"/>
          <p:nvPr userDrawn="1"/>
        </p:nvSpPr>
        <p:spPr>
          <a:xfrm>
            <a:off x="-1293545" y="3668248"/>
            <a:ext cx="702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Nova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1" name="文本框 160"/>
          <p:cNvSpPr txBox="1"/>
          <p:nvPr userDrawn="1"/>
        </p:nvSpPr>
        <p:spPr>
          <a:xfrm>
            <a:off x="-1263986" y="2800229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R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2" name="文本框 161"/>
          <p:cNvSpPr txBox="1"/>
          <p:nvPr userDrawn="1"/>
        </p:nvSpPr>
        <p:spPr>
          <a:xfrm>
            <a:off x="-1991764" y="2829531"/>
            <a:ext cx="71037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2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Find X</a:t>
            </a:r>
          </a:p>
          <a:p>
            <a:pPr algn="ctr"/>
            <a:endParaRPr kumimoji="1" lang="zh-CN" altLang="en-US" sz="9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3" name="文本框 162"/>
          <p:cNvSpPr txBox="1"/>
          <p:nvPr userDrawn="1"/>
        </p:nvSpPr>
        <p:spPr>
          <a:xfrm>
            <a:off x="-2663935" y="2807423"/>
            <a:ext cx="647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400" b="0" i="0" dirty="0">
                <a:solidFill>
                  <a:schemeClr val="bg1"/>
                </a:solidFill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</a:rPr>
              <a:t>K</a:t>
            </a:r>
            <a:endParaRPr kumimoji="1" lang="zh-CN" altLang="en-US" sz="1000" b="0" i="0" dirty="0">
              <a:solidFill>
                <a:schemeClr val="bg1"/>
              </a:solidFill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</a:endParaRPr>
          </a:p>
        </p:txBody>
      </p:sp>
      <p:sp>
        <p:nvSpPr>
          <p:cNvPr id="164" name="文本框 163"/>
          <p:cNvSpPr txBox="1"/>
          <p:nvPr userDrawn="1"/>
        </p:nvSpPr>
        <p:spPr>
          <a:xfrm>
            <a:off x="12250725" y="924379"/>
            <a:ext cx="2208397" cy="2359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vivo</a:t>
            </a:r>
            <a:r>
              <a:rPr kumimoji="0" lang="zh-CN" altLang="en-US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 </a:t>
            </a:r>
            <a:r>
              <a:rPr kumimoji="0" lang="en-US" altLang="zh-CN" sz="1200" b="0" i="0" u="none" strike="noStrike" cap="none" spc="0" normalizeH="0" baseline="0" dirty="0">
                <a:ln>
                  <a:noFill/>
                </a:ln>
                <a:solidFill>
                  <a:srgbClr val="415FFF"/>
                </a:solidFill>
                <a:effectLst/>
                <a:uFillTx/>
                <a:latin typeface="vivo type CN简 Light" panose="02000400000000000000" pitchFamily="50" charset="-122"/>
                <a:ea typeface="vivo type CN简 Light" panose="02000400000000000000" pitchFamily="50" charset="-122"/>
                <a:cs typeface="vivo type CNS" charset="-122"/>
                <a:sym typeface="Helvetica Neue"/>
              </a:rPr>
              <a:t>Color</a:t>
            </a:r>
            <a:endParaRPr kumimoji="0" lang="zh-CN" altLang="en-US" sz="1200" b="0" i="0" u="none" strike="noStrike" cap="none" spc="0" normalizeH="0" baseline="0" dirty="0">
              <a:ln>
                <a:noFill/>
              </a:ln>
              <a:solidFill>
                <a:srgbClr val="415FFF"/>
              </a:solidFill>
              <a:effectLst/>
              <a:uFillTx/>
              <a:latin typeface="vivo type CN简 Light" panose="02000400000000000000" pitchFamily="50" charset="-122"/>
              <a:ea typeface="vivo type CN简 Light" panose="02000400000000000000" pitchFamily="50" charset="-122"/>
              <a:cs typeface="vivo type CNS" charset="-122"/>
              <a:sym typeface="Helvetica Neue"/>
            </a:endParaRPr>
          </a:p>
        </p:txBody>
      </p:sp>
      <p:sp>
        <p:nvSpPr>
          <p:cNvPr id="192" name="Textplatzhalter 3"/>
          <p:cNvSpPr>
            <a:spLocks noGrp="1"/>
          </p:cNvSpPr>
          <p:nvPr>
            <p:ph type="body" sz="quarter" idx="58" hasCustomPrompt="1"/>
          </p:nvPr>
        </p:nvSpPr>
        <p:spPr>
          <a:xfrm>
            <a:off x="735493" y="6096530"/>
            <a:ext cx="9160221" cy="151857"/>
          </a:xfrm>
        </p:spPr>
        <p:txBody>
          <a:bodyPr tIns="36000" bIns="36000" anchor="t">
            <a:noAutofit/>
          </a:bodyPr>
          <a:lstStyle>
            <a:lvl1pPr marL="0" indent="0">
              <a:lnSpc>
                <a:spcPct val="100000"/>
              </a:lnSpc>
              <a:buNone/>
              <a:defRPr sz="1600" b="0" i="0" spc="0" baseline="0">
                <a:solidFill>
                  <a:schemeClr val="bg1"/>
                </a:solidFill>
                <a:latin typeface="vivo type CN简 Regular" panose="02000500000000000000" charset="-122"/>
                <a:ea typeface="vivo type CN简 Regular" panose="02000500000000000000" charset="-122"/>
                <a:cs typeface="vivo type CNS" charset="-122"/>
              </a:defRPr>
            </a:lvl1pPr>
          </a:lstStyle>
          <a:p>
            <a:pPr lvl="0"/>
            <a:r>
              <a:rPr lang="en-US" altLang="zh-CN" noProof="0" dirty="0"/>
              <a:t>www.vivo.com</a:t>
            </a:r>
            <a:endParaRPr lang="zh-CN" altLang="en-US" noProof="0" dirty="0"/>
          </a:p>
        </p:txBody>
      </p:sp>
      <p:pic>
        <p:nvPicPr>
          <p:cNvPr id="63" name="图片 62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625744" y="317694"/>
            <a:ext cx="979636" cy="257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40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6F3BA3-953B-02CA-631F-2918FE9C5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C306C8-AD5C-2DE4-2E1A-B99D30011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00B6BA-53BA-81E8-5687-238E20414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F40A4-ACA4-CACF-A458-D99E215C6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FCB5EB-15E9-B773-9D75-3FC45BC70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211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E70547-0EE3-719D-F900-2DC96DBC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74D660-AE36-DCCD-0AC2-21CC8E6FE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D9F8D-2CFD-DD5B-ED64-87A127558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07EAC4-D7F8-1211-4946-D7E9B244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7FF36E-C674-CF75-4D12-E737D27F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2666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CEF0CE-E128-0DFB-2796-B47794AB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87F39-BA83-98FD-0D5F-654617436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2C675C-862D-BB81-C1C1-3D5491197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B5E1E4-8443-5EA1-CA19-4747BA31E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92A4E3-F75D-C08A-7ED5-A50917AB8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33D154-C79B-315D-5EB5-F862F765D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6174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30229C-E262-3C8A-85BA-91AFC5EB9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81A930-3B4D-1E90-19D3-386BD4FEB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376896-DB93-C7AE-7F3E-3FEDF86510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352DA0-CDFB-CAD8-F0A0-EF8540BCBF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657127-1C32-591B-EB37-33A952D21E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104DD9-5E59-3C46-A447-31546099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4D4529A-88C8-6320-2D85-4979391E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7A19AB2-D1B8-EA55-14B3-735671765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0721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A6891-E848-C8DE-DE8A-12C85A1D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FC3DCB0-C9B1-1F89-B809-042AEE05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193E204-E815-8A31-A84C-79A25FD6D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120E2C2-42E4-C503-0010-715B0863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1908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2D8EF14-A8C6-026C-1FC3-04EA1D855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2FF6915-309C-7CEF-3992-6F60CE8C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86B107-30C6-4FD1-86DC-1F5760F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09313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3EF3E-7C9F-D7A6-9B59-596FEA85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05A2C-81E1-BC68-8A2E-5D7C73EC0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885BB-8EB9-E7B0-3C5F-28C3EEB8A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EBFD7AA-9A57-043C-91D0-F4355E5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2EBC484-C835-43C4-9C7A-E7728412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DDE11-9B66-92FC-2CBA-73F937485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213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9361A1-4E19-E56C-2E4F-A3523F23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32CB3C6-5A31-A3EC-2D21-6E169D20CC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91789-9C33-2154-1DE9-F4DACC57D7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6F1A56-4C5D-CD4C-9F80-1737940BB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936BBE-CE63-EBCE-6FE8-A0B573E8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5CAAD-6DF9-439E-E7D9-7469F3529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87837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9D00DA-90B0-1C45-4E7E-D9ED28BF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01361F3-FC60-F5F0-620C-C20BA92B1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C77426-2901-1D08-28F9-C8E8A5E33F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DC4AF-8C1F-E54C-BDAD-298F3C8335E1}" type="datetimeFigureOut">
              <a:rPr kumimoji="1" lang="zh-CN" altLang="en-US" smtClean="0"/>
              <a:t>2024/12/10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4D7493-1B29-AFBF-A3E6-58DDFE613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0FB1DD-B8DC-6FDC-1D40-D883353FDA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F0864-A6A4-8B4F-8741-F4310EF795C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2377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Freeform 52"/>
          <p:cNvSpPr/>
          <p:nvPr/>
        </p:nvSpPr>
        <p:spPr bwMode="auto">
          <a:xfrm>
            <a:off x="1591453" y="2600070"/>
            <a:ext cx="1905731" cy="1842596"/>
          </a:xfrm>
          <a:custGeom>
            <a:avLst/>
            <a:gdLst>
              <a:gd name="T0" fmla="*/ 1037 w 1037"/>
              <a:gd name="T1" fmla="*/ 519 h 1037"/>
              <a:gd name="T2" fmla="*/ 518 w 1037"/>
              <a:gd name="T3" fmla="*/ 1037 h 1037"/>
              <a:gd name="T4" fmla="*/ 0 w 1037"/>
              <a:gd name="T5" fmla="*/ 519 h 1037"/>
              <a:gd name="T6" fmla="*/ 518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8" y="1037"/>
                </a:lnTo>
                <a:lnTo>
                  <a:pt x="0" y="519"/>
                </a:lnTo>
                <a:lnTo>
                  <a:pt x="518" y="0"/>
                </a:lnTo>
                <a:lnTo>
                  <a:pt x="1037" y="51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Freeform 54"/>
          <p:cNvSpPr/>
          <p:nvPr/>
        </p:nvSpPr>
        <p:spPr bwMode="auto">
          <a:xfrm>
            <a:off x="2543400" y="1677884"/>
            <a:ext cx="1905731" cy="1842596"/>
          </a:xfrm>
          <a:custGeom>
            <a:avLst/>
            <a:gdLst>
              <a:gd name="T0" fmla="*/ 1037 w 1037"/>
              <a:gd name="T1" fmla="*/ 519 h 1037"/>
              <a:gd name="T2" fmla="*/ 519 w 1037"/>
              <a:gd name="T3" fmla="*/ 1037 h 1037"/>
              <a:gd name="T4" fmla="*/ 0 w 1037"/>
              <a:gd name="T5" fmla="*/ 519 h 1037"/>
              <a:gd name="T6" fmla="*/ 519 w 1037"/>
              <a:gd name="T7" fmla="*/ 0 h 1037"/>
              <a:gd name="T8" fmla="*/ 1037 w 1037"/>
              <a:gd name="T9" fmla="*/ 519 h 10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7">
                <a:moveTo>
                  <a:pt x="1037" y="519"/>
                </a:moveTo>
                <a:lnTo>
                  <a:pt x="519" y="1037"/>
                </a:lnTo>
                <a:lnTo>
                  <a:pt x="0" y="519"/>
                </a:lnTo>
                <a:lnTo>
                  <a:pt x="519" y="0"/>
                </a:lnTo>
                <a:lnTo>
                  <a:pt x="1037" y="51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Freeform 58"/>
          <p:cNvSpPr/>
          <p:nvPr/>
        </p:nvSpPr>
        <p:spPr bwMode="auto">
          <a:xfrm>
            <a:off x="2543400" y="3522257"/>
            <a:ext cx="1905731" cy="1840819"/>
          </a:xfrm>
          <a:custGeom>
            <a:avLst/>
            <a:gdLst>
              <a:gd name="T0" fmla="*/ 1037 w 1037"/>
              <a:gd name="T1" fmla="*/ 518 h 1036"/>
              <a:gd name="T2" fmla="*/ 519 w 1037"/>
              <a:gd name="T3" fmla="*/ 1036 h 1036"/>
              <a:gd name="T4" fmla="*/ 0 w 1037"/>
              <a:gd name="T5" fmla="*/ 518 h 1036"/>
              <a:gd name="T6" fmla="*/ 519 w 1037"/>
              <a:gd name="T7" fmla="*/ 0 h 1036"/>
              <a:gd name="T8" fmla="*/ 1037 w 1037"/>
              <a:gd name="T9" fmla="*/ 518 h 10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37" h="1036">
                <a:moveTo>
                  <a:pt x="1037" y="518"/>
                </a:moveTo>
                <a:lnTo>
                  <a:pt x="519" y="1036"/>
                </a:lnTo>
                <a:lnTo>
                  <a:pt x="0" y="518"/>
                </a:lnTo>
                <a:lnTo>
                  <a:pt x="519" y="0"/>
                </a:lnTo>
                <a:lnTo>
                  <a:pt x="1037" y="51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Freeform 73"/>
          <p:cNvSpPr/>
          <p:nvPr/>
        </p:nvSpPr>
        <p:spPr bwMode="auto">
          <a:xfrm>
            <a:off x="2096831" y="2170072"/>
            <a:ext cx="2793356" cy="2702593"/>
          </a:xfrm>
          <a:custGeom>
            <a:avLst/>
            <a:gdLst>
              <a:gd name="T0" fmla="*/ 1520 w 1520"/>
              <a:gd name="T1" fmla="*/ 761 h 1521"/>
              <a:gd name="T2" fmla="*/ 760 w 1520"/>
              <a:gd name="T3" fmla="*/ 1521 h 1521"/>
              <a:gd name="T4" fmla="*/ 0 w 1520"/>
              <a:gd name="T5" fmla="*/ 761 h 1521"/>
              <a:gd name="T6" fmla="*/ 760 w 1520"/>
              <a:gd name="T7" fmla="*/ 0 h 1521"/>
              <a:gd name="T8" fmla="*/ 1520 w 1520"/>
              <a:gd name="T9" fmla="*/ 761 h 15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0" h="1521">
                <a:moveTo>
                  <a:pt x="1520" y="761"/>
                </a:moveTo>
                <a:lnTo>
                  <a:pt x="760" y="1521"/>
                </a:lnTo>
                <a:lnTo>
                  <a:pt x="0" y="761"/>
                </a:lnTo>
                <a:lnTo>
                  <a:pt x="760" y="0"/>
                </a:lnTo>
                <a:lnTo>
                  <a:pt x="1520" y="7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45720" tIns="22860" rIns="45720" bIns="228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Freeform 74"/>
          <p:cNvSpPr/>
          <p:nvPr/>
        </p:nvSpPr>
        <p:spPr bwMode="auto">
          <a:xfrm>
            <a:off x="4395836" y="3612875"/>
            <a:ext cx="1192690" cy="1151400"/>
          </a:xfrm>
          <a:custGeom>
            <a:avLst/>
            <a:gdLst>
              <a:gd name="T0" fmla="*/ 649 w 649"/>
              <a:gd name="T1" fmla="*/ 324 h 648"/>
              <a:gd name="T2" fmla="*/ 325 w 649"/>
              <a:gd name="T3" fmla="*/ 648 h 648"/>
              <a:gd name="T4" fmla="*/ 0 w 649"/>
              <a:gd name="T5" fmla="*/ 324 h 648"/>
              <a:gd name="T6" fmla="*/ 325 w 649"/>
              <a:gd name="T7" fmla="*/ 0 h 648"/>
              <a:gd name="T8" fmla="*/ 649 w 649"/>
              <a:gd name="T9" fmla="*/ 324 h 6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9" h="648">
                <a:moveTo>
                  <a:pt x="649" y="324"/>
                </a:moveTo>
                <a:lnTo>
                  <a:pt x="325" y="648"/>
                </a:lnTo>
                <a:lnTo>
                  <a:pt x="0" y="324"/>
                </a:lnTo>
                <a:lnTo>
                  <a:pt x="325" y="0"/>
                </a:lnTo>
                <a:lnTo>
                  <a:pt x="649" y="324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vert="horz" wrap="square" lIns="45720" tIns="22860" rIns="45720" bIns="22860" numCol="1" anchor="t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Group 10"/>
          <p:cNvGrpSpPr/>
          <p:nvPr/>
        </p:nvGrpSpPr>
        <p:grpSpPr>
          <a:xfrm>
            <a:off x="6742623" y="1253845"/>
            <a:ext cx="3990004" cy="594240"/>
            <a:chOff x="6764723" y="1520469"/>
            <a:chExt cx="4595606" cy="707886"/>
          </a:xfrm>
        </p:grpSpPr>
        <p:sp>
          <p:nvSpPr>
            <p:cNvPr id="75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700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</a:p>
          </p:txBody>
        </p:sp>
        <p:sp>
          <p:nvSpPr>
            <p:cNvPr id="77" name="TextBox 13"/>
            <p:cNvSpPr txBox="1"/>
            <p:nvPr/>
          </p:nvSpPr>
          <p:spPr>
            <a:xfrm>
              <a:off x="7397755" y="1799759"/>
              <a:ext cx="3962574" cy="242864"/>
            </a:xfrm>
            <a:prstGeom prst="rect">
              <a:avLst/>
            </a:prstGeom>
            <a:noFill/>
          </p:spPr>
          <p:txBody>
            <a:bodyPr wrap="none" lIns="180000" tIns="0" rIns="0" bIns="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2024</a:t>
              </a:r>
              <a:r>
                <a:rPr lang="zh-CN" altLang="en-US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年度工作总结</a:t>
              </a:r>
            </a:p>
          </p:txBody>
        </p:sp>
      </p:grpSp>
      <p:sp>
        <p:nvSpPr>
          <p:cNvPr id="62" name="Rectangle 9"/>
          <p:cNvSpPr/>
          <p:nvPr/>
        </p:nvSpPr>
        <p:spPr>
          <a:xfrm>
            <a:off x="2653481" y="3898261"/>
            <a:ext cx="1562972" cy="775097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0" name="Group 10"/>
          <p:cNvGrpSpPr/>
          <p:nvPr/>
        </p:nvGrpSpPr>
        <p:grpSpPr>
          <a:xfrm>
            <a:off x="6742623" y="2613349"/>
            <a:ext cx="3990004" cy="594240"/>
            <a:chOff x="6764723" y="1520469"/>
            <a:chExt cx="4595606" cy="707886"/>
          </a:xfrm>
        </p:grpSpPr>
        <p:sp>
          <p:nvSpPr>
            <p:cNvPr id="91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700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</a:p>
          </p:txBody>
        </p:sp>
        <p:sp>
          <p:nvSpPr>
            <p:cNvPr id="92" name="TextBox 13"/>
            <p:cNvSpPr txBox="1"/>
            <p:nvPr/>
          </p:nvSpPr>
          <p:spPr>
            <a:xfrm>
              <a:off x="7397755" y="1799759"/>
              <a:ext cx="3962574" cy="242864"/>
            </a:xfrm>
            <a:prstGeom prst="rect">
              <a:avLst/>
            </a:prstGeom>
            <a:noFill/>
          </p:spPr>
          <p:txBody>
            <a:bodyPr wrap="none" lIns="180000" tIns="0" rIns="0" bIns="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模块问题和建议</a:t>
              </a:r>
            </a:p>
          </p:txBody>
        </p:sp>
      </p:grpSp>
      <p:sp>
        <p:nvSpPr>
          <p:cNvPr id="23" name="Rectangle 9"/>
          <p:cNvSpPr/>
          <p:nvPr/>
        </p:nvSpPr>
        <p:spPr>
          <a:xfrm>
            <a:off x="2653481" y="3237571"/>
            <a:ext cx="1562972" cy="775097"/>
          </a:xfrm>
          <a:prstGeom prst="rect">
            <a:avLst/>
          </a:prstGeom>
        </p:spPr>
        <p:txBody>
          <a:bodyPr wrap="square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grpSp>
        <p:nvGrpSpPr>
          <p:cNvPr id="21" name="Group 10"/>
          <p:cNvGrpSpPr/>
          <p:nvPr/>
        </p:nvGrpSpPr>
        <p:grpSpPr>
          <a:xfrm>
            <a:off x="6742623" y="3972854"/>
            <a:ext cx="3990004" cy="594240"/>
            <a:chOff x="6764723" y="1520469"/>
            <a:chExt cx="4595606" cy="707886"/>
          </a:xfrm>
        </p:grpSpPr>
        <p:sp>
          <p:nvSpPr>
            <p:cNvPr id="22" name="TextBox 11"/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700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</a:p>
          </p:txBody>
        </p:sp>
        <p:sp>
          <p:nvSpPr>
            <p:cNvPr id="24" name="TextBox 13"/>
            <p:cNvSpPr txBox="1"/>
            <p:nvPr/>
          </p:nvSpPr>
          <p:spPr>
            <a:xfrm>
              <a:off x="7397755" y="1799759"/>
              <a:ext cx="3962574" cy="242864"/>
            </a:xfrm>
            <a:prstGeom prst="rect">
              <a:avLst/>
            </a:prstGeom>
            <a:noFill/>
          </p:spPr>
          <p:txBody>
            <a:bodyPr wrap="none" lIns="180000" tIns="0" rIns="0" bIns="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2025</a:t>
              </a:r>
              <a:r>
                <a:rPr lang="zh-CN" altLang="en-US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年目标与规划</a:t>
              </a:r>
            </a:p>
          </p:txBody>
        </p:sp>
      </p:grpSp>
      <p:grpSp>
        <p:nvGrpSpPr>
          <p:cNvPr id="2" name="Group 10">
            <a:extLst>
              <a:ext uri="{FF2B5EF4-FFF2-40B4-BE49-F238E27FC236}">
                <a16:creationId xmlns:a16="http://schemas.microsoft.com/office/drawing/2014/main" id="{9BFCECDF-CC36-BCFE-6414-54C27C7F4DBD}"/>
              </a:ext>
            </a:extLst>
          </p:cNvPr>
          <p:cNvGrpSpPr/>
          <p:nvPr/>
        </p:nvGrpSpPr>
        <p:grpSpPr>
          <a:xfrm>
            <a:off x="6742623" y="5332359"/>
            <a:ext cx="3990004" cy="594240"/>
            <a:chOff x="6764723" y="1520469"/>
            <a:chExt cx="4595606" cy="707886"/>
          </a:xfrm>
        </p:grpSpPr>
        <p:sp>
          <p:nvSpPr>
            <p:cNvPr id="3" name="TextBox 11">
              <a:extLst>
                <a:ext uri="{FF2B5EF4-FFF2-40B4-BE49-F238E27FC236}">
                  <a16:creationId xmlns:a16="http://schemas.microsoft.com/office/drawing/2014/main" id="{3C37AB38-AB22-903A-E197-CC2E3401C19D}"/>
                </a:ext>
              </a:extLst>
            </p:cNvPr>
            <p:cNvSpPr txBox="1"/>
            <p:nvPr/>
          </p:nvSpPr>
          <p:spPr>
            <a:xfrm>
              <a:off x="6764723" y="1520469"/>
              <a:ext cx="655949" cy="707886"/>
            </a:xfrm>
            <a:prstGeom prst="rect">
              <a:avLst/>
            </a:prstGeom>
            <a:noFill/>
          </p:spPr>
          <p:txBody>
            <a:bodyPr wrap="none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CN" sz="2700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</a:p>
          </p:txBody>
        </p:sp>
        <p:sp>
          <p:nvSpPr>
            <p:cNvPr id="4" name="TextBox 13">
              <a:extLst>
                <a:ext uri="{FF2B5EF4-FFF2-40B4-BE49-F238E27FC236}">
                  <a16:creationId xmlns:a16="http://schemas.microsoft.com/office/drawing/2014/main" id="{EB777D43-8FE1-8069-C285-C150BB7F0325}"/>
                </a:ext>
              </a:extLst>
            </p:cNvPr>
            <p:cNvSpPr txBox="1"/>
            <p:nvPr/>
          </p:nvSpPr>
          <p:spPr>
            <a:xfrm>
              <a:off x="7397755" y="1799759"/>
              <a:ext cx="3962574" cy="242864"/>
            </a:xfrm>
            <a:prstGeom prst="rect">
              <a:avLst/>
            </a:prstGeom>
            <a:noFill/>
          </p:spPr>
          <p:txBody>
            <a:bodyPr wrap="none" lIns="180000" tIns="0" rIns="0" bIns="0" anchor="b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200" b="1" dirty="0">
                  <a:solidFill>
                    <a:srgbClr val="002FE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其他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0C330-973E-F56B-F09A-733DB07725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5C1529-1719-AEE1-03B1-EF00FA6F4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" y="-2619"/>
            <a:ext cx="12191207" cy="97929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F81F97-7F1C-EE70-FD6D-DB688CAA5967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年度工作总结（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年目标和任务达成情况）</a:t>
            </a:r>
          </a:p>
        </p:txBody>
      </p:sp>
    </p:spTree>
    <p:extLst>
      <p:ext uri="{BB962C8B-B14F-4D97-AF65-F5344CB8AC3E}">
        <p14:creationId xmlns:p14="http://schemas.microsoft.com/office/powerpoint/2010/main" val="3099264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0F69-FFBE-555A-F5D9-E5D9CB841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A2A36459-4A11-2B65-0C3A-585B734AD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" y="-2619"/>
            <a:ext cx="12191207" cy="97929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4D70666-9E05-D587-B79C-BB4222CA51B1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61104" y="280072"/>
            <a:ext cx="11001641" cy="45686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二、模块问题和建议（对当前模块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大团队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横向项目反馈的问题和建议）</a:t>
            </a:r>
          </a:p>
        </p:txBody>
      </p:sp>
    </p:spTree>
    <p:extLst>
      <p:ext uri="{BB962C8B-B14F-4D97-AF65-F5344CB8AC3E}">
        <p14:creationId xmlns:p14="http://schemas.microsoft.com/office/powerpoint/2010/main" val="1862573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B3EE9-B664-B59C-D45D-022AF593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C5349669-03DE-D890-FEA2-8B29EA3D1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" y="-2619"/>
            <a:ext cx="12191207" cy="97929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1824341-E81C-B683-B0E1-173F3DB66552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61104" y="280072"/>
            <a:ext cx="11350556" cy="45686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年目标和规划（可从任务、目标、资源、个人和团队等多维度阐述）</a:t>
            </a:r>
          </a:p>
        </p:txBody>
      </p:sp>
    </p:spTree>
    <p:extLst>
      <p:ext uri="{BB962C8B-B14F-4D97-AF65-F5344CB8AC3E}">
        <p14:creationId xmlns:p14="http://schemas.microsoft.com/office/powerpoint/2010/main" val="3650004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FF509-7FEE-055B-9BF6-8D66E10C5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B1BA5FD-DC67-21E4-B9EB-299D3A3FAD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" y="-2619"/>
            <a:ext cx="12191207" cy="979294"/>
          </a:xfrm>
          <a:prstGeom prst="rect">
            <a:avLst/>
          </a:prstGeom>
        </p:spPr>
      </p:pic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01FBB88-8AAD-2789-7CA1-EE30D92C467A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61104" y="280072"/>
            <a:ext cx="11001641" cy="456860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四、其他（对团队有什么期待</a:t>
            </a:r>
            <a:r>
              <a:rPr lang="en-US" altLang="zh-CN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诉求，或者有没有什么想吐槽的）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5917C9D-95C3-DE67-71D9-32797C022E3A}"/>
              </a:ext>
            </a:extLst>
          </p:cNvPr>
          <p:cNvSpPr txBox="1"/>
          <p:nvPr/>
        </p:nvSpPr>
        <p:spPr>
          <a:xfrm>
            <a:off x="662134" y="1383631"/>
            <a:ext cx="4511842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哪位同事令你印象深刻？为什么？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对目前负责的工作内容和方向是否满意？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认为组内有什么事情值得做</a:t>
            </a:r>
            <a:r>
              <a:rPr kumimoji="1" lang="en-US" altLang="zh-CN" dirty="0"/>
              <a:t>/</a:t>
            </a:r>
            <a:r>
              <a:rPr kumimoji="1" lang="zh-CN" altLang="en-US" dirty="0"/>
              <a:t>大有可为？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sz="1600" dirty="0"/>
              <a:t>其他可自行补充</a:t>
            </a:r>
          </a:p>
        </p:txBody>
      </p:sp>
    </p:spTree>
    <p:extLst>
      <p:ext uri="{BB962C8B-B14F-4D97-AF65-F5344CB8AC3E}">
        <p14:creationId xmlns:p14="http://schemas.microsoft.com/office/powerpoint/2010/main" val="3336726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Macintosh PowerPoint</Application>
  <PresentationFormat>宽屏</PresentationFormat>
  <Paragraphs>26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等线</vt:lpstr>
      <vt:lpstr>等线 Light</vt:lpstr>
      <vt:lpstr>方正兰亭黑简体</vt:lpstr>
      <vt:lpstr>微软雅黑</vt:lpstr>
      <vt:lpstr>vivo type CN简 Bold</vt:lpstr>
      <vt:lpstr>vivo type CN简 Light</vt:lpstr>
      <vt:lpstr>vivo type CN简 Regular</vt:lpstr>
      <vt:lpstr>vivo type CNS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1</cp:revision>
  <dcterms:created xsi:type="dcterms:W3CDTF">2024-12-10T02:58:52Z</dcterms:created>
  <dcterms:modified xsi:type="dcterms:W3CDTF">2024-12-10T03:00:03Z</dcterms:modified>
</cp:coreProperties>
</file>