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Python programming technology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Test document - 2024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1. Python Syntax Fundamentals</a:t>
            </a:r>
          </a:p>
          <a:p>
            <a:r>
              <a:rPr/>
              <a:t>2. Object-Oriented Programming</a:t>
            </a:r>
          </a:p>
          <a:p>
            <a:r>
              <a:rPr/>
              <a:t>3. File Operations</a:t>
            </a:r>
          </a:p>
          <a:p>
            <a:r>
              <a:rPr/>
              <a:t>4. Error Handling</a:t>
            </a:r>
          </a:p>
          <a:p>
            <a:r>
              <a:rPr/>
              <a:t>5. Modules and Packages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Office Theme</vt:lpstr>
      <vt:lpstr>Python编程技术文档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lingxing.gang</cp:lastModifiedBy>
  <cp:revision>2</cp:revision>
  <dcterms:created xsi:type="dcterms:W3CDTF">2025-04-23T03:12:24Z</dcterms:created>
  <dcterms:modified xsi:type="dcterms:W3CDTF">2025-04-23T03:12:24Z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2F78FF3DC9BC0E91985A08688A0C7FFC_42</vt:lpwstr>
  </property>
  <property fmtid="{D5CDD505-2E9C-101B-9397-08002B2CF9AE}" pid="3" name="KSOProductBuildVer">
    <vt:lpwstr>2052-6.7.1.8828</vt:lpwstr>
  </property>
</Properties>
</file>