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85" r:id="rId4"/>
    <p:sldId id="311" r:id="rId5"/>
    <p:sldId id="312" r:id="rId6"/>
    <p:sldId id="31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5" autoAdjust="0"/>
    <p:restoredTop sz="50060" autoAdjust="0"/>
  </p:normalViewPr>
  <p:slideViewPr>
    <p:cSldViewPr snapToGrid="0">
      <p:cViewPr varScale="1">
        <p:scale>
          <a:sx n="70" d="100"/>
          <a:sy n="70" d="100"/>
        </p:scale>
        <p:origin x="436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603F3-8D5E-1B48-8D2D-3D337485C346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A0B3B-AD2F-5743-A1CB-43EC0EC57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88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A0B3B-AD2F-5743-A1CB-43EC0EC57F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A0B3B-AD2F-5743-A1CB-43EC0EC57F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80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A0B3B-AD2F-5743-A1CB-43EC0EC57F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95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A0B3B-AD2F-5743-A1CB-43EC0EC57F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00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BC03-D0DB-4506-BEF5-D338743A38BA}" type="datetimeFigureOut">
              <a:rPr lang="en-US" smtClean="0"/>
              <a:t>11/29/15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AD07-9952-48FC-A4F8-26604C823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0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BC03-D0DB-4506-BEF5-D338743A38BA}" type="datetimeFigureOut">
              <a:rPr lang="en-US" smtClean="0"/>
              <a:t>11/29/15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AD07-9952-48FC-A4F8-26604C823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BC03-D0DB-4506-BEF5-D338743A38BA}" type="datetimeFigureOut">
              <a:rPr lang="en-US" smtClean="0"/>
              <a:t>11/29/15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AD07-9952-48FC-A4F8-26604C823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24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Template-Design-2.Titl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59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wsu_horizontal_color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1" y="5562602"/>
            <a:ext cx="35909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406777"/>
            <a:ext cx="8229600" cy="1470025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3400"/>
            <a:ext cx="6400800" cy="17526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4F0F3-24E1-4FEA-9150-3ED778817A4D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11/29/15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5047E12-79F9-4E72-A3A5-EC1081A4FA46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89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212" y="274640"/>
            <a:ext cx="8499987" cy="84623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12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44BC7-56F9-4E43-ADAF-DDFD7D739370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11/29/15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F66FE96-7082-4275-8480-8E137B3422A3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301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BC88B-1D0C-43DE-B958-659244EAF7DF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11/29/15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F8F53CE-C738-412C-BB10-594FF92FA12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25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2192A-E72E-4314-BE6A-1F0A319E599B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11/29/15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29FE80B-D460-4A0B-ABF9-C8BCEBDFDEA1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63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0A440-C240-4BC4-A0FF-554628E557D7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11/29/15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4EC7972-CB53-45A8-AF6F-23D870EDF890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0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BC03-D0DB-4506-BEF5-D338743A38BA}" type="datetimeFigureOut">
              <a:rPr lang="en-US" smtClean="0"/>
              <a:t>11/29/15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AD07-9952-48FC-A4F8-26604C823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7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BC03-D0DB-4506-BEF5-D338743A38BA}" type="datetimeFigureOut">
              <a:rPr lang="en-US" smtClean="0"/>
              <a:t>11/29/15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AD07-9952-48FC-A4F8-26604C823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4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BC03-D0DB-4506-BEF5-D338743A38BA}" type="datetimeFigureOut">
              <a:rPr lang="en-US" smtClean="0"/>
              <a:t>11/29/15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AD07-9952-48FC-A4F8-26604C823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2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BC03-D0DB-4506-BEF5-D338743A38BA}" type="datetimeFigureOut">
              <a:rPr lang="en-US" smtClean="0"/>
              <a:t>11/29/15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AD07-9952-48FC-A4F8-26604C823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9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BC03-D0DB-4506-BEF5-D338743A38BA}" type="datetimeFigureOut">
              <a:rPr lang="en-US" smtClean="0"/>
              <a:t>11/29/15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AD07-9952-48FC-A4F8-26604C823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BC03-D0DB-4506-BEF5-D338743A38BA}" type="datetimeFigureOut">
              <a:rPr lang="en-US" smtClean="0"/>
              <a:t>11/29/15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AD07-9952-48FC-A4F8-26604C823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9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BC03-D0DB-4506-BEF5-D338743A38BA}" type="datetimeFigureOut">
              <a:rPr lang="en-US" smtClean="0"/>
              <a:t>11/29/15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AD07-9952-48FC-A4F8-26604C823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6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BC03-D0DB-4506-BEF5-D338743A38BA}" type="datetimeFigureOut">
              <a:rPr lang="en-US" smtClean="0"/>
              <a:t>11/29/15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AD07-9952-48FC-A4F8-26604C823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5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ABC03-D0DB-4506-BEF5-D338743A38BA}" type="datetimeFigureOut">
              <a:rPr lang="en-US" smtClean="0"/>
              <a:t>11/29/15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BAD07-9952-48FC-A4F8-26604C8237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7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design3_back1A.pn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5875" y="0"/>
            <a:ext cx="9175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0" descr="wsu_horizontal_color.pn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91401" y="6356350"/>
            <a:ext cx="15541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152400" y="6432550"/>
            <a:ext cx="838200" cy="501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073121-80F2-4A27-A972-3FCE9B2C70D8}" type="slidenum">
              <a:rPr lang="en-US" sz="900">
                <a:solidFill>
                  <a:prstClr val="white">
                    <a:lumMod val="50000"/>
                  </a:prstClr>
                </a:solidFill>
                <a:cs typeface="Arial" charset="0"/>
              </a:rPr>
              <a:pPr>
                <a:defRPr/>
              </a:pPr>
              <a:t>‹#›</a:t>
            </a:fld>
            <a:endParaRPr lang="en-US" sz="900" dirty="0">
              <a:solidFill>
                <a:prstClr val="white">
                  <a:lumMod val="50000"/>
                </a:prstClr>
              </a:solidFill>
              <a:cs typeface="Arial" charset="0"/>
            </a:endParaRP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6" y="274640"/>
            <a:ext cx="84994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32460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34C992-68AD-4F2E-8AAE-90B6BB4DC0D4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11/29/15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4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Georgia" pitchFamily="18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Georgia" pitchFamily="18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Georgia" pitchFamily="18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Georgia" pitchFamily="18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Georgia" pitchFamily="18" charset="0"/>
        </a:defRPr>
      </a:lvl9pPr>
    </p:titleStyle>
    <p:bodyStyle>
      <a:lvl1pPr marL="257175" indent="-257175" algn="l" rtl="0" fontAlgn="base">
        <a:lnSpc>
          <a:spcPct val="90000"/>
        </a:lnSpc>
        <a:spcBef>
          <a:spcPts val="450"/>
        </a:spcBef>
        <a:spcAft>
          <a:spcPts val="450"/>
        </a:spcAft>
        <a:buClr>
          <a:srgbClr val="FFC000"/>
        </a:buClr>
        <a:buFont typeface="Arial" charset="0"/>
        <a:buChar char="•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fontAlgn="base">
        <a:lnSpc>
          <a:spcPct val="90000"/>
        </a:lnSpc>
        <a:spcBef>
          <a:spcPts val="300"/>
        </a:spcBef>
        <a:spcAft>
          <a:spcPts val="300"/>
        </a:spcAft>
        <a:buClr>
          <a:srgbClr val="FFC000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Arial" charset="0"/>
        </a:defRPr>
      </a:lvl2pPr>
      <a:lvl3pPr marL="857250" indent="-171450" algn="l" rtl="0" fontAlgn="base">
        <a:lnSpc>
          <a:spcPct val="90000"/>
        </a:lnSpc>
        <a:spcBef>
          <a:spcPts val="263"/>
        </a:spcBef>
        <a:spcAft>
          <a:spcPts val="263"/>
        </a:spcAft>
        <a:buClr>
          <a:srgbClr val="FFC000"/>
        </a:buClr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Arial" charset="0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2948665"/>
            <a:ext cx="82296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Automatic Resource Access Control</a:t>
            </a:r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Arial" charset="0"/>
              </a:rPr>
              <a:t>Xinghuang</a:t>
            </a:r>
            <a:r>
              <a:rPr lang="zh-CN" altLang="en-US" dirty="0" smtClean="0">
                <a:latin typeface="+mn-lt"/>
                <a:cs typeface="Arial" charset="0"/>
              </a:rPr>
              <a:t> </a:t>
            </a:r>
            <a:r>
              <a:rPr lang="en-US" altLang="zh-CN" dirty="0" smtClean="0">
                <a:latin typeface="+mn-lt"/>
                <a:cs typeface="Arial" charset="0"/>
              </a:rPr>
              <a:t>Leon</a:t>
            </a:r>
            <a:r>
              <a:rPr lang="zh-CN" altLang="en-US" dirty="0" smtClean="0">
                <a:latin typeface="+mn-lt"/>
                <a:cs typeface="Arial" charset="0"/>
              </a:rPr>
              <a:t> </a:t>
            </a:r>
            <a:r>
              <a:rPr lang="en-US" altLang="zh-CN" dirty="0" smtClean="0">
                <a:latin typeface="+mn-lt"/>
                <a:cs typeface="Arial" charset="0"/>
              </a:rPr>
              <a:t>Xu</a:t>
            </a:r>
            <a:endParaRPr lang="en-US" dirty="0" smtClean="0">
              <a:latin typeface="+mn-lt"/>
              <a:cs typeface="Arial" charset="0"/>
            </a:endParaRPr>
          </a:p>
          <a:p>
            <a:r>
              <a:rPr lang="en-US" altLang="zh-CN" dirty="0" smtClean="0">
                <a:latin typeface="+mn-lt"/>
                <a:cs typeface="Arial" charset="0"/>
              </a:rPr>
              <a:t>11</a:t>
            </a:r>
            <a:r>
              <a:rPr lang="en-US" dirty="0" smtClean="0">
                <a:latin typeface="+mn-lt"/>
                <a:cs typeface="Arial" charset="0"/>
              </a:rPr>
              <a:t>/28/2015</a:t>
            </a:r>
            <a:endParaRPr lang="en-US" dirty="0" smtClean="0"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2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amount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human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involvement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control,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permission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resources</a:t>
            </a:r>
            <a:r>
              <a:rPr lang="en-US" altLang="zh-CN" dirty="0"/>
              <a:t>.</a:t>
            </a:r>
            <a:endParaRPr lang="zh-CN" altLang="en-US" dirty="0" smtClean="0"/>
          </a:p>
          <a:p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deny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Historical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data:</a:t>
            </a:r>
            <a:endParaRPr lang="zh-CN" altLang="en-US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features:</a:t>
            </a:r>
            <a:endParaRPr lang="zh-CN" altLang="en-US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 smtClean="0"/>
              <a:t>Action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(Grant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Deny)</a:t>
            </a:r>
            <a:endParaRPr lang="zh-CN" altLang="en-US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 smtClean="0"/>
              <a:t>Resource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ID</a:t>
            </a:r>
            <a:endParaRPr lang="zh-CN" altLang="en-US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 smtClean="0"/>
              <a:t>Requester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zh-CN" altLang="en-US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 smtClean="0"/>
              <a:t>Requester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endParaRPr lang="zh-CN" altLang="en-US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 smtClean="0"/>
              <a:t>Requester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</a:t>
            </a:r>
            <a:endParaRPr lang="zh-CN" altLang="en-US" dirty="0"/>
          </a:p>
          <a:p>
            <a:pPr marL="385762" indent="-342900">
              <a:buFont typeface="+mj-lt"/>
              <a:buAutoNum type="arabicPeriod"/>
            </a:pP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features:</a:t>
            </a:r>
            <a:endParaRPr lang="zh-CN" altLang="en-US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/>
              <a:t>Resource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endParaRPr lang="zh-CN" altLang="en-US" dirty="0"/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/>
              <a:t>Requester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zh-CN" altLang="en-US" dirty="0"/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/>
              <a:t>Requester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zh-CN" altLang="en-US" dirty="0"/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/>
              <a:t>Requester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endParaRPr lang="zh-CN" altLang="en-US" dirty="0"/>
          </a:p>
          <a:p>
            <a:pPr marL="385762" indent="-342900">
              <a:buFont typeface="+mj-lt"/>
              <a:buAutoNum type="arabicPeriod"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529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2" indent="-342900">
              <a:buFont typeface="+mj-lt"/>
              <a:buAutoNum type="arabicPeriod"/>
            </a:pPr>
            <a:r>
              <a:rPr lang="en-US" altLang="zh-CN" dirty="0" smtClean="0"/>
              <a:t>Read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endParaRPr lang="zh-CN" altLang="en-US" dirty="0" smtClean="0"/>
          </a:p>
          <a:p>
            <a:pPr marL="385762" indent="-342900">
              <a:buFont typeface="+mj-lt"/>
              <a:buAutoNum type="arabicPeriod"/>
            </a:pPr>
            <a:r>
              <a:rPr lang="en-US" altLang="zh-CN" dirty="0" smtClean="0"/>
              <a:t>Relabeling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categorical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zh-CN" altLang="en-US" dirty="0" smtClean="0"/>
          </a:p>
          <a:p>
            <a:pPr marL="385762" indent="-342900">
              <a:buFont typeface="+mj-lt"/>
              <a:buAutoNum type="arabicPeriod"/>
            </a:pP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combining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original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endParaRPr lang="zh-CN" altLang="en-US" dirty="0" smtClean="0"/>
          </a:p>
          <a:p>
            <a:pPr marL="385762" indent="-342900">
              <a:buFont typeface="+mj-lt"/>
              <a:buAutoNum type="arabicPeriod"/>
            </a:pPr>
            <a:r>
              <a:rPr lang="en-US" altLang="zh-CN" dirty="0" smtClean="0"/>
              <a:t>Merge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categories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endParaRPr lang="zh-CN" altLang="en-US" dirty="0" smtClean="0"/>
          </a:p>
          <a:p>
            <a:pPr marL="385762" indent="-342900">
              <a:buFont typeface="+mj-lt"/>
              <a:buAutoNum type="arabicPeriod"/>
            </a:pPr>
            <a:r>
              <a:rPr lang="en-US" altLang="zh-CN" dirty="0" smtClean="0"/>
              <a:t>Greedy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endParaRPr lang="zh-CN" altLang="en-US" dirty="0" smtClean="0"/>
          </a:p>
          <a:p>
            <a:pPr marL="385762" indent="-342900">
              <a:buFont typeface="+mj-lt"/>
              <a:buAutoNum type="arabicPeriod"/>
            </a:pPr>
            <a:r>
              <a:rPr lang="en-US" altLang="zh-CN" dirty="0" err="1" smtClean="0"/>
              <a:t>Hyperparameter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  <a:endParaRPr lang="zh-CN" altLang="en-US" dirty="0" smtClean="0"/>
          </a:p>
          <a:p>
            <a:pPr marL="385762" indent="-342900">
              <a:buFont typeface="+mj-lt"/>
              <a:buAutoNum type="arabicPeriod"/>
            </a:pP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Construction</a:t>
            </a:r>
            <a:endParaRPr lang="zh-CN" altLang="en-US" dirty="0" smtClean="0"/>
          </a:p>
          <a:p>
            <a:pPr marL="385762" indent="-342900">
              <a:buFont typeface="+mj-lt"/>
              <a:buAutoNum type="arabicPeriod"/>
            </a:pPr>
            <a:r>
              <a:rPr lang="en-US" altLang="zh-CN" dirty="0" smtClean="0"/>
              <a:t>Prediction</a:t>
            </a:r>
            <a:endParaRPr lang="zh-CN" altLang="en-US" dirty="0" smtClean="0"/>
          </a:p>
          <a:p>
            <a:pPr marL="385762" indent="-342900">
              <a:buFont typeface="+mj-lt"/>
              <a:buAutoNum type="arabicPeriod"/>
            </a:pPr>
            <a:endParaRPr lang="zh-CN" altLang="en-US" dirty="0" smtClean="0"/>
          </a:p>
          <a:p>
            <a:pPr marL="385762" indent="-342900">
              <a:buFont typeface="+mj-lt"/>
              <a:buAutoNum type="arabicPeriod"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5754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2" indent="-342900"/>
            <a:r>
              <a:rPr lang="en-US" altLang="zh-CN" dirty="0" smtClean="0"/>
              <a:t>Since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granted,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</a:t>
            </a:r>
            <a:r>
              <a:rPr lang="zh-CN" altLang="en-US" dirty="0" smtClean="0"/>
              <a:t> </a:t>
            </a:r>
            <a:r>
              <a:rPr lang="en-US" altLang="zh-CN" dirty="0" smtClean="0"/>
              <a:t>would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criteria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algorithm.</a:t>
            </a:r>
            <a:endParaRPr lang="zh-CN" altLang="en-US" dirty="0" smtClean="0"/>
          </a:p>
          <a:p>
            <a:pPr marL="385762" indent="-342900"/>
            <a:r>
              <a:rPr lang="en-US" altLang="zh-CN" dirty="0" smtClean="0"/>
              <a:t>Instead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AUC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result.</a:t>
            </a:r>
            <a:endParaRPr lang="zh-CN" altLang="en-US" dirty="0" smtClean="0"/>
          </a:p>
          <a:p>
            <a:pPr marL="385762" indent="-342900"/>
            <a:r>
              <a:rPr lang="en-US" altLang="zh-CN" dirty="0" smtClean="0"/>
              <a:t>AUC:</a:t>
            </a:r>
            <a:r>
              <a:rPr lang="zh-CN" altLang="en-US" dirty="0" smtClean="0"/>
              <a:t> </a:t>
            </a:r>
            <a:r>
              <a:rPr lang="en-US" dirty="0"/>
              <a:t>the probability that an algorithm will rank a randomly chosen positive data point higher than a randomly chosen negative one. </a:t>
            </a:r>
            <a:endParaRPr lang="zh-CN" altLang="en-US" dirty="0" smtClean="0"/>
          </a:p>
          <a:p>
            <a:pPr marL="385762" indent="-342900"/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/>
              <a:t>o</a:t>
            </a:r>
            <a:r>
              <a:rPr lang="en-US" altLang="zh-CN" dirty="0" smtClean="0"/>
              <a:t>btain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AUC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0.90961</a:t>
            </a:r>
            <a:endParaRPr lang="zh-CN" altLang="en-US" dirty="0" smtClean="0"/>
          </a:p>
          <a:p>
            <a:pPr marL="385762" indent="-342900">
              <a:buFont typeface="+mj-lt"/>
              <a:buAutoNum type="arabicPeriod"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63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8">
      <a:dk1>
        <a:sysClr val="windowText" lastClr="000000"/>
      </a:dk1>
      <a:lt1>
        <a:sysClr val="window" lastClr="FFFFFF"/>
      </a:lt1>
      <a:dk2>
        <a:srgbClr val="0070C0"/>
      </a:dk2>
      <a:lt2>
        <a:srgbClr val="EEECE1"/>
      </a:lt2>
      <a:accent1>
        <a:srgbClr val="FEB71A"/>
      </a:accent1>
      <a:accent2>
        <a:srgbClr val="6E81D6"/>
      </a:accent2>
      <a:accent3>
        <a:srgbClr val="705E5F"/>
      </a:accent3>
      <a:accent4>
        <a:srgbClr val="CC823D"/>
      </a:accent4>
      <a:accent5>
        <a:srgbClr val="72A7C0"/>
      </a:accent5>
      <a:accent6>
        <a:srgbClr val="BECC8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213</Words>
  <Application>Microsoft Macintosh PowerPoint</Application>
  <PresentationFormat>On-screen Show (4:3)</PresentationFormat>
  <Paragraphs>37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Calibri Light</vt:lpstr>
      <vt:lpstr>Cambria</vt:lpstr>
      <vt:lpstr>Georgia</vt:lpstr>
      <vt:lpstr>宋体</vt:lpstr>
      <vt:lpstr>Arial</vt:lpstr>
      <vt:lpstr>Office Theme</vt:lpstr>
      <vt:lpstr>1_Office Theme</vt:lpstr>
      <vt:lpstr>Automatic Resource Access Control</vt:lpstr>
      <vt:lpstr>Motivation</vt:lpstr>
      <vt:lpstr>Data Set</vt:lpstr>
      <vt:lpstr>Solution – Logistic Regression with Data Preprocessing</vt:lpstr>
      <vt:lpstr>Result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Design of Bug Fixes</dc:title>
  <dc:creator>Osama Rao</dc:creator>
  <cp:lastModifiedBy>xinghuang xu</cp:lastModifiedBy>
  <cp:revision>441</cp:revision>
  <dcterms:created xsi:type="dcterms:W3CDTF">2015-10-03T18:34:08Z</dcterms:created>
  <dcterms:modified xsi:type="dcterms:W3CDTF">2015-11-30T06:38:55Z</dcterms:modified>
</cp:coreProperties>
</file>