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63" r:id="rId3"/>
    <p:sldId id="273" r:id="rId4"/>
    <p:sldId id="291" r:id="rId5"/>
    <p:sldId id="292" r:id="rId6"/>
    <p:sldId id="293" r:id="rId7"/>
    <p:sldId id="294" r:id="rId8"/>
    <p:sldId id="298" r:id="rId9"/>
    <p:sldId id="299" r:id="rId10"/>
    <p:sldId id="295" r:id="rId11"/>
    <p:sldId id="300" r:id="rId12"/>
    <p:sldId id="309" r:id="rId13"/>
    <p:sldId id="314" r:id="rId14"/>
    <p:sldId id="315" r:id="rId15"/>
    <p:sldId id="316" r:id="rId16"/>
    <p:sldId id="310" r:id="rId17"/>
    <p:sldId id="311" r:id="rId18"/>
    <p:sldId id="312" r:id="rId19"/>
    <p:sldId id="303" r:id="rId20"/>
    <p:sldId id="304" r:id="rId21"/>
    <p:sldId id="305" r:id="rId22"/>
    <p:sldId id="306" r:id="rId23"/>
    <p:sldId id="308" r:id="rId24"/>
    <p:sldId id="307" r:id="rId25"/>
    <p:sldId id="313" r:id="rId26"/>
    <p:sldId id="296" r:id="rId27"/>
    <p:sldId id="297" r:id="rId28"/>
    <p:sldId id="269" r:id="rId2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1" i="0" u="none" kern="1200" baseline="0">
        <a:solidFill>
          <a:schemeClr val="tx1"/>
        </a:solidFill>
        <a:latin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88" y="-84"/>
      </p:cViewPr>
      <p:guideLst>
        <p:guide orient="horz" pos="2250"/>
        <p:guide pos="29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pPr lvl="0" algn="r"/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W이미지_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9144000" cy="26638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Group 3"/>
          <p:cNvGrpSpPr/>
          <p:nvPr/>
        </p:nvGrpSpPr>
        <p:grpSpPr>
          <a:xfrm>
            <a:off x="28575" y="4652963"/>
            <a:ext cx="9115425" cy="2205037"/>
            <a:chOff x="0" y="0"/>
            <a:chExt cx="5760" cy="1680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16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1" name="Group 7"/>
          <p:cNvGrpSpPr/>
          <p:nvPr/>
        </p:nvGrpSpPr>
        <p:grpSpPr>
          <a:xfrm>
            <a:off x="0" y="4289425"/>
            <a:ext cx="9097963" cy="676275"/>
            <a:chOff x="0" y="0"/>
            <a:chExt cx="5731" cy="426"/>
          </a:xfrm>
        </p:grpSpPr>
        <p:sp>
          <p:nvSpPr>
            <p:cNvPr id="17" name="未知"/>
            <p:cNvSpPr/>
            <p:nvPr/>
          </p:nvSpPr>
          <p:spPr bwMode="auto">
            <a:xfrm flipV="1">
              <a:off x="0" y="0"/>
              <a:ext cx="5731" cy="3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79"/>
                </a:cxn>
                <a:cxn ang="0">
                  <a:pos x="1824" y="739"/>
                </a:cxn>
                <a:cxn ang="0">
                  <a:pos x="3946" y="695"/>
                </a:cxn>
                <a:cxn ang="0">
                  <a:pos x="5731" y="297"/>
                </a:cxn>
                <a:cxn ang="0">
                  <a:pos x="5722" y="153"/>
                </a:cxn>
                <a:cxn ang="0">
                  <a:pos x="0" y="0"/>
                </a:cxn>
              </a:cxnLst>
              <a:rect l="0" t="0" r="r" b="b"/>
              <a:pathLst>
                <a:path w="5731" h="808">
                  <a:moveTo>
                    <a:pt x="0" y="0"/>
                  </a:moveTo>
                  <a:lnTo>
                    <a:pt x="19" y="279"/>
                  </a:lnTo>
                  <a:cubicBezTo>
                    <a:pt x="321" y="399"/>
                    <a:pt x="1170" y="671"/>
                    <a:pt x="1824" y="739"/>
                  </a:cubicBezTo>
                  <a:cubicBezTo>
                    <a:pt x="2478" y="808"/>
                    <a:pt x="3295" y="769"/>
                    <a:pt x="3946" y="695"/>
                  </a:cubicBezTo>
                  <a:cubicBezTo>
                    <a:pt x="4597" y="621"/>
                    <a:pt x="5435" y="387"/>
                    <a:pt x="5731" y="297"/>
                  </a:cubicBezTo>
                  <a:lnTo>
                    <a:pt x="5722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" name="未知"/>
            <p:cNvSpPr/>
            <p:nvPr/>
          </p:nvSpPr>
          <p:spPr bwMode="auto">
            <a:xfrm flipV="1">
              <a:off x="0" y="47"/>
              <a:ext cx="5731" cy="379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6" y="315"/>
                </a:cxn>
                <a:cxn ang="0">
                  <a:pos x="1795" y="771"/>
                </a:cxn>
                <a:cxn ang="0">
                  <a:pos x="3821" y="742"/>
                </a:cxn>
                <a:cxn ang="0">
                  <a:pos x="5731" y="320"/>
                </a:cxn>
                <a:cxn ang="0">
                  <a:pos x="5693" y="0"/>
                </a:cxn>
                <a:cxn ang="0">
                  <a:pos x="0" y="36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102" name="Group 10"/>
          <p:cNvGrpSpPr/>
          <p:nvPr/>
        </p:nvGrpSpPr>
        <p:grpSpPr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未知"/>
            <p:cNvSpPr/>
            <p:nvPr/>
          </p:nvSpPr>
          <p:spPr bwMode="auto">
            <a:xfrm>
              <a:off x="3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2" name="未知"/>
            <p:cNvSpPr/>
            <p:nvPr/>
          </p:nvSpPr>
          <p:spPr bwMode="auto">
            <a:xfrm rot="16191400">
              <a:off x="-47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5520" y="3978"/>
              <a:ext cx="240" cy="34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64" y="196"/>
                </a:cxn>
                <a:cxn ang="0">
                  <a:pos x="84" y="282"/>
                </a:cxn>
                <a:cxn ang="0">
                  <a:pos x="0" y="342"/>
                </a:cxn>
                <a:cxn ang="0">
                  <a:pos x="246" y="348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4" name="未知"/>
            <p:cNvSpPr/>
            <p:nvPr/>
          </p:nvSpPr>
          <p:spPr bwMode="auto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95288" y="260350"/>
            <a:ext cx="9826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Gulim" panose="020B0600000101010101" pitchFamily="34" charset="-127"/>
                <a:cs typeface="+mn-cs"/>
              </a:rPr>
              <a:t>LOGO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268413"/>
            <a:ext cx="8153400" cy="74295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5127625"/>
            <a:ext cx="64008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33375"/>
            <a:ext cx="2125663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22935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배너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285750"/>
            <a:ext cx="9144000" cy="1055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241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未知"/>
          <p:cNvSpPr/>
          <p:nvPr/>
        </p:nvSpPr>
        <p:spPr bwMode="auto">
          <a:xfrm>
            <a:off x="-3175" y="950913"/>
            <a:ext cx="9153525" cy="461963"/>
          </a:xfrm>
          <a:custGeom>
            <a:avLst/>
            <a:gdLst/>
            <a:ahLst/>
            <a:cxnLst>
              <a:cxn ang="0">
                <a:pos x="4" y="365"/>
              </a:cxn>
              <a:cxn ang="0">
                <a:pos x="0" y="246"/>
              </a:cxn>
              <a:cxn ang="0">
                <a:pos x="1837" y="32"/>
              </a:cxn>
              <a:cxn ang="0">
                <a:pos x="3970" y="52"/>
              </a:cxn>
              <a:cxn ang="0">
                <a:pos x="5764" y="231"/>
              </a:cxn>
              <a:cxn ang="0">
                <a:pos x="5768" y="366"/>
              </a:cxn>
              <a:cxn ang="0">
                <a:pos x="4" y="365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5" name="Rectangle 7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16688" y="0"/>
            <a:ext cx="251460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 smtClean="0">
                <a:solidFill>
                  <a:schemeClr val="bg1"/>
                </a:solidFill>
                <a:latin typeface="+mn-lt"/>
                <a:ea typeface="Gulim" panose="020B0600000101010101" pitchFamily="34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+mn-lt"/>
                <a:ea typeface="Gulim" panose="020B0600000101010101" pitchFamily="34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ctr" eaLnBrk="1" hangingPunct="1"/>
            <a:fld id="{9A0DB2DC-4C9A-4742-B13C-FB6460FD3503}" type="slidenum">
              <a:rPr lang="ko-KR" altLang="en-US" sz="1400" dirty="0">
                <a:latin typeface="Verdana" panose="020B0604030504040204" pitchFamily="34" charset="0"/>
                <a:ea typeface="Gulim" panose="020B0600000101010101" pitchFamily="34" charset="-127"/>
              </a:rPr>
              <a:pPr lvl="0" algn="ctr" eaLnBrk="1" hangingPunct="1"/>
              <a:t>‹#›</a:t>
            </a:fld>
            <a:endParaRPr lang="ko-KR" altLang="en-US" sz="1400" dirty="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 b="0" smtClean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0" smtClean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 sz="quarter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 smtClean="0">
                <a:latin typeface="+mj-lt"/>
                <a:ea typeface="宋体" panose="02010600030101010101" pitchFamily="2" charset="-122"/>
                <a:cs typeface="+mj-cs"/>
              </a:rPr>
              <a:t>高效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  <a:cs typeface="+mj-cs"/>
              </a:rPr>
              <a:t>C++</a:t>
            </a:r>
            <a:r>
              <a:rPr lang="zh-CN" altLang="zh-CN" dirty="0" smtClean="0">
                <a:latin typeface="+mj-lt"/>
                <a:ea typeface="宋体" panose="02010600030101010101" pitchFamily="2" charset="-122"/>
                <a:cs typeface="+mj-cs"/>
              </a:rPr>
              <a:t>编码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sz="quarter"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inline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*编译期做替换</a:t>
            </a: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*增加目标代码大小</a:t>
            </a: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*显示 和 隐式</a:t>
            </a: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rgbClr val="00B0F0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inline void 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fun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();  //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显示</a:t>
            </a: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class T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public: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        void 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fun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 {  //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隐式</a:t>
            </a: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            /* do 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sth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*/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    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rgbClr val="00B0F0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</a:t>
            </a: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申请并非命令</a:t>
            </a: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编译器拒绝优化：复杂函数（循环，递归），</a:t>
            </a: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virtual</a:t>
            </a:r>
          </a:p>
          <a:p>
            <a:pPr marL="457200" indent="-457200" eaLnBrk="1" hangingPunct="1">
              <a:lnSpc>
                <a:spcPct val="80000"/>
              </a:lnSpc>
              <a:buNone/>
            </a:pP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</a:t>
            </a: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函数指针</a:t>
            </a: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rgbClr val="00B0F0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inline void fun();</a:t>
            </a: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void (*p)() = fun;</a:t>
            </a: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();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继承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2"/>
                </a:solidFill>
                <a:ea typeface="宋体" panose="02010600030101010101" pitchFamily="2" charset="-122"/>
              </a:rPr>
              <a:t>避免遮掩继承来的方法名</a:t>
            </a:r>
            <a:endParaRPr lang="en-US" altLang="zh-CN" sz="16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Base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virtual void fun1() = 0;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virtual void fun1(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virtual void fun2();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void fun3();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Son : public Base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virtual void fun1();     //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覆盖了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Base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中的两个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fun1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函数</a:t>
            </a:r>
          </a:p>
          <a:p>
            <a:pPr>
              <a:buNone/>
            </a:pP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fun3();     //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覆盖了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Base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fun3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函数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>
              <a:buNone/>
            </a:pP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Son : public Base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12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using Base::fun1;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   using Base::fun3;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endParaRPr lang="en-US" altLang="zh-CN" sz="1200" b="0" dirty="0" smtClean="0"/>
          </a:p>
          <a:p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Template #1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2"/>
                </a:solidFill>
                <a:ea typeface="宋体" panose="02010600030101010101" pitchFamily="2" charset="-122"/>
              </a:rPr>
              <a:t>了解</a:t>
            </a:r>
            <a:r>
              <a:rPr lang="en-US" altLang="zh-CN" sz="160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typename</a:t>
            </a:r>
            <a:r>
              <a:rPr lang="zh-CN" altLang="en-US" sz="1600" dirty="0" smtClean="0">
                <a:solidFill>
                  <a:schemeClr val="tx2"/>
                </a:solidFill>
                <a:ea typeface="宋体" panose="02010600030101010101" pitchFamily="2" charset="-122"/>
              </a:rPr>
              <a:t>的双重定义</a:t>
            </a:r>
            <a:endParaRPr lang="en-US" altLang="zh-CN" sz="16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 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互换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template&lt;</a:t>
            </a:r>
            <a:r>
              <a:rPr lang="en-US" altLang="zh-CN" sz="12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class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T&gt; class Container {};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template&lt;</a:t>
            </a:r>
            <a:r>
              <a:rPr lang="en-US" altLang="zh-CN" sz="12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T&gt; 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 Container 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{};</a:t>
            </a:r>
          </a:p>
          <a:p>
            <a:pPr>
              <a:buNone/>
            </a:pP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 sz="1200" b="0" dirty="0" smtClean="0"/>
          </a:p>
          <a:p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Template #2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2"/>
                </a:solidFill>
                <a:ea typeface="宋体" panose="02010600030101010101" pitchFamily="2" charset="-122"/>
              </a:rPr>
              <a:t>了解</a:t>
            </a:r>
            <a:r>
              <a:rPr lang="en-US" altLang="zh-CN" sz="160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typename</a:t>
            </a:r>
            <a:r>
              <a:rPr lang="zh-CN" altLang="en-US" sz="1600" dirty="0" smtClean="0">
                <a:solidFill>
                  <a:schemeClr val="tx2"/>
                </a:solidFill>
                <a:ea typeface="宋体" panose="02010600030101010101" pitchFamily="2" charset="-122"/>
              </a:rPr>
              <a:t>的双重定义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告知编译器这是嵌套从属类型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template &lt;class 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InputIter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, class 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Tp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</a:t>
            </a:r>
          </a:p>
          <a:p>
            <a:pPr>
              <a:buNone/>
            </a:pPr>
            <a:r>
              <a:rPr lang="en-US" altLang="zh-CN" sz="12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iterator_traits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InputIter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&gt;::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difference_type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count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InputIter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__first, 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InputIter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__last, const 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Tp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&amp; __value) 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__STL_REQUIRES(_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InputIter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, 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InputIterator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__STL_REQUIRES(</a:t>
            </a:r>
            <a:r>
              <a:rPr lang="en-US" altLang="zh-CN" sz="12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iterator_traits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InputIter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&gt;::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value_type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,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 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EqualityComparable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__STL_REQUIRES(_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Tp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, 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EqualityComparable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2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iterator_traits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&lt;_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InputIter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&gt;::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difference_type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__n = 0;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for ( ; __first != __last; ++__first)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if (*__first == __value)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++__n;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return __n;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pPr>
              <a:buNone/>
            </a:pP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 sz="1200" b="0" dirty="0" smtClean="0"/>
          </a:p>
          <a:p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Template #3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2"/>
                </a:solidFill>
                <a:ea typeface="宋体" panose="02010600030101010101" pitchFamily="2" charset="-122"/>
              </a:rPr>
              <a:t>了解</a:t>
            </a:r>
            <a:r>
              <a:rPr lang="en-US" altLang="zh-CN" sz="160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typename</a:t>
            </a:r>
            <a:r>
              <a:rPr lang="zh-CN" altLang="en-US" sz="1600" dirty="0" smtClean="0">
                <a:solidFill>
                  <a:schemeClr val="tx2"/>
                </a:solidFill>
                <a:ea typeface="宋体" panose="02010600030101010101" pitchFamily="2" charset="-122"/>
              </a:rPr>
              <a:t>的双重定义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告知编译器这是嵌套从属类型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特例：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基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类列表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     2. 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成员变量初始化列表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template &lt;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T&gt;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Derived : public Base&lt;</a:t>
            </a:r>
            <a:r>
              <a:rPr lang="en-US" altLang="zh-CN" sz="12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&gt;::Nested 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{  //1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explicit Derived(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x) : Base&lt;</a:t>
            </a:r>
            <a:r>
              <a:rPr lang="en-US" altLang="zh-CN" sz="12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&gt;::Nested(x) {  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//2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</a:t>
            </a:r>
            <a:r>
              <a:rPr lang="en-US" altLang="zh-CN" sz="12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Base&lt;</a:t>
            </a:r>
            <a:r>
              <a:rPr lang="en-US" altLang="zh-CN" sz="12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&gt;::Nested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tmp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   //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嵌套从属类型（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Nested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）一定要用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typename</a:t>
            </a: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}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pPr>
              <a:buNone/>
            </a:pPr>
            <a:endParaRPr lang="en-US" altLang="zh-CN" sz="12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 sz="1200" b="0" dirty="0" smtClean="0"/>
          </a:p>
          <a:p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Virtual #1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有</a:t>
            </a: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virtual</a:t>
            </a: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方法的类会在保存一个</a:t>
            </a:r>
            <a:r>
              <a:rPr lang="en-US" altLang="zh-CN" sz="18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vtable</a:t>
            </a: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，长度是指针大小</a:t>
            </a: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不在构造和析构函数中调用</a:t>
            </a: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virtual</a:t>
            </a: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方法，因为不会下降到派生类</a:t>
            </a: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Virtual #2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</a:t>
            </a: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Virtual </a:t>
            </a: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的替代方案一：</a:t>
            </a: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Template Method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Base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void algorithm() {   //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基类中定义了算法的步骤</a:t>
            </a:r>
          </a:p>
          <a:p>
            <a:pPr>
              <a:buNone/>
            </a:pP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...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</a:t>
            </a:r>
            <a:r>
              <a:rPr lang="en-US" altLang="zh-CN" sz="12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customAlgorithm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...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}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private: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virtual void  </a:t>
            </a:r>
            <a:r>
              <a:rPr lang="en-US" altLang="zh-CN" sz="12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customAlgorithm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 {};   //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让子类可以自行修改一部分步骤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Derived : public Base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private: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void  </a:t>
            </a:r>
            <a:r>
              <a:rPr lang="en-US" altLang="zh-CN" sz="12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customAlgorithm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//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重新定义。注：如果需要调用父类函数，那么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customAlgorithm</a:t>
            </a:r>
            <a:r>
              <a:rPr lang="zh-CN" altLang="en-US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应该在父类中是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protected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}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Virtual #3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</a:t>
            </a: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Virtual </a:t>
            </a: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的替代方案二：</a:t>
            </a:r>
            <a:r>
              <a:rPr lang="en-US" altLang="zh-CN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Strategy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defaultHealth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(const Player &amp;p) {}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Player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typedef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(*Health)(const Player &amp;p);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explicit Player(Health h =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defaultHealth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 : health(h)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}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HealthValue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 const {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return </a:t>
            </a:r>
            <a:r>
              <a:rPr lang="en-US" altLang="zh-CN" sz="12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health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(*this);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}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private: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Health 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health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dirty="0" smtClean="0">
              <a:ea typeface="宋体" panose="02010600030101010101" pitchFamily="2" charset="-122"/>
            </a:endParaRPr>
          </a:p>
          <a:p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2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2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2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异常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8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析构中发生异常而不捕捉会发生不确定行为。</a:t>
            </a: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class T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public: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~T()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if (!called)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     try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disp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     }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     catch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/* 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处理异常 *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/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 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void fun()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disp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called = true;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private: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void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disp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() {}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bool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called;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};</a:t>
            </a:r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Operator=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600" dirty="0" smtClean="0">
                <a:solidFill>
                  <a:schemeClr val="tx2"/>
                </a:solidFill>
                <a:ea typeface="宋体" panose="02010600030101010101" pitchFamily="2" charset="-122"/>
              </a:rPr>
              <a:t>* 避免自我赋值带来的问题</a:t>
            </a:r>
            <a:endParaRPr lang="en-US" altLang="zh-CN" sz="16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class T {};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class Example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public: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Example(T *p) :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m_p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(p) {}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Example&amp; operator=(const Example &amp;e)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if (NULL !=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m_p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    delete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m_p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  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m_p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= NULL;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m_p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 = 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e.m_p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return *this;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private: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T *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m_p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void fun()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Example e(new T);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e = 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7172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3138488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宏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#define CALL_WITH_MAX(a, b)  </a:t>
            </a:r>
            <a:r>
              <a:rPr lang="en-US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(a </a:t>
            </a:r>
            <a:r>
              <a:rPr lang="en-US" altLang="zh-CN" sz="16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 b) ? (a) : (b</a:t>
            </a:r>
            <a:r>
              <a:rPr lang="en-US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CALL_WITH_MAX(++a, b);</a:t>
            </a:r>
            <a:endParaRPr lang="en-US" altLang="zh-CN" sz="1600" b="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template&lt;</a:t>
            </a:r>
            <a:r>
              <a:rPr lang="en-US" altLang="zh-CN" sz="16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typename</a:t>
            </a:r>
            <a:r>
              <a:rPr lang="en-US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T&gt;</a:t>
            </a:r>
          </a:p>
          <a:p>
            <a:pPr>
              <a:buNone/>
            </a:pPr>
            <a:r>
              <a:rPr lang="fr-FR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 </a:t>
            </a:r>
            <a:r>
              <a:rPr lang="fr-FR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callWithMax(const T &amp;a, const T &amp;b){</a:t>
            </a:r>
          </a:p>
          <a:p>
            <a:pPr>
              <a:buNone/>
            </a:pPr>
            <a:r>
              <a:rPr lang="en-US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return (a &gt; b) ? (a) : (b);</a:t>
            </a:r>
          </a:p>
          <a:p>
            <a:pPr>
              <a:buNone/>
            </a:pPr>
            <a:r>
              <a:rPr lang="en-US" altLang="zh-CN" sz="16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Operator=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200" b="0" dirty="0" smtClean="0">
                <a:solidFill>
                  <a:schemeClr val="tx2"/>
                </a:solidFill>
              </a:rPr>
              <a:t>方案一： 认同测试</a:t>
            </a:r>
            <a:endParaRPr lang="en-US" altLang="zh-CN" sz="1200" b="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Example &amp; operator= (const Example &amp; e)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rgbClr val="FF0000"/>
                </a:solidFill>
              </a:rPr>
              <a:t>    if (e == *this)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    return *this;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…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return 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*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this;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2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1200" b="0" dirty="0" smtClean="0">
                <a:solidFill>
                  <a:schemeClr val="tx2"/>
                </a:solidFill>
              </a:rPr>
              <a:t>方案二：</a:t>
            </a:r>
            <a:r>
              <a:rPr lang="en-US" altLang="zh-CN" sz="1200" b="0" dirty="0" smtClean="0">
                <a:solidFill>
                  <a:schemeClr val="tx2"/>
                </a:solidFill>
              </a:rPr>
              <a:t>copy and swap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Example &amp; operator= (const Example &amp; e)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Example e2(e);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rgbClr val="FF0000"/>
                </a:solidFill>
              </a:rPr>
              <a:t>    std::swap(e2, *this);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    return *this;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拷贝函数</a:t>
            </a:r>
            <a:endParaRPr lang="en-US" altLang="zh-CN" sz="12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* 好的封装只提供两个拷贝接口：拷贝构造 和 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operator=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* 如果自定义拷贝构造函数，遗漏对成员变量的赋值，编译器不会提示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* 子类拷贝函数要先调用父类拷贝函数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class Base {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public: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Base(const Base &amp;b) : name(b.name) {}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Base&amp; operator= (const Base &amp;b) {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    name = b.name;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    return *this;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}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private: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std::string name;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};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class Son: public Base {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public: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Son(const Son &amp;s) </a:t>
            </a:r>
            <a:r>
              <a:rPr lang="en-US" altLang="zh-CN" sz="1000" b="0" dirty="0" smtClean="0">
                <a:solidFill>
                  <a:srgbClr val="FF0000"/>
                </a:solidFill>
              </a:rPr>
              <a:t>: </a:t>
            </a:r>
            <a:r>
              <a:rPr lang="en-US" altLang="zh-CN" sz="1000" dirty="0" smtClean="0">
                <a:solidFill>
                  <a:srgbClr val="FF0000"/>
                </a:solidFill>
              </a:rPr>
              <a:t>Base(s)</a:t>
            </a:r>
            <a:r>
              <a:rPr lang="en-US" altLang="zh-CN" sz="1000" b="0" dirty="0" smtClean="0">
                <a:solidFill>
                  <a:srgbClr val="FF0000"/>
                </a:solidFill>
              </a:rPr>
              <a:t>, </a:t>
            </a:r>
            <a:r>
              <a:rPr lang="en-US" altLang="zh-CN" sz="1000" b="0" dirty="0" err="1" smtClean="0">
                <a:solidFill>
                  <a:schemeClr val="tx1"/>
                </a:solidFill>
              </a:rPr>
              <a:t>val</a:t>
            </a:r>
            <a:r>
              <a:rPr lang="en-US" altLang="zh-CN" sz="1000" b="0" dirty="0" smtClean="0">
                <a:solidFill>
                  <a:schemeClr val="tx1"/>
                </a:solidFill>
              </a:rPr>
              <a:t>(s.val) {} 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Son&amp; operator= (const Son &amp;s) {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000" dirty="0" smtClean="0">
                <a:solidFill>
                  <a:srgbClr val="FF0000"/>
                </a:solidFill>
              </a:rPr>
              <a:t>Base::operator = (s);        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000" b="0" dirty="0" err="1" smtClean="0">
                <a:solidFill>
                  <a:schemeClr val="tx1"/>
                </a:solidFill>
              </a:rPr>
              <a:t>val</a:t>
            </a:r>
            <a:r>
              <a:rPr lang="en-US" altLang="zh-CN" sz="1000" b="0" dirty="0" smtClean="0">
                <a:solidFill>
                  <a:schemeClr val="tx1"/>
                </a:solidFill>
              </a:rPr>
              <a:t> = s.val;                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    return *this;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}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private: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000" b="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000" b="0" dirty="0" err="1" smtClean="0">
                <a:solidFill>
                  <a:schemeClr val="tx1"/>
                </a:solidFill>
              </a:rPr>
              <a:t>val</a:t>
            </a:r>
            <a:r>
              <a:rPr lang="en-US" altLang="zh-CN" sz="1000" b="0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封装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误区：只要是函数尽量都放在类内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良好的封装的本质：越多的成员变量，越少的访问成员的方法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class Builder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public: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void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BuildPartA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void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BuildPartB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rgbClr val="FF0000"/>
                </a:solidFill>
              </a:rPr>
              <a:t>namespace BUILD 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class Builder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public: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void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BuildPartA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void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BuildPartB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rgbClr val="FF0000"/>
                </a:solidFill>
              </a:rPr>
              <a:t>void </a:t>
            </a:r>
            <a:r>
              <a:rPr lang="en-US" altLang="zh-CN" sz="1400" b="0" dirty="0" err="1" smtClean="0">
                <a:solidFill>
                  <a:srgbClr val="FF0000"/>
                </a:solidFill>
              </a:rPr>
              <a:t>BuildAll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(const Builder &amp;b) 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{  //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提供相同机能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b.buildPartA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b.buildPartB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}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 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pass-by-value</a:t>
            </a:r>
            <a:r>
              <a:rPr lang="zh-CN" altLang="en-US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or pass-by-reference-const?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ea typeface="宋体" panose="02010600030101010101" pitchFamily="2" charset="-122"/>
              </a:rPr>
              <a:t>pass-by-value</a:t>
            </a: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</a:t>
            </a:r>
            <a:r>
              <a:rPr lang="zh-CN" altLang="en-US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值传递效率低</a:t>
            </a: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T {};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fun(T </a:t>
            </a:r>
            <a:r>
              <a:rPr lang="en-US" altLang="zh-CN" sz="1200" b="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200" b="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* </a:t>
            </a:r>
            <a:r>
              <a:rPr lang="zh-CN" altLang="en-US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参数是基类，传入子类会被切割</a:t>
            </a: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ea typeface="宋体" panose="02010600030101010101" pitchFamily="2" charset="-122"/>
              </a:rPr>
              <a:t>pass-by-reference-const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除了以下几种情况，其余都用</a:t>
            </a:r>
            <a:r>
              <a:rPr lang="en-US" altLang="zh-CN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reference</a:t>
            </a:r>
          </a:p>
          <a:p>
            <a:pPr eaLnBrk="1" hangingPunct="1">
              <a:lnSpc>
                <a:spcPct val="80000"/>
              </a:lnSpc>
              <a:buAutoNum type="arabicPeriod"/>
            </a:pPr>
            <a:r>
              <a:rPr lang="zh-CN" altLang="en-US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内置类型</a:t>
            </a:r>
            <a:r>
              <a:rPr lang="en-US" altLang="zh-CN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4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, char)</a:t>
            </a:r>
          </a:p>
          <a:p>
            <a:pPr eaLnBrk="1" hangingPunct="1">
              <a:lnSpc>
                <a:spcPct val="80000"/>
              </a:lnSpc>
              <a:buAutoNum type="arabicPeriod"/>
            </a:pPr>
            <a:r>
              <a:rPr lang="en-US" altLang="zh-CN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STL</a:t>
            </a:r>
            <a:r>
              <a:rPr lang="zh-CN" altLang="en-US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的迭代器</a:t>
            </a: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AutoNum type="arabicPeriod"/>
            </a:pPr>
            <a:r>
              <a:rPr lang="zh-CN" altLang="en-US" sz="14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函数对象</a:t>
            </a: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81125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Reference &amp; pointer</a:t>
            </a:r>
            <a:endParaRPr lang="en-US" altLang="zh-CN" sz="1400" b="0" dirty="0" smtClean="0"/>
          </a:p>
          <a:p>
            <a:pPr>
              <a:buNone/>
            </a:pP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>
                <a:solidFill>
                  <a:schemeClr val="tx2"/>
                </a:solidFill>
              </a:rPr>
              <a:t>没有</a:t>
            </a:r>
            <a:r>
              <a:rPr lang="en-US" altLang="zh-CN" sz="1400" b="0" dirty="0" smtClean="0">
                <a:solidFill>
                  <a:schemeClr val="tx2"/>
                </a:solidFill>
              </a:rPr>
              <a:t>null reference</a:t>
            </a:r>
            <a:r>
              <a:rPr lang="zh-CN" altLang="en-US" sz="1400" b="0" dirty="0" smtClean="0">
                <a:solidFill>
                  <a:schemeClr val="tx2"/>
                </a:solidFill>
              </a:rPr>
              <a:t>。</a:t>
            </a:r>
            <a:endParaRPr lang="en-US" altLang="zh-CN" sz="1400" b="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400" b="0" dirty="0" smtClean="0"/>
          </a:p>
          <a:p>
            <a:pPr>
              <a:buNone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Eg</a:t>
            </a:r>
            <a:r>
              <a:rPr lang="en-US" altLang="zh-CN" sz="1400" dirty="0" smtClean="0">
                <a:solidFill>
                  <a:schemeClr val="tx1"/>
                </a:solidFill>
              </a:rPr>
              <a:t> 1 --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fun(const T&amp;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param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) 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param.get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fun(const T *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pParam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) 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if (NULL != </a:t>
            </a:r>
            <a:r>
              <a:rPr lang="en-US" altLang="zh-CN" sz="1400" b="0" dirty="0" err="1" smtClean="0">
                <a:solidFill>
                  <a:srgbClr val="FF0000"/>
                </a:solidFill>
              </a:rPr>
              <a:t>pParam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) 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pParam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-&gt;get();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	}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Eg</a:t>
            </a:r>
            <a:r>
              <a:rPr lang="en-US" altLang="zh-CN" sz="1400" dirty="0" smtClean="0">
                <a:solidFill>
                  <a:schemeClr val="tx1"/>
                </a:solidFill>
              </a:rPr>
              <a:t> 2 --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vector&lt;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&gt; v(10);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v[2] = 8;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rgbClr val="FF0000"/>
                </a:solidFill>
              </a:rPr>
              <a:t>*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v[2] = 8;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 smtClean="0">
                <a:ea typeface="Gulim" panose="020B0600000101010101" pitchFamily="34" charset="-127"/>
              </a:rPr>
              <a:t>`</a:t>
            </a: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智能指针 </a:t>
            </a:r>
            <a:r>
              <a:rPr lang="en-US" altLang="zh-CN" sz="2400" dirty="0" smtClean="0">
                <a:ea typeface="宋体" panose="02010600030101010101" pitchFamily="2" charset="-122"/>
              </a:rPr>
              <a:t>#1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Eg1: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void fun()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    Investment * p = 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createInvestment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();</a:t>
            </a:r>
            <a:endParaRPr lang="zh-CN" altLang="en-US" sz="14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</a:rPr>
              <a:t>    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…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    …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delete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 p;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#include &lt;boost/shared_ptr.hpp&gt;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void fun()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rgbClr val="FF0000"/>
                </a:solidFill>
              </a:rPr>
              <a:t>    boost::</a:t>
            </a:r>
            <a:r>
              <a:rPr lang="en-US" altLang="zh-CN" sz="1400" b="0" dirty="0" err="1" smtClean="0">
                <a:solidFill>
                  <a:srgbClr val="FF0000"/>
                </a:solidFill>
              </a:rPr>
              <a:t>shared_ptr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&lt;Investment&gt;  p(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createInvestment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());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6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shared_ptr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无法解决环状引用问题。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智能指针 </a:t>
            </a:r>
            <a:r>
              <a:rPr lang="en-US" altLang="zh-CN" sz="2400" dirty="0" smtClean="0">
                <a:ea typeface="宋体" panose="02010600030101010101" pitchFamily="2" charset="-122"/>
              </a:rPr>
              <a:t>#2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dirty="0" err="1" smtClean="0">
                <a:ea typeface="宋体" panose="02010600030101010101" pitchFamily="2" charset="-122"/>
              </a:rPr>
              <a:t>Eg</a:t>
            </a:r>
            <a:r>
              <a:rPr lang="en-US" altLang="zh-CN" sz="1600" dirty="0" smtClean="0">
                <a:ea typeface="宋体" panose="02010600030101010101" pitchFamily="2" charset="-122"/>
              </a:rPr>
              <a:t>:</a:t>
            </a:r>
          </a:p>
          <a:p>
            <a:pPr>
              <a:buNone/>
            </a:pPr>
            <a:r>
              <a:rPr lang="en-US" altLang="zh-CN" sz="16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 priority();</a:t>
            </a:r>
          </a:p>
          <a:p>
            <a:pPr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6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processWidget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(boost::</a:t>
            </a:r>
            <a:r>
              <a:rPr lang="en-US" altLang="zh-CN" sz="16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shared_ptr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&lt;Widget&gt; pw, </a:t>
            </a:r>
            <a:r>
              <a:rPr lang="en-US" altLang="zh-CN" sz="16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 priority);</a:t>
            </a:r>
          </a:p>
          <a:p>
            <a:pPr>
              <a:buNone/>
            </a:pPr>
            <a:r>
              <a:rPr lang="en-US" altLang="zh-CN" sz="16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processWidget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new Widget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, priority());  //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执行顺序不确定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6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boost::</a:t>
            </a:r>
            <a:r>
              <a:rPr lang="en-US" altLang="zh-CN" sz="1600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shared_ptr</a:t>
            </a:r>
            <a:r>
              <a:rPr lang="en-US" altLang="zh-CN" sz="16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&lt;Widget&gt; pw(new Widget);</a:t>
            </a:r>
          </a:p>
          <a:p>
            <a:pPr>
              <a:buNone/>
            </a:pPr>
            <a:r>
              <a:rPr lang="en-US" altLang="zh-CN" sz="1600" b="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processWidget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(pw, priority());</a:t>
            </a: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0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16390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331913" y="2852738"/>
            <a:ext cx="6840538" cy="1366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Thank </a:t>
            </a:r>
            <a:r>
              <a:rPr kumimoji="0" lang="en-US" altLang="zh-CN" sz="6000" b="1" i="0" u="sng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You !</a:t>
            </a:r>
            <a:endParaRPr kumimoji="0" lang="en-US" altLang="zh-CN" sz="6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7172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457768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Const #</a:t>
            </a:r>
            <a:r>
              <a:rPr lang="en-US" altLang="zh-CN" sz="2400" dirty="0" smtClean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AutoNum type="arabicPeriod"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define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出错时</a:t>
            </a:r>
            <a:r>
              <a:rPr lang="zh-CN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编译器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提示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80000"/>
              </a:lnSpc>
              <a:buAutoNum type="arabicPeriod"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将报错留在编译期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迭代器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std::vector&lt;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vec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std::vector&lt;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&gt;::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iterator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itr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=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vec.begin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std::vector&lt;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&gt;::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const_iterator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itr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= 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vec.begin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();</a:t>
            </a: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修饰返回对象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T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 T &amp; operator* (const  T  &amp;lhs, const  T  &amp;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rhs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); </a:t>
            </a:r>
            <a:endParaRPr lang="zh-CN" altLang="en-US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 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a,b,c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if (a * b = c) 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Const </a:t>
            </a:r>
            <a:r>
              <a:rPr lang="en-US" altLang="zh-CN" sz="2400" dirty="0" smtClean="0">
                <a:ea typeface="宋体" panose="02010600030101010101" pitchFamily="2" charset="-122"/>
              </a:rPr>
              <a:t>#2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5.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成员函数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T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void read() 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  //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表明不修改类成员也不调用修改类成员函数，除了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static</a:t>
            </a:r>
            <a:endParaRPr lang="zh-CN" altLang="en-US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操作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const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</a:rPr>
              <a:t>对象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T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void read() 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void read();</a:t>
            </a:r>
            <a:endParaRPr lang="zh-CN" altLang="en-US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 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T 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tc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t.read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();</a:t>
            </a:r>
          </a:p>
          <a:p>
            <a:pPr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tc.read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();</a:t>
            </a:r>
          </a:p>
          <a:p>
            <a:pPr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9083352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Const </a:t>
            </a:r>
            <a:r>
              <a:rPr lang="en-US" altLang="zh-CN" sz="2400" dirty="0" smtClean="0">
                <a:ea typeface="宋体" panose="02010600030101010101" pitchFamily="2" charset="-122"/>
              </a:rPr>
              <a:t>#3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7.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非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 和 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函数如果实现基本一致，用非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const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调用 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const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 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TextBlock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char &amp; operator[](std::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size_t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position) 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{</a:t>
            </a: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    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...</a:t>
            </a: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    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...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    return text[position];</a:t>
            </a: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endParaRPr lang="zh-CN" altLang="en-US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char &amp; operator[](std::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size_t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position) 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    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return 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const_cast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&lt;char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&amp;&gt;(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static_cast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&lt;const 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TextBlock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&amp;&gt;(*this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)[position]);</a:t>
            </a: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private: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std::string text;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变量初始化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*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原则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: C++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只初始化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C++ part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和 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STL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C part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不保证初始化。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*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初始化 ！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=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赋值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T{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public: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 T(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, char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ch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, std::string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str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 : a(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),b(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ch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),c(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str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 {   </a:t>
            </a:r>
            <a:endParaRPr lang="zh-CN" altLang="en-US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 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a =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   //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先调用默认构造函数，再调用自定义构造函数</a:t>
            </a: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b =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ch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c =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str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}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private: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a;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char b;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std::string c;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变量使用 </a:t>
            </a:r>
            <a:r>
              <a:rPr lang="en-US" altLang="zh-CN" sz="2400" dirty="0" smtClean="0">
                <a:ea typeface="宋体" panose="02010600030101010101" pitchFamily="2" charset="-122"/>
              </a:rPr>
              <a:t>#1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*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原则</a:t>
            </a:r>
            <a:r>
              <a:rPr lang="en-US" altLang="zh-CN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600" b="0" dirty="0" smtClean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延后变量定义。</a:t>
            </a: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T {};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void fun()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T val1;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T val2;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if (...)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    return;  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val2  =  val1;  //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调用 “默认构造函数”，又调用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operator=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，效率低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 T val1;    //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定义延后</a:t>
            </a:r>
          </a:p>
          <a:p>
            <a:pPr>
              <a:buNone/>
            </a:pP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 val2(val1);  //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只调用拷贝构造函数</a:t>
            </a: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变量使用 </a:t>
            </a:r>
            <a:r>
              <a:rPr lang="en-US" altLang="zh-CN" sz="2400" dirty="0" smtClean="0">
                <a:ea typeface="宋体" panose="02010600030101010101" pitchFamily="2" charset="-122"/>
              </a:rPr>
              <a:t>#2</a:t>
            </a:r>
          </a:p>
          <a:p>
            <a:endParaRPr lang="en-US" altLang="zh-CN" sz="1400" b="0" dirty="0" smtClean="0">
              <a:solidFill>
                <a:srgbClr val="00B0F0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class T {};</a:t>
            </a:r>
            <a:b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</a:b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/* 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方案一： 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个构造 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+ 1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个析构 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+ n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operator= */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 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for (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= 0;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&lt; n;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++)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  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 = 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/* 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方案二： 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个构造 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+ n</a:t>
            </a:r>
            <a:r>
              <a:rPr lang="zh-CN" altLang="en-US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个析构 *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/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for (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= 0;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&lt; n;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++) {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  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 T 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val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);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wps.cn/moban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Gulim" panose="020B0600000101010101" pitchFamily="34" charset="-127"/>
                <a:cs typeface="+mn-cs"/>
              </a:rPr>
              <a:t>Company Logo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3800" y="2349500"/>
            <a:ext cx="3744913" cy="3816350"/>
            <a:chOff x="0" y="0"/>
            <a:chExt cx="2722" cy="2721"/>
          </a:xfrm>
        </p:grpSpPr>
        <p:sp>
          <p:nvSpPr>
            <p:cNvPr id="7177" name="AutoShape 3"/>
            <p:cNvSpPr/>
            <p:nvPr/>
          </p:nvSpPr>
          <p:spPr>
            <a:xfrm>
              <a:off x="0" y="4"/>
              <a:ext cx="2722" cy="2684"/>
            </a:xfrm>
            <a:custGeom>
              <a:avLst/>
              <a:gdLst>
                <a:gd name="txL" fmla="*/ 3166 w 21600"/>
                <a:gd name="txT" fmla="*/ 3163 h 21600"/>
                <a:gd name="txR" fmla="*/ 18434 w 21600"/>
                <a:gd name="txB" fmla="*/ 18437 h 21600"/>
              </a:gdLst>
              <a:ahLst/>
              <a:cxnLst>
                <a:cxn ang="0">
                  <a:pos x="172" y="0"/>
                </a:cxn>
                <a:cxn ang="0">
                  <a:pos x="50" y="49"/>
                </a:cxn>
                <a:cxn ang="0">
                  <a:pos x="0" y="167"/>
                </a:cxn>
                <a:cxn ang="0">
                  <a:pos x="50" y="285"/>
                </a:cxn>
                <a:cxn ang="0">
                  <a:pos x="172" y="334"/>
                </a:cxn>
                <a:cxn ang="0">
                  <a:pos x="293" y="285"/>
                </a:cxn>
                <a:cxn ang="0">
                  <a:pos x="343" y="167"/>
                </a:cxn>
                <a:cxn ang="0">
                  <a:pos x="293" y="49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20" y="10800"/>
                  </a:moveTo>
                  <a:cubicBezTo>
                    <a:pt x="320" y="16588"/>
                    <a:pt x="5012" y="21280"/>
                    <a:pt x="10800" y="21280"/>
                  </a:cubicBezTo>
                  <a:cubicBezTo>
                    <a:pt x="16588" y="21280"/>
                    <a:pt x="21280" y="16588"/>
                    <a:pt x="21280" y="10800"/>
                  </a:cubicBezTo>
                  <a:cubicBezTo>
                    <a:pt x="21280" y="5012"/>
                    <a:pt x="16588" y="320"/>
                    <a:pt x="10800" y="320"/>
                  </a:cubicBezTo>
                  <a:cubicBezTo>
                    <a:pt x="5012" y="320"/>
                    <a:pt x="320" y="5012"/>
                    <a:pt x="320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未知"/>
            <p:cNvSpPr/>
            <p:nvPr/>
          </p:nvSpPr>
          <p:spPr>
            <a:xfrm>
              <a:off x="407" y="2192"/>
              <a:ext cx="325" cy="244"/>
            </a:xfrm>
            <a:custGeom>
              <a:avLst/>
              <a:gdLst>
                <a:gd name="txL" fmla="*/ 0 w 363"/>
                <a:gd name="txT" fmla="*/ 0 h 272"/>
                <a:gd name="txR" fmla="*/ 363 w 363"/>
                <a:gd name="txB" fmla="*/ 272 h 272"/>
              </a:gdLst>
              <a:ahLst/>
              <a:cxnLst>
                <a:cxn ang="0">
                  <a:pos x="0" y="40"/>
                </a:cxn>
                <a:cxn ang="0">
                  <a:pos x="81" y="122"/>
                </a:cxn>
                <a:cxn ang="0">
                  <a:pos x="162" y="204"/>
                </a:cxn>
                <a:cxn ang="0">
                  <a:pos x="244" y="244"/>
                </a:cxn>
                <a:cxn ang="0">
                  <a:pos x="284" y="244"/>
                </a:cxn>
                <a:cxn ang="0">
                  <a:pos x="325" y="162"/>
                </a:cxn>
                <a:cxn ang="0">
                  <a:pos x="284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122"/>
                </a:cxn>
                <a:cxn ang="0">
                  <a:pos x="244" y="82"/>
                </a:cxn>
                <a:cxn ang="0">
                  <a:pos x="202" y="40"/>
                </a:cxn>
                <a:cxn ang="0">
                  <a:pos x="202" y="82"/>
                </a:cxn>
                <a:cxn ang="0">
                  <a:pos x="162" y="122"/>
                </a:cxn>
                <a:cxn ang="0">
                  <a:pos x="122" y="122"/>
                </a:cxn>
                <a:cxn ang="0">
                  <a:pos x="81" y="82"/>
                </a:cxn>
                <a:cxn ang="0">
                  <a:pos x="122" y="82"/>
                </a:cxn>
                <a:cxn ang="0">
                  <a:pos x="81" y="40"/>
                </a:cxn>
                <a:cxn ang="0">
                  <a:pos x="40" y="0"/>
                </a:cxn>
                <a:cxn ang="0">
                  <a:pos x="55" y="51"/>
                </a:cxn>
                <a:cxn ang="0">
                  <a:pos x="25" y="40"/>
                </a:cxn>
                <a:cxn ang="0">
                  <a:pos x="0" y="40"/>
                </a:cxn>
              </a:cxnLst>
              <a:rect l="txL" t="txT" r="txR" b="txB"/>
              <a:pathLst>
                <a:path w="363" h="272">
                  <a:moveTo>
                    <a:pt x="0" y="45"/>
                  </a:moveTo>
                  <a:lnTo>
                    <a:pt x="90" y="136"/>
                  </a:lnTo>
                  <a:lnTo>
                    <a:pt x="181" y="227"/>
                  </a:lnTo>
                  <a:lnTo>
                    <a:pt x="272" y="272"/>
                  </a:lnTo>
                  <a:lnTo>
                    <a:pt x="317" y="272"/>
                  </a:lnTo>
                  <a:lnTo>
                    <a:pt x="363" y="181"/>
                  </a:lnTo>
                  <a:lnTo>
                    <a:pt x="317" y="181"/>
                  </a:lnTo>
                  <a:lnTo>
                    <a:pt x="272" y="181"/>
                  </a:lnTo>
                  <a:lnTo>
                    <a:pt x="226" y="181"/>
                  </a:lnTo>
                  <a:lnTo>
                    <a:pt x="226" y="136"/>
                  </a:lnTo>
                  <a:lnTo>
                    <a:pt x="272" y="91"/>
                  </a:lnTo>
                  <a:lnTo>
                    <a:pt x="226" y="45"/>
                  </a:lnTo>
                  <a:lnTo>
                    <a:pt x="226" y="91"/>
                  </a:lnTo>
                  <a:lnTo>
                    <a:pt x="181" y="136"/>
                  </a:lnTo>
                  <a:lnTo>
                    <a:pt x="136" y="136"/>
                  </a:lnTo>
                  <a:lnTo>
                    <a:pt x="90" y="91"/>
                  </a:lnTo>
                  <a:lnTo>
                    <a:pt x="136" y="91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61" y="57"/>
                  </a:lnTo>
                  <a:lnTo>
                    <a:pt x="28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未知"/>
            <p:cNvSpPr/>
            <p:nvPr/>
          </p:nvSpPr>
          <p:spPr>
            <a:xfrm>
              <a:off x="871" y="836"/>
              <a:ext cx="420" cy="1885"/>
            </a:xfrm>
            <a:custGeom>
              <a:avLst/>
              <a:gdLst>
                <a:gd name="txL" fmla="*/ 0 w 420"/>
                <a:gd name="txT" fmla="*/ 0 h 1885"/>
                <a:gd name="txR" fmla="*/ 420 w 420"/>
                <a:gd name="txB" fmla="*/ 1885 h 1885"/>
              </a:gdLst>
              <a:ahLst/>
              <a:cxnLst>
                <a:cxn ang="0">
                  <a:pos x="162" y="1"/>
                </a:cxn>
                <a:cxn ang="0">
                  <a:pos x="56" y="561"/>
                </a:cxn>
                <a:cxn ang="0">
                  <a:pos x="122" y="1185"/>
                </a:cxn>
                <a:cxn ang="0">
                  <a:pos x="383" y="1785"/>
                </a:cxn>
                <a:cxn ang="0">
                  <a:pos x="343" y="1785"/>
                </a:cxn>
                <a:cxn ang="0">
                  <a:pos x="70" y="1209"/>
                </a:cxn>
                <a:cxn ang="0">
                  <a:pos x="15" y="487"/>
                </a:cxn>
                <a:cxn ang="0">
                  <a:pos x="162" y="1"/>
                </a:cxn>
              </a:cxnLst>
              <a:rect l="txL" t="txT" r="txR" b="txB"/>
              <a:pathLst>
                <a:path w="420" h="1885">
                  <a:moveTo>
                    <a:pt x="162" y="1"/>
                  </a:moveTo>
                  <a:cubicBezTo>
                    <a:pt x="173" y="0"/>
                    <a:pt x="62" y="364"/>
                    <a:pt x="56" y="561"/>
                  </a:cubicBezTo>
                  <a:cubicBezTo>
                    <a:pt x="50" y="758"/>
                    <a:pt x="67" y="981"/>
                    <a:pt x="122" y="1185"/>
                  </a:cubicBezTo>
                  <a:cubicBezTo>
                    <a:pt x="176" y="1389"/>
                    <a:pt x="347" y="1685"/>
                    <a:pt x="383" y="1785"/>
                  </a:cubicBezTo>
                  <a:cubicBezTo>
                    <a:pt x="420" y="1885"/>
                    <a:pt x="395" y="1881"/>
                    <a:pt x="343" y="1785"/>
                  </a:cubicBezTo>
                  <a:cubicBezTo>
                    <a:pt x="291" y="1689"/>
                    <a:pt x="125" y="1425"/>
                    <a:pt x="70" y="1209"/>
                  </a:cubicBezTo>
                  <a:cubicBezTo>
                    <a:pt x="15" y="993"/>
                    <a:pt x="0" y="688"/>
                    <a:pt x="15" y="487"/>
                  </a:cubicBezTo>
                  <a:cubicBezTo>
                    <a:pt x="30" y="286"/>
                    <a:pt x="132" y="102"/>
                    <a:pt x="162" y="1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未知"/>
            <p:cNvSpPr/>
            <p:nvPr/>
          </p:nvSpPr>
          <p:spPr>
            <a:xfrm>
              <a:off x="1234" y="804"/>
              <a:ext cx="429" cy="1836"/>
            </a:xfrm>
            <a:custGeom>
              <a:avLst/>
              <a:gdLst>
                <a:gd name="txL" fmla="*/ 0 w 429"/>
                <a:gd name="txT" fmla="*/ 0 h 1836"/>
                <a:gd name="txR" fmla="*/ 429 w 429"/>
                <a:gd name="txB" fmla="*/ 1836 h 1836"/>
              </a:gdLst>
              <a:ahLst/>
              <a:cxnLst>
                <a:cxn ang="0">
                  <a:pos x="0" y="25"/>
                </a:cxn>
                <a:cxn ang="0">
                  <a:pos x="375" y="1835"/>
                </a:cxn>
                <a:cxn ang="0">
                  <a:pos x="429" y="1836"/>
                </a:cxn>
                <a:cxn ang="0">
                  <a:pos x="37" y="0"/>
                </a:cxn>
                <a:cxn ang="0">
                  <a:pos x="0" y="25"/>
                </a:cxn>
              </a:cxnLst>
              <a:rect l="txL" t="txT" r="txR" b="txB"/>
              <a:pathLst>
                <a:path w="429" h="1836">
                  <a:moveTo>
                    <a:pt x="0" y="25"/>
                  </a:moveTo>
                  <a:lnTo>
                    <a:pt x="375" y="1835"/>
                  </a:lnTo>
                  <a:lnTo>
                    <a:pt x="429" y="1836"/>
                  </a:lnTo>
                  <a:lnTo>
                    <a:pt x="3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未知"/>
            <p:cNvSpPr/>
            <p:nvPr/>
          </p:nvSpPr>
          <p:spPr>
            <a:xfrm>
              <a:off x="1481" y="661"/>
              <a:ext cx="600" cy="1899"/>
            </a:xfrm>
            <a:custGeom>
              <a:avLst/>
              <a:gdLst>
                <a:gd name="txL" fmla="*/ 0 w 600"/>
                <a:gd name="txT" fmla="*/ 0 h 1899"/>
                <a:gd name="txR" fmla="*/ 600 w 600"/>
                <a:gd name="txB" fmla="*/ 1899 h 1899"/>
              </a:gdLst>
              <a:ahLst/>
              <a:cxnLst>
                <a:cxn ang="0">
                  <a:pos x="0" y="67"/>
                </a:cxn>
                <a:cxn ang="0">
                  <a:pos x="91" y="168"/>
                </a:cxn>
                <a:cxn ang="0">
                  <a:pos x="347" y="552"/>
                </a:cxn>
                <a:cxn ang="0">
                  <a:pos x="512" y="1146"/>
                </a:cxn>
                <a:cxn ang="0">
                  <a:pos x="539" y="1612"/>
                </a:cxn>
                <a:cxn ang="0">
                  <a:pos x="457" y="1859"/>
                </a:cxn>
                <a:cxn ang="0">
                  <a:pos x="503" y="1850"/>
                </a:cxn>
                <a:cxn ang="0">
                  <a:pos x="583" y="1611"/>
                </a:cxn>
                <a:cxn ang="0">
                  <a:pos x="567" y="1146"/>
                </a:cxn>
                <a:cxn ang="0">
                  <a:pos x="384" y="524"/>
                </a:cxn>
                <a:cxn ang="0">
                  <a:pos x="82" y="76"/>
                </a:cxn>
                <a:cxn ang="0">
                  <a:pos x="0" y="67"/>
                </a:cxn>
              </a:cxnLst>
              <a:rect l="txL" t="txT" r="txR" b="txB"/>
              <a:pathLst>
                <a:path w="600" h="1899">
                  <a:moveTo>
                    <a:pt x="0" y="67"/>
                  </a:moveTo>
                  <a:cubicBezTo>
                    <a:pt x="2" y="82"/>
                    <a:pt x="33" y="87"/>
                    <a:pt x="91" y="168"/>
                  </a:cubicBezTo>
                  <a:cubicBezTo>
                    <a:pt x="149" y="249"/>
                    <a:pt x="277" y="389"/>
                    <a:pt x="347" y="552"/>
                  </a:cubicBezTo>
                  <a:cubicBezTo>
                    <a:pt x="417" y="715"/>
                    <a:pt x="480" y="969"/>
                    <a:pt x="512" y="1146"/>
                  </a:cubicBezTo>
                  <a:cubicBezTo>
                    <a:pt x="544" y="1323"/>
                    <a:pt x="548" y="1493"/>
                    <a:pt x="539" y="1612"/>
                  </a:cubicBezTo>
                  <a:cubicBezTo>
                    <a:pt x="530" y="1731"/>
                    <a:pt x="463" y="1819"/>
                    <a:pt x="457" y="1859"/>
                  </a:cubicBezTo>
                  <a:cubicBezTo>
                    <a:pt x="451" y="1899"/>
                    <a:pt x="482" y="1891"/>
                    <a:pt x="503" y="1850"/>
                  </a:cubicBezTo>
                  <a:cubicBezTo>
                    <a:pt x="524" y="1809"/>
                    <a:pt x="572" y="1728"/>
                    <a:pt x="583" y="1611"/>
                  </a:cubicBezTo>
                  <a:cubicBezTo>
                    <a:pt x="594" y="1494"/>
                    <a:pt x="600" y="1327"/>
                    <a:pt x="567" y="1146"/>
                  </a:cubicBezTo>
                  <a:cubicBezTo>
                    <a:pt x="534" y="965"/>
                    <a:pt x="465" y="702"/>
                    <a:pt x="384" y="524"/>
                  </a:cubicBezTo>
                  <a:cubicBezTo>
                    <a:pt x="303" y="346"/>
                    <a:pt x="146" y="152"/>
                    <a:pt x="82" y="76"/>
                  </a:cubicBezTo>
                  <a:cubicBezTo>
                    <a:pt x="18" y="0"/>
                    <a:pt x="17" y="69"/>
                    <a:pt x="0" y="6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未知"/>
            <p:cNvSpPr/>
            <p:nvPr/>
          </p:nvSpPr>
          <p:spPr>
            <a:xfrm>
              <a:off x="2113" y="863"/>
              <a:ext cx="338" cy="1494"/>
            </a:xfrm>
            <a:custGeom>
              <a:avLst/>
              <a:gdLst>
                <a:gd name="txL" fmla="*/ 0 w 338"/>
                <a:gd name="txT" fmla="*/ 0 h 1494"/>
                <a:gd name="txR" fmla="*/ 338 w 338"/>
                <a:gd name="txB" fmla="*/ 1494 h 1494"/>
              </a:gdLst>
              <a:ahLst/>
              <a:cxnLst>
                <a:cxn ang="0">
                  <a:pos x="26" y="73"/>
                </a:cxn>
                <a:cxn ang="0">
                  <a:pos x="136" y="194"/>
                </a:cxn>
                <a:cxn ang="0">
                  <a:pos x="282" y="706"/>
                </a:cxn>
                <a:cxn ang="0">
                  <a:pos x="282" y="1118"/>
                </a:cxn>
                <a:cxn ang="0">
                  <a:pos x="218" y="1319"/>
                </a:cxn>
                <a:cxn ang="0">
                  <a:pos x="132" y="1475"/>
                </a:cxn>
                <a:cxn ang="0">
                  <a:pos x="206" y="1433"/>
                </a:cxn>
                <a:cxn ang="0">
                  <a:pos x="312" y="1163"/>
                </a:cxn>
                <a:cxn ang="0">
                  <a:pos x="337" y="871"/>
                </a:cxn>
                <a:cxn ang="0">
                  <a:pos x="309" y="615"/>
                </a:cxn>
                <a:cxn ang="0">
                  <a:pos x="172" y="149"/>
                </a:cxn>
                <a:cxn ang="0">
                  <a:pos x="34" y="23"/>
                </a:cxn>
                <a:cxn ang="0">
                  <a:pos x="26" y="73"/>
                </a:cxn>
              </a:cxnLst>
              <a:rect l="txL" t="txT" r="txR" b="txB"/>
              <a:pathLst>
                <a:path w="338" h="1494">
                  <a:moveTo>
                    <a:pt x="26" y="73"/>
                  </a:moveTo>
                  <a:cubicBezTo>
                    <a:pt x="43" y="102"/>
                    <a:pt x="93" y="88"/>
                    <a:pt x="136" y="194"/>
                  </a:cubicBezTo>
                  <a:cubicBezTo>
                    <a:pt x="179" y="300"/>
                    <a:pt x="258" y="552"/>
                    <a:pt x="282" y="706"/>
                  </a:cubicBezTo>
                  <a:cubicBezTo>
                    <a:pt x="306" y="860"/>
                    <a:pt x="293" y="1016"/>
                    <a:pt x="282" y="1118"/>
                  </a:cubicBezTo>
                  <a:cubicBezTo>
                    <a:pt x="271" y="1220"/>
                    <a:pt x="243" y="1260"/>
                    <a:pt x="218" y="1319"/>
                  </a:cubicBezTo>
                  <a:cubicBezTo>
                    <a:pt x="193" y="1378"/>
                    <a:pt x="134" y="1456"/>
                    <a:pt x="132" y="1475"/>
                  </a:cubicBezTo>
                  <a:cubicBezTo>
                    <a:pt x="130" y="1494"/>
                    <a:pt x="176" y="1485"/>
                    <a:pt x="206" y="1433"/>
                  </a:cubicBezTo>
                  <a:cubicBezTo>
                    <a:pt x="235" y="1381"/>
                    <a:pt x="290" y="1257"/>
                    <a:pt x="312" y="1163"/>
                  </a:cubicBezTo>
                  <a:cubicBezTo>
                    <a:pt x="334" y="1069"/>
                    <a:pt x="338" y="962"/>
                    <a:pt x="337" y="871"/>
                  </a:cubicBezTo>
                  <a:cubicBezTo>
                    <a:pt x="336" y="780"/>
                    <a:pt x="336" y="735"/>
                    <a:pt x="309" y="615"/>
                  </a:cubicBezTo>
                  <a:cubicBezTo>
                    <a:pt x="282" y="495"/>
                    <a:pt x="218" y="248"/>
                    <a:pt x="172" y="149"/>
                  </a:cubicBezTo>
                  <a:cubicBezTo>
                    <a:pt x="126" y="50"/>
                    <a:pt x="58" y="36"/>
                    <a:pt x="34" y="23"/>
                  </a:cubicBezTo>
                  <a:cubicBezTo>
                    <a:pt x="10" y="10"/>
                    <a:pt x="0" y="0"/>
                    <a:pt x="26" y="73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未知"/>
            <p:cNvSpPr/>
            <p:nvPr/>
          </p:nvSpPr>
          <p:spPr>
            <a:xfrm>
              <a:off x="400" y="1322"/>
              <a:ext cx="573" cy="1290"/>
            </a:xfrm>
            <a:custGeom>
              <a:avLst/>
              <a:gdLst>
                <a:gd name="txL" fmla="*/ 0 w 573"/>
                <a:gd name="txT" fmla="*/ 0 h 1290"/>
                <a:gd name="txR" fmla="*/ 573 w 573"/>
                <a:gd name="txB" fmla="*/ 1290 h 1290"/>
              </a:gdLst>
              <a:ahLst/>
              <a:cxnLst>
                <a:cxn ang="0">
                  <a:pos x="2" y="129"/>
                </a:cxn>
                <a:cxn ang="0">
                  <a:pos x="48" y="65"/>
                </a:cxn>
                <a:cxn ang="0">
                  <a:pos x="84" y="522"/>
                </a:cxn>
                <a:cxn ang="0">
                  <a:pos x="241" y="909"/>
                </a:cxn>
                <a:cxn ang="0">
                  <a:pos x="396" y="1106"/>
                </a:cxn>
                <a:cxn ang="0">
                  <a:pos x="568" y="1286"/>
                </a:cxn>
                <a:cxn ang="0">
                  <a:pos x="363" y="1130"/>
                </a:cxn>
                <a:cxn ang="0">
                  <a:pos x="183" y="909"/>
                </a:cxn>
                <a:cxn ang="0">
                  <a:pos x="38" y="540"/>
                </a:cxn>
                <a:cxn ang="0">
                  <a:pos x="2" y="129"/>
                </a:cxn>
              </a:cxnLst>
              <a:rect l="txL" t="txT" r="txR" b="txB"/>
              <a:pathLst>
                <a:path w="573" h="1290">
                  <a:moveTo>
                    <a:pt x="2" y="129"/>
                  </a:moveTo>
                  <a:cubicBezTo>
                    <a:pt x="4" y="50"/>
                    <a:pt x="34" y="0"/>
                    <a:pt x="48" y="65"/>
                  </a:cubicBezTo>
                  <a:cubicBezTo>
                    <a:pt x="62" y="130"/>
                    <a:pt x="52" y="381"/>
                    <a:pt x="84" y="522"/>
                  </a:cubicBezTo>
                  <a:cubicBezTo>
                    <a:pt x="116" y="663"/>
                    <a:pt x="189" y="812"/>
                    <a:pt x="241" y="909"/>
                  </a:cubicBezTo>
                  <a:cubicBezTo>
                    <a:pt x="293" y="1006"/>
                    <a:pt x="341" y="1043"/>
                    <a:pt x="396" y="1106"/>
                  </a:cubicBezTo>
                  <a:cubicBezTo>
                    <a:pt x="450" y="1169"/>
                    <a:pt x="573" y="1283"/>
                    <a:pt x="568" y="1286"/>
                  </a:cubicBezTo>
                  <a:cubicBezTo>
                    <a:pt x="562" y="1290"/>
                    <a:pt x="428" y="1193"/>
                    <a:pt x="363" y="1130"/>
                  </a:cubicBezTo>
                  <a:cubicBezTo>
                    <a:pt x="299" y="1068"/>
                    <a:pt x="237" y="1007"/>
                    <a:pt x="183" y="909"/>
                  </a:cubicBezTo>
                  <a:cubicBezTo>
                    <a:pt x="129" y="811"/>
                    <a:pt x="68" y="670"/>
                    <a:pt x="38" y="540"/>
                  </a:cubicBezTo>
                  <a:cubicBezTo>
                    <a:pt x="8" y="410"/>
                    <a:pt x="0" y="208"/>
                    <a:pt x="2" y="12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未知"/>
            <p:cNvSpPr/>
            <p:nvPr/>
          </p:nvSpPr>
          <p:spPr>
            <a:xfrm>
              <a:off x="1381" y="118"/>
              <a:ext cx="655" cy="192"/>
            </a:xfrm>
            <a:custGeom>
              <a:avLst/>
              <a:gdLst>
                <a:gd name="txL" fmla="*/ 0 w 731"/>
                <a:gd name="txT" fmla="*/ 0 h 214"/>
                <a:gd name="txR" fmla="*/ 731 w 731"/>
                <a:gd name="txB" fmla="*/ 214 h 214"/>
              </a:gdLst>
              <a:ahLst/>
              <a:cxnLst>
                <a:cxn ang="0">
                  <a:pos x="15" y="168"/>
                </a:cxn>
                <a:cxn ang="0">
                  <a:pos x="228" y="37"/>
                </a:cxn>
                <a:cxn ang="0">
                  <a:pos x="409" y="4"/>
                </a:cxn>
                <a:cxn ang="0">
                  <a:pos x="564" y="14"/>
                </a:cxn>
                <a:cxn ang="0">
                  <a:pos x="645" y="55"/>
                </a:cxn>
                <a:cxn ang="0">
                  <a:pos x="506" y="45"/>
                </a:cxn>
                <a:cxn ang="0">
                  <a:pos x="237" y="69"/>
                </a:cxn>
                <a:cxn ang="0">
                  <a:pos x="47" y="176"/>
                </a:cxn>
                <a:cxn ang="0">
                  <a:pos x="15" y="168"/>
                </a:cxn>
              </a:cxnLst>
              <a:rect l="txL" t="txT" r="txR" b="txB"/>
              <a:pathLst>
                <a:path w="731" h="214">
                  <a:moveTo>
                    <a:pt x="17" y="187"/>
                  </a:moveTo>
                  <a:cubicBezTo>
                    <a:pt x="0" y="176"/>
                    <a:pt x="182" y="71"/>
                    <a:pt x="255" y="41"/>
                  </a:cubicBezTo>
                  <a:cubicBezTo>
                    <a:pt x="328" y="11"/>
                    <a:pt x="394" y="8"/>
                    <a:pt x="456" y="4"/>
                  </a:cubicBezTo>
                  <a:cubicBezTo>
                    <a:pt x="518" y="0"/>
                    <a:pt x="585" y="7"/>
                    <a:pt x="629" y="16"/>
                  </a:cubicBezTo>
                  <a:cubicBezTo>
                    <a:pt x="673" y="25"/>
                    <a:pt x="731" y="55"/>
                    <a:pt x="720" y="61"/>
                  </a:cubicBezTo>
                  <a:cubicBezTo>
                    <a:pt x="709" y="67"/>
                    <a:pt x="641" y="47"/>
                    <a:pt x="565" y="50"/>
                  </a:cubicBezTo>
                  <a:cubicBezTo>
                    <a:pt x="489" y="53"/>
                    <a:pt x="349" y="53"/>
                    <a:pt x="264" y="77"/>
                  </a:cubicBezTo>
                  <a:cubicBezTo>
                    <a:pt x="179" y="101"/>
                    <a:pt x="94" y="178"/>
                    <a:pt x="53" y="196"/>
                  </a:cubicBezTo>
                  <a:cubicBezTo>
                    <a:pt x="12" y="214"/>
                    <a:pt x="24" y="189"/>
                    <a:pt x="17" y="187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未知"/>
            <p:cNvSpPr/>
            <p:nvPr/>
          </p:nvSpPr>
          <p:spPr>
            <a:xfrm>
              <a:off x="1533" y="386"/>
              <a:ext cx="504" cy="82"/>
            </a:xfrm>
            <a:custGeom>
              <a:avLst/>
              <a:gdLst>
                <a:gd name="txL" fmla="*/ 0 w 563"/>
                <a:gd name="txT" fmla="*/ 0 h 91"/>
                <a:gd name="txR" fmla="*/ 563 w 563"/>
                <a:gd name="txB" fmla="*/ 91 h 91"/>
              </a:gdLst>
              <a:ahLst/>
              <a:cxnLst>
                <a:cxn ang="0">
                  <a:pos x="0" y="0"/>
                </a:cxn>
                <a:cxn ang="0">
                  <a:pos x="57" y="33"/>
                </a:cxn>
                <a:cxn ang="0">
                  <a:pos x="278" y="16"/>
                </a:cxn>
                <a:cxn ang="0">
                  <a:pos x="474" y="33"/>
                </a:cxn>
                <a:cxn ang="0">
                  <a:pos x="458" y="66"/>
                </a:cxn>
                <a:cxn ang="0">
                  <a:pos x="262" y="50"/>
                </a:cxn>
                <a:cxn ang="0">
                  <a:pos x="33" y="82"/>
                </a:cxn>
              </a:cxnLst>
              <a:rect l="txL" t="txT" r="txR" b="txB"/>
              <a:pathLst>
                <a:path w="563" h="91">
                  <a:moveTo>
                    <a:pt x="0" y="0"/>
                  </a:moveTo>
                  <a:cubicBezTo>
                    <a:pt x="11" y="6"/>
                    <a:pt x="12" y="34"/>
                    <a:pt x="64" y="37"/>
                  </a:cubicBezTo>
                  <a:cubicBezTo>
                    <a:pt x="116" y="40"/>
                    <a:pt x="233" y="18"/>
                    <a:pt x="311" y="18"/>
                  </a:cubicBezTo>
                  <a:cubicBezTo>
                    <a:pt x="389" y="18"/>
                    <a:pt x="497" y="28"/>
                    <a:pt x="530" y="37"/>
                  </a:cubicBezTo>
                  <a:cubicBezTo>
                    <a:pt x="563" y="46"/>
                    <a:pt x="551" y="70"/>
                    <a:pt x="512" y="73"/>
                  </a:cubicBezTo>
                  <a:cubicBezTo>
                    <a:pt x="473" y="76"/>
                    <a:pt x="372" y="52"/>
                    <a:pt x="293" y="55"/>
                  </a:cubicBezTo>
                  <a:cubicBezTo>
                    <a:pt x="214" y="58"/>
                    <a:pt x="90" y="84"/>
                    <a:pt x="37" y="91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未知"/>
            <p:cNvSpPr/>
            <p:nvPr/>
          </p:nvSpPr>
          <p:spPr>
            <a:xfrm>
              <a:off x="1254" y="0"/>
              <a:ext cx="204" cy="247"/>
            </a:xfrm>
            <a:custGeom>
              <a:avLst/>
              <a:gdLst>
                <a:gd name="txL" fmla="*/ 0 w 228"/>
                <a:gd name="txT" fmla="*/ 0 h 276"/>
                <a:gd name="txR" fmla="*/ 228 w 228"/>
                <a:gd name="txB" fmla="*/ 276 h 276"/>
              </a:gdLst>
              <a:ahLst/>
              <a:cxnLst>
                <a:cxn ang="0">
                  <a:pos x="0" y="247"/>
                </a:cxn>
                <a:cxn ang="0">
                  <a:pos x="140" y="34"/>
                </a:cxn>
                <a:cxn ang="0">
                  <a:pos x="189" y="42"/>
                </a:cxn>
                <a:cxn ang="0">
                  <a:pos x="47" y="240"/>
                </a:cxn>
              </a:cxnLst>
              <a:rect l="txL" t="txT" r="txR" b="txB"/>
              <a:pathLst>
                <a:path w="228" h="276">
                  <a:moveTo>
                    <a:pt x="0" y="276"/>
                  </a:moveTo>
                  <a:cubicBezTo>
                    <a:pt x="26" y="236"/>
                    <a:pt x="121" y="76"/>
                    <a:pt x="156" y="38"/>
                  </a:cubicBezTo>
                  <a:cubicBezTo>
                    <a:pt x="191" y="0"/>
                    <a:pt x="228" y="9"/>
                    <a:pt x="211" y="47"/>
                  </a:cubicBezTo>
                  <a:cubicBezTo>
                    <a:pt x="194" y="85"/>
                    <a:pt x="85" y="222"/>
                    <a:pt x="52" y="26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未知"/>
            <p:cNvSpPr/>
            <p:nvPr/>
          </p:nvSpPr>
          <p:spPr>
            <a:xfrm>
              <a:off x="1065" y="25"/>
              <a:ext cx="67" cy="287"/>
            </a:xfrm>
            <a:custGeom>
              <a:avLst/>
              <a:gdLst>
                <a:gd name="txL" fmla="*/ 0 w 75"/>
                <a:gd name="txT" fmla="*/ 0 h 320"/>
                <a:gd name="txR" fmla="*/ 75 w 75"/>
                <a:gd name="txB" fmla="*/ 320 h 320"/>
              </a:gdLst>
              <a:ahLst/>
              <a:cxnLst>
                <a:cxn ang="0">
                  <a:pos x="1" y="41"/>
                </a:cxn>
                <a:cxn ang="0">
                  <a:pos x="32" y="256"/>
                </a:cxn>
                <a:cxn ang="0">
                  <a:pos x="66" y="239"/>
                </a:cxn>
                <a:cxn ang="0">
                  <a:pos x="25" y="33"/>
                </a:cxn>
                <a:cxn ang="0">
                  <a:pos x="1" y="41"/>
                </a:cxn>
              </a:cxnLst>
              <a:rect l="txL" t="txT" r="txR" b="txB"/>
              <a:pathLst>
                <a:path w="75" h="320">
                  <a:moveTo>
                    <a:pt x="1" y="46"/>
                  </a:moveTo>
                  <a:cubicBezTo>
                    <a:pt x="2" y="87"/>
                    <a:pt x="24" y="248"/>
                    <a:pt x="36" y="285"/>
                  </a:cubicBezTo>
                  <a:cubicBezTo>
                    <a:pt x="50" y="320"/>
                    <a:pt x="75" y="307"/>
                    <a:pt x="74" y="266"/>
                  </a:cubicBezTo>
                  <a:cubicBezTo>
                    <a:pt x="73" y="225"/>
                    <a:pt x="40" y="74"/>
                    <a:pt x="28" y="37"/>
                  </a:cubicBezTo>
                  <a:cubicBezTo>
                    <a:pt x="16" y="0"/>
                    <a:pt x="0" y="5"/>
                    <a:pt x="1" y="46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未知"/>
            <p:cNvSpPr/>
            <p:nvPr/>
          </p:nvSpPr>
          <p:spPr>
            <a:xfrm>
              <a:off x="530" y="846"/>
              <a:ext cx="1687" cy="607"/>
            </a:xfrm>
            <a:custGeom>
              <a:avLst/>
              <a:gdLst>
                <a:gd name="txL" fmla="*/ 0 w 1883"/>
                <a:gd name="txT" fmla="*/ 0 h 677"/>
                <a:gd name="txR" fmla="*/ 1883 w 1883"/>
                <a:gd name="txB" fmla="*/ 677 h 677"/>
              </a:gdLst>
              <a:ahLst/>
              <a:cxnLst>
                <a:cxn ang="0">
                  <a:pos x="85" y="458"/>
                </a:cxn>
                <a:cxn ang="0">
                  <a:pos x="364" y="533"/>
                </a:cxn>
                <a:cxn ang="0">
                  <a:pos x="839" y="516"/>
                </a:cxn>
                <a:cxn ang="0">
                  <a:pos x="1281" y="351"/>
                </a:cxn>
                <a:cxn ang="0">
                  <a:pos x="1623" y="44"/>
                </a:cxn>
                <a:cxn ang="0">
                  <a:pos x="1665" y="85"/>
                </a:cxn>
                <a:cxn ang="0">
                  <a:pos x="1623" y="126"/>
                </a:cxn>
                <a:cxn ang="0">
                  <a:pos x="1298" y="411"/>
                </a:cxn>
                <a:cxn ang="0">
                  <a:pos x="864" y="573"/>
                </a:cxn>
                <a:cxn ang="0">
                  <a:pos x="364" y="597"/>
                </a:cxn>
                <a:cxn ang="0">
                  <a:pos x="53" y="516"/>
                </a:cxn>
                <a:cxn ang="0">
                  <a:pos x="44" y="491"/>
                </a:cxn>
              </a:cxnLst>
              <a:rect l="txL" t="txT" r="txR" b="txB"/>
              <a:pathLst>
                <a:path w="1883" h="677">
                  <a:moveTo>
                    <a:pt x="95" y="511"/>
                  </a:moveTo>
                  <a:cubicBezTo>
                    <a:pt x="145" y="525"/>
                    <a:pt x="266" y="583"/>
                    <a:pt x="406" y="594"/>
                  </a:cubicBezTo>
                  <a:cubicBezTo>
                    <a:pt x="546" y="605"/>
                    <a:pt x="765" y="609"/>
                    <a:pt x="936" y="575"/>
                  </a:cubicBezTo>
                  <a:cubicBezTo>
                    <a:pt x="1107" y="541"/>
                    <a:pt x="1284" y="480"/>
                    <a:pt x="1430" y="392"/>
                  </a:cubicBezTo>
                  <a:cubicBezTo>
                    <a:pt x="1576" y="304"/>
                    <a:pt x="1741" y="98"/>
                    <a:pt x="1812" y="49"/>
                  </a:cubicBezTo>
                  <a:cubicBezTo>
                    <a:pt x="1883" y="0"/>
                    <a:pt x="1858" y="80"/>
                    <a:pt x="1858" y="95"/>
                  </a:cubicBezTo>
                  <a:cubicBezTo>
                    <a:pt x="1858" y="110"/>
                    <a:pt x="1880" y="79"/>
                    <a:pt x="1812" y="140"/>
                  </a:cubicBezTo>
                  <a:cubicBezTo>
                    <a:pt x="1744" y="201"/>
                    <a:pt x="1590" y="375"/>
                    <a:pt x="1449" y="458"/>
                  </a:cubicBezTo>
                  <a:cubicBezTo>
                    <a:pt x="1308" y="541"/>
                    <a:pt x="1138" y="604"/>
                    <a:pt x="964" y="639"/>
                  </a:cubicBezTo>
                  <a:cubicBezTo>
                    <a:pt x="790" y="674"/>
                    <a:pt x="557" y="677"/>
                    <a:pt x="406" y="666"/>
                  </a:cubicBezTo>
                  <a:cubicBezTo>
                    <a:pt x="255" y="655"/>
                    <a:pt x="118" y="595"/>
                    <a:pt x="59" y="575"/>
                  </a:cubicBezTo>
                  <a:cubicBezTo>
                    <a:pt x="0" y="555"/>
                    <a:pt x="51" y="554"/>
                    <a:pt x="49" y="548"/>
                  </a:cubicBez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未知"/>
            <p:cNvSpPr/>
            <p:nvPr/>
          </p:nvSpPr>
          <p:spPr>
            <a:xfrm>
              <a:off x="109" y="984"/>
              <a:ext cx="2576" cy="1099"/>
            </a:xfrm>
            <a:custGeom>
              <a:avLst/>
              <a:gdLst>
                <a:gd name="txL" fmla="*/ 0 w 2876"/>
                <a:gd name="txT" fmla="*/ 0 h 1226"/>
                <a:gd name="txR" fmla="*/ 2876 w 2876"/>
                <a:gd name="txB" fmla="*/ 1226 h 1226"/>
              </a:gdLst>
              <a:ahLst/>
              <a:cxnLst>
                <a:cxn ang="0">
                  <a:pos x="47" y="698"/>
                </a:cxn>
                <a:cxn ang="0">
                  <a:pos x="56" y="706"/>
                </a:cxn>
                <a:cxn ang="0">
                  <a:pos x="383" y="952"/>
                </a:cxn>
                <a:cxn ang="0">
                  <a:pos x="834" y="1034"/>
                </a:cxn>
                <a:cxn ang="0">
                  <a:pos x="1374" y="1009"/>
                </a:cxn>
                <a:cxn ang="0">
                  <a:pos x="1923" y="813"/>
                </a:cxn>
                <a:cxn ang="0">
                  <a:pos x="2329" y="477"/>
                </a:cxn>
                <a:cxn ang="0">
                  <a:pos x="2537" y="58"/>
                </a:cxn>
                <a:cxn ang="0">
                  <a:pos x="2562" y="125"/>
                </a:cxn>
                <a:cxn ang="0">
                  <a:pos x="2496" y="305"/>
                </a:cxn>
                <a:cxn ang="0">
                  <a:pos x="2329" y="558"/>
                </a:cxn>
                <a:cxn ang="0">
                  <a:pos x="1922" y="883"/>
                </a:cxn>
                <a:cxn ang="0">
                  <a:pos x="1391" y="1059"/>
                </a:cxn>
                <a:cxn ang="0">
                  <a:pos x="850" y="1091"/>
                </a:cxn>
                <a:cxn ang="0">
                  <a:pos x="391" y="1009"/>
                </a:cxn>
                <a:cxn ang="0">
                  <a:pos x="130" y="845"/>
                </a:cxn>
                <a:cxn ang="0">
                  <a:pos x="47" y="698"/>
                </a:cxn>
              </a:cxnLst>
              <a:rect l="txL" t="txT" r="txR" b="txB"/>
              <a:pathLst>
                <a:path w="2876" h="1226">
                  <a:moveTo>
                    <a:pt x="53" y="779"/>
                  </a:moveTo>
                  <a:cubicBezTo>
                    <a:pt x="1" y="724"/>
                    <a:pt x="0" y="741"/>
                    <a:pt x="62" y="788"/>
                  </a:cubicBezTo>
                  <a:cubicBezTo>
                    <a:pt x="124" y="835"/>
                    <a:pt x="283" y="1001"/>
                    <a:pt x="428" y="1062"/>
                  </a:cubicBezTo>
                  <a:cubicBezTo>
                    <a:pt x="573" y="1123"/>
                    <a:pt x="747" y="1142"/>
                    <a:pt x="931" y="1153"/>
                  </a:cubicBezTo>
                  <a:cubicBezTo>
                    <a:pt x="1115" y="1164"/>
                    <a:pt x="1331" y="1167"/>
                    <a:pt x="1534" y="1126"/>
                  </a:cubicBezTo>
                  <a:cubicBezTo>
                    <a:pt x="1737" y="1085"/>
                    <a:pt x="1969" y="1006"/>
                    <a:pt x="2147" y="907"/>
                  </a:cubicBezTo>
                  <a:cubicBezTo>
                    <a:pt x="2325" y="808"/>
                    <a:pt x="2486" y="672"/>
                    <a:pt x="2600" y="532"/>
                  </a:cubicBezTo>
                  <a:cubicBezTo>
                    <a:pt x="2714" y="392"/>
                    <a:pt x="2790" y="130"/>
                    <a:pt x="2833" y="65"/>
                  </a:cubicBezTo>
                  <a:cubicBezTo>
                    <a:pt x="2876" y="0"/>
                    <a:pt x="2868" y="93"/>
                    <a:pt x="2860" y="139"/>
                  </a:cubicBezTo>
                  <a:cubicBezTo>
                    <a:pt x="2852" y="185"/>
                    <a:pt x="2830" y="260"/>
                    <a:pt x="2787" y="340"/>
                  </a:cubicBezTo>
                  <a:cubicBezTo>
                    <a:pt x="2744" y="420"/>
                    <a:pt x="2707" y="515"/>
                    <a:pt x="2600" y="622"/>
                  </a:cubicBezTo>
                  <a:cubicBezTo>
                    <a:pt x="2493" y="729"/>
                    <a:pt x="2320" y="892"/>
                    <a:pt x="2146" y="985"/>
                  </a:cubicBezTo>
                  <a:cubicBezTo>
                    <a:pt x="1972" y="1078"/>
                    <a:pt x="1752" y="1142"/>
                    <a:pt x="1553" y="1181"/>
                  </a:cubicBezTo>
                  <a:cubicBezTo>
                    <a:pt x="1354" y="1220"/>
                    <a:pt x="1135" y="1226"/>
                    <a:pt x="949" y="1217"/>
                  </a:cubicBezTo>
                  <a:cubicBezTo>
                    <a:pt x="763" y="1208"/>
                    <a:pt x="571" y="1172"/>
                    <a:pt x="437" y="1126"/>
                  </a:cubicBezTo>
                  <a:cubicBezTo>
                    <a:pt x="303" y="1080"/>
                    <a:pt x="209" y="1001"/>
                    <a:pt x="145" y="943"/>
                  </a:cubicBezTo>
                  <a:cubicBezTo>
                    <a:pt x="81" y="885"/>
                    <a:pt x="72" y="813"/>
                    <a:pt x="53" y="779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/>
            <p:nvPr/>
          </p:nvSpPr>
          <p:spPr>
            <a:xfrm>
              <a:off x="684" y="1813"/>
              <a:ext cx="1961" cy="706"/>
            </a:xfrm>
            <a:custGeom>
              <a:avLst/>
              <a:gdLst>
                <a:gd name="txL" fmla="*/ 0 w 2189"/>
                <a:gd name="txT" fmla="*/ 0 h 788"/>
                <a:gd name="txR" fmla="*/ 2189 w 2189"/>
                <a:gd name="txB" fmla="*/ 788 h 788"/>
              </a:gdLst>
              <a:ahLst/>
              <a:cxnLst>
                <a:cxn ang="0">
                  <a:pos x="6" y="582"/>
                </a:cxn>
                <a:cxn ang="0">
                  <a:pos x="128" y="623"/>
                </a:cxn>
                <a:cxn ang="0">
                  <a:pos x="512" y="647"/>
                </a:cxn>
                <a:cxn ang="0">
                  <a:pos x="890" y="606"/>
                </a:cxn>
                <a:cxn ang="0">
                  <a:pos x="1372" y="434"/>
                </a:cxn>
                <a:cxn ang="0">
                  <a:pos x="1724" y="196"/>
                </a:cxn>
                <a:cxn ang="0">
                  <a:pos x="1938" y="8"/>
                </a:cxn>
                <a:cxn ang="0">
                  <a:pos x="1864" y="147"/>
                </a:cxn>
                <a:cxn ang="0">
                  <a:pos x="1700" y="287"/>
                </a:cxn>
                <a:cxn ang="0">
                  <a:pos x="1356" y="500"/>
                </a:cxn>
                <a:cxn ang="0">
                  <a:pos x="931" y="655"/>
                </a:cxn>
                <a:cxn ang="0">
                  <a:pos x="529" y="704"/>
                </a:cxn>
                <a:cxn ang="0">
                  <a:pos x="88" y="664"/>
                </a:cxn>
                <a:cxn ang="0">
                  <a:pos x="6" y="582"/>
                </a:cxn>
              </a:cxnLst>
              <a:rect l="txL" t="txT" r="txR" b="txB"/>
              <a:pathLst>
                <a:path w="2189" h="788">
                  <a:moveTo>
                    <a:pt x="7" y="650"/>
                  </a:moveTo>
                  <a:cubicBezTo>
                    <a:pt x="14" y="642"/>
                    <a:pt x="49" y="683"/>
                    <a:pt x="143" y="695"/>
                  </a:cubicBezTo>
                  <a:cubicBezTo>
                    <a:pt x="237" y="707"/>
                    <a:pt x="430" y="725"/>
                    <a:pt x="572" y="722"/>
                  </a:cubicBezTo>
                  <a:cubicBezTo>
                    <a:pt x="714" y="719"/>
                    <a:pt x="833" y="716"/>
                    <a:pt x="993" y="676"/>
                  </a:cubicBezTo>
                  <a:cubicBezTo>
                    <a:pt x="1153" y="636"/>
                    <a:pt x="1377" y="560"/>
                    <a:pt x="1532" y="484"/>
                  </a:cubicBezTo>
                  <a:cubicBezTo>
                    <a:pt x="1687" y="408"/>
                    <a:pt x="1820" y="298"/>
                    <a:pt x="1925" y="219"/>
                  </a:cubicBezTo>
                  <a:cubicBezTo>
                    <a:pt x="2030" y="140"/>
                    <a:pt x="2137" y="18"/>
                    <a:pt x="2163" y="9"/>
                  </a:cubicBezTo>
                  <a:cubicBezTo>
                    <a:pt x="2189" y="0"/>
                    <a:pt x="2125" y="112"/>
                    <a:pt x="2081" y="164"/>
                  </a:cubicBezTo>
                  <a:cubicBezTo>
                    <a:pt x="2037" y="216"/>
                    <a:pt x="1992" y="254"/>
                    <a:pt x="1898" y="320"/>
                  </a:cubicBezTo>
                  <a:cubicBezTo>
                    <a:pt x="1804" y="386"/>
                    <a:pt x="1657" y="489"/>
                    <a:pt x="1514" y="558"/>
                  </a:cubicBezTo>
                  <a:cubicBezTo>
                    <a:pt x="1371" y="627"/>
                    <a:pt x="1193" y="693"/>
                    <a:pt x="1039" y="731"/>
                  </a:cubicBezTo>
                  <a:cubicBezTo>
                    <a:pt x="885" y="769"/>
                    <a:pt x="748" y="784"/>
                    <a:pt x="591" y="786"/>
                  </a:cubicBezTo>
                  <a:cubicBezTo>
                    <a:pt x="434" y="788"/>
                    <a:pt x="195" y="764"/>
                    <a:pt x="98" y="741"/>
                  </a:cubicBezTo>
                  <a:cubicBezTo>
                    <a:pt x="1" y="718"/>
                    <a:pt x="0" y="658"/>
                    <a:pt x="7" y="65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/>
            <p:nvPr/>
          </p:nvSpPr>
          <p:spPr>
            <a:xfrm>
              <a:off x="1409" y="199"/>
              <a:ext cx="1273" cy="1017"/>
            </a:xfrm>
            <a:custGeom>
              <a:avLst/>
              <a:gdLst>
                <a:gd name="txL" fmla="*/ 0 w 1421"/>
                <a:gd name="txT" fmla="*/ 0 h 1134"/>
                <a:gd name="txR" fmla="*/ 1421 w 1421"/>
                <a:gd name="txB" fmla="*/ 1134 h 1134"/>
              </a:gdLst>
              <a:ahLst/>
              <a:cxnLst>
                <a:cxn ang="0">
                  <a:pos x="257" y="285"/>
                </a:cxn>
                <a:cxn ang="0">
                  <a:pos x="232" y="264"/>
                </a:cxn>
                <a:cxn ang="0">
                  <a:pos x="192" y="344"/>
                </a:cxn>
                <a:cxn ang="0">
                  <a:pos x="108" y="379"/>
                </a:cxn>
                <a:cxn ang="0">
                  <a:pos x="71" y="347"/>
                </a:cxn>
                <a:cxn ang="0">
                  <a:pos x="41" y="377"/>
                </a:cxn>
                <a:cxn ang="0">
                  <a:pos x="13" y="407"/>
                </a:cxn>
                <a:cxn ang="0">
                  <a:pos x="135" y="407"/>
                </a:cxn>
                <a:cxn ang="0">
                  <a:pos x="41" y="503"/>
                </a:cxn>
                <a:cxn ang="0">
                  <a:pos x="6" y="587"/>
                </a:cxn>
                <a:cxn ang="0">
                  <a:pos x="41" y="675"/>
                </a:cxn>
                <a:cxn ang="0">
                  <a:pos x="76" y="713"/>
                </a:cxn>
                <a:cxn ang="0">
                  <a:pos x="14" y="737"/>
                </a:cxn>
                <a:cxn ang="0">
                  <a:pos x="176" y="718"/>
                </a:cxn>
                <a:cxn ang="0">
                  <a:pos x="73" y="958"/>
                </a:cxn>
                <a:cxn ang="0">
                  <a:pos x="106" y="987"/>
                </a:cxn>
                <a:cxn ang="0">
                  <a:pos x="216" y="773"/>
                </a:cxn>
                <a:cxn ang="0">
                  <a:pos x="264" y="732"/>
                </a:cxn>
                <a:cxn ang="0">
                  <a:pos x="224" y="656"/>
                </a:cxn>
                <a:cxn ang="0">
                  <a:pos x="257" y="691"/>
                </a:cxn>
                <a:cxn ang="0">
                  <a:pos x="546" y="624"/>
                </a:cxn>
                <a:cxn ang="0">
                  <a:pos x="735" y="726"/>
                </a:cxn>
                <a:cxn ang="0">
                  <a:pos x="866" y="895"/>
                </a:cxn>
                <a:cxn ang="0">
                  <a:pos x="893" y="864"/>
                </a:cxn>
                <a:cxn ang="0">
                  <a:pos x="1208" y="923"/>
                </a:cxn>
                <a:cxn ang="0">
                  <a:pos x="1165" y="861"/>
                </a:cxn>
                <a:cxn ang="0">
                  <a:pos x="1197" y="704"/>
                </a:cxn>
                <a:cxn ang="0">
                  <a:pos x="1041" y="409"/>
                </a:cxn>
                <a:cxn ang="0">
                  <a:pos x="902" y="204"/>
                </a:cxn>
                <a:cxn ang="0">
                  <a:pos x="770" y="89"/>
                </a:cxn>
                <a:cxn ang="0">
                  <a:pos x="595" y="0"/>
                </a:cxn>
                <a:cxn ang="0">
                  <a:pos x="623" y="82"/>
                </a:cxn>
                <a:cxn ang="0">
                  <a:pos x="466" y="13"/>
                </a:cxn>
                <a:cxn ang="0">
                  <a:pos x="420" y="83"/>
                </a:cxn>
                <a:cxn ang="0">
                  <a:pos x="385" y="169"/>
                </a:cxn>
                <a:cxn ang="0">
                  <a:pos x="638" y="210"/>
                </a:cxn>
                <a:cxn ang="0">
                  <a:pos x="568" y="307"/>
                </a:cxn>
                <a:cxn ang="0">
                  <a:pos x="506" y="326"/>
                </a:cxn>
                <a:cxn ang="0">
                  <a:pos x="379" y="285"/>
                </a:cxn>
                <a:cxn ang="0">
                  <a:pos x="254" y="210"/>
                </a:cxn>
              </a:cxnLst>
              <a:rect l="txL" t="txT" r="txR" b="txB"/>
              <a:pathLst>
                <a:path w="1421" h="1134">
                  <a:moveTo>
                    <a:pt x="287" y="273"/>
                  </a:moveTo>
                  <a:lnTo>
                    <a:pt x="287" y="318"/>
                  </a:lnTo>
                  <a:lnTo>
                    <a:pt x="253" y="336"/>
                  </a:lnTo>
                  <a:lnTo>
                    <a:pt x="259" y="294"/>
                  </a:lnTo>
                  <a:lnTo>
                    <a:pt x="223" y="318"/>
                  </a:lnTo>
                  <a:lnTo>
                    <a:pt x="214" y="384"/>
                  </a:lnTo>
                  <a:lnTo>
                    <a:pt x="154" y="396"/>
                  </a:lnTo>
                  <a:lnTo>
                    <a:pt x="121" y="423"/>
                  </a:lnTo>
                  <a:lnTo>
                    <a:pt x="85" y="423"/>
                  </a:lnTo>
                  <a:lnTo>
                    <a:pt x="79" y="387"/>
                  </a:lnTo>
                  <a:lnTo>
                    <a:pt x="46" y="387"/>
                  </a:lnTo>
                  <a:lnTo>
                    <a:pt x="46" y="420"/>
                  </a:lnTo>
                  <a:lnTo>
                    <a:pt x="13" y="426"/>
                  </a:lnTo>
                  <a:lnTo>
                    <a:pt x="15" y="454"/>
                  </a:lnTo>
                  <a:lnTo>
                    <a:pt x="60" y="454"/>
                  </a:lnTo>
                  <a:lnTo>
                    <a:pt x="151" y="454"/>
                  </a:lnTo>
                  <a:lnTo>
                    <a:pt x="105" y="545"/>
                  </a:lnTo>
                  <a:lnTo>
                    <a:pt x="46" y="561"/>
                  </a:lnTo>
                  <a:cubicBezTo>
                    <a:pt x="30" y="571"/>
                    <a:pt x="16" y="588"/>
                    <a:pt x="10" y="603"/>
                  </a:cubicBezTo>
                  <a:cubicBezTo>
                    <a:pt x="4" y="618"/>
                    <a:pt x="0" y="639"/>
                    <a:pt x="7" y="654"/>
                  </a:cubicBezTo>
                  <a:lnTo>
                    <a:pt x="49" y="693"/>
                  </a:lnTo>
                  <a:lnTo>
                    <a:pt x="46" y="753"/>
                  </a:lnTo>
                  <a:lnTo>
                    <a:pt x="76" y="762"/>
                  </a:lnTo>
                  <a:lnTo>
                    <a:pt x="85" y="795"/>
                  </a:lnTo>
                  <a:lnTo>
                    <a:pt x="46" y="792"/>
                  </a:lnTo>
                  <a:lnTo>
                    <a:pt x="16" y="822"/>
                  </a:lnTo>
                  <a:lnTo>
                    <a:pt x="121" y="837"/>
                  </a:lnTo>
                  <a:lnTo>
                    <a:pt x="196" y="801"/>
                  </a:lnTo>
                  <a:lnTo>
                    <a:pt x="166" y="975"/>
                  </a:lnTo>
                  <a:lnTo>
                    <a:pt x="82" y="1068"/>
                  </a:lnTo>
                  <a:cubicBezTo>
                    <a:pt x="65" y="1093"/>
                    <a:pt x="49" y="1116"/>
                    <a:pt x="67" y="1125"/>
                  </a:cubicBezTo>
                  <a:cubicBezTo>
                    <a:pt x="85" y="1134"/>
                    <a:pt x="101" y="1124"/>
                    <a:pt x="118" y="1101"/>
                  </a:cubicBezTo>
                  <a:lnTo>
                    <a:pt x="193" y="957"/>
                  </a:lnTo>
                  <a:lnTo>
                    <a:pt x="241" y="862"/>
                  </a:lnTo>
                  <a:lnTo>
                    <a:pt x="287" y="862"/>
                  </a:lnTo>
                  <a:lnTo>
                    <a:pt x="295" y="816"/>
                  </a:lnTo>
                  <a:lnTo>
                    <a:pt x="256" y="792"/>
                  </a:lnTo>
                  <a:lnTo>
                    <a:pt x="250" y="732"/>
                  </a:lnTo>
                  <a:lnTo>
                    <a:pt x="287" y="726"/>
                  </a:lnTo>
                  <a:lnTo>
                    <a:pt x="287" y="771"/>
                  </a:lnTo>
                  <a:lnTo>
                    <a:pt x="400" y="696"/>
                  </a:lnTo>
                  <a:cubicBezTo>
                    <a:pt x="454" y="684"/>
                    <a:pt x="550" y="687"/>
                    <a:pt x="610" y="696"/>
                  </a:cubicBezTo>
                  <a:cubicBezTo>
                    <a:pt x="670" y="705"/>
                    <a:pt x="728" y="734"/>
                    <a:pt x="763" y="753"/>
                  </a:cubicBezTo>
                  <a:cubicBezTo>
                    <a:pt x="798" y="772"/>
                    <a:pt x="801" y="784"/>
                    <a:pt x="820" y="810"/>
                  </a:cubicBezTo>
                  <a:lnTo>
                    <a:pt x="877" y="908"/>
                  </a:lnTo>
                  <a:lnTo>
                    <a:pt x="967" y="998"/>
                  </a:lnTo>
                  <a:lnTo>
                    <a:pt x="925" y="906"/>
                  </a:lnTo>
                  <a:cubicBezTo>
                    <a:pt x="930" y="900"/>
                    <a:pt x="904" y="939"/>
                    <a:pt x="997" y="963"/>
                  </a:cubicBezTo>
                  <a:cubicBezTo>
                    <a:pt x="1090" y="987"/>
                    <a:pt x="1170" y="1000"/>
                    <a:pt x="1228" y="1011"/>
                  </a:cubicBezTo>
                  <a:lnTo>
                    <a:pt x="1348" y="1029"/>
                  </a:lnTo>
                  <a:lnTo>
                    <a:pt x="1375" y="998"/>
                  </a:lnTo>
                  <a:lnTo>
                    <a:pt x="1300" y="960"/>
                  </a:lnTo>
                  <a:lnTo>
                    <a:pt x="1421" y="953"/>
                  </a:lnTo>
                  <a:lnTo>
                    <a:pt x="1336" y="785"/>
                  </a:lnTo>
                  <a:cubicBezTo>
                    <a:pt x="1307" y="722"/>
                    <a:pt x="1273" y="630"/>
                    <a:pt x="1244" y="575"/>
                  </a:cubicBezTo>
                  <a:cubicBezTo>
                    <a:pt x="1166" y="463"/>
                    <a:pt x="1188" y="486"/>
                    <a:pt x="1162" y="456"/>
                  </a:cubicBezTo>
                  <a:lnTo>
                    <a:pt x="1107" y="383"/>
                  </a:lnTo>
                  <a:lnTo>
                    <a:pt x="1007" y="227"/>
                  </a:lnTo>
                  <a:lnTo>
                    <a:pt x="924" y="154"/>
                  </a:lnTo>
                  <a:lnTo>
                    <a:pt x="860" y="99"/>
                  </a:lnTo>
                  <a:lnTo>
                    <a:pt x="709" y="0"/>
                  </a:lnTo>
                  <a:lnTo>
                    <a:pt x="664" y="0"/>
                  </a:lnTo>
                  <a:lnTo>
                    <a:pt x="730" y="81"/>
                  </a:lnTo>
                  <a:lnTo>
                    <a:pt x="695" y="91"/>
                  </a:lnTo>
                  <a:lnTo>
                    <a:pt x="634" y="24"/>
                  </a:lnTo>
                  <a:lnTo>
                    <a:pt x="520" y="15"/>
                  </a:lnTo>
                  <a:lnTo>
                    <a:pt x="493" y="51"/>
                  </a:lnTo>
                  <a:lnTo>
                    <a:pt x="469" y="93"/>
                  </a:lnTo>
                  <a:lnTo>
                    <a:pt x="436" y="153"/>
                  </a:lnTo>
                  <a:lnTo>
                    <a:pt x="430" y="189"/>
                  </a:lnTo>
                  <a:lnTo>
                    <a:pt x="706" y="186"/>
                  </a:lnTo>
                  <a:lnTo>
                    <a:pt x="712" y="234"/>
                  </a:lnTo>
                  <a:lnTo>
                    <a:pt x="628" y="291"/>
                  </a:lnTo>
                  <a:lnTo>
                    <a:pt x="634" y="342"/>
                  </a:lnTo>
                  <a:lnTo>
                    <a:pt x="574" y="399"/>
                  </a:lnTo>
                  <a:lnTo>
                    <a:pt x="565" y="363"/>
                  </a:lnTo>
                  <a:lnTo>
                    <a:pt x="505" y="366"/>
                  </a:lnTo>
                  <a:cubicBezTo>
                    <a:pt x="481" y="359"/>
                    <a:pt x="448" y="339"/>
                    <a:pt x="423" y="318"/>
                  </a:cubicBezTo>
                  <a:lnTo>
                    <a:pt x="355" y="243"/>
                  </a:lnTo>
                  <a:lnTo>
                    <a:pt x="283" y="234"/>
                  </a:lnTo>
                  <a:lnTo>
                    <a:pt x="287" y="318"/>
                  </a:lnTo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未知"/>
            <p:cNvSpPr/>
            <p:nvPr/>
          </p:nvSpPr>
          <p:spPr>
            <a:xfrm>
              <a:off x="1619" y="207"/>
              <a:ext cx="209" cy="188"/>
            </a:xfrm>
            <a:custGeom>
              <a:avLst/>
              <a:gdLst>
                <a:gd name="txL" fmla="*/ 0 w 233"/>
                <a:gd name="txT" fmla="*/ 0 h 210"/>
                <a:gd name="txR" fmla="*/ 233 w 233"/>
                <a:gd name="txB" fmla="*/ 210 h 210"/>
              </a:gdLst>
              <a:ahLst/>
              <a:cxnLst>
                <a:cxn ang="0">
                  <a:pos x="16" y="158"/>
                </a:cxn>
                <a:cxn ang="0">
                  <a:pos x="0" y="180"/>
                </a:cxn>
                <a:cxn ang="0">
                  <a:pos x="70" y="188"/>
                </a:cxn>
                <a:cxn ang="0">
                  <a:pos x="118" y="183"/>
                </a:cxn>
                <a:cxn ang="0">
                  <a:pos x="132" y="164"/>
                </a:cxn>
                <a:cxn ang="0">
                  <a:pos x="137" y="99"/>
                </a:cxn>
                <a:cxn ang="0">
                  <a:pos x="209" y="73"/>
                </a:cxn>
                <a:cxn ang="0">
                  <a:pos x="143" y="0"/>
                </a:cxn>
                <a:cxn ang="0">
                  <a:pos x="148" y="43"/>
                </a:cxn>
                <a:cxn ang="0">
                  <a:pos x="110" y="51"/>
                </a:cxn>
                <a:cxn ang="0">
                  <a:pos x="105" y="78"/>
                </a:cxn>
                <a:cxn ang="0">
                  <a:pos x="48" y="70"/>
                </a:cxn>
                <a:cxn ang="0">
                  <a:pos x="51" y="142"/>
                </a:cxn>
                <a:cxn ang="0">
                  <a:pos x="16" y="158"/>
                </a:cxn>
              </a:cxnLst>
              <a:rect l="txL" t="txT" r="txR" b="txB"/>
              <a:pathLst>
                <a:path w="233" h="210">
                  <a:moveTo>
                    <a:pt x="18" y="177"/>
                  </a:moveTo>
                  <a:lnTo>
                    <a:pt x="0" y="201"/>
                  </a:lnTo>
                  <a:lnTo>
                    <a:pt x="78" y="210"/>
                  </a:lnTo>
                  <a:lnTo>
                    <a:pt x="132" y="204"/>
                  </a:lnTo>
                  <a:lnTo>
                    <a:pt x="147" y="183"/>
                  </a:lnTo>
                  <a:lnTo>
                    <a:pt x="153" y="111"/>
                  </a:lnTo>
                  <a:lnTo>
                    <a:pt x="233" y="82"/>
                  </a:lnTo>
                  <a:lnTo>
                    <a:pt x="159" y="0"/>
                  </a:lnTo>
                  <a:lnTo>
                    <a:pt x="165" y="48"/>
                  </a:lnTo>
                  <a:lnTo>
                    <a:pt x="123" y="57"/>
                  </a:lnTo>
                  <a:lnTo>
                    <a:pt x="117" y="87"/>
                  </a:lnTo>
                  <a:cubicBezTo>
                    <a:pt x="78" y="99"/>
                    <a:pt x="61" y="65"/>
                    <a:pt x="54" y="78"/>
                  </a:cubicBezTo>
                  <a:lnTo>
                    <a:pt x="57" y="159"/>
                  </a:lnTo>
                  <a:lnTo>
                    <a:pt x="18" y="17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/>
            <p:nvPr/>
          </p:nvSpPr>
          <p:spPr>
            <a:xfrm>
              <a:off x="1254" y="155"/>
              <a:ext cx="451" cy="348"/>
            </a:xfrm>
            <a:custGeom>
              <a:avLst/>
              <a:gdLst>
                <a:gd name="txL" fmla="*/ 0 w 504"/>
                <a:gd name="txT" fmla="*/ 0 h 388"/>
                <a:gd name="txR" fmla="*/ 504 w 504"/>
                <a:gd name="txB" fmla="*/ 388 h 388"/>
              </a:gdLst>
              <a:ahLst/>
              <a:cxnLst>
                <a:cxn ang="0">
                  <a:pos x="87" y="329"/>
                </a:cxn>
                <a:cxn ang="0">
                  <a:pos x="127" y="329"/>
                </a:cxn>
                <a:cxn ang="0">
                  <a:pos x="207" y="302"/>
                </a:cxn>
                <a:cxn ang="0">
                  <a:pos x="234" y="302"/>
                </a:cxn>
                <a:cxn ang="0">
                  <a:pos x="271" y="305"/>
                </a:cxn>
                <a:cxn ang="0">
                  <a:pos x="290" y="329"/>
                </a:cxn>
                <a:cxn ang="0">
                  <a:pos x="290" y="289"/>
                </a:cxn>
                <a:cxn ang="0">
                  <a:pos x="330" y="248"/>
                </a:cxn>
                <a:cxn ang="0">
                  <a:pos x="370" y="248"/>
                </a:cxn>
                <a:cxn ang="0">
                  <a:pos x="290" y="207"/>
                </a:cxn>
                <a:cxn ang="0">
                  <a:pos x="260" y="248"/>
                </a:cxn>
                <a:cxn ang="0">
                  <a:pos x="168" y="248"/>
                </a:cxn>
                <a:cxn ang="0">
                  <a:pos x="208" y="207"/>
                </a:cxn>
                <a:cxn ang="0">
                  <a:pos x="208" y="166"/>
                </a:cxn>
                <a:cxn ang="0">
                  <a:pos x="249" y="166"/>
                </a:cxn>
                <a:cxn ang="0">
                  <a:pos x="287" y="146"/>
                </a:cxn>
                <a:cxn ang="0">
                  <a:pos x="352" y="181"/>
                </a:cxn>
                <a:cxn ang="0">
                  <a:pos x="392" y="144"/>
                </a:cxn>
                <a:cxn ang="0">
                  <a:pos x="413" y="95"/>
                </a:cxn>
                <a:cxn ang="0">
                  <a:pos x="408" y="74"/>
                </a:cxn>
                <a:cxn ang="0">
                  <a:pos x="451" y="60"/>
                </a:cxn>
                <a:cxn ang="0">
                  <a:pos x="448" y="30"/>
                </a:cxn>
                <a:cxn ang="0">
                  <a:pos x="416" y="9"/>
                </a:cxn>
                <a:cxn ang="0">
                  <a:pos x="317" y="9"/>
                </a:cxn>
                <a:cxn ang="0">
                  <a:pos x="199" y="65"/>
                </a:cxn>
                <a:cxn ang="0">
                  <a:pos x="174" y="92"/>
                </a:cxn>
                <a:cxn ang="0">
                  <a:pos x="132" y="95"/>
                </a:cxn>
                <a:cxn ang="0">
                  <a:pos x="72" y="117"/>
                </a:cxn>
                <a:cxn ang="0">
                  <a:pos x="59" y="133"/>
                </a:cxn>
                <a:cxn ang="0">
                  <a:pos x="47" y="166"/>
                </a:cxn>
                <a:cxn ang="0">
                  <a:pos x="47" y="207"/>
                </a:cxn>
                <a:cxn ang="0">
                  <a:pos x="13" y="216"/>
                </a:cxn>
                <a:cxn ang="0">
                  <a:pos x="13" y="305"/>
                </a:cxn>
                <a:cxn ang="0">
                  <a:pos x="48" y="305"/>
                </a:cxn>
                <a:cxn ang="0">
                  <a:pos x="54" y="267"/>
                </a:cxn>
                <a:cxn ang="0">
                  <a:pos x="132" y="270"/>
                </a:cxn>
                <a:cxn ang="0">
                  <a:pos x="118" y="297"/>
                </a:cxn>
                <a:cxn ang="0">
                  <a:pos x="78" y="302"/>
                </a:cxn>
                <a:cxn ang="0">
                  <a:pos x="87" y="329"/>
                </a:cxn>
              </a:cxnLst>
              <a:rect l="txL" t="txT" r="txR" b="txB"/>
              <a:pathLst>
                <a:path w="504" h="388">
                  <a:moveTo>
                    <a:pt x="97" y="367"/>
                  </a:moveTo>
                  <a:lnTo>
                    <a:pt x="142" y="367"/>
                  </a:lnTo>
                  <a:cubicBezTo>
                    <a:pt x="164" y="362"/>
                    <a:pt x="180" y="340"/>
                    <a:pt x="231" y="337"/>
                  </a:cubicBezTo>
                  <a:cubicBezTo>
                    <a:pt x="282" y="334"/>
                    <a:pt x="244" y="337"/>
                    <a:pt x="261" y="337"/>
                  </a:cubicBezTo>
                  <a:lnTo>
                    <a:pt x="303" y="340"/>
                  </a:lnTo>
                  <a:lnTo>
                    <a:pt x="324" y="367"/>
                  </a:lnTo>
                  <a:lnTo>
                    <a:pt x="324" y="322"/>
                  </a:lnTo>
                  <a:lnTo>
                    <a:pt x="369" y="276"/>
                  </a:lnTo>
                  <a:lnTo>
                    <a:pt x="414" y="276"/>
                  </a:lnTo>
                  <a:lnTo>
                    <a:pt x="324" y="231"/>
                  </a:lnTo>
                  <a:lnTo>
                    <a:pt x="291" y="277"/>
                  </a:lnTo>
                  <a:lnTo>
                    <a:pt x="188" y="276"/>
                  </a:lnTo>
                  <a:lnTo>
                    <a:pt x="233" y="231"/>
                  </a:lnTo>
                  <a:lnTo>
                    <a:pt x="233" y="185"/>
                  </a:lnTo>
                  <a:lnTo>
                    <a:pt x="278" y="185"/>
                  </a:lnTo>
                  <a:lnTo>
                    <a:pt x="321" y="163"/>
                  </a:lnTo>
                  <a:lnTo>
                    <a:pt x="393" y="202"/>
                  </a:lnTo>
                  <a:lnTo>
                    <a:pt x="438" y="160"/>
                  </a:lnTo>
                  <a:lnTo>
                    <a:pt x="462" y="106"/>
                  </a:lnTo>
                  <a:lnTo>
                    <a:pt x="456" y="82"/>
                  </a:lnTo>
                  <a:lnTo>
                    <a:pt x="504" y="67"/>
                  </a:lnTo>
                  <a:lnTo>
                    <a:pt x="501" y="34"/>
                  </a:lnTo>
                  <a:lnTo>
                    <a:pt x="465" y="10"/>
                  </a:lnTo>
                  <a:cubicBezTo>
                    <a:pt x="441" y="6"/>
                    <a:pt x="394" y="0"/>
                    <a:pt x="354" y="10"/>
                  </a:cubicBezTo>
                  <a:cubicBezTo>
                    <a:pt x="306" y="13"/>
                    <a:pt x="248" y="56"/>
                    <a:pt x="222" y="73"/>
                  </a:cubicBezTo>
                  <a:lnTo>
                    <a:pt x="195" y="103"/>
                  </a:lnTo>
                  <a:lnTo>
                    <a:pt x="147" y="106"/>
                  </a:lnTo>
                  <a:lnTo>
                    <a:pt x="81" y="130"/>
                  </a:lnTo>
                  <a:cubicBezTo>
                    <a:pt x="68" y="137"/>
                    <a:pt x="71" y="139"/>
                    <a:pt x="66" y="148"/>
                  </a:cubicBezTo>
                  <a:cubicBezTo>
                    <a:pt x="61" y="157"/>
                    <a:pt x="54" y="171"/>
                    <a:pt x="52" y="185"/>
                  </a:cubicBezTo>
                  <a:cubicBezTo>
                    <a:pt x="38" y="210"/>
                    <a:pt x="58" y="222"/>
                    <a:pt x="52" y="231"/>
                  </a:cubicBezTo>
                  <a:lnTo>
                    <a:pt x="15" y="241"/>
                  </a:lnTo>
                  <a:cubicBezTo>
                    <a:pt x="9" y="259"/>
                    <a:pt x="0" y="292"/>
                    <a:pt x="15" y="340"/>
                  </a:cubicBezTo>
                  <a:cubicBezTo>
                    <a:pt x="30" y="388"/>
                    <a:pt x="46" y="347"/>
                    <a:pt x="54" y="340"/>
                  </a:cubicBezTo>
                  <a:lnTo>
                    <a:pt x="60" y="298"/>
                  </a:lnTo>
                  <a:lnTo>
                    <a:pt x="147" y="301"/>
                  </a:lnTo>
                  <a:lnTo>
                    <a:pt x="132" y="331"/>
                  </a:lnTo>
                  <a:lnTo>
                    <a:pt x="87" y="337"/>
                  </a:lnTo>
                  <a:lnTo>
                    <a:pt x="97" y="367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/>
            <p:nvPr/>
          </p:nvSpPr>
          <p:spPr>
            <a:xfrm>
              <a:off x="1329" y="70"/>
              <a:ext cx="174" cy="156"/>
            </a:xfrm>
            <a:custGeom>
              <a:avLst/>
              <a:gdLst>
                <a:gd name="txL" fmla="*/ 0 w 194"/>
                <a:gd name="txT" fmla="*/ 0 h 174"/>
                <a:gd name="txR" fmla="*/ 194 w 194"/>
                <a:gd name="txB" fmla="*/ 174 h 174"/>
              </a:gdLst>
              <a:ahLst/>
              <a:cxnLst>
                <a:cxn ang="0">
                  <a:pos x="0" y="156"/>
                </a:cxn>
                <a:cxn ang="0">
                  <a:pos x="30" y="121"/>
                </a:cxn>
                <a:cxn ang="0">
                  <a:pos x="94" y="118"/>
                </a:cxn>
                <a:cxn ang="0">
                  <a:pos x="124" y="83"/>
                </a:cxn>
                <a:cxn ang="0">
                  <a:pos x="126" y="62"/>
                </a:cxn>
                <a:cxn ang="0">
                  <a:pos x="174" y="48"/>
                </a:cxn>
                <a:cxn ang="0">
                  <a:pos x="151" y="24"/>
                </a:cxn>
                <a:cxn ang="0">
                  <a:pos x="121" y="27"/>
                </a:cxn>
                <a:cxn ang="0">
                  <a:pos x="89" y="0"/>
                </a:cxn>
                <a:cxn ang="0">
                  <a:pos x="65" y="30"/>
                </a:cxn>
                <a:cxn ang="0">
                  <a:pos x="0" y="78"/>
                </a:cxn>
                <a:cxn ang="0">
                  <a:pos x="0" y="156"/>
                </a:cxn>
              </a:cxnLst>
              <a:rect l="txL" t="txT" r="txR" b="txB"/>
              <a:pathLst>
                <a:path w="194" h="174">
                  <a:moveTo>
                    <a:pt x="0" y="174"/>
                  </a:moveTo>
                  <a:lnTo>
                    <a:pt x="33" y="135"/>
                  </a:lnTo>
                  <a:lnTo>
                    <a:pt x="105" y="132"/>
                  </a:lnTo>
                  <a:lnTo>
                    <a:pt x="138" y="93"/>
                  </a:lnTo>
                  <a:lnTo>
                    <a:pt x="141" y="69"/>
                  </a:lnTo>
                  <a:lnTo>
                    <a:pt x="194" y="54"/>
                  </a:lnTo>
                  <a:lnTo>
                    <a:pt x="168" y="27"/>
                  </a:lnTo>
                  <a:lnTo>
                    <a:pt x="135" y="30"/>
                  </a:lnTo>
                  <a:lnTo>
                    <a:pt x="99" y="0"/>
                  </a:lnTo>
                  <a:lnTo>
                    <a:pt x="72" y="33"/>
                  </a:lnTo>
                  <a:lnTo>
                    <a:pt x="0" y="87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未知"/>
            <p:cNvSpPr/>
            <p:nvPr/>
          </p:nvSpPr>
          <p:spPr>
            <a:xfrm>
              <a:off x="0" y="77"/>
              <a:ext cx="1460" cy="1790"/>
            </a:xfrm>
            <a:custGeom>
              <a:avLst/>
              <a:gdLst>
                <a:gd name="txL" fmla="*/ 0 w 1630"/>
                <a:gd name="txT" fmla="*/ 0 h 1996"/>
                <a:gd name="txR" fmla="*/ 1630 w 1630"/>
                <a:gd name="txB" fmla="*/ 1996 h 1996"/>
              </a:gdLst>
              <a:ahLst/>
              <a:cxnLst>
                <a:cxn ang="0">
                  <a:pos x="950" y="8"/>
                </a:cxn>
                <a:cxn ang="0">
                  <a:pos x="777" y="74"/>
                </a:cxn>
                <a:cxn ang="0">
                  <a:pos x="500" y="247"/>
                </a:cxn>
                <a:cxn ang="0">
                  <a:pos x="238" y="542"/>
                </a:cxn>
                <a:cxn ang="0">
                  <a:pos x="99" y="804"/>
                </a:cxn>
                <a:cxn ang="0">
                  <a:pos x="9" y="1140"/>
                </a:cxn>
                <a:cxn ang="0">
                  <a:pos x="17" y="1484"/>
                </a:cxn>
                <a:cxn ang="0">
                  <a:pos x="65" y="1602"/>
                </a:cxn>
                <a:cxn ang="0">
                  <a:pos x="130" y="1658"/>
                </a:cxn>
                <a:cxn ang="0">
                  <a:pos x="170" y="1790"/>
                </a:cxn>
                <a:cxn ang="0">
                  <a:pos x="192" y="1728"/>
                </a:cxn>
                <a:cxn ang="0">
                  <a:pos x="224" y="1631"/>
                </a:cxn>
                <a:cxn ang="0">
                  <a:pos x="248" y="1462"/>
                </a:cxn>
                <a:cxn ang="0">
                  <a:pos x="339" y="1368"/>
                </a:cxn>
                <a:cxn ang="0">
                  <a:pos x="345" y="1454"/>
                </a:cxn>
                <a:cxn ang="0">
                  <a:pos x="353" y="1521"/>
                </a:cxn>
                <a:cxn ang="0">
                  <a:pos x="315" y="1645"/>
                </a:cxn>
                <a:cxn ang="0">
                  <a:pos x="425" y="1443"/>
                </a:cxn>
                <a:cxn ang="0">
                  <a:pos x="471" y="1349"/>
                </a:cxn>
                <a:cxn ang="0">
                  <a:pos x="675" y="1351"/>
                </a:cxn>
                <a:cxn ang="0">
                  <a:pos x="737" y="1311"/>
                </a:cxn>
                <a:cxn ang="0">
                  <a:pos x="716" y="1389"/>
                </a:cxn>
                <a:cxn ang="0">
                  <a:pos x="777" y="1464"/>
                </a:cxn>
                <a:cxn ang="0">
                  <a:pos x="826" y="1311"/>
                </a:cxn>
                <a:cxn ang="0">
                  <a:pos x="683" y="1217"/>
                </a:cxn>
                <a:cxn ang="0">
                  <a:pos x="584" y="1155"/>
                </a:cxn>
                <a:cxn ang="0">
                  <a:pos x="600" y="1099"/>
                </a:cxn>
                <a:cxn ang="0">
                  <a:pos x="689" y="1058"/>
                </a:cxn>
                <a:cxn ang="0">
                  <a:pos x="858" y="991"/>
                </a:cxn>
                <a:cxn ang="0">
                  <a:pos x="933" y="1036"/>
                </a:cxn>
                <a:cxn ang="0">
                  <a:pos x="1027" y="1037"/>
                </a:cxn>
                <a:cxn ang="0">
                  <a:pos x="1129" y="1034"/>
                </a:cxn>
                <a:cxn ang="0">
                  <a:pos x="1027" y="1338"/>
                </a:cxn>
                <a:cxn ang="0">
                  <a:pos x="1129" y="1265"/>
                </a:cxn>
                <a:cxn ang="0">
                  <a:pos x="1146" y="1160"/>
                </a:cxn>
                <a:cxn ang="0">
                  <a:pos x="1240" y="1093"/>
                </a:cxn>
                <a:cxn ang="0">
                  <a:pos x="1272" y="1018"/>
                </a:cxn>
                <a:cxn ang="0">
                  <a:pos x="1390" y="1004"/>
                </a:cxn>
                <a:cxn ang="0">
                  <a:pos x="1449" y="934"/>
                </a:cxn>
                <a:cxn ang="0">
                  <a:pos x="1393" y="929"/>
                </a:cxn>
                <a:cxn ang="0">
                  <a:pos x="1328" y="859"/>
                </a:cxn>
                <a:cxn ang="0">
                  <a:pos x="1191" y="797"/>
                </a:cxn>
                <a:cxn ang="0">
                  <a:pos x="1054" y="819"/>
                </a:cxn>
                <a:cxn ang="0">
                  <a:pos x="925" y="671"/>
                </a:cxn>
                <a:cxn ang="0">
                  <a:pos x="869" y="649"/>
                </a:cxn>
                <a:cxn ang="0">
                  <a:pos x="931" y="606"/>
                </a:cxn>
                <a:cxn ang="0">
                  <a:pos x="877" y="566"/>
                </a:cxn>
                <a:cxn ang="0">
                  <a:pos x="818" y="531"/>
                </a:cxn>
                <a:cxn ang="0">
                  <a:pos x="771" y="466"/>
                </a:cxn>
                <a:cxn ang="0">
                  <a:pos x="777" y="399"/>
                </a:cxn>
                <a:cxn ang="0">
                  <a:pos x="890" y="431"/>
                </a:cxn>
                <a:cxn ang="0">
                  <a:pos x="818" y="391"/>
                </a:cxn>
                <a:cxn ang="0">
                  <a:pos x="823" y="351"/>
                </a:cxn>
                <a:cxn ang="0">
                  <a:pos x="925" y="300"/>
                </a:cxn>
                <a:cxn ang="0">
                  <a:pos x="939" y="248"/>
                </a:cxn>
                <a:cxn ang="0">
                  <a:pos x="1011" y="222"/>
                </a:cxn>
                <a:cxn ang="0">
                  <a:pos x="1052" y="122"/>
                </a:cxn>
                <a:cxn ang="0">
                  <a:pos x="1057" y="12"/>
                </a:cxn>
              </a:cxnLst>
              <a:rect l="txL" t="txT" r="txR" b="txB"/>
              <a:pathLst>
                <a:path w="1630" h="1996">
                  <a:moveTo>
                    <a:pt x="1125" y="0"/>
                  </a:moveTo>
                  <a:lnTo>
                    <a:pt x="1061" y="9"/>
                  </a:lnTo>
                  <a:lnTo>
                    <a:pt x="952" y="52"/>
                  </a:lnTo>
                  <a:lnTo>
                    <a:pt x="868" y="82"/>
                  </a:lnTo>
                  <a:lnTo>
                    <a:pt x="768" y="137"/>
                  </a:lnTo>
                  <a:lnTo>
                    <a:pt x="558" y="275"/>
                  </a:lnTo>
                  <a:lnTo>
                    <a:pt x="403" y="430"/>
                  </a:lnTo>
                  <a:lnTo>
                    <a:pt x="266" y="604"/>
                  </a:lnTo>
                  <a:cubicBezTo>
                    <a:pt x="226" y="660"/>
                    <a:pt x="189" y="720"/>
                    <a:pt x="163" y="769"/>
                  </a:cubicBezTo>
                  <a:cubicBezTo>
                    <a:pt x="135" y="828"/>
                    <a:pt x="129" y="844"/>
                    <a:pt x="110" y="896"/>
                  </a:cubicBezTo>
                  <a:lnTo>
                    <a:pt x="46" y="1079"/>
                  </a:lnTo>
                  <a:lnTo>
                    <a:pt x="10" y="1271"/>
                  </a:lnTo>
                  <a:lnTo>
                    <a:pt x="0" y="1445"/>
                  </a:lnTo>
                  <a:lnTo>
                    <a:pt x="19" y="1655"/>
                  </a:lnTo>
                  <a:lnTo>
                    <a:pt x="58" y="1735"/>
                  </a:lnTo>
                  <a:lnTo>
                    <a:pt x="73" y="1786"/>
                  </a:lnTo>
                  <a:lnTo>
                    <a:pt x="103" y="1777"/>
                  </a:lnTo>
                  <a:lnTo>
                    <a:pt x="145" y="1849"/>
                  </a:lnTo>
                  <a:lnTo>
                    <a:pt x="157" y="1957"/>
                  </a:lnTo>
                  <a:lnTo>
                    <a:pt x="190" y="1996"/>
                  </a:lnTo>
                  <a:lnTo>
                    <a:pt x="247" y="1993"/>
                  </a:lnTo>
                  <a:lnTo>
                    <a:pt x="214" y="1927"/>
                  </a:lnTo>
                  <a:lnTo>
                    <a:pt x="199" y="1834"/>
                  </a:lnTo>
                  <a:lnTo>
                    <a:pt x="250" y="1819"/>
                  </a:lnTo>
                  <a:lnTo>
                    <a:pt x="253" y="1705"/>
                  </a:lnTo>
                  <a:lnTo>
                    <a:pt x="277" y="1630"/>
                  </a:lnTo>
                  <a:lnTo>
                    <a:pt x="286" y="1591"/>
                  </a:lnTo>
                  <a:lnTo>
                    <a:pt x="379" y="1525"/>
                  </a:lnTo>
                  <a:lnTo>
                    <a:pt x="325" y="1627"/>
                  </a:lnTo>
                  <a:lnTo>
                    <a:pt x="385" y="1621"/>
                  </a:lnTo>
                  <a:lnTo>
                    <a:pt x="358" y="1666"/>
                  </a:lnTo>
                  <a:cubicBezTo>
                    <a:pt x="359" y="1678"/>
                    <a:pt x="395" y="1678"/>
                    <a:pt x="394" y="1696"/>
                  </a:cubicBezTo>
                  <a:cubicBezTo>
                    <a:pt x="393" y="1714"/>
                    <a:pt x="359" y="1754"/>
                    <a:pt x="352" y="1777"/>
                  </a:cubicBezTo>
                  <a:cubicBezTo>
                    <a:pt x="345" y="1800"/>
                    <a:pt x="330" y="1841"/>
                    <a:pt x="352" y="1834"/>
                  </a:cubicBezTo>
                  <a:cubicBezTo>
                    <a:pt x="374" y="1827"/>
                    <a:pt x="464" y="1769"/>
                    <a:pt x="484" y="1732"/>
                  </a:cubicBezTo>
                  <a:lnTo>
                    <a:pt x="475" y="1609"/>
                  </a:lnTo>
                  <a:lnTo>
                    <a:pt x="517" y="1558"/>
                  </a:lnTo>
                  <a:lnTo>
                    <a:pt x="526" y="1504"/>
                  </a:lnTo>
                  <a:lnTo>
                    <a:pt x="568" y="1570"/>
                  </a:lnTo>
                  <a:lnTo>
                    <a:pt x="754" y="1507"/>
                  </a:lnTo>
                  <a:lnTo>
                    <a:pt x="748" y="1438"/>
                  </a:lnTo>
                  <a:lnTo>
                    <a:pt x="823" y="1462"/>
                  </a:lnTo>
                  <a:lnTo>
                    <a:pt x="844" y="1513"/>
                  </a:lnTo>
                  <a:lnTo>
                    <a:pt x="799" y="1549"/>
                  </a:lnTo>
                  <a:cubicBezTo>
                    <a:pt x="793" y="1567"/>
                    <a:pt x="793" y="1585"/>
                    <a:pt x="808" y="1624"/>
                  </a:cubicBezTo>
                  <a:cubicBezTo>
                    <a:pt x="823" y="1663"/>
                    <a:pt x="859" y="1649"/>
                    <a:pt x="868" y="1633"/>
                  </a:cubicBezTo>
                  <a:lnTo>
                    <a:pt x="865" y="1528"/>
                  </a:lnTo>
                  <a:lnTo>
                    <a:pt x="922" y="1462"/>
                  </a:lnTo>
                  <a:lnTo>
                    <a:pt x="826" y="1417"/>
                  </a:lnTo>
                  <a:lnTo>
                    <a:pt x="763" y="1357"/>
                  </a:lnTo>
                  <a:lnTo>
                    <a:pt x="742" y="1300"/>
                  </a:lnTo>
                  <a:lnTo>
                    <a:pt x="652" y="1288"/>
                  </a:lnTo>
                  <a:lnTo>
                    <a:pt x="664" y="1255"/>
                  </a:lnTo>
                  <a:lnTo>
                    <a:pt x="670" y="1225"/>
                  </a:lnTo>
                  <a:lnTo>
                    <a:pt x="733" y="1222"/>
                  </a:lnTo>
                  <a:lnTo>
                    <a:pt x="769" y="1180"/>
                  </a:lnTo>
                  <a:lnTo>
                    <a:pt x="835" y="1090"/>
                  </a:lnTo>
                  <a:lnTo>
                    <a:pt x="958" y="1105"/>
                  </a:lnTo>
                  <a:lnTo>
                    <a:pt x="991" y="1153"/>
                  </a:lnTo>
                  <a:lnTo>
                    <a:pt x="1042" y="1155"/>
                  </a:lnTo>
                  <a:lnTo>
                    <a:pt x="1105" y="1090"/>
                  </a:lnTo>
                  <a:lnTo>
                    <a:pt x="1147" y="1156"/>
                  </a:lnTo>
                  <a:lnTo>
                    <a:pt x="1216" y="1132"/>
                  </a:lnTo>
                  <a:lnTo>
                    <a:pt x="1261" y="1153"/>
                  </a:lnTo>
                  <a:lnTo>
                    <a:pt x="1147" y="1360"/>
                  </a:lnTo>
                  <a:lnTo>
                    <a:pt x="1147" y="1492"/>
                  </a:lnTo>
                  <a:lnTo>
                    <a:pt x="1189" y="1492"/>
                  </a:lnTo>
                  <a:lnTo>
                    <a:pt x="1261" y="1411"/>
                  </a:lnTo>
                  <a:lnTo>
                    <a:pt x="1258" y="1327"/>
                  </a:lnTo>
                  <a:lnTo>
                    <a:pt x="1279" y="1294"/>
                  </a:lnTo>
                  <a:lnTo>
                    <a:pt x="1294" y="1243"/>
                  </a:lnTo>
                  <a:lnTo>
                    <a:pt x="1384" y="1219"/>
                  </a:lnTo>
                  <a:lnTo>
                    <a:pt x="1372" y="1162"/>
                  </a:lnTo>
                  <a:lnTo>
                    <a:pt x="1420" y="1135"/>
                  </a:lnTo>
                  <a:lnTo>
                    <a:pt x="1459" y="1117"/>
                  </a:lnTo>
                  <a:lnTo>
                    <a:pt x="1552" y="1120"/>
                  </a:lnTo>
                  <a:lnTo>
                    <a:pt x="1591" y="1063"/>
                  </a:lnTo>
                  <a:lnTo>
                    <a:pt x="1618" y="1042"/>
                  </a:lnTo>
                  <a:lnTo>
                    <a:pt x="1630" y="1024"/>
                  </a:lnTo>
                  <a:lnTo>
                    <a:pt x="1555" y="1036"/>
                  </a:lnTo>
                  <a:lnTo>
                    <a:pt x="1555" y="985"/>
                  </a:lnTo>
                  <a:lnTo>
                    <a:pt x="1483" y="958"/>
                  </a:lnTo>
                  <a:lnTo>
                    <a:pt x="1459" y="985"/>
                  </a:lnTo>
                  <a:lnTo>
                    <a:pt x="1330" y="889"/>
                  </a:lnTo>
                  <a:lnTo>
                    <a:pt x="1276" y="931"/>
                  </a:lnTo>
                  <a:lnTo>
                    <a:pt x="1177" y="913"/>
                  </a:lnTo>
                  <a:lnTo>
                    <a:pt x="1186" y="841"/>
                  </a:lnTo>
                  <a:lnTo>
                    <a:pt x="1033" y="748"/>
                  </a:lnTo>
                  <a:lnTo>
                    <a:pt x="970" y="763"/>
                  </a:lnTo>
                  <a:lnTo>
                    <a:pt x="970" y="724"/>
                  </a:lnTo>
                  <a:lnTo>
                    <a:pt x="1003" y="685"/>
                  </a:lnTo>
                  <a:lnTo>
                    <a:pt x="1039" y="676"/>
                  </a:lnTo>
                  <a:lnTo>
                    <a:pt x="1006" y="619"/>
                  </a:lnTo>
                  <a:lnTo>
                    <a:pt x="979" y="631"/>
                  </a:lnTo>
                  <a:lnTo>
                    <a:pt x="979" y="574"/>
                  </a:lnTo>
                  <a:lnTo>
                    <a:pt x="913" y="592"/>
                  </a:lnTo>
                  <a:lnTo>
                    <a:pt x="904" y="514"/>
                  </a:lnTo>
                  <a:lnTo>
                    <a:pt x="861" y="520"/>
                  </a:lnTo>
                  <a:lnTo>
                    <a:pt x="816" y="430"/>
                  </a:lnTo>
                  <a:lnTo>
                    <a:pt x="868" y="445"/>
                  </a:lnTo>
                  <a:lnTo>
                    <a:pt x="910" y="484"/>
                  </a:lnTo>
                  <a:lnTo>
                    <a:pt x="994" y="481"/>
                  </a:lnTo>
                  <a:lnTo>
                    <a:pt x="967" y="433"/>
                  </a:lnTo>
                  <a:lnTo>
                    <a:pt x="913" y="436"/>
                  </a:lnTo>
                  <a:lnTo>
                    <a:pt x="877" y="400"/>
                  </a:lnTo>
                  <a:lnTo>
                    <a:pt x="919" y="391"/>
                  </a:lnTo>
                  <a:lnTo>
                    <a:pt x="970" y="397"/>
                  </a:lnTo>
                  <a:lnTo>
                    <a:pt x="1033" y="334"/>
                  </a:lnTo>
                  <a:lnTo>
                    <a:pt x="1000" y="289"/>
                  </a:lnTo>
                  <a:lnTo>
                    <a:pt x="1048" y="277"/>
                  </a:lnTo>
                  <a:lnTo>
                    <a:pt x="1144" y="283"/>
                  </a:lnTo>
                  <a:lnTo>
                    <a:pt x="1129" y="247"/>
                  </a:lnTo>
                  <a:lnTo>
                    <a:pt x="1171" y="205"/>
                  </a:lnTo>
                  <a:lnTo>
                    <a:pt x="1174" y="136"/>
                  </a:lnTo>
                  <a:lnTo>
                    <a:pt x="1222" y="46"/>
                  </a:lnTo>
                  <a:lnTo>
                    <a:pt x="1180" y="13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/>
            <p:nvPr/>
          </p:nvSpPr>
          <p:spPr>
            <a:xfrm>
              <a:off x="958" y="2375"/>
              <a:ext cx="400" cy="295"/>
            </a:xfrm>
            <a:custGeom>
              <a:avLst/>
              <a:gdLst>
                <a:gd name="txL" fmla="*/ 0 w 446"/>
                <a:gd name="txT" fmla="*/ 0 h 329"/>
                <a:gd name="txR" fmla="*/ 446 w 446"/>
                <a:gd name="txB" fmla="*/ 329 h 329"/>
              </a:gdLst>
              <a:ahLst/>
              <a:cxnLst>
                <a:cxn ang="0">
                  <a:pos x="0" y="145"/>
                </a:cxn>
                <a:cxn ang="0">
                  <a:pos x="0" y="231"/>
                </a:cxn>
                <a:cxn ang="0">
                  <a:pos x="98" y="265"/>
                </a:cxn>
                <a:cxn ang="0">
                  <a:pos x="164" y="277"/>
                </a:cxn>
                <a:cxn ang="0">
                  <a:pos x="215" y="285"/>
                </a:cxn>
                <a:cxn ang="0">
                  <a:pos x="285" y="293"/>
                </a:cxn>
                <a:cxn ang="0">
                  <a:pos x="371" y="291"/>
                </a:cxn>
                <a:cxn ang="0">
                  <a:pos x="383" y="265"/>
                </a:cxn>
                <a:cxn ang="0">
                  <a:pos x="343" y="224"/>
                </a:cxn>
                <a:cxn ang="0">
                  <a:pos x="343" y="183"/>
                </a:cxn>
                <a:cxn ang="0">
                  <a:pos x="277" y="143"/>
                </a:cxn>
                <a:cxn ang="0">
                  <a:pos x="283" y="81"/>
                </a:cxn>
                <a:cxn ang="0">
                  <a:pos x="229" y="51"/>
                </a:cxn>
                <a:cxn ang="0">
                  <a:pos x="221" y="102"/>
                </a:cxn>
                <a:cxn ang="0">
                  <a:pos x="183" y="75"/>
                </a:cxn>
                <a:cxn ang="0">
                  <a:pos x="151" y="89"/>
                </a:cxn>
                <a:cxn ang="0">
                  <a:pos x="161" y="43"/>
                </a:cxn>
                <a:cxn ang="0">
                  <a:pos x="100" y="32"/>
                </a:cxn>
                <a:cxn ang="0">
                  <a:pos x="98" y="102"/>
                </a:cxn>
                <a:cxn ang="0">
                  <a:pos x="129" y="167"/>
                </a:cxn>
                <a:cxn ang="0">
                  <a:pos x="67" y="175"/>
                </a:cxn>
                <a:cxn ang="0">
                  <a:pos x="32" y="145"/>
                </a:cxn>
                <a:cxn ang="0">
                  <a:pos x="0" y="145"/>
                </a:cxn>
              </a:cxnLst>
              <a:rect l="txL" t="txT" r="txR" b="txB"/>
              <a:pathLst>
                <a:path w="446" h="329">
                  <a:moveTo>
                    <a:pt x="0" y="162"/>
                  </a:moveTo>
                  <a:lnTo>
                    <a:pt x="0" y="258"/>
                  </a:lnTo>
                  <a:lnTo>
                    <a:pt x="109" y="295"/>
                  </a:lnTo>
                  <a:lnTo>
                    <a:pt x="183" y="309"/>
                  </a:lnTo>
                  <a:lnTo>
                    <a:pt x="240" y="318"/>
                  </a:lnTo>
                  <a:lnTo>
                    <a:pt x="318" y="327"/>
                  </a:lnTo>
                  <a:lnTo>
                    <a:pt x="414" y="324"/>
                  </a:lnTo>
                  <a:cubicBezTo>
                    <a:pt x="432" y="319"/>
                    <a:pt x="446" y="329"/>
                    <a:pt x="427" y="295"/>
                  </a:cubicBezTo>
                  <a:cubicBezTo>
                    <a:pt x="408" y="261"/>
                    <a:pt x="389" y="265"/>
                    <a:pt x="382" y="250"/>
                  </a:cubicBezTo>
                  <a:lnTo>
                    <a:pt x="382" y="204"/>
                  </a:lnTo>
                  <a:lnTo>
                    <a:pt x="309" y="159"/>
                  </a:lnTo>
                  <a:cubicBezTo>
                    <a:pt x="298" y="140"/>
                    <a:pt x="333" y="144"/>
                    <a:pt x="315" y="90"/>
                  </a:cubicBezTo>
                  <a:cubicBezTo>
                    <a:pt x="297" y="36"/>
                    <a:pt x="266" y="53"/>
                    <a:pt x="255" y="57"/>
                  </a:cubicBezTo>
                  <a:lnTo>
                    <a:pt x="246" y="114"/>
                  </a:lnTo>
                  <a:lnTo>
                    <a:pt x="204" y="84"/>
                  </a:lnTo>
                  <a:lnTo>
                    <a:pt x="168" y="99"/>
                  </a:lnTo>
                  <a:lnTo>
                    <a:pt x="180" y="48"/>
                  </a:lnTo>
                  <a:cubicBezTo>
                    <a:pt x="171" y="38"/>
                    <a:pt x="135" y="0"/>
                    <a:pt x="111" y="36"/>
                  </a:cubicBezTo>
                  <a:cubicBezTo>
                    <a:pt x="87" y="72"/>
                    <a:pt x="104" y="89"/>
                    <a:pt x="109" y="114"/>
                  </a:cubicBezTo>
                  <a:lnTo>
                    <a:pt x="144" y="186"/>
                  </a:lnTo>
                  <a:lnTo>
                    <a:pt x="75" y="195"/>
                  </a:lnTo>
                  <a:lnTo>
                    <a:pt x="36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/>
            <p:nvPr/>
          </p:nvSpPr>
          <p:spPr>
            <a:xfrm>
              <a:off x="864" y="2292"/>
              <a:ext cx="395" cy="131"/>
            </a:xfrm>
            <a:custGeom>
              <a:avLst/>
              <a:gdLst>
                <a:gd name="txL" fmla="*/ 0 w 441"/>
                <a:gd name="txT" fmla="*/ 0 h 146"/>
                <a:gd name="txR" fmla="*/ 441 w 441"/>
                <a:gd name="txB" fmla="*/ 146 h 146"/>
              </a:gdLst>
              <a:ahLst/>
              <a:cxnLst>
                <a:cxn ang="0">
                  <a:pos x="5" y="70"/>
                </a:cxn>
                <a:cxn ang="0">
                  <a:pos x="54" y="127"/>
                </a:cxn>
                <a:cxn ang="0">
                  <a:pos x="151" y="99"/>
                </a:cxn>
                <a:cxn ang="0">
                  <a:pos x="193" y="59"/>
                </a:cxn>
                <a:cxn ang="0">
                  <a:pos x="233" y="99"/>
                </a:cxn>
                <a:cxn ang="0">
                  <a:pos x="271" y="89"/>
                </a:cxn>
                <a:cxn ang="0">
                  <a:pos x="314" y="99"/>
                </a:cxn>
                <a:cxn ang="0">
                  <a:pos x="314" y="57"/>
                </a:cxn>
                <a:cxn ang="0">
                  <a:pos x="344" y="27"/>
                </a:cxn>
                <a:cxn ang="0">
                  <a:pos x="360" y="54"/>
                </a:cxn>
                <a:cxn ang="0">
                  <a:pos x="384" y="16"/>
                </a:cxn>
                <a:cxn ang="0">
                  <a:pos x="339" y="0"/>
                </a:cxn>
                <a:cxn ang="0">
                  <a:pos x="273" y="57"/>
                </a:cxn>
                <a:cxn ang="0">
                  <a:pos x="212" y="11"/>
                </a:cxn>
                <a:cxn ang="0">
                  <a:pos x="172" y="48"/>
                </a:cxn>
                <a:cxn ang="0">
                  <a:pos x="129" y="67"/>
                </a:cxn>
                <a:cxn ang="0">
                  <a:pos x="116" y="75"/>
                </a:cxn>
                <a:cxn ang="0">
                  <a:pos x="97" y="70"/>
                </a:cxn>
                <a:cxn ang="0">
                  <a:pos x="54" y="48"/>
                </a:cxn>
                <a:cxn ang="0">
                  <a:pos x="5" y="70"/>
                </a:cxn>
              </a:cxnLst>
              <a:rect l="txL" t="txT" r="txR" b="txB"/>
              <a:pathLst>
                <a:path w="441" h="146">
                  <a:moveTo>
                    <a:pt x="6" y="78"/>
                  </a:moveTo>
                  <a:cubicBezTo>
                    <a:pt x="0" y="90"/>
                    <a:pt x="33" y="136"/>
                    <a:pt x="60" y="141"/>
                  </a:cubicBezTo>
                  <a:cubicBezTo>
                    <a:pt x="87" y="146"/>
                    <a:pt x="143" y="123"/>
                    <a:pt x="169" y="110"/>
                  </a:cubicBezTo>
                  <a:lnTo>
                    <a:pt x="216" y="66"/>
                  </a:lnTo>
                  <a:lnTo>
                    <a:pt x="260" y="110"/>
                  </a:lnTo>
                  <a:lnTo>
                    <a:pt x="303" y="99"/>
                  </a:lnTo>
                  <a:lnTo>
                    <a:pt x="351" y="110"/>
                  </a:lnTo>
                  <a:lnTo>
                    <a:pt x="351" y="64"/>
                  </a:lnTo>
                  <a:lnTo>
                    <a:pt x="384" y="30"/>
                  </a:lnTo>
                  <a:cubicBezTo>
                    <a:pt x="392" y="29"/>
                    <a:pt x="363" y="66"/>
                    <a:pt x="402" y="60"/>
                  </a:cubicBezTo>
                  <a:cubicBezTo>
                    <a:pt x="441" y="54"/>
                    <a:pt x="433" y="28"/>
                    <a:pt x="429" y="18"/>
                  </a:cubicBezTo>
                  <a:lnTo>
                    <a:pt x="378" y="0"/>
                  </a:lnTo>
                  <a:lnTo>
                    <a:pt x="305" y="64"/>
                  </a:lnTo>
                  <a:lnTo>
                    <a:pt x="237" y="12"/>
                  </a:lnTo>
                  <a:lnTo>
                    <a:pt x="192" y="54"/>
                  </a:lnTo>
                  <a:lnTo>
                    <a:pt x="144" y="75"/>
                  </a:lnTo>
                  <a:lnTo>
                    <a:pt x="129" y="84"/>
                  </a:lnTo>
                  <a:lnTo>
                    <a:pt x="108" y="78"/>
                  </a:lnTo>
                  <a:cubicBezTo>
                    <a:pt x="97" y="73"/>
                    <a:pt x="99" y="60"/>
                    <a:pt x="60" y="54"/>
                  </a:cubicBezTo>
                  <a:cubicBezTo>
                    <a:pt x="21" y="48"/>
                    <a:pt x="17" y="73"/>
                    <a:pt x="6" y="78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未知"/>
            <p:cNvSpPr/>
            <p:nvPr/>
          </p:nvSpPr>
          <p:spPr>
            <a:xfrm>
              <a:off x="155" y="1888"/>
              <a:ext cx="134" cy="178"/>
            </a:xfrm>
            <a:custGeom>
              <a:avLst/>
              <a:gdLst>
                <a:gd name="txL" fmla="*/ 0 w 150"/>
                <a:gd name="txT" fmla="*/ 0 h 198"/>
                <a:gd name="txR" fmla="*/ 150 w 150"/>
                <a:gd name="txB" fmla="*/ 198 h 198"/>
              </a:gdLst>
              <a:ahLst/>
              <a:cxnLst>
                <a:cxn ang="0">
                  <a:pos x="0" y="0"/>
                </a:cxn>
                <a:cxn ang="0">
                  <a:pos x="13" y="57"/>
                </a:cxn>
                <a:cxn ang="0">
                  <a:pos x="40" y="108"/>
                </a:cxn>
                <a:cxn ang="0">
                  <a:pos x="80" y="167"/>
                </a:cxn>
                <a:cxn ang="0">
                  <a:pos x="110" y="178"/>
                </a:cxn>
                <a:cxn ang="0">
                  <a:pos x="134" y="146"/>
                </a:cxn>
                <a:cxn ang="0">
                  <a:pos x="102" y="146"/>
                </a:cxn>
                <a:cxn ang="0">
                  <a:pos x="99" y="92"/>
                </a:cxn>
                <a:cxn ang="0">
                  <a:pos x="70" y="76"/>
                </a:cxn>
                <a:cxn ang="0">
                  <a:pos x="88" y="19"/>
                </a:cxn>
                <a:cxn ang="0">
                  <a:pos x="43" y="32"/>
                </a:cxn>
                <a:cxn ang="0">
                  <a:pos x="0" y="0"/>
                </a:cxn>
              </a:cxnLst>
              <a:rect l="txL" t="txT" r="txR" b="txB"/>
              <a:pathLst>
                <a:path w="150" h="198">
                  <a:moveTo>
                    <a:pt x="0" y="0"/>
                  </a:moveTo>
                  <a:lnTo>
                    <a:pt x="15" y="63"/>
                  </a:lnTo>
                  <a:lnTo>
                    <a:pt x="45" y="120"/>
                  </a:lnTo>
                  <a:lnTo>
                    <a:pt x="90" y="186"/>
                  </a:lnTo>
                  <a:lnTo>
                    <a:pt x="123" y="198"/>
                  </a:lnTo>
                  <a:lnTo>
                    <a:pt x="150" y="162"/>
                  </a:lnTo>
                  <a:lnTo>
                    <a:pt x="114" y="162"/>
                  </a:lnTo>
                  <a:lnTo>
                    <a:pt x="111" y="102"/>
                  </a:lnTo>
                  <a:lnTo>
                    <a:pt x="78" y="84"/>
                  </a:lnTo>
                  <a:lnTo>
                    <a:pt x="99" y="21"/>
                  </a:lnTo>
                  <a:lnTo>
                    <a:pt x="4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/>
            <p:nvPr/>
          </p:nvSpPr>
          <p:spPr>
            <a:xfrm>
              <a:off x="285" y="1807"/>
              <a:ext cx="80" cy="263"/>
            </a:xfrm>
            <a:custGeom>
              <a:avLst/>
              <a:gdLst>
                <a:gd name="txL" fmla="*/ 0 w 90"/>
                <a:gd name="txT" fmla="*/ 0 h 293"/>
                <a:gd name="txR" fmla="*/ 90 w 90"/>
                <a:gd name="txB" fmla="*/ 293 h 293"/>
              </a:gdLst>
              <a:ahLst/>
              <a:cxnLst>
                <a:cxn ang="0">
                  <a:pos x="50" y="0"/>
                </a:cxn>
                <a:cxn ang="0">
                  <a:pos x="26" y="70"/>
                </a:cxn>
                <a:cxn ang="0">
                  <a:pos x="2" y="100"/>
                </a:cxn>
                <a:cxn ang="0">
                  <a:pos x="0" y="141"/>
                </a:cxn>
                <a:cxn ang="0">
                  <a:pos x="31" y="145"/>
                </a:cxn>
                <a:cxn ang="0">
                  <a:pos x="40" y="181"/>
                </a:cxn>
                <a:cxn ang="0">
                  <a:pos x="15" y="207"/>
                </a:cxn>
                <a:cxn ang="0">
                  <a:pos x="58" y="261"/>
                </a:cxn>
                <a:cxn ang="0">
                  <a:pos x="80" y="263"/>
                </a:cxn>
                <a:cxn ang="0">
                  <a:pos x="55" y="234"/>
                </a:cxn>
                <a:cxn ang="0">
                  <a:pos x="63" y="159"/>
                </a:cxn>
                <a:cxn ang="0">
                  <a:pos x="40" y="141"/>
                </a:cxn>
                <a:cxn ang="0">
                  <a:pos x="26" y="116"/>
                </a:cxn>
                <a:cxn ang="0">
                  <a:pos x="50" y="83"/>
                </a:cxn>
                <a:cxn ang="0">
                  <a:pos x="80" y="59"/>
                </a:cxn>
                <a:cxn ang="0">
                  <a:pos x="50" y="0"/>
                </a:cxn>
              </a:cxnLst>
              <a:rect l="txL" t="txT" r="txR" b="txB"/>
              <a:pathLst>
                <a:path w="90" h="293">
                  <a:moveTo>
                    <a:pt x="56" y="0"/>
                  </a:moveTo>
                  <a:lnTo>
                    <a:pt x="29" y="78"/>
                  </a:lnTo>
                  <a:lnTo>
                    <a:pt x="2" y="111"/>
                  </a:lnTo>
                  <a:lnTo>
                    <a:pt x="0" y="157"/>
                  </a:lnTo>
                  <a:lnTo>
                    <a:pt x="35" y="162"/>
                  </a:lnTo>
                  <a:lnTo>
                    <a:pt x="45" y="202"/>
                  </a:lnTo>
                  <a:lnTo>
                    <a:pt x="17" y="231"/>
                  </a:lnTo>
                  <a:lnTo>
                    <a:pt x="65" y="291"/>
                  </a:lnTo>
                  <a:lnTo>
                    <a:pt x="90" y="293"/>
                  </a:lnTo>
                  <a:lnTo>
                    <a:pt x="62" y="261"/>
                  </a:lnTo>
                  <a:lnTo>
                    <a:pt x="71" y="177"/>
                  </a:lnTo>
                  <a:lnTo>
                    <a:pt x="45" y="157"/>
                  </a:lnTo>
                  <a:lnTo>
                    <a:pt x="29" y="129"/>
                  </a:lnTo>
                  <a:lnTo>
                    <a:pt x="56" y="93"/>
                  </a:lnTo>
                  <a:lnTo>
                    <a:pt x="9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/>
            <p:nvPr/>
          </p:nvSpPr>
          <p:spPr>
            <a:xfrm>
              <a:off x="405" y="1600"/>
              <a:ext cx="258" cy="224"/>
            </a:xfrm>
            <a:custGeom>
              <a:avLst/>
              <a:gdLst>
                <a:gd name="txL" fmla="*/ 0 w 288"/>
                <a:gd name="txT" fmla="*/ 0 h 249"/>
                <a:gd name="txR" fmla="*/ 288 w 288"/>
                <a:gd name="txB" fmla="*/ 249 h 249"/>
              </a:gdLst>
              <a:ahLst/>
              <a:cxnLst>
                <a:cxn ang="0">
                  <a:pos x="0" y="224"/>
                </a:cxn>
                <a:cxn ang="0">
                  <a:pos x="11" y="192"/>
                </a:cxn>
                <a:cxn ang="0">
                  <a:pos x="59" y="194"/>
                </a:cxn>
                <a:cxn ang="0">
                  <a:pos x="62" y="162"/>
                </a:cxn>
                <a:cxn ang="0">
                  <a:pos x="140" y="132"/>
                </a:cxn>
                <a:cxn ang="0">
                  <a:pos x="164" y="145"/>
                </a:cxn>
                <a:cxn ang="0">
                  <a:pos x="153" y="13"/>
                </a:cxn>
                <a:cxn ang="0">
                  <a:pos x="204" y="0"/>
                </a:cxn>
                <a:cxn ang="0">
                  <a:pos x="258" y="40"/>
                </a:cxn>
                <a:cxn ang="0">
                  <a:pos x="220" y="35"/>
                </a:cxn>
                <a:cxn ang="0">
                  <a:pos x="196" y="57"/>
                </a:cxn>
                <a:cxn ang="0">
                  <a:pos x="218" y="135"/>
                </a:cxn>
                <a:cxn ang="0">
                  <a:pos x="164" y="185"/>
                </a:cxn>
                <a:cxn ang="0">
                  <a:pos x="0" y="224"/>
                </a:cxn>
              </a:cxnLst>
              <a:rect l="txL" t="txT" r="txR" b="txB"/>
              <a:pathLst>
                <a:path w="288" h="249">
                  <a:moveTo>
                    <a:pt x="0" y="249"/>
                  </a:moveTo>
                  <a:lnTo>
                    <a:pt x="12" y="213"/>
                  </a:lnTo>
                  <a:lnTo>
                    <a:pt x="66" y="216"/>
                  </a:lnTo>
                  <a:lnTo>
                    <a:pt x="69" y="180"/>
                  </a:lnTo>
                  <a:lnTo>
                    <a:pt x="156" y="147"/>
                  </a:lnTo>
                  <a:lnTo>
                    <a:pt x="183" y="161"/>
                  </a:lnTo>
                  <a:lnTo>
                    <a:pt x="171" y="15"/>
                  </a:lnTo>
                  <a:lnTo>
                    <a:pt x="228" y="0"/>
                  </a:lnTo>
                  <a:lnTo>
                    <a:pt x="288" y="45"/>
                  </a:lnTo>
                  <a:lnTo>
                    <a:pt x="246" y="39"/>
                  </a:lnTo>
                  <a:lnTo>
                    <a:pt x="219" y="63"/>
                  </a:lnTo>
                  <a:lnTo>
                    <a:pt x="243" y="150"/>
                  </a:lnTo>
                  <a:lnTo>
                    <a:pt x="183" y="206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AutoShape 27"/>
            <p:cNvSpPr/>
            <p:nvPr/>
          </p:nvSpPr>
          <p:spPr>
            <a:xfrm rot="10800000">
              <a:off x="772" y="240"/>
              <a:ext cx="812" cy="610"/>
            </a:xfrm>
            <a:custGeom>
              <a:avLst/>
              <a:gdLst>
                <a:gd name="txL" fmla="*/ 3166 w 21600"/>
                <a:gd name="txT" fmla="*/ 3151 h 21600"/>
                <a:gd name="txR" fmla="*/ 18434 w 21600"/>
                <a:gd name="txB" fmla="*/ 18449 h 21600"/>
              </a:gdLst>
              <a:ahLst/>
              <a:cxnLst>
                <a:cxn ang="0">
                  <a:pos x="15" y="0"/>
                </a:cxn>
                <a:cxn ang="0">
                  <a:pos x="4" y="3"/>
                </a:cxn>
                <a:cxn ang="0">
                  <a:pos x="0" y="9"/>
                </a:cxn>
                <a:cxn ang="0">
                  <a:pos x="4" y="15"/>
                </a:cxn>
                <a:cxn ang="0">
                  <a:pos x="15" y="17"/>
                </a:cxn>
                <a:cxn ang="0">
                  <a:pos x="26" y="15"/>
                </a:cxn>
                <a:cxn ang="0">
                  <a:pos x="31" y="9"/>
                </a:cxn>
                <a:cxn ang="0">
                  <a:pos x="26" y="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92" y="10800"/>
                  </a:moveTo>
                  <a:cubicBezTo>
                    <a:pt x="1492" y="15941"/>
                    <a:pt x="5659" y="20108"/>
                    <a:pt x="10800" y="20108"/>
                  </a:cubicBezTo>
                  <a:cubicBezTo>
                    <a:pt x="15941" y="20108"/>
                    <a:pt x="20108" y="15941"/>
                    <a:pt x="20108" y="10800"/>
                  </a:cubicBezTo>
                  <a:cubicBezTo>
                    <a:pt x="20108" y="5659"/>
                    <a:pt x="15941" y="1492"/>
                    <a:pt x="10800" y="1492"/>
                  </a:cubicBezTo>
                  <a:cubicBezTo>
                    <a:pt x="5659" y="1492"/>
                    <a:pt x="1492" y="5659"/>
                    <a:pt x="1492" y="10800"/>
                  </a:cubicBezTo>
                  <a:close/>
                </a:path>
              </a:pathLst>
            </a:custGeom>
            <a:solidFill>
              <a:srgbClr val="DDF2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9"/>
          <p:cNvSpPr>
            <a:spLocks noGrp="1"/>
          </p:cNvSpPr>
          <p:nvPr>
            <p:ph idx="1"/>
          </p:nvPr>
        </p:nvSpPr>
        <p:spPr>
          <a:xfrm>
            <a:off x="457200" y="1371600"/>
            <a:ext cx="8004175" cy="5081736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尽量不使用</a:t>
            </a:r>
            <a:r>
              <a:rPr lang="en-US" altLang="zh-CN" sz="2400" dirty="0" smtClean="0">
                <a:ea typeface="宋体" panose="02010600030101010101" pitchFamily="2" charset="-122"/>
              </a:rPr>
              <a:t>new []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*p = new 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[10];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delete 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[]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p;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Eg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:</a:t>
            </a:r>
          </a:p>
          <a:p>
            <a:pPr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typedef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Array[4];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Array *p = new Array;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delete p;  //error</a:t>
            </a: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delete 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[]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 p;  //ok</a:t>
            </a: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en-US" altLang="zh-CN" sz="1400" b="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vector&lt;</a:t>
            </a: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 v;</a:t>
            </a:r>
          </a:p>
          <a:p>
            <a:pPr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v.reserve</a:t>
            </a:r>
            <a:r>
              <a:rPr lang="en-US" altLang="zh-CN" sz="1400" b="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(10);</a:t>
            </a:r>
          </a:p>
          <a:p>
            <a:pPr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 smtClean="0">
              <a:solidFill>
                <a:schemeClr val="tx2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zh-CN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600" b="0" dirty="0">
              <a:ea typeface="Gulim" panose="020B0600000101010101" pitchFamily="34" charset="-127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6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>
                <a:ea typeface="Gulim" panose="020B0600000101010101" pitchFamily="34" charset="-127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008TGp_BizCom_light">
  <a:themeElements>
    <a:clrScheme name="008TGp_BizCom_light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CA3C8"/>
      </a:accent1>
      <a:accent2>
        <a:srgbClr val="FF9900"/>
      </a:accent2>
      <a:accent3>
        <a:srgbClr val="FFFFFF"/>
      </a:accent3>
      <a:accent4>
        <a:srgbClr val="174578"/>
      </a:accent4>
      <a:accent5>
        <a:srgbClr val="ACCEE0"/>
      </a:accent5>
      <a:accent6>
        <a:srgbClr val="E78A00"/>
      </a:accent6>
      <a:hlink>
        <a:srgbClr val="9999FF"/>
      </a:hlink>
      <a:folHlink>
        <a:srgbClr val="969696"/>
      </a:folHlink>
    </a:clrScheme>
    <a:fontScheme name="008TGp_BizCom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08TGp_BizCom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15978"/>
        </a:accent4>
        <a:accent5>
          <a:srgbClr val="B0C6C6"/>
        </a:accent5>
        <a:accent6>
          <a:srgbClr val="B9B900"/>
        </a:accent6>
        <a:hlink>
          <a:srgbClr val="33CC3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8TGp_BizCom_light 3">
    <a:dk1>
      <a:srgbClr val="1D528D"/>
    </a:dk1>
    <a:lt1>
      <a:srgbClr val="FFFFFF"/>
    </a:lt1>
    <a:dk2>
      <a:srgbClr val="000000"/>
    </a:dk2>
    <a:lt2>
      <a:srgbClr val="DDDDDD"/>
    </a:lt2>
    <a:accent1>
      <a:srgbClr val="2CA3C8"/>
    </a:accent1>
    <a:accent2>
      <a:srgbClr val="FF9900"/>
    </a:accent2>
    <a:accent3>
      <a:srgbClr val="FFFFFF"/>
    </a:accent3>
    <a:accent4>
      <a:srgbClr val="174578"/>
    </a:accent4>
    <a:accent5>
      <a:srgbClr val="ACCEE0"/>
    </a:accent5>
    <a:accent6>
      <a:srgbClr val="E78A00"/>
    </a:accent6>
    <a:hlink>
      <a:srgbClr val="9999FF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008TGp_BizCom_light 3">
    <a:dk1>
      <a:srgbClr val="1D528D"/>
    </a:dk1>
    <a:lt1>
      <a:srgbClr val="FFFFFF"/>
    </a:lt1>
    <a:dk2>
      <a:srgbClr val="000000"/>
    </a:dk2>
    <a:lt2>
      <a:srgbClr val="DDDDDD"/>
    </a:lt2>
    <a:accent1>
      <a:srgbClr val="2CA3C8"/>
    </a:accent1>
    <a:accent2>
      <a:srgbClr val="FF9900"/>
    </a:accent2>
    <a:accent3>
      <a:srgbClr val="FFFFFF"/>
    </a:accent3>
    <a:accent4>
      <a:srgbClr val="174578"/>
    </a:accent4>
    <a:accent5>
      <a:srgbClr val="ACCEE0"/>
    </a:accent5>
    <a:accent6>
      <a:srgbClr val="E78A00"/>
    </a:accent6>
    <a:hlink>
      <a:srgbClr val="9999F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984</Words>
  <Application>Microsoft Office PowerPoint</Application>
  <PresentationFormat>全屏显示(4:3)</PresentationFormat>
  <Paragraphs>778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008TGp_BizCom_light</vt:lpstr>
      <vt:lpstr>默认设计模板</vt:lpstr>
      <vt:lpstr>高效C++编码</vt:lpstr>
      <vt:lpstr> 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      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free</dc:creator>
  <cp:lastModifiedBy>Microsoft</cp:lastModifiedBy>
  <cp:revision>366</cp:revision>
  <dcterms:created xsi:type="dcterms:W3CDTF">2003-10-01T02:02:00Z</dcterms:created>
  <dcterms:modified xsi:type="dcterms:W3CDTF">2017-02-10T06:54:34Z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