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257" r:id="rId4"/>
    <p:sldId id="258" r:id="rId6"/>
    <p:sldId id="259" r:id="rId7"/>
    <p:sldId id="261" r:id="rId8"/>
    <p:sldId id="287" r:id="rId9"/>
    <p:sldId id="266" r:id="rId10"/>
    <p:sldId id="288" r:id="rId11"/>
    <p:sldId id="268" r:id="rId12"/>
    <p:sldId id="289" r:id="rId13"/>
    <p:sldId id="290" r:id="rId14"/>
    <p:sldId id="291" r:id="rId15"/>
    <p:sldId id="292" r:id="rId16"/>
    <p:sldId id="28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7F6"/>
    <a:srgbClr val="E5D5E5"/>
    <a:srgbClr val="D1D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132"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5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266AB-975F-4134-9225-883C30BF6B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E9190-7557-4FB7-B98A-2CDC0070D8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en-US"/>
          </a:p>
        </p:txBody>
      </p:sp>
      <p:sp>
        <p:nvSpPr>
          <p:cNvPr id="4" name="Нижний колонтитул 3"/>
          <p:cNvSpPr>
            <a:spLocks noGrp="1"/>
          </p:cNvSpPr>
          <p:nvPr>
            <p:ph type="ftr" sz="quarter" idx="10"/>
          </p:nvPr>
        </p:nvSpPr>
        <p:spPr/>
        <p:txBody>
          <a:bodyPr/>
          <a:lstStyle/>
          <a:p>
            <a:endParaRPr lang="en-US"/>
          </a:p>
        </p:txBody>
      </p:sp>
      <p:sp>
        <p:nvSpPr>
          <p:cNvPr id="5" name="Номер слайда 4"/>
          <p:cNvSpPr>
            <a:spLocks noGrp="1"/>
          </p:cNvSpPr>
          <p:nvPr>
            <p:ph type="sldNum" sz="quarter" idx="11"/>
          </p:nvPr>
        </p:nvSpPr>
        <p:spPr/>
        <p:txBody>
          <a:bodyPr/>
          <a:lstStyle/>
          <a:p>
            <a:fld id="{F2D08962-CFEE-470A-BBB2-0C191E412AA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Пустой слайд">
    <p:spTree>
      <p:nvGrpSpPr>
        <p:cNvPr id="1" name=""/>
        <p:cNvGrpSpPr/>
        <p:nvPr/>
      </p:nvGrpSpPr>
      <p:grpSpPr>
        <a:xfrm>
          <a:off x="0" y="0"/>
          <a:ext cx="0" cy="0"/>
          <a:chOff x="0" y="0"/>
          <a:chExt cx="0" cy="0"/>
        </a:xfrm>
      </p:grpSpPr>
      <p:sp>
        <p:nvSpPr>
          <p:cNvPr id="6" name="Рисунок 5"/>
          <p:cNvSpPr>
            <a:spLocks noGrp="1"/>
          </p:cNvSpPr>
          <p:nvPr>
            <p:ph type="pic" sz="quarter" idx="13"/>
          </p:nvPr>
        </p:nvSpPr>
        <p:spPr>
          <a:xfrm>
            <a:off x="0" y="1"/>
            <a:ext cx="12192000" cy="68580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838200" y="1143000"/>
            <a:ext cx="4572000" cy="4572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1494632" y="1"/>
            <a:ext cx="9199562" cy="6856413"/>
          </a:xfrm>
          <a:custGeom>
            <a:avLst/>
            <a:gdLst>
              <a:gd name="connsiteX0" fmla="*/ 3057874 w 18399124"/>
              <a:gd name="connsiteY0" fmla="*/ 0 h 13712825"/>
              <a:gd name="connsiteX1" fmla="*/ 15341256 w 18399124"/>
              <a:gd name="connsiteY1" fmla="*/ 0 h 13712825"/>
              <a:gd name="connsiteX2" fmla="*/ 15682274 w 18399124"/>
              <a:gd name="connsiteY2" fmla="*/ 321747 h 13712825"/>
              <a:gd name="connsiteX3" fmla="*/ 18399124 w 18399124"/>
              <a:gd name="connsiteY3" fmla="*/ 6854826 h 13712825"/>
              <a:gd name="connsiteX4" fmla="*/ 15337890 w 18399124"/>
              <a:gd name="connsiteY4" fmla="*/ 13712825 h 13712825"/>
              <a:gd name="connsiteX5" fmla="*/ 3061234 w 18399124"/>
              <a:gd name="connsiteY5" fmla="*/ 13712825 h 13712825"/>
              <a:gd name="connsiteX6" fmla="*/ 0 w 18399124"/>
              <a:gd name="connsiteY6" fmla="*/ 6854826 h 13712825"/>
              <a:gd name="connsiteX7" fmla="*/ 2717373 w 18399124"/>
              <a:gd name="connsiteY7" fmla="*/ 321747 h 1371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99124" h="13712825">
                <a:moveTo>
                  <a:pt x="3057874" y="0"/>
                </a:moveTo>
                <a:lnTo>
                  <a:pt x="15341256" y="0"/>
                </a:lnTo>
                <a:lnTo>
                  <a:pt x="15682274" y="321747"/>
                </a:lnTo>
                <a:cubicBezTo>
                  <a:pt x="17361944" y="1989820"/>
                  <a:pt x="18399124" y="4300935"/>
                  <a:pt x="18399124" y="6854826"/>
                </a:cubicBezTo>
                <a:cubicBezTo>
                  <a:pt x="18399124" y="9578975"/>
                  <a:pt x="17219044" y="12026900"/>
                  <a:pt x="15337890" y="13712825"/>
                </a:cubicBezTo>
                <a:cubicBezTo>
                  <a:pt x="3061234" y="13712825"/>
                  <a:pt x="3061234" y="13712825"/>
                  <a:pt x="3061234" y="13712825"/>
                </a:cubicBezTo>
                <a:cubicBezTo>
                  <a:pt x="1183253" y="12026900"/>
                  <a:pt x="0" y="9578975"/>
                  <a:pt x="0" y="6854826"/>
                </a:cubicBezTo>
                <a:cubicBezTo>
                  <a:pt x="0" y="4300935"/>
                  <a:pt x="1039969" y="1989820"/>
                  <a:pt x="2717373" y="321747"/>
                </a:cubicBez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699553" y="1920240"/>
            <a:ext cx="3017520" cy="301752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Рисунок с подписью">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0" y="0"/>
            <a:ext cx="8382000" cy="68580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Рисунок с подписью">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3810000" y="0"/>
            <a:ext cx="8382000" cy="68580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2009417" y="2013827"/>
            <a:ext cx="3291840" cy="329184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6913476" y="2020247"/>
            <a:ext cx="3291840" cy="329184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870678" y="2057258"/>
            <a:ext cx="2057400" cy="2057400"/>
          </a:xfrm>
          <a:prstGeom prst="ellipse">
            <a:avLst/>
          </a:prstGeom>
        </p:spPr>
        <p:txBody>
          <a:bodyPr/>
          <a:lstStyle/>
          <a:p>
            <a:endParaRPr lang="en-US"/>
          </a:p>
        </p:txBody>
      </p:sp>
      <p:sp>
        <p:nvSpPr>
          <p:cNvPr id="7" name="Рисунок 33"/>
          <p:cNvSpPr>
            <a:spLocks noGrp="1"/>
          </p:cNvSpPr>
          <p:nvPr>
            <p:ph type="pic" sz="quarter" idx="12"/>
          </p:nvPr>
        </p:nvSpPr>
        <p:spPr>
          <a:xfrm>
            <a:off x="5067300" y="2057115"/>
            <a:ext cx="2057400" cy="2057400"/>
          </a:xfrm>
          <a:prstGeom prst="ellipse">
            <a:avLst/>
          </a:prstGeom>
        </p:spPr>
        <p:txBody>
          <a:bodyPr/>
          <a:lstStyle/>
          <a:p>
            <a:endParaRPr lang="en-US"/>
          </a:p>
        </p:txBody>
      </p:sp>
      <p:sp>
        <p:nvSpPr>
          <p:cNvPr id="8" name="Рисунок 33"/>
          <p:cNvSpPr>
            <a:spLocks noGrp="1"/>
          </p:cNvSpPr>
          <p:nvPr>
            <p:ph type="pic" sz="quarter" idx="13"/>
          </p:nvPr>
        </p:nvSpPr>
        <p:spPr>
          <a:xfrm>
            <a:off x="8272718" y="2057115"/>
            <a:ext cx="2057400" cy="20574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Заголовок и объект">
    <p:spTree>
      <p:nvGrpSpPr>
        <p:cNvPr id="1" name=""/>
        <p:cNvGrpSpPr/>
        <p:nvPr/>
      </p:nvGrpSpPr>
      <p:grpSpPr>
        <a:xfrm>
          <a:off x="0" y="0"/>
          <a:ext cx="0" cy="0"/>
          <a:chOff x="0" y="0"/>
          <a:chExt cx="0" cy="0"/>
        </a:xfrm>
      </p:grpSpPr>
      <p:sp>
        <p:nvSpPr>
          <p:cNvPr id="13" name="Рисунок 33"/>
          <p:cNvSpPr>
            <a:spLocks noGrp="1"/>
          </p:cNvSpPr>
          <p:nvPr>
            <p:ph type="pic" sz="quarter" idx="14"/>
          </p:nvPr>
        </p:nvSpPr>
        <p:spPr>
          <a:xfrm>
            <a:off x="5529517" y="2219933"/>
            <a:ext cx="1143000" cy="1143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2324100" y="1809544"/>
            <a:ext cx="1143000" cy="1143000"/>
          </a:xfrm>
          <a:prstGeom prst="ellipse">
            <a:avLst/>
          </a:prstGeom>
        </p:spPr>
        <p:txBody>
          <a:bodyPr/>
          <a:lstStyle/>
          <a:p>
            <a:endParaRPr lang="en-US"/>
          </a:p>
        </p:txBody>
      </p:sp>
      <p:sp>
        <p:nvSpPr>
          <p:cNvPr id="13" name="Рисунок 33"/>
          <p:cNvSpPr>
            <a:spLocks noGrp="1"/>
          </p:cNvSpPr>
          <p:nvPr>
            <p:ph type="pic" sz="quarter" idx="14"/>
          </p:nvPr>
        </p:nvSpPr>
        <p:spPr>
          <a:xfrm>
            <a:off x="5529517" y="1809544"/>
            <a:ext cx="1143000" cy="1143000"/>
          </a:xfrm>
          <a:prstGeom prst="ellipse">
            <a:avLst/>
          </a:prstGeom>
        </p:spPr>
        <p:txBody>
          <a:bodyPr/>
          <a:lstStyle/>
          <a:p>
            <a:endParaRPr lang="en-US"/>
          </a:p>
        </p:txBody>
      </p:sp>
      <p:sp>
        <p:nvSpPr>
          <p:cNvPr id="14" name="Рисунок 33"/>
          <p:cNvSpPr>
            <a:spLocks noGrp="1"/>
          </p:cNvSpPr>
          <p:nvPr>
            <p:ph type="pic" sz="quarter" idx="15"/>
          </p:nvPr>
        </p:nvSpPr>
        <p:spPr>
          <a:xfrm>
            <a:off x="8719883" y="1809544"/>
            <a:ext cx="1143000" cy="1143000"/>
          </a:xfrm>
          <a:prstGeom prst="ellipse">
            <a:avLst/>
          </a:prstGeom>
        </p:spPr>
        <p:txBody>
          <a:bodyPr/>
          <a:lstStyle/>
          <a:p>
            <a:endParaRPr lang="en-US"/>
          </a:p>
        </p:txBody>
      </p:sp>
      <p:sp>
        <p:nvSpPr>
          <p:cNvPr id="15" name="Рисунок 33"/>
          <p:cNvSpPr>
            <a:spLocks noGrp="1"/>
          </p:cNvSpPr>
          <p:nvPr>
            <p:ph type="pic" sz="quarter" idx="16"/>
          </p:nvPr>
        </p:nvSpPr>
        <p:spPr>
          <a:xfrm>
            <a:off x="3932988" y="4251639"/>
            <a:ext cx="1143000" cy="1143000"/>
          </a:xfrm>
          <a:prstGeom prst="ellipse">
            <a:avLst/>
          </a:prstGeom>
        </p:spPr>
        <p:txBody>
          <a:bodyPr/>
          <a:lstStyle/>
          <a:p>
            <a:endParaRPr lang="en-US"/>
          </a:p>
        </p:txBody>
      </p:sp>
      <p:sp>
        <p:nvSpPr>
          <p:cNvPr id="16" name="Рисунок 33"/>
          <p:cNvSpPr>
            <a:spLocks noGrp="1"/>
          </p:cNvSpPr>
          <p:nvPr>
            <p:ph type="pic" sz="quarter" idx="17"/>
          </p:nvPr>
        </p:nvSpPr>
        <p:spPr>
          <a:xfrm>
            <a:off x="7138406" y="4251639"/>
            <a:ext cx="1143000" cy="1143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230302" y="1876771"/>
            <a:ext cx="3564848" cy="3564848"/>
          </a:xfrm>
          <a:prstGeom prst="ellipse">
            <a:avLst/>
          </a:prstGeom>
        </p:spPr>
        <p:txBody>
          <a:bodyPr/>
          <a:lstStyle/>
          <a:p>
            <a:endParaRPr lang="en-US"/>
          </a:p>
        </p:txBody>
      </p:sp>
      <p:sp>
        <p:nvSpPr>
          <p:cNvPr id="11" name="Рисунок 33"/>
          <p:cNvSpPr>
            <a:spLocks noGrp="1"/>
          </p:cNvSpPr>
          <p:nvPr>
            <p:ph type="pic" sz="quarter" idx="12"/>
          </p:nvPr>
        </p:nvSpPr>
        <p:spPr>
          <a:xfrm>
            <a:off x="5296553" y="3892013"/>
            <a:ext cx="1601743" cy="1601743"/>
          </a:xfrm>
          <a:prstGeom prst="ellipse">
            <a:avLst/>
          </a:prstGeom>
        </p:spPr>
        <p:txBody>
          <a:bodyPr/>
          <a:lstStyle/>
          <a:p>
            <a:endParaRPr lang="en-US"/>
          </a:p>
        </p:txBody>
      </p:sp>
      <p:sp>
        <p:nvSpPr>
          <p:cNvPr id="12" name="Рисунок 33"/>
          <p:cNvSpPr>
            <a:spLocks noGrp="1"/>
          </p:cNvSpPr>
          <p:nvPr>
            <p:ph type="pic" sz="quarter" idx="13"/>
          </p:nvPr>
        </p:nvSpPr>
        <p:spPr>
          <a:xfrm>
            <a:off x="9416755" y="3892013"/>
            <a:ext cx="1601743" cy="1601743"/>
          </a:xfrm>
          <a:prstGeom prst="ellipse">
            <a:avLst/>
          </a:prstGeom>
        </p:spPr>
        <p:txBody>
          <a:bodyPr/>
          <a:lstStyle/>
          <a:p>
            <a:endParaRPr lang="en-US"/>
          </a:p>
        </p:txBody>
      </p:sp>
      <p:sp>
        <p:nvSpPr>
          <p:cNvPr id="13" name="Рисунок 33"/>
          <p:cNvSpPr>
            <a:spLocks noGrp="1"/>
          </p:cNvSpPr>
          <p:nvPr>
            <p:ph type="pic" sz="quarter" idx="14"/>
          </p:nvPr>
        </p:nvSpPr>
        <p:spPr>
          <a:xfrm>
            <a:off x="7353469" y="1829801"/>
            <a:ext cx="1601743" cy="1601743"/>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4319945" y="1876771"/>
            <a:ext cx="3564848" cy="3564848"/>
          </a:xfrm>
          <a:prstGeom prst="ellipse">
            <a:avLst/>
          </a:prstGeom>
        </p:spPr>
        <p:txBody>
          <a:bodyPr/>
          <a:lstStyle/>
          <a:p>
            <a:endParaRPr lang="en-US"/>
          </a:p>
        </p:txBody>
      </p:sp>
      <p:sp>
        <p:nvSpPr>
          <p:cNvPr id="12" name="Рисунок 33"/>
          <p:cNvSpPr>
            <a:spLocks noGrp="1"/>
          </p:cNvSpPr>
          <p:nvPr>
            <p:ph type="pic" sz="quarter" idx="13"/>
          </p:nvPr>
        </p:nvSpPr>
        <p:spPr>
          <a:xfrm>
            <a:off x="10226220" y="2866545"/>
            <a:ext cx="1601743" cy="1601743"/>
          </a:xfrm>
          <a:prstGeom prst="ellipse">
            <a:avLst/>
          </a:prstGeom>
        </p:spPr>
        <p:txBody>
          <a:bodyPr/>
          <a:lstStyle/>
          <a:p>
            <a:endParaRPr lang="en-US"/>
          </a:p>
        </p:txBody>
      </p:sp>
      <p:sp>
        <p:nvSpPr>
          <p:cNvPr id="14" name="Рисунок 33"/>
          <p:cNvSpPr>
            <a:spLocks noGrp="1"/>
          </p:cNvSpPr>
          <p:nvPr>
            <p:ph type="pic" sz="quarter" idx="14"/>
          </p:nvPr>
        </p:nvSpPr>
        <p:spPr>
          <a:xfrm>
            <a:off x="372510" y="2866545"/>
            <a:ext cx="1601743" cy="1601743"/>
          </a:xfrm>
          <a:prstGeom prst="ellipse">
            <a:avLst/>
          </a:prstGeom>
        </p:spPr>
        <p:txBody>
          <a:bodyPr/>
          <a:lstStyle/>
          <a:p>
            <a:endParaRPr lang="en-US"/>
          </a:p>
        </p:txBody>
      </p:sp>
      <p:sp>
        <p:nvSpPr>
          <p:cNvPr id="15" name="Рисунок 33"/>
          <p:cNvSpPr>
            <a:spLocks noGrp="1"/>
          </p:cNvSpPr>
          <p:nvPr>
            <p:ph type="pic" sz="quarter" idx="15"/>
          </p:nvPr>
        </p:nvSpPr>
        <p:spPr>
          <a:xfrm>
            <a:off x="1787347" y="2534275"/>
            <a:ext cx="2240280" cy="2240280"/>
          </a:xfrm>
          <a:prstGeom prst="ellipse">
            <a:avLst/>
          </a:prstGeom>
        </p:spPr>
        <p:txBody>
          <a:bodyPr/>
          <a:lstStyle/>
          <a:p>
            <a:endParaRPr lang="en-US"/>
          </a:p>
        </p:txBody>
      </p:sp>
      <p:sp>
        <p:nvSpPr>
          <p:cNvPr id="16" name="Рисунок 33"/>
          <p:cNvSpPr>
            <a:spLocks noGrp="1"/>
          </p:cNvSpPr>
          <p:nvPr>
            <p:ph type="pic" sz="quarter" idx="16"/>
          </p:nvPr>
        </p:nvSpPr>
        <p:spPr>
          <a:xfrm>
            <a:off x="8197329" y="2546505"/>
            <a:ext cx="2240280" cy="224028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Пустой слайд">
    <p:spTree>
      <p:nvGrpSpPr>
        <p:cNvPr id="1" name=""/>
        <p:cNvGrpSpPr/>
        <p:nvPr/>
      </p:nvGrpSpPr>
      <p:grpSpPr>
        <a:xfrm>
          <a:off x="0" y="0"/>
          <a:ext cx="0" cy="0"/>
          <a:chOff x="0" y="0"/>
          <a:chExt cx="0" cy="0"/>
        </a:xfrm>
      </p:grpSpPr>
      <p:sp>
        <p:nvSpPr>
          <p:cNvPr id="10" name="Рисунок 7"/>
          <p:cNvSpPr>
            <a:spLocks noGrp="1"/>
          </p:cNvSpPr>
          <p:nvPr>
            <p:ph type="pic" sz="quarter" idx="12"/>
          </p:nvPr>
        </p:nvSpPr>
        <p:spPr>
          <a:xfrm>
            <a:off x="0" y="2000250"/>
            <a:ext cx="5200650" cy="33528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Пустой слайд">
    <p:spTree>
      <p:nvGrpSpPr>
        <p:cNvPr id="1" name=""/>
        <p:cNvGrpSpPr/>
        <p:nvPr/>
      </p:nvGrpSpPr>
      <p:grpSpPr>
        <a:xfrm>
          <a:off x="0" y="0"/>
          <a:ext cx="0" cy="0"/>
          <a:chOff x="0" y="0"/>
          <a:chExt cx="0" cy="0"/>
        </a:xfrm>
      </p:grpSpPr>
      <p:sp>
        <p:nvSpPr>
          <p:cNvPr id="9" name="Рисунок 8"/>
          <p:cNvSpPr>
            <a:spLocks noGrp="1"/>
          </p:cNvSpPr>
          <p:nvPr>
            <p:ph type="pic" sz="quarter" idx="11"/>
          </p:nvPr>
        </p:nvSpPr>
        <p:spPr>
          <a:xfrm>
            <a:off x="5113338" y="2582863"/>
            <a:ext cx="1870802" cy="2382044"/>
          </a:xfrm>
          <a:prstGeom prst="roundRect">
            <a:avLst>
              <a:gd name="adj" fmla="val 3483"/>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Пустой слайд">
    <p:spTree>
      <p:nvGrpSpPr>
        <p:cNvPr id="1" name=""/>
        <p:cNvGrpSpPr/>
        <p:nvPr/>
      </p:nvGrpSpPr>
      <p:grpSpPr>
        <a:xfrm>
          <a:off x="0" y="0"/>
          <a:ext cx="0" cy="0"/>
          <a:chOff x="0" y="0"/>
          <a:chExt cx="0" cy="0"/>
        </a:xfrm>
      </p:grpSpPr>
      <p:sp>
        <p:nvSpPr>
          <p:cNvPr id="6" name="Рисунок 5"/>
          <p:cNvSpPr>
            <a:spLocks noGrp="1"/>
          </p:cNvSpPr>
          <p:nvPr>
            <p:ph type="pic" sz="quarter" idx="13"/>
          </p:nvPr>
        </p:nvSpPr>
        <p:spPr>
          <a:xfrm>
            <a:off x="0" y="1"/>
            <a:ext cx="12192000" cy="68580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838200" y="1143000"/>
            <a:ext cx="4572000" cy="4572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1494632" y="1"/>
            <a:ext cx="9199562" cy="6856413"/>
          </a:xfrm>
          <a:custGeom>
            <a:avLst/>
            <a:gdLst>
              <a:gd name="connsiteX0" fmla="*/ 3057874 w 18399124"/>
              <a:gd name="connsiteY0" fmla="*/ 0 h 13712825"/>
              <a:gd name="connsiteX1" fmla="*/ 15341256 w 18399124"/>
              <a:gd name="connsiteY1" fmla="*/ 0 h 13712825"/>
              <a:gd name="connsiteX2" fmla="*/ 15682274 w 18399124"/>
              <a:gd name="connsiteY2" fmla="*/ 321747 h 13712825"/>
              <a:gd name="connsiteX3" fmla="*/ 18399124 w 18399124"/>
              <a:gd name="connsiteY3" fmla="*/ 6854826 h 13712825"/>
              <a:gd name="connsiteX4" fmla="*/ 15337890 w 18399124"/>
              <a:gd name="connsiteY4" fmla="*/ 13712825 h 13712825"/>
              <a:gd name="connsiteX5" fmla="*/ 3061234 w 18399124"/>
              <a:gd name="connsiteY5" fmla="*/ 13712825 h 13712825"/>
              <a:gd name="connsiteX6" fmla="*/ 0 w 18399124"/>
              <a:gd name="connsiteY6" fmla="*/ 6854826 h 13712825"/>
              <a:gd name="connsiteX7" fmla="*/ 2717373 w 18399124"/>
              <a:gd name="connsiteY7" fmla="*/ 321747 h 1371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99124" h="13712825">
                <a:moveTo>
                  <a:pt x="3057874" y="0"/>
                </a:moveTo>
                <a:lnTo>
                  <a:pt x="15341256" y="0"/>
                </a:lnTo>
                <a:lnTo>
                  <a:pt x="15682274" y="321747"/>
                </a:lnTo>
                <a:cubicBezTo>
                  <a:pt x="17361944" y="1989820"/>
                  <a:pt x="18399124" y="4300935"/>
                  <a:pt x="18399124" y="6854826"/>
                </a:cubicBezTo>
                <a:cubicBezTo>
                  <a:pt x="18399124" y="9578975"/>
                  <a:pt x="17219044" y="12026900"/>
                  <a:pt x="15337890" y="13712825"/>
                </a:cubicBezTo>
                <a:cubicBezTo>
                  <a:pt x="3061234" y="13712825"/>
                  <a:pt x="3061234" y="13712825"/>
                  <a:pt x="3061234" y="13712825"/>
                </a:cubicBezTo>
                <a:cubicBezTo>
                  <a:pt x="1183253" y="12026900"/>
                  <a:pt x="0" y="9578975"/>
                  <a:pt x="0" y="6854826"/>
                </a:cubicBezTo>
                <a:cubicBezTo>
                  <a:pt x="0" y="4300935"/>
                  <a:pt x="1039969" y="1989820"/>
                  <a:pt x="2717373" y="321747"/>
                </a:cubicBezTo>
                <a:close/>
              </a:path>
            </a:pathLst>
          </a:custGeom>
        </p:spPr>
        <p:txBody>
          <a:bodyPr wrap="square">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699553" y="1920240"/>
            <a:ext cx="3017520" cy="301752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Рисунок с подписью">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0" y="0"/>
            <a:ext cx="8382000" cy="68580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Рисунок с подписью">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3810000" y="0"/>
            <a:ext cx="8382000" cy="68580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1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2009417" y="2013827"/>
            <a:ext cx="3291840" cy="329184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3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6913476" y="2020247"/>
            <a:ext cx="3291840" cy="329184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870678" y="2057258"/>
            <a:ext cx="2057400" cy="2057400"/>
          </a:xfrm>
          <a:prstGeom prst="ellipse">
            <a:avLst/>
          </a:prstGeom>
        </p:spPr>
        <p:txBody>
          <a:bodyPr/>
          <a:lstStyle/>
          <a:p>
            <a:endParaRPr lang="en-US"/>
          </a:p>
        </p:txBody>
      </p:sp>
      <p:sp>
        <p:nvSpPr>
          <p:cNvPr id="7" name="Рисунок 33"/>
          <p:cNvSpPr>
            <a:spLocks noGrp="1"/>
          </p:cNvSpPr>
          <p:nvPr>
            <p:ph type="pic" sz="quarter" idx="12"/>
          </p:nvPr>
        </p:nvSpPr>
        <p:spPr>
          <a:xfrm>
            <a:off x="5067300" y="2057115"/>
            <a:ext cx="2057400" cy="2057400"/>
          </a:xfrm>
          <a:prstGeom prst="ellipse">
            <a:avLst/>
          </a:prstGeom>
        </p:spPr>
        <p:txBody>
          <a:bodyPr/>
          <a:lstStyle/>
          <a:p>
            <a:endParaRPr lang="en-US"/>
          </a:p>
        </p:txBody>
      </p:sp>
      <p:sp>
        <p:nvSpPr>
          <p:cNvPr id="8" name="Рисунок 33"/>
          <p:cNvSpPr>
            <a:spLocks noGrp="1"/>
          </p:cNvSpPr>
          <p:nvPr>
            <p:ph type="pic" sz="quarter" idx="13"/>
          </p:nvPr>
        </p:nvSpPr>
        <p:spPr>
          <a:xfrm>
            <a:off x="8272718" y="2057115"/>
            <a:ext cx="2057400" cy="20574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Заголовок и объект">
    <p:spTree>
      <p:nvGrpSpPr>
        <p:cNvPr id="1" name=""/>
        <p:cNvGrpSpPr/>
        <p:nvPr/>
      </p:nvGrpSpPr>
      <p:grpSpPr>
        <a:xfrm>
          <a:off x="0" y="0"/>
          <a:ext cx="0" cy="0"/>
          <a:chOff x="0" y="0"/>
          <a:chExt cx="0" cy="0"/>
        </a:xfrm>
      </p:grpSpPr>
      <p:sp>
        <p:nvSpPr>
          <p:cNvPr id="13" name="Рисунок 33"/>
          <p:cNvSpPr>
            <a:spLocks noGrp="1"/>
          </p:cNvSpPr>
          <p:nvPr>
            <p:ph type="pic" sz="quarter" idx="14"/>
          </p:nvPr>
        </p:nvSpPr>
        <p:spPr>
          <a:xfrm>
            <a:off x="5529517" y="2219933"/>
            <a:ext cx="1143000" cy="1143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2324100" y="1809544"/>
            <a:ext cx="1143000" cy="1143000"/>
          </a:xfrm>
          <a:prstGeom prst="ellipse">
            <a:avLst/>
          </a:prstGeom>
        </p:spPr>
        <p:txBody>
          <a:bodyPr/>
          <a:lstStyle/>
          <a:p>
            <a:endParaRPr lang="en-US"/>
          </a:p>
        </p:txBody>
      </p:sp>
      <p:sp>
        <p:nvSpPr>
          <p:cNvPr id="13" name="Рисунок 33"/>
          <p:cNvSpPr>
            <a:spLocks noGrp="1"/>
          </p:cNvSpPr>
          <p:nvPr>
            <p:ph type="pic" sz="quarter" idx="14"/>
          </p:nvPr>
        </p:nvSpPr>
        <p:spPr>
          <a:xfrm>
            <a:off x="5529517" y="1809544"/>
            <a:ext cx="1143000" cy="1143000"/>
          </a:xfrm>
          <a:prstGeom prst="ellipse">
            <a:avLst/>
          </a:prstGeom>
        </p:spPr>
        <p:txBody>
          <a:bodyPr/>
          <a:lstStyle/>
          <a:p>
            <a:endParaRPr lang="en-US"/>
          </a:p>
        </p:txBody>
      </p:sp>
      <p:sp>
        <p:nvSpPr>
          <p:cNvPr id="14" name="Рисунок 33"/>
          <p:cNvSpPr>
            <a:spLocks noGrp="1"/>
          </p:cNvSpPr>
          <p:nvPr>
            <p:ph type="pic" sz="quarter" idx="15"/>
          </p:nvPr>
        </p:nvSpPr>
        <p:spPr>
          <a:xfrm>
            <a:off x="8719883" y="1809544"/>
            <a:ext cx="1143000" cy="1143000"/>
          </a:xfrm>
          <a:prstGeom prst="ellipse">
            <a:avLst/>
          </a:prstGeom>
        </p:spPr>
        <p:txBody>
          <a:bodyPr/>
          <a:lstStyle/>
          <a:p>
            <a:endParaRPr lang="en-US"/>
          </a:p>
        </p:txBody>
      </p:sp>
      <p:sp>
        <p:nvSpPr>
          <p:cNvPr id="15" name="Рисунок 33"/>
          <p:cNvSpPr>
            <a:spLocks noGrp="1"/>
          </p:cNvSpPr>
          <p:nvPr>
            <p:ph type="pic" sz="quarter" idx="16"/>
          </p:nvPr>
        </p:nvSpPr>
        <p:spPr>
          <a:xfrm>
            <a:off x="3932988" y="4251639"/>
            <a:ext cx="1143000" cy="1143000"/>
          </a:xfrm>
          <a:prstGeom prst="ellipse">
            <a:avLst/>
          </a:prstGeom>
        </p:spPr>
        <p:txBody>
          <a:bodyPr/>
          <a:lstStyle/>
          <a:p>
            <a:endParaRPr lang="en-US"/>
          </a:p>
        </p:txBody>
      </p:sp>
      <p:sp>
        <p:nvSpPr>
          <p:cNvPr id="16" name="Рисунок 33"/>
          <p:cNvSpPr>
            <a:spLocks noGrp="1"/>
          </p:cNvSpPr>
          <p:nvPr>
            <p:ph type="pic" sz="quarter" idx="17"/>
          </p:nvPr>
        </p:nvSpPr>
        <p:spPr>
          <a:xfrm>
            <a:off x="7138406" y="4251639"/>
            <a:ext cx="1143000" cy="114300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1230302" y="1876771"/>
            <a:ext cx="3564848" cy="3564848"/>
          </a:xfrm>
          <a:prstGeom prst="ellipse">
            <a:avLst/>
          </a:prstGeom>
        </p:spPr>
        <p:txBody>
          <a:bodyPr/>
          <a:lstStyle/>
          <a:p>
            <a:endParaRPr lang="en-US"/>
          </a:p>
        </p:txBody>
      </p:sp>
      <p:sp>
        <p:nvSpPr>
          <p:cNvPr id="11" name="Рисунок 33"/>
          <p:cNvSpPr>
            <a:spLocks noGrp="1"/>
          </p:cNvSpPr>
          <p:nvPr>
            <p:ph type="pic" sz="quarter" idx="12"/>
          </p:nvPr>
        </p:nvSpPr>
        <p:spPr>
          <a:xfrm>
            <a:off x="5296553" y="3892013"/>
            <a:ext cx="1601743" cy="1601743"/>
          </a:xfrm>
          <a:prstGeom prst="ellipse">
            <a:avLst/>
          </a:prstGeom>
        </p:spPr>
        <p:txBody>
          <a:bodyPr/>
          <a:lstStyle/>
          <a:p>
            <a:endParaRPr lang="en-US"/>
          </a:p>
        </p:txBody>
      </p:sp>
      <p:sp>
        <p:nvSpPr>
          <p:cNvPr id="12" name="Рисунок 33"/>
          <p:cNvSpPr>
            <a:spLocks noGrp="1"/>
          </p:cNvSpPr>
          <p:nvPr>
            <p:ph type="pic" sz="quarter" idx="13"/>
          </p:nvPr>
        </p:nvSpPr>
        <p:spPr>
          <a:xfrm>
            <a:off x="9416755" y="3892013"/>
            <a:ext cx="1601743" cy="1601743"/>
          </a:xfrm>
          <a:prstGeom prst="ellipse">
            <a:avLst/>
          </a:prstGeom>
        </p:spPr>
        <p:txBody>
          <a:bodyPr/>
          <a:lstStyle/>
          <a:p>
            <a:endParaRPr lang="en-US"/>
          </a:p>
        </p:txBody>
      </p:sp>
      <p:sp>
        <p:nvSpPr>
          <p:cNvPr id="13" name="Рисунок 33"/>
          <p:cNvSpPr>
            <a:spLocks noGrp="1"/>
          </p:cNvSpPr>
          <p:nvPr>
            <p:ph type="pic" sz="quarter" idx="14"/>
          </p:nvPr>
        </p:nvSpPr>
        <p:spPr>
          <a:xfrm>
            <a:off x="7353469" y="1829801"/>
            <a:ext cx="1601743" cy="1601743"/>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Заголовок и объект">
    <p:spTree>
      <p:nvGrpSpPr>
        <p:cNvPr id="1" name=""/>
        <p:cNvGrpSpPr/>
        <p:nvPr/>
      </p:nvGrpSpPr>
      <p:grpSpPr>
        <a:xfrm>
          <a:off x="0" y="0"/>
          <a:ext cx="0" cy="0"/>
          <a:chOff x="0" y="0"/>
          <a:chExt cx="0" cy="0"/>
        </a:xfrm>
      </p:grpSpPr>
      <p:sp>
        <p:nvSpPr>
          <p:cNvPr id="35" name="Рисунок 33"/>
          <p:cNvSpPr>
            <a:spLocks noGrp="1"/>
          </p:cNvSpPr>
          <p:nvPr>
            <p:ph type="pic" sz="quarter" idx="11"/>
          </p:nvPr>
        </p:nvSpPr>
        <p:spPr>
          <a:xfrm>
            <a:off x="4319945" y="1876771"/>
            <a:ext cx="3564848" cy="3564848"/>
          </a:xfrm>
          <a:prstGeom prst="ellipse">
            <a:avLst/>
          </a:prstGeom>
        </p:spPr>
        <p:txBody>
          <a:bodyPr/>
          <a:lstStyle/>
          <a:p>
            <a:endParaRPr lang="en-US"/>
          </a:p>
        </p:txBody>
      </p:sp>
      <p:sp>
        <p:nvSpPr>
          <p:cNvPr id="12" name="Рисунок 33"/>
          <p:cNvSpPr>
            <a:spLocks noGrp="1"/>
          </p:cNvSpPr>
          <p:nvPr>
            <p:ph type="pic" sz="quarter" idx="13"/>
          </p:nvPr>
        </p:nvSpPr>
        <p:spPr>
          <a:xfrm>
            <a:off x="10226220" y="2866545"/>
            <a:ext cx="1601743" cy="1601743"/>
          </a:xfrm>
          <a:prstGeom prst="ellipse">
            <a:avLst/>
          </a:prstGeom>
        </p:spPr>
        <p:txBody>
          <a:bodyPr/>
          <a:lstStyle/>
          <a:p>
            <a:endParaRPr lang="en-US"/>
          </a:p>
        </p:txBody>
      </p:sp>
      <p:sp>
        <p:nvSpPr>
          <p:cNvPr id="14" name="Рисунок 33"/>
          <p:cNvSpPr>
            <a:spLocks noGrp="1"/>
          </p:cNvSpPr>
          <p:nvPr>
            <p:ph type="pic" sz="quarter" idx="14"/>
          </p:nvPr>
        </p:nvSpPr>
        <p:spPr>
          <a:xfrm>
            <a:off x="372510" y="2866545"/>
            <a:ext cx="1601743" cy="1601743"/>
          </a:xfrm>
          <a:prstGeom prst="ellipse">
            <a:avLst/>
          </a:prstGeom>
        </p:spPr>
        <p:txBody>
          <a:bodyPr/>
          <a:lstStyle/>
          <a:p>
            <a:endParaRPr lang="en-US"/>
          </a:p>
        </p:txBody>
      </p:sp>
      <p:sp>
        <p:nvSpPr>
          <p:cNvPr id="15" name="Рисунок 33"/>
          <p:cNvSpPr>
            <a:spLocks noGrp="1"/>
          </p:cNvSpPr>
          <p:nvPr>
            <p:ph type="pic" sz="quarter" idx="15"/>
          </p:nvPr>
        </p:nvSpPr>
        <p:spPr>
          <a:xfrm>
            <a:off x="1787347" y="2534275"/>
            <a:ext cx="2240280" cy="2240280"/>
          </a:xfrm>
          <a:prstGeom prst="ellipse">
            <a:avLst/>
          </a:prstGeom>
        </p:spPr>
        <p:txBody>
          <a:bodyPr/>
          <a:lstStyle/>
          <a:p>
            <a:endParaRPr lang="en-US"/>
          </a:p>
        </p:txBody>
      </p:sp>
      <p:sp>
        <p:nvSpPr>
          <p:cNvPr id="16" name="Рисунок 33"/>
          <p:cNvSpPr>
            <a:spLocks noGrp="1"/>
          </p:cNvSpPr>
          <p:nvPr>
            <p:ph type="pic" sz="quarter" idx="16"/>
          </p:nvPr>
        </p:nvSpPr>
        <p:spPr>
          <a:xfrm>
            <a:off x="8197329" y="2546505"/>
            <a:ext cx="2240280" cy="2240280"/>
          </a:xfrm>
          <a:prstGeom prst="ellipse">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6_Пустой слайд">
    <p:spTree>
      <p:nvGrpSpPr>
        <p:cNvPr id="1" name=""/>
        <p:cNvGrpSpPr/>
        <p:nvPr/>
      </p:nvGrpSpPr>
      <p:grpSpPr>
        <a:xfrm>
          <a:off x="0" y="0"/>
          <a:ext cx="0" cy="0"/>
          <a:chOff x="0" y="0"/>
          <a:chExt cx="0" cy="0"/>
        </a:xfrm>
      </p:grpSpPr>
      <p:sp>
        <p:nvSpPr>
          <p:cNvPr id="10" name="Рисунок 7"/>
          <p:cNvSpPr>
            <a:spLocks noGrp="1"/>
          </p:cNvSpPr>
          <p:nvPr>
            <p:ph type="pic" sz="quarter" idx="12"/>
          </p:nvPr>
        </p:nvSpPr>
        <p:spPr>
          <a:xfrm>
            <a:off x="0" y="2000250"/>
            <a:ext cx="5200650" cy="33528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Пустой слайд">
    <p:spTree>
      <p:nvGrpSpPr>
        <p:cNvPr id="1" name=""/>
        <p:cNvGrpSpPr/>
        <p:nvPr/>
      </p:nvGrpSpPr>
      <p:grpSpPr>
        <a:xfrm>
          <a:off x="0" y="0"/>
          <a:ext cx="0" cy="0"/>
          <a:chOff x="0" y="0"/>
          <a:chExt cx="0" cy="0"/>
        </a:xfrm>
      </p:grpSpPr>
      <p:sp>
        <p:nvSpPr>
          <p:cNvPr id="9" name="Рисунок 8"/>
          <p:cNvSpPr>
            <a:spLocks noGrp="1"/>
          </p:cNvSpPr>
          <p:nvPr>
            <p:ph type="pic" sz="quarter" idx="11"/>
          </p:nvPr>
        </p:nvSpPr>
        <p:spPr>
          <a:xfrm>
            <a:off x="5113338" y="2582863"/>
            <a:ext cx="1870802" cy="2382044"/>
          </a:xfrm>
          <a:prstGeom prst="roundRect">
            <a:avLst>
              <a:gd name="adj" fmla="val 3483"/>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5A88E63-4BFB-404E-9C0E-0983533A2E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31F6E1-0C87-4FAE-8F7F-85AE53A6033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88E63-4BFB-404E-9C0E-0983533A2E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1F6E1-0C87-4FAE-8F7F-85AE53A603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88E63-4BFB-404E-9C0E-0983533A2E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1F6E1-0C87-4FAE-8F7F-85AE53A603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e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9.em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4.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20.jpeg"/><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3.xml"/><Relationship Id="rId7" Type="http://schemas.openxmlformats.org/officeDocument/2006/relationships/image" Target="../media/image2.jpe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3.jpeg"/><Relationship Id="rId10" Type="http://schemas.openxmlformats.org/officeDocument/2006/relationships/notesSlide" Target="../notesSlides/notesSlide3.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6.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3.jpeg"/><Relationship Id="rId10" Type="http://schemas.openxmlformats.org/officeDocument/2006/relationships/notesSlide" Target="../notesSlides/notesSlide5.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8" Type="http://schemas.openxmlformats.org/officeDocument/2006/relationships/notesSlide" Target="../notesSlides/notesSlide6.xml"/><Relationship Id="rId17" Type="http://schemas.openxmlformats.org/officeDocument/2006/relationships/slideLayout" Target="../slideLayouts/slideLayout18.xml"/><Relationship Id="rId16" Type="http://schemas.openxmlformats.org/officeDocument/2006/relationships/image" Target="../media/image8.jpeg"/><Relationship Id="rId15" Type="http://schemas.openxmlformats.org/officeDocument/2006/relationships/image" Target="../media/image7.emf"/><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image" Target="../media/image6.emf"/><Relationship Id="rId10" Type="http://schemas.openxmlformats.org/officeDocument/2006/relationships/tags" Target="../tags/tag35.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3.jpeg"/><Relationship Id="rId10" Type="http://schemas.openxmlformats.org/officeDocument/2006/relationships/notesSlide" Target="../notesSlides/notesSlide7.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3"/>
          </p:nvPr>
        </p:nvPicPr>
        <p:blipFill>
          <a:blip r:embed="rId1" cstate="email"/>
          <a:srcRect/>
          <a:stretch>
            <a:fillRect/>
          </a:stretch>
        </p:blipFill>
        <p:spPr/>
      </p:pic>
      <p:sp>
        <p:nvSpPr>
          <p:cNvPr id="8" name="PA_库_任意多边形 7"/>
          <p:cNvSpPr/>
          <p:nvPr>
            <p:custDataLst>
              <p:tags r:id="rId2"/>
            </p:custDataLst>
          </p:nvPr>
        </p:nvSpPr>
        <p:spPr bwMode="auto">
          <a:xfrm>
            <a:off x="1494632" y="-1588"/>
            <a:ext cx="9199563" cy="6858000"/>
          </a:xfrm>
          <a:custGeom>
            <a:avLst/>
            <a:gdLst>
              <a:gd name="T0" fmla="*/ 5800 w 5800"/>
              <a:gd name="T1" fmla="*/ 2160 h 4320"/>
              <a:gd name="T2" fmla="*/ 4835 w 5800"/>
              <a:gd name="T3" fmla="*/ 4320 h 4320"/>
              <a:gd name="T4" fmla="*/ 965 w 5800"/>
              <a:gd name="T5" fmla="*/ 4320 h 4320"/>
              <a:gd name="T6" fmla="*/ 0 w 5800"/>
              <a:gd name="T7" fmla="*/ 2160 h 4320"/>
              <a:gd name="T8" fmla="*/ 965 w 5800"/>
              <a:gd name="T9" fmla="*/ 0 h 4320"/>
              <a:gd name="T10" fmla="*/ 4835 w 5800"/>
              <a:gd name="T11" fmla="*/ 0 h 4320"/>
              <a:gd name="T12" fmla="*/ 5800 w 5800"/>
              <a:gd name="T13" fmla="*/ 2160 h 4320"/>
            </a:gdLst>
            <a:ahLst/>
            <a:cxnLst>
              <a:cxn ang="0">
                <a:pos x="T0" y="T1"/>
              </a:cxn>
              <a:cxn ang="0">
                <a:pos x="T2" y="T3"/>
              </a:cxn>
              <a:cxn ang="0">
                <a:pos x="T4" y="T5"/>
              </a:cxn>
              <a:cxn ang="0">
                <a:pos x="T6" y="T7"/>
              </a:cxn>
              <a:cxn ang="0">
                <a:pos x="T8" y="T9"/>
              </a:cxn>
              <a:cxn ang="0">
                <a:pos x="T10" y="T11"/>
              </a:cxn>
              <a:cxn ang="0">
                <a:pos x="T12" y="T13"/>
              </a:cxn>
            </a:cxnLst>
            <a:rect l="0" t="0" r="r" b="b"/>
            <a:pathLst>
              <a:path w="5800" h="4320">
                <a:moveTo>
                  <a:pt x="5800" y="2160"/>
                </a:moveTo>
                <a:cubicBezTo>
                  <a:pt x="5800" y="3018"/>
                  <a:pt x="5428" y="3789"/>
                  <a:pt x="4835" y="4320"/>
                </a:cubicBezTo>
                <a:cubicBezTo>
                  <a:pt x="965" y="4320"/>
                  <a:pt x="965" y="4320"/>
                  <a:pt x="965" y="4320"/>
                </a:cubicBezTo>
                <a:cubicBezTo>
                  <a:pt x="373" y="3789"/>
                  <a:pt x="0" y="3018"/>
                  <a:pt x="0" y="2160"/>
                </a:cubicBezTo>
                <a:cubicBezTo>
                  <a:pt x="0" y="1302"/>
                  <a:pt x="373" y="531"/>
                  <a:pt x="965" y="0"/>
                </a:cubicBezTo>
                <a:cubicBezTo>
                  <a:pt x="4835" y="0"/>
                  <a:pt x="4835" y="0"/>
                  <a:pt x="4835" y="0"/>
                </a:cubicBezTo>
                <a:cubicBezTo>
                  <a:pt x="5428" y="531"/>
                  <a:pt x="5800" y="1302"/>
                  <a:pt x="5800" y="2160"/>
                </a:cubicBezTo>
                <a:close/>
              </a:path>
            </a:pathLst>
          </a:custGeom>
          <a:solidFill>
            <a:srgbClr val="FFFFFF">
              <a:alpha val="30000"/>
            </a:srgbClr>
          </a:solidFill>
          <a:ln>
            <a:noFill/>
          </a:ln>
        </p:spPr>
        <p:txBody>
          <a:bodyPr vert="horz" wrap="square" lIns="45720" tIns="22860" rIns="45720" bIns="22860" numCol="1" anchor="t" anchorCtr="0" compatLnSpc="1"/>
          <a:lstStyle/>
          <a:p>
            <a:endParaRPr lang="en-US" sz="900"/>
          </a:p>
        </p:txBody>
      </p:sp>
      <p:sp>
        <p:nvSpPr>
          <p:cNvPr id="18" name="PA_库_椭圆 9"/>
          <p:cNvSpPr>
            <a:spLocks noChangeArrowheads="1"/>
          </p:cNvSpPr>
          <p:nvPr>
            <p:custDataLst>
              <p:tags r:id="rId3"/>
            </p:custDataLst>
          </p:nvPr>
        </p:nvSpPr>
        <p:spPr bwMode="auto">
          <a:xfrm>
            <a:off x="2519998" y="1"/>
            <a:ext cx="6856412" cy="6856412"/>
          </a:xfrm>
          <a:prstGeom prst="ellipse">
            <a:avLst/>
          </a:prstGeom>
          <a:solidFill>
            <a:schemeClr val="bg1">
              <a:alpha val="50000"/>
            </a:schemeClr>
          </a:solidFill>
          <a:ln>
            <a:noFill/>
          </a:ln>
        </p:spPr>
        <p:txBody>
          <a:bodyPr vert="horz" wrap="square" lIns="91440" tIns="45720" rIns="91440" bIns="45720" numCol="1" anchor="t" anchorCtr="0" compatLnSpc="1"/>
          <a:lstStyle/>
          <a:p>
            <a:endParaRPr lang="en-US" sz="3600"/>
          </a:p>
        </p:txBody>
      </p:sp>
      <p:grpSp>
        <p:nvGrpSpPr>
          <p:cNvPr id="41" name="PA_库_number-page"/>
          <p:cNvGrpSpPr>
            <a:grpSpLocks noChangeAspect="1"/>
          </p:cNvGrpSpPr>
          <p:nvPr>
            <p:custDataLst>
              <p:tags r:id="rId4"/>
            </p:custDataLst>
          </p:nvPr>
        </p:nvGrpSpPr>
        <p:grpSpPr bwMode="auto">
          <a:xfrm>
            <a:off x="11211440"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PA_库_Номер слайда 1"/>
          <p:cNvSpPr>
            <a:spLocks noGrp="1"/>
          </p:cNvSpPr>
          <p:nvPr>
            <p:ph type="sldNum" sz="quarter" idx="4294967295"/>
            <p:custDataLst>
              <p:tags r:id="rId5"/>
            </p:custDataLst>
          </p:nvPr>
        </p:nvSpPr>
        <p:spPr>
          <a:xfrm>
            <a:off x="11305102"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29" name="文本框 28" descr="e7d195523061f1c0205959036996ad55c215b892a7aac5c0B9ADEF7896FB48F2EF97163A2DE1401E1875DEDC438B7864AD24CA23553DBBBD975DAF4CAD4A2592689FFB6CEE59FFA55B2702D0E5EE29CDA0679977A55BBD71F32513846C450AAE9B9A152CA99FEA830BCAEB38459B057739A6159C01F4E15E7595A93342AC529D18F46E1BEA77CCF0A0D732EE1265D4F5"/>
          <p:cNvSpPr txBox="1"/>
          <p:nvPr/>
        </p:nvSpPr>
        <p:spPr>
          <a:xfrm>
            <a:off x="2307590" y="2456180"/>
            <a:ext cx="7573010" cy="1106805"/>
          </a:xfrm>
          <a:prstGeom prst="rect">
            <a:avLst/>
          </a:prstGeom>
          <a:noFill/>
        </p:spPr>
        <p:txBody>
          <a:bodyPr wrap="square" rtlCol="0">
            <a:spAutoFit/>
            <a:scene3d>
              <a:camera prst="orthographicFront">
                <a:rot lat="0" lon="0" rev="0"/>
              </a:camera>
              <a:lightRig rig="threePt" dir="t"/>
            </a:scene3d>
          </a:bodyPr>
          <a:lstStyle>
            <a:defPPr>
              <a:defRPr lang="zh-CN"/>
            </a:defPPr>
            <a:lvl1pPr algn="dist">
              <a:defRPr sz="8000" b="1" spc="-150">
                <a:ln w="76200">
                  <a:noFill/>
                </a:ln>
                <a:gradFill>
                  <a:gsLst>
                    <a:gs pos="17000">
                      <a:schemeClr val="bg1"/>
                    </a:gs>
                    <a:gs pos="79000">
                      <a:srgbClr val="1D5DC7"/>
                    </a:gs>
                  </a:gsLst>
                  <a:lin ang="5400000" scaled="0"/>
                </a:gradFill>
                <a:latin typeface="Arial Black" panose="020B0A04020102020204" pitchFamily="34" charset="0"/>
                <a:ea typeface="Open Sans Extrabold" panose="020B0906030804020204" pitchFamily="34" charset="0"/>
                <a:cs typeface="Aharoni" panose="02010803020104030203" pitchFamily="2" charset="-79"/>
              </a:defRPr>
            </a:lvl1pPr>
            <a:lvl2pPr>
              <a:defRPr/>
            </a:lvl2pPr>
            <a:lvl3pPr>
              <a:defRPr/>
            </a:lvl3pPr>
            <a:lvl4pPr>
              <a:defRPr/>
            </a:lvl4pPr>
            <a:lvl5pPr>
              <a:defRPr/>
            </a:lvl5pPr>
            <a:lvl6pPr>
              <a:defRPr/>
            </a:lvl6pPr>
            <a:lvl7pPr>
              <a:defRPr/>
            </a:lvl7pPr>
            <a:lvl8pPr>
              <a:defRPr/>
            </a:lvl8pPr>
            <a:lvl9pPr>
              <a:defRPr/>
            </a:lvl9pPr>
          </a:lstStyle>
          <a:p>
            <a:pPr algn="ctr"/>
            <a:r>
              <a:rPr lang="zh-CN" altLang="en-US" sz="6600" spc="600" dirty="0">
                <a:solidFill>
                  <a:srgbClr val="090708"/>
                </a:solidFill>
                <a:latin typeface="IrisUPC" panose="020B0604020202020204" pitchFamily="34" charset="-34"/>
                <a:ea typeface="Verdana" panose="020B0604030504040204" pitchFamily="34" charset="0"/>
                <a:cs typeface="IrisUPC" panose="020B0604020202020204" pitchFamily="34" charset="-34"/>
              </a:rPr>
              <a:t>表情识别系统</a:t>
            </a:r>
            <a:endParaRPr lang="zh-CN" altLang="en-US" sz="6600" spc="600" dirty="0">
              <a:solidFill>
                <a:srgbClr val="090708"/>
              </a:solidFill>
              <a:latin typeface="IrisUPC" panose="020B0604020202020204" pitchFamily="34" charset="-34"/>
              <a:ea typeface="Verdana" panose="020B0604030504040204" pitchFamily="34" charset="0"/>
              <a:cs typeface="IrisUPC" panose="020B0604020202020204" pitchFamily="34" charset="-34"/>
            </a:endParaRPr>
          </a:p>
        </p:txBody>
      </p:sp>
      <p:sp>
        <p:nvSpPr>
          <p:cNvPr id="30" name="TextBox 62" descr="e7d195523061f1c0205959036996ad55c215b892a7aac5c0B9ADEF7896FB48F2EF97163A2DE1401E1875DEDC438B7864AD24CA23553DBBBD975DAF4CAD4A2592689FFB6CEE59FFA55B2702D0E5EE29CDA0679977A55BBD71F32513846C450AAE9B9A152CA99FEA830BCAEB38459B057739A6159C01F4E15E7595A93342AC529D18F46E1BEA77CCF0A0D732EE1265D4F5"/>
          <p:cNvSpPr txBox="1"/>
          <p:nvPr/>
        </p:nvSpPr>
        <p:spPr>
          <a:xfrm>
            <a:off x="3622040" y="3765550"/>
            <a:ext cx="4810125" cy="306705"/>
          </a:xfrm>
          <a:prstGeom prst="rect">
            <a:avLst/>
          </a:prstGeom>
          <a:noFill/>
          <a:effectLst/>
        </p:spPr>
        <p:txBody>
          <a:bodyPr wrap="square" rtlCol="0">
            <a:spAutoFit/>
          </a:bodyPr>
          <a:lstStyle/>
          <a:p>
            <a:pPr algn="dist">
              <a:defRPr/>
            </a:pPr>
            <a:r>
              <a:rPr lang="en-US" altLang="zh-CN" sz="1400" dirty="0">
                <a:ln w="38100">
                  <a:noFill/>
                </a:ln>
                <a:solidFill>
                  <a:srgbClr val="090708"/>
                </a:solidFill>
                <a:ea typeface="Verdana" panose="020B0604030504040204" pitchFamily="34" charset="0"/>
                <a:cs typeface="Verdana" panose="020B0604030504040204" pitchFamily="34" charset="0"/>
              </a:rPr>
              <a:t>Facial expression recognition system</a:t>
            </a:r>
            <a:endParaRPr lang="en-US" altLang="zh-CN" sz="1400" dirty="0">
              <a:ln w="38100">
                <a:noFill/>
              </a:ln>
              <a:solidFill>
                <a:srgbClr val="090708"/>
              </a:solidFill>
              <a:ea typeface="Verdana" panose="020B0604030504040204" pitchFamily="34" charset="0"/>
              <a:cs typeface="Verdana" panose="020B0604030504040204" pitchFamily="34" charset="0"/>
            </a:endParaRPr>
          </a:p>
        </p:txBody>
      </p:sp>
      <p:sp>
        <p:nvSpPr>
          <p:cNvPr id="31" name="矩形 30" descr="e7d195523061f1c0205959036996ad55c215b892a7aac5c0B9ADEF7896FB48F2EF97163A2DE1401E1875DEDC438B7864AD24CA23553DBBBD975DAF4CAD4A2592689FFB6CEE59FFA55B2702D0E5EE29CDA0679977A55BBD71F32513846C450AAE9B9A152CA99FEA830BCAEB38459B057739A6159C01F4E15E7595A93342AC529D18F46E1BEA77CCF0A0D732EE1265D4F5"/>
          <p:cNvSpPr/>
          <p:nvPr/>
        </p:nvSpPr>
        <p:spPr>
          <a:xfrm>
            <a:off x="2747645" y="2315210"/>
            <a:ext cx="6400800" cy="2223135"/>
          </a:xfrm>
          <a:prstGeom prst="rect">
            <a:avLst/>
          </a:prstGeom>
          <a:noFill/>
          <a:ln w="19050">
            <a:solidFill>
              <a:srgbClr val="090708"/>
            </a:solidFill>
          </a:ln>
          <a:effectLst>
            <a:outerShdw blurRad="635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childTnLst>
                                    <p:set>
                                      <p:cBhvr>
                                        <p:cTn id="6" dur="1" fill="hold">
                                          <p:stCondLst>
                                            <p:cond delay="0"/>
                                          </p:stCondLst>
                                        </p:cTn>
                                        <p:tgtEl>
                                          <p:spTgt spid="8">
                                            <p:txEl>
                                              <p:charRg st="4294967295" end="4294967295"/>
                                            </p:txEl>
                                          </p:spTgt>
                                        </p:tgtEl>
                                        <p:attrNameLst>
                                          <p:attrName>style.visibility</p:attrName>
                                        </p:attrNameLst>
                                      </p:cBhvr>
                                      <p:to>
                                        <p:strVal val="visible"/>
                                      </p:to>
                                    </p:set>
                                    <p:animEffect transition="in" filter="fade">
                                      <p:cBhvr>
                                        <p:cTn id="7" dur="500"/>
                                        <p:tgtEl>
                                          <p:spTgt spid="8">
                                            <p:txEl>
                                              <p:charRg st="4294967295" end="4294967295"/>
                                            </p:txEl>
                                          </p:spTgt>
                                        </p:tgtEl>
                                      </p:cBhvr>
                                    </p:animEffect>
                                  </p:childTnLst>
                                </p:cTn>
                              </p:par>
                              <p:par>
                                <p:cTn id="8" presetID="10" presetClass="entr" presetSubtype="0" fill="hold" grpId="0" nodeType="withEffect" nodePh="1">
                                  <p:stCondLst>
                                    <p:cond delay="1500"/>
                                  </p:stCondLst>
                                  <p:endCondLst>
                                    <p:cond evt="begin" delay="0">
                                      <p:tn val="8"/>
                                    </p:cond>
                                  </p:endCondLst>
                                  <p:childTnLst>
                                    <p:set>
                                      <p:cBhvr>
                                        <p:cTn id="9" dur="1" fill="hold">
                                          <p:stCondLst>
                                            <p:cond delay="0"/>
                                          </p:stCondLst>
                                        </p:cTn>
                                        <p:tgtEl>
                                          <p:spTgt spid="18">
                                            <p:txEl>
                                              <p:charRg st="4294967295" end="4294967295"/>
                                            </p:txEl>
                                          </p:spTgt>
                                        </p:tgtEl>
                                        <p:attrNameLst>
                                          <p:attrName>style.visibility</p:attrName>
                                        </p:attrNameLst>
                                      </p:cBhvr>
                                      <p:to>
                                        <p:strVal val="visible"/>
                                      </p:to>
                                    </p:set>
                                    <p:animEffect transition="in" filter="fade">
                                      <p:cBhvr>
                                        <p:cTn id="10" dur="500"/>
                                        <p:tgtEl>
                                          <p:spTgt spid="18">
                                            <p:txEl>
                                              <p:charRg st="4294967295" end="4294967295"/>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53" presetClass="entr" presetSubtype="16" fill="hold" grpId="1" nodeType="withEffect" nodePh="1">
                                  <p:stCondLst>
                                    <p:cond delay="1500"/>
                                  </p:stCondLst>
                                  <p:endCondLst>
                                    <p:cond evt="begin" delay="0">
                                      <p:tn val="17"/>
                                    </p:cond>
                                  </p:endCondLst>
                                  <p:childTnLst>
                                    <p:set>
                                      <p:cBhvr>
                                        <p:cTn id="18" dur="1" fill="hold">
                                          <p:stCondLst>
                                            <p:cond delay="0"/>
                                          </p:stCondLst>
                                        </p:cTn>
                                        <p:tgtEl>
                                          <p:spTgt spid="8">
                                            <p:txEl>
                                              <p:charRg st="4294967295" end="4294967295"/>
                                            </p:txEl>
                                          </p:spTgt>
                                        </p:tgtEl>
                                        <p:attrNameLst>
                                          <p:attrName>style.visibility</p:attrName>
                                        </p:attrNameLst>
                                      </p:cBhvr>
                                      <p:to>
                                        <p:strVal val="visible"/>
                                      </p:to>
                                    </p:set>
                                    <p:anim calcmode="lin" valueType="num">
                                      <p:cBhvr>
                                        <p:cTn id="19" dur="500" fill="hold"/>
                                        <p:tgtEl>
                                          <p:spTgt spid="8">
                                            <p:txEl>
                                              <p:charRg st="4294967295" end="4294967295"/>
                                            </p:txEl>
                                          </p:spTgt>
                                        </p:tgtEl>
                                        <p:attrNameLst>
                                          <p:attrName>ppt_w</p:attrName>
                                        </p:attrNameLst>
                                      </p:cBhvr>
                                      <p:tavLst>
                                        <p:tav tm="0">
                                          <p:val>
                                            <p:fltVal val="0"/>
                                          </p:val>
                                        </p:tav>
                                        <p:tav tm="100000">
                                          <p:val>
                                            <p:strVal val="#ppt_w"/>
                                          </p:val>
                                        </p:tav>
                                      </p:tavLst>
                                    </p:anim>
                                    <p:anim calcmode="lin" valueType="num">
                                      <p:cBhvr>
                                        <p:cTn id="20" dur="500" fill="hold"/>
                                        <p:tgtEl>
                                          <p:spTgt spid="8">
                                            <p:txEl>
                                              <p:charRg st="4294967295" end="4294967295"/>
                                            </p:txEl>
                                          </p:spTgt>
                                        </p:tgtEl>
                                        <p:attrNameLst>
                                          <p:attrName>ppt_h</p:attrName>
                                        </p:attrNameLst>
                                      </p:cBhvr>
                                      <p:tavLst>
                                        <p:tav tm="0">
                                          <p:val>
                                            <p:fltVal val="0"/>
                                          </p:val>
                                        </p:tav>
                                        <p:tav tm="100000">
                                          <p:val>
                                            <p:strVal val="#ppt_h"/>
                                          </p:val>
                                        </p:tav>
                                      </p:tavLst>
                                    </p:anim>
                                    <p:animEffect transition="in" filter="fade">
                                      <p:cBhvr>
                                        <p:cTn id="21" dur="500"/>
                                        <p:tgtEl>
                                          <p:spTgt spid="8">
                                            <p:txEl>
                                              <p:charRg st="4294967295" end="4294967295"/>
                                            </p:txEl>
                                          </p:spTgt>
                                        </p:tgtEl>
                                      </p:cBhvr>
                                    </p:animEffect>
                                  </p:childTnLst>
                                </p:cTn>
                              </p:par>
                              <p:par>
                                <p:cTn id="22" presetID="53" presetClass="entr" presetSubtype="16" fill="hold" grpId="1" nodeType="withEffect" nodePh="1">
                                  <p:stCondLst>
                                    <p:cond delay="1500"/>
                                  </p:stCondLst>
                                  <p:endCondLst>
                                    <p:cond evt="begin" delay="0">
                                      <p:tn val="22"/>
                                    </p:cond>
                                  </p:endCondLst>
                                  <p:childTnLst>
                                    <p:set>
                                      <p:cBhvr>
                                        <p:cTn id="23" dur="1" fill="hold">
                                          <p:stCondLst>
                                            <p:cond delay="0"/>
                                          </p:stCondLst>
                                        </p:cTn>
                                        <p:tgtEl>
                                          <p:spTgt spid="18">
                                            <p:txEl>
                                              <p:charRg st="4294967295" end="4294967295"/>
                                            </p:txEl>
                                          </p:spTgt>
                                        </p:tgtEl>
                                        <p:attrNameLst>
                                          <p:attrName>style.visibility</p:attrName>
                                        </p:attrNameLst>
                                      </p:cBhvr>
                                      <p:to>
                                        <p:strVal val="visible"/>
                                      </p:to>
                                    </p:set>
                                    <p:anim calcmode="lin" valueType="num">
                                      <p:cBhvr>
                                        <p:cTn id="24" dur="500" fill="hold"/>
                                        <p:tgtEl>
                                          <p:spTgt spid="18">
                                            <p:txEl>
                                              <p:charRg st="4294967295" end="4294967295"/>
                                            </p:txEl>
                                          </p:spTgt>
                                        </p:tgtEl>
                                        <p:attrNameLst>
                                          <p:attrName>ppt_w</p:attrName>
                                        </p:attrNameLst>
                                      </p:cBhvr>
                                      <p:tavLst>
                                        <p:tav tm="0">
                                          <p:val>
                                            <p:fltVal val="0"/>
                                          </p:val>
                                        </p:tav>
                                        <p:tav tm="100000">
                                          <p:val>
                                            <p:strVal val="#ppt_w"/>
                                          </p:val>
                                        </p:tav>
                                      </p:tavLst>
                                    </p:anim>
                                    <p:anim calcmode="lin" valueType="num">
                                      <p:cBhvr>
                                        <p:cTn id="25" dur="500" fill="hold"/>
                                        <p:tgtEl>
                                          <p:spTgt spid="18">
                                            <p:txEl>
                                              <p:charRg st="4294967295" end="4294967295"/>
                                            </p:txEl>
                                          </p:spTgt>
                                        </p:tgtEl>
                                        <p:attrNameLst>
                                          <p:attrName>ppt_h</p:attrName>
                                        </p:attrNameLst>
                                      </p:cBhvr>
                                      <p:tavLst>
                                        <p:tav tm="0">
                                          <p:val>
                                            <p:fltVal val="0"/>
                                          </p:val>
                                        </p:tav>
                                        <p:tav tm="100000">
                                          <p:val>
                                            <p:strVal val="#ppt_h"/>
                                          </p:val>
                                        </p:tav>
                                      </p:tavLst>
                                    </p:anim>
                                    <p:animEffect transition="in" filter="fade">
                                      <p:cBhvr>
                                        <p:cTn id="26" dur="500"/>
                                        <p:tgtEl>
                                          <p:spTgt spid="18">
                                            <p:txEl>
                                              <p:charRg st="4294967295" end="4294967295"/>
                                            </p:txEl>
                                          </p:spTgt>
                                        </p:tgtEl>
                                      </p:cBhvr>
                                    </p:animEffect>
                                  </p:childTnLst>
                                </p:cTn>
                              </p:par>
                              <p:par>
                                <p:cTn id="27" presetID="53" presetClass="entr" presetSubtype="16" fill="hold" nodeType="withEffect">
                                  <p:stCondLst>
                                    <p:cond delay="150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53" presetClass="entr" presetSubtype="16" fill="hold" grpId="1" nodeType="withEffect">
                                  <p:stCondLst>
                                    <p:cond delay="150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par>
                                <p:cTn id="37" presetID="6" presetClass="emph" presetSubtype="0" accel="30000" decel="26000" autoRev="1" fill="hold" grpId="2" nodeType="withEffect" nodePh="1">
                                  <p:stCondLst>
                                    <p:cond delay="1900"/>
                                  </p:stCondLst>
                                  <p:endCondLst>
                                    <p:cond evt="begin" delay="0">
                                      <p:tn val="37"/>
                                    </p:cond>
                                  </p:endCondLst>
                                  <p:childTnLst>
                                    <p:animScale>
                                      <p:cBhvr>
                                        <p:cTn id="38" dur="500" fill="hold"/>
                                        <p:tgtEl>
                                          <p:spTgt spid="8">
                                            <p:txEl>
                                              <p:charRg st="4294967295" end="4294967295"/>
                                            </p:txEl>
                                          </p:spTgt>
                                        </p:tgtEl>
                                      </p:cBhvr>
                                      <p:by x="110000" y="110000"/>
                                    </p:animScale>
                                  </p:childTnLst>
                                </p:cTn>
                              </p:par>
                              <p:par>
                                <p:cTn id="39" presetID="6" presetClass="emph" presetSubtype="0" accel="30000" decel="26000" autoRev="1" fill="hold" grpId="2" nodeType="withEffect" nodePh="1">
                                  <p:stCondLst>
                                    <p:cond delay="1900"/>
                                  </p:stCondLst>
                                  <p:endCondLst>
                                    <p:cond evt="begin" delay="0">
                                      <p:tn val="39"/>
                                    </p:cond>
                                  </p:endCondLst>
                                  <p:childTnLst>
                                    <p:animScale>
                                      <p:cBhvr>
                                        <p:cTn id="40" dur="500" fill="hold"/>
                                        <p:tgtEl>
                                          <p:spTgt spid="18">
                                            <p:txEl>
                                              <p:charRg st="4294967295" end="4294967295"/>
                                            </p:txEl>
                                          </p:spTgt>
                                        </p:tgtEl>
                                      </p:cBhvr>
                                      <p:by x="110000" y="110000"/>
                                    </p:animScale>
                                  </p:childTnLst>
                                </p:cTn>
                              </p:par>
                              <p:par>
                                <p:cTn id="41" presetID="6" presetClass="emph" presetSubtype="0" accel="30000" decel="26000" autoRev="1" fill="hold" nodeType="withEffect">
                                  <p:stCondLst>
                                    <p:cond delay="1900"/>
                                  </p:stCondLst>
                                  <p:childTnLst>
                                    <p:animScale>
                                      <p:cBhvr>
                                        <p:cTn id="42" dur="500" fill="hold"/>
                                        <p:tgtEl>
                                          <p:spTgt spid="41"/>
                                        </p:tgtEl>
                                      </p:cBhvr>
                                      <p:by x="110000" y="110000"/>
                                    </p:animScale>
                                  </p:childTnLst>
                                </p:cTn>
                              </p:par>
                              <p:par>
                                <p:cTn id="43" presetID="6" presetClass="emph" presetSubtype="0" accel="30000" decel="26000" autoRev="1" fill="hold" grpId="2" nodeType="withEffect">
                                  <p:stCondLst>
                                    <p:cond delay="1900"/>
                                  </p:stCondLst>
                                  <p:childTnLst>
                                    <p:animScale>
                                      <p:cBhvr>
                                        <p:cTn id="44" dur="500" fill="hold"/>
                                        <p:tgtEl>
                                          <p:spTgt spid="2"/>
                                        </p:tgtEl>
                                      </p:cBhvr>
                                      <p:by x="110000" y="110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8" grpId="1" autoUpdateAnimBg="0"/>
      <p:bldP spid="8" grpId="2" autoUpdateAnimBg="0"/>
      <p:bldP spid="18" grpId="0" bldLvl="0" animBg="1" autoUpdateAnimBg="0"/>
      <p:bldP spid="18" grpId="1" bldLvl="0" animBg="1" autoUpdateAnimBg="0"/>
      <p:bldP spid="18" grpId="2" bldLvl="0" animBg="1" autoUpdateAnimBg="0"/>
      <p:bldP spid="2" grpId="0" autoUpdateAnimBg="0"/>
      <p:bldP spid="2" grpId="1" autoUpdateAnimBg="0"/>
      <p:bldP spid="2" grpId="2" autoUpdateAnimBg="0"/>
      <p:bldP spid="29" grpId="0"/>
      <p:bldP spid="30" grpId="0" bldLvl="0" animBg="1"/>
      <p:bldP spid="3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bg"/>
          <p:cNvPicPr>
            <a:picLocks noChangeAspect="1"/>
          </p:cNvPicPr>
          <p:nvPr/>
        </p:nvPicPr>
        <p:blipFill>
          <a:blip r:embed="rId1" cstate="email"/>
          <a:stretch>
            <a:fillRect/>
          </a:stretch>
        </p:blipFill>
        <p:spPr>
          <a:xfrm>
            <a:off x="9295" y="0"/>
            <a:ext cx="12182301" cy="6858000"/>
          </a:xfrm>
          <a:prstGeom prst="rect">
            <a:avLst/>
          </a:prstGeom>
          <a:solidFill>
            <a:srgbClr val="F7F7F7"/>
          </a:solidFill>
        </p:spPr>
      </p:pic>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357563" y="260711"/>
            <a:ext cx="5476874" cy="276999"/>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Company</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30140"/>
            <a:ext cx="10058400" cy="553085"/>
          </a:xfrm>
          <a:prstGeom prst="rect">
            <a:avLst/>
          </a:prstGeom>
        </p:spPr>
        <p:txBody>
          <a:bodyPr wrap="square" anchor="ctr">
            <a:spAutoFit/>
          </a:bodyPr>
          <a:lstStyle/>
          <a:p>
            <a:pPr algn="ctr"/>
            <a:r>
              <a:rPr lang="en-US" sz="3000" spc="300" dirty="0">
                <a:solidFill>
                  <a:srgbClr val="000000"/>
                </a:solidFill>
                <a:latin typeface="Arial Black" panose="020B0A04020102020204" pitchFamily="34" charset="0"/>
                <a:cs typeface="Lato Heavy" panose="020F0902020204030203" pitchFamily="34" charset="0"/>
              </a:rPr>
              <a:t>fer2013</a:t>
            </a:r>
            <a:r>
              <a:rPr lang="zh-CN" altLang="en-US" sz="3000" spc="300" dirty="0">
                <a:solidFill>
                  <a:srgbClr val="000000"/>
                </a:solidFill>
                <a:latin typeface="Arial Black" panose="020B0A04020102020204" pitchFamily="34" charset="0"/>
                <a:cs typeface="Lato Heavy" panose="020F0902020204030203" pitchFamily="34" charset="0"/>
              </a:rPr>
              <a:t>数据集</a:t>
            </a:r>
            <a:endParaRPr lang="zh-CN" altLang="en-US" sz="3000" spc="300" dirty="0">
              <a:solidFill>
                <a:srgbClr val="000000"/>
              </a:solidFill>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pic>
        <p:nvPicPr>
          <p:cNvPr id="3" name="图片 2" descr="his_acc"/>
          <p:cNvPicPr>
            <a:picLocks noChangeAspect="1"/>
          </p:cNvPicPr>
          <p:nvPr/>
        </p:nvPicPr>
        <p:blipFill>
          <a:blip r:embed="rId2"/>
          <a:stretch>
            <a:fillRect/>
          </a:stretch>
        </p:blipFill>
        <p:spPr>
          <a:xfrm>
            <a:off x="803910" y="1964055"/>
            <a:ext cx="4644390" cy="3095625"/>
          </a:xfrm>
          <a:prstGeom prst="rect">
            <a:avLst/>
          </a:prstGeom>
        </p:spPr>
      </p:pic>
      <p:pic>
        <p:nvPicPr>
          <p:cNvPr id="4" name="图片 3" descr="his_loss"/>
          <p:cNvPicPr>
            <a:picLocks noChangeAspect="1"/>
          </p:cNvPicPr>
          <p:nvPr/>
        </p:nvPicPr>
        <p:blipFill>
          <a:blip r:embed="rId3"/>
          <a:stretch>
            <a:fillRect/>
          </a:stretch>
        </p:blipFill>
        <p:spPr>
          <a:xfrm>
            <a:off x="6650990" y="1841500"/>
            <a:ext cx="4760595" cy="3174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bg"/>
          <p:cNvPicPr>
            <a:picLocks noChangeAspect="1"/>
          </p:cNvPicPr>
          <p:nvPr/>
        </p:nvPicPr>
        <p:blipFill>
          <a:blip r:embed="rId1" cstate="email"/>
          <a:stretch>
            <a:fillRect/>
          </a:stretch>
        </p:blipFill>
        <p:spPr>
          <a:xfrm>
            <a:off x="9295" y="0"/>
            <a:ext cx="12182301" cy="6858000"/>
          </a:xfrm>
          <a:prstGeom prst="rect">
            <a:avLst/>
          </a:prstGeom>
          <a:solidFill>
            <a:srgbClr val="F7F7F7"/>
          </a:solidFill>
        </p:spPr>
      </p:pic>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357563" y="260711"/>
            <a:ext cx="5476874" cy="276999"/>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Company</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30140"/>
            <a:ext cx="10058400" cy="553085"/>
          </a:xfrm>
          <a:prstGeom prst="rect">
            <a:avLst/>
          </a:prstGeom>
        </p:spPr>
        <p:txBody>
          <a:bodyPr wrap="square" anchor="ctr">
            <a:spAutoFit/>
          </a:bodyPr>
          <a:lstStyle/>
          <a:p>
            <a:pPr algn="ctr"/>
            <a:r>
              <a:rPr lang="en-US" sz="3000" spc="300" dirty="0">
                <a:solidFill>
                  <a:srgbClr val="000000"/>
                </a:solidFill>
                <a:latin typeface="Arial Black" panose="020B0A04020102020204" pitchFamily="34" charset="0"/>
                <a:cs typeface="Lato Heavy" panose="020F0902020204030203" pitchFamily="34" charset="0"/>
              </a:rPr>
              <a:t>ck+</a:t>
            </a:r>
            <a:r>
              <a:rPr lang="zh-CN" altLang="en-US" sz="3000" spc="300" dirty="0">
                <a:solidFill>
                  <a:srgbClr val="000000"/>
                </a:solidFill>
                <a:latin typeface="Arial Black" panose="020B0A04020102020204" pitchFamily="34" charset="0"/>
                <a:cs typeface="Lato Heavy" panose="020F0902020204030203" pitchFamily="34" charset="0"/>
              </a:rPr>
              <a:t>数据集（模型</a:t>
            </a:r>
            <a:r>
              <a:rPr lang="en-US" altLang="zh-CN" sz="3000" spc="300" dirty="0">
                <a:solidFill>
                  <a:srgbClr val="000000"/>
                </a:solidFill>
                <a:latin typeface="Arial Black" panose="020B0A04020102020204" pitchFamily="34" charset="0"/>
                <a:cs typeface="Lato Heavy" panose="020F0902020204030203" pitchFamily="34" charset="0"/>
              </a:rPr>
              <a:t>2</a:t>
            </a:r>
            <a:r>
              <a:rPr lang="zh-CN" altLang="en-US" sz="3000" spc="300" dirty="0">
                <a:solidFill>
                  <a:srgbClr val="000000"/>
                </a:solidFill>
                <a:latin typeface="Arial Black" panose="020B0A04020102020204" pitchFamily="34" charset="0"/>
                <a:cs typeface="Lato Heavy" panose="020F0902020204030203" pitchFamily="34" charset="0"/>
              </a:rPr>
              <a:t>）</a:t>
            </a:r>
            <a:endParaRPr lang="zh-CN" altLang="en-US" sz="3000" spc="300" dirty="0">
              <a:solidFill>
                <a:srgbClr val="000000"/>
              </a:solidFill>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pic>
        <p:nvPicPr>
          <p:cNvPr id="3" name="图片 2" descr="his_acc"/>
          <p:cNvPicPr>
            <a:picLocks noChangeAspect="1"/>
          </p:cNvPicPr>
          <p:nvPr/>
        </p:nvPicPr>
        <p:blipFill>
          <a:blip r:embed="rId2"/>
          <a:stretch>
            <a:fillRect/>
          </a:stretch>
        </p:blipFill>
        <p:spPr>
          <a:xfrm>
            <a:off x="841375" y="2051050"/>
            <a:ext cx="4520565" cy="3014345"/>
          </a:xfrm>
          <a:prstGeom prst="rect">
            <a:avLst/>
          </a:prstGeom>
        </p:spPr>
      </p:pic>
      <p:pic>
        <p:nvPicPr>
          <p:cNvPr id="4" name="图片 3" descr="his_loss"/>
          <p:cNvPicPr>
            <a:picLocks noChangeAspect="1"/>
          </p:cNvPicPr>
          <p:nvPr/>
        </p:nvPicPr>
        <p:blipFill>
          <a:blip r:embed="rId3"/>
          <a:stretch>
            <a:fillRect/>
          </a:stretch>
        </p:blipFill>
        <p:spPr>
          <a:xfrm>
            <a:off x="6868160" y="2013585"/>
            <a:ext cx="452691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bg"/>
          <p:cNvPicPr>
            <a:picLocks noChangeAspect="1"/>
          </p:cNvPicPr>
          <p:nvPr/>
        </p:nvPicPr>
        <p:blipFill>
          <a:blip r:embed="rId1" cstate="email"/>
          <a:stretch>
            <a:fillRect/>
          </a:stretch>
        </p:blipFill>
        <p:spPr>
          <a:xfrm>
            <a:off x="9295" y="0"/>
            <a:ext cx="12182301" cy="6858000"/>
          </a:xfrm>
          <a:prstGeom prst="rect">
            <a:avLst/>
          </a:prstGeom>
          <a:solidFill>
            <a:srgbClr val="F7F7F7"/>
          </a:solidFill>
        </p:spPr>
      </p:pic>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357563" y="260711"/>
            <a:ext cx="5476874" cy="276999"/>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Company</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30140"/>
            <a:ext cx="10058400" cy="553085"/>
          </a:xfrm>
          <a:prstGeom prst="rect">
            <a:avLst/>
          </a:prstGeom>
        </p:spPr>
        <p:txBody>
          <a:bodyPr wrap="square" anchor="ctr">
            <a:spAutoFit/>
          </a:bodyPr>
          <a:lstStyle/>
          <a:p>
            <a:pPr algn="ctr"/>
            <a:r>
              <a:rPr lang="en-US" sz="3000" spc="300" dirty="0">
                <a:solidFill>
                  <a:srgbClr val="000000"/>
                </a:solidFill>
                <a:latin typeface="Arial Black" panose="020B0A04020102020204" pitchFamily="34" charset="0"/>
                <a:cs typeface="Lato Heavy" panose="020F0902020204030203" pitchFamily="34" charset="0"/>
              </a:rPr>
              <a:t>ck+</a:t>
            </a:r>
            <a:r>
              <a:rPr lang="zh-CN" altLang="en-US" sz="3000" spc="300" dirty="0">
                <a:solidFill>
                  <a:srgbClr val="000000"/>
                </a:solidFill>
                <a:latin typeface="Arial Black" panose="020B0A04020102020204" pitchFamily="34" charset="0"/>
                <a:cs typeface="Lato Heavy" panose="020F0902020204030203" pitchFamily="34" charset="0"/>
              </a:rPr>
              <a:t>数据集（模型</a:t>
            </a:r>
            <a:r>
              <a:rPr lang="en-US" altLang="zh-CN" sz="3000" spc="300" dirty="0">
                <a:solidFill>
                  <a:srgbClr val="000000"/>
                </a:solidFill>
                <a:latin typeface="Arial Black" panose="020B0A04020102020204" pitchFamily="34" charset="0"/>
                <a:cs typeface="Lato Heavy" panose="020F0902020204030203" pitchFamily="34" charset="0"/>
              </a:rPr>
              <a:t>3</a:t>
            </a:r>
            <a:r>
              <a:rPr lang="zh-CN" altLang="en-US" sz="3000" spc="300" dirty="0">
                <a:solidFill>
                  <a:srgbClr val="000000"/>
                </a:solidFill>
                <a:latin typeface="Arial Black" panose="020B0A04020102020204" pitchFamily="34" charset="0"/>
                <a:cs typeface="Lato Heavy" panose="020F0902020204030203" pitchFamily="34" charset="0"/>
              </a:rPr>
              <a:t>）</a:t>
            </a:r>
            <a:endParaRPr lang="zh-CN" altLang="en-US" sz="3000" spc="300" dirty="0">
              <a:solidFill>
                <a:srgbClr val="000000"/>
              </a:solidFill>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pic>
        <p:nvPicPr>
          <p:cNvPr id="3" name="图片 2" descr="his_acc"/>
          <p:cNvPicPr>
            <a:picLocks noChangeAspect="1"/>
          </p:cNvPicPr>
          <p:nvPr/>
        </p:nvPicPr>
        <p:blipFill>
          <a:blip r:embed="rId2"/>
          <a:stretch>
            <a:fillRect/>
          </a:stretch>
        </p:blipFill>
        <p:spPr>
          <a:xfrm>
            <a:off x="717550" y="1964055"/>
            <a:ext cx="5086350" cy="3391535"/>
          </a:xfrm>
          <a:prstGeom prst="rect">
            <a:avLst/>
          </a:prstGeom>
        </p:spPr>
      </p:pic>
      <p:pic>
        <p:nvPicPr>
          <p:cNvPr id="4" name="图片 3" descr="his_loss"/>
          <p:cNvPicPr>
            <a:picLocks noChangeAspect="1"/>
          </p:cNvPicPr>
          <p:nvPr/>
        </p:nvPicPr>
        <p:blipFill>
          <a:blip r:embed="rId3"/>
          <a:stretch>
            <a:fillRect/>
          </a:stretch>
        </p:blipFill>
        <p:spPr>
          <a:xfrm>
            <a:off x="6180455" y="1964055"/>
            <a:ext cx="5124450" cy="3416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库_组合 4"/>
          <p:cNvGrpSpPr>
            <a:grpSpLocks noChangeAspect="1"/>
          </p:cNvGrpSpPr>
          <p:nvPr>
            <p:custDataLst>
              <p:tags r:id="rId1"/>
            </p:custDataLst>
          </p:nvPr>
        </p:nvGrpSpPr>
        <p:grpSpPr bwMode="auto">
          <a:xfrm>
            <a:off x="4763" y="0"/>
            <a:ext cx="12182475" cy="6858000"/>
            <a:chOff x="6" y="0"/>
            <a:chExt cx="15348" cy="8640"/>
          </a:xfrm>
        </p:grpSpPr>
        <p:sp>
          <p:nvSpPr>
            <p:cNvPr id="5" name="AutoShape 3"/>
            <p:cNvSpPr>
              <a:spLocks noChangeAspect="1" noChangeArrowheads="1" noTextEdit="1"/>
            </p:cNvSpPr>
            <p:nvPr/>
          </p:nvSpPr>
          <p:spPr bwMode="auto">
            <a:xfrm>
              <a:off x="6" y="0"/>
              <a:ext cx="15348" cy="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6" name="Rectangle 5"/>
            <p:cNvSpPr>
              <a:spLocks noChangeArrowheads="1"/>
            </p:cNvSpPr>
            <p:nvPr/>
          </p:nvSpPr>
          <p:spPr bwMode="auto">
            <a:xfrm>
              <a:off x="4" y="-2"/>
              <a:ext cx="15348" cy="864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7" name="Freeform 6"/>
            <p:cNvSpPr/>
            <p:nvPr/>
          </p:nvSpPr>
          <p:spPr bwMode="auto">
            <a:xfrm>
              <a:off x="804" y="-2"/>
              <a:ext cx="13749" cy="8640"/>
            </a:xfrm>
            <a:custGeom>
              <a:avLst/>
              <a:gdLst>
                <a:gd name="T0" fmla="*/ 6118 w 6880"/>
                <a:gd name="T1" fmla="*/ 0 h 4320"/>
                <a:gd name="T2" fmla="*/ 763 w 6880"/>
                <a:gd name="T3" fmla="*/ 0 h 4320"/>
                <a:gd name="T4" fmla="*/ 0 w 6880"/>
                <a:gd name="T5" fmla="*/ 2160 h 4320"/>
                <a:gd name="T6" fmla="*/ 763 w 6880"/>
                <a:gd name="T7" fmla="*/ 4320 h 4320"/>
                <a:gd name="T8" fmla="*/ 6118 w 6880"/>
                <a:gd name="T9" fmla="*/ 4320 h 4320"/>
                <a:gd name="T10" fmla="*/ 6880 w 6880"/>
                <a:gd name="T11" fmla="*/ 2160 h 4320"/>
                <a:gd name="T12" fmla="*/ 6118 w 6880"/>
                <a:gd name="T13" fmla="*/ 0 h 4320"/>
              </a:gdLst>
              <a:ahLst/>
              <a:cxnLst>
                <a:cxn ang="0">
                  <a:pos x="T0" y="T1"/>
                </a:cxn>
                <a:cxn ang="0">
                  <a:pos x="T2" y="T3"/>
                </a:cxn>
                <a:cxn ang="0">
                  <a:pos x="T4" y="T5"/>
                </a:cxn>
                <a:cxn ang="0">
                  <a:pos x="T6" y="T7"/>
                </a:cxn>
                <a:cxn ang="0">
                  <a:pos x="T8" y="T9"/>
                </a:cxn>
                <a:cxn ang="0">
                  <a:pos x="T10" y="T11"/>
                </a:cxn>
                <a:cxn ang="0">
                  <a:pos x="T12" y="T13"/>
                </a:cxn>
              </a:cxnLst>
              <a:rect l="0" t="0" r="r" b="b"/>
              <a:pathLst>
                <a:path w="6880" h="4320">
                  <a:moveTo>
                    <a:pt x="6118" y="0"/>
                  </a:moveTo>
                  <a:cubicBezTo>
                    <a:pt x="763" y="0"/>
                    <a:pt x="763" y="0"/>
                    <a:pt x="763" y="0"/>
                  </a:cubicBezTo>
                  <a:cubicBezTo>
                    <a:pt x="286" y="590"/>
                    <a:pt x="0" y="1342"/>
                    <a:pt x="0" y="2160"/>
                  </a:cubicBezTo>
                  <a:cubicBezTo>
                    <a:pt x="0" y="2978"/>
                    <a:pt x="286" y="3730"/>
                    <a:pt x="763" y="4320"/>
                  </a:cubicBezTo>
                  <a:cubicBezTo>
                    <a:pt x="6118" y="4320"/>
                    <a:pt x="6118" y="4320"/>
                    <a:pt x="6118" y="4320"/>
                  </a:cubicBezTo>
                  <a:cubicBezTo>
                    <a:pt x="6595" y="3730"/>
                    <a:pt x="6880" y="2978"/>
                    <a:pt x="6880" y="2160"/>
                  </a:cubicBezTo>
                  <a:cubicBezTo>
                    <a:pt x="6880" y="1342"/>
                    <a:pt x="6595" y="590"/>
                    <a:pt x="6118" y="0"/>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8" name="Freeform 7"/>
            <p:cNvSpPr/>
            <p:nvPr/>
          </p:nvSpPr>
          <p:spPr bwMode="auto">
            <a:xfrm>
              <a:off x="1883" y="-2"/>
              <a:ext cx="11590" cy="8640"/>
            </a:xfrm>
            <a:custGeom>
              <a:avLst/>
              <a:gdLst>
                <a:gd name="T0" fmla="*/ 5800 w 5800"/>
                <a:gd name="T1" fmla="*/ 2160 h 4320"/>
                <a:gd name="T2" fmla="*/ 4835 w 5800"/>
                <a:gd name="T3" fmla="*/ 4320 h 4320"/>
                <a:gd name="T4" fmla="*/ 965 w 5800"/>
                <a:gd name="T5" fmla="*/ 4320 h 4320"/>
                <a:gd name="T6" fmla="*/ 0 w 5800"/>
                <a:gd name="T7" fmla="*/ 2160 h 4320"/>
                <a:gd name="T8" fmla="*/ 965 w 5800"/>
                <a:gd name="T9" fmla="*/ 0 h 4320"/>
                <a:gd name="T10" fmla="*/ 4835 w 5800"/>
                <a:gd name="T11" fmla="*/ 0 h 4320"/>
                <a:gd name="T12" fmla="*/ 5800 w 5800"/>
                <a:gd name="T13" fmla="*/ 2160 h 4320"/>
              </a:gdLst>
              <a:ahLst/>
              <a:cxnLst>
                <a:cxn ang="0">
                  <a:pos x="T0" y="T1"/>
                </a:cxn>
                <a:cxn ang="0">
                  <a:pos x="T2" y="T3"/>
                </a:cxn>
                <a:cxn ang="0">
                  <a:pos x="T4" y="T5"/>
                </a:cxn>
                <a:cxn ang="0">
                  <a:pos x="T6" y="T7"/>
                </a:cxn>
                <a:cxn ang="0">
                  <a:pos x="T8" y="T9"/>
                </a:cxn>
                <a:cxn ang="0">
                  <a:pos x="T10" y="T11"/>
                </a:cxn>
                <a:cxn ang="0">
                  <a:pos x="T12" y="T13"/>
                </a:cxn>
              </a:cxnLst>
              <a:rect l="0" t="0" r="r" b="b"/>
              <a:pathLst>
                <a:path w="5800" h="4320">
                  <a:moveTo>
                    <a:pt x="5800" y="2160"/>
                  </a:moveTo>
                  <a:cubicBezTo>
                    <a:pt x="5800" y="3018"/>
                    <a:pt x="5428" y="3789"/>
                    <a:pt x="4835" y="4320"/>
                  </a:cubicBezTo>
                  <a:cubicBezTo>
                    <a:pt x="965" y="4320"/>
                    <a:pt x="965" y="4320"/>
                    <a:pt x="965" y="4320"/>
                  </a:cubicBezTo>
                  <a:cubicBezTo>
                    <a:pt x="373" y="3789"/>
                    <a:pt x="0" y="3018"/>
                    <a:pt x="0" y="2160"/>
                  </a:cubicBezTo>
                  <a:cubicBezTo>
                    <a:pt x="0" y="1302"/>
                    <a:pt x="373" y="531"/>
                    <a:pt x="965" y="0"/>
                  </a:cubicBezTo>
                  <a:cubicBezTo>
                    <a:pt x="4835" y="0"/>
                    <a:pt x="4835" y="0"/>
                    <a:pt x="4835" y="0"/>
                  </a:cubicBezTo>
                  <a:cubicBezTo>
                    <a:pt x="5428" y="531"/>
                    <a:pt x="5800" y="1302"/>
                    <a:pt x="5800"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pic>
        <p:nvPicPr>
          <p:cNvPr id="12" name="图片占位符 11"/>
          <p:cNvPicPr>
            <a:picLocks noGrp="1" noChangeAspect="1"/>
          </p:cNvPicPr>
          <p:nvPr>
            <p:ph type="pic" sz="quarter" idx="10"/>
          </p:nvPr>
        </p:nvPicPr>
        <p:blipFill>
          <a:blip r:embed="rId2" cstate="email"/>
          <a:srcRect/>
          <a:stretch>
            <a:fillRect/>
          </a:stretch>
        </p:blipFill>
        <p:spPr/>
      </p:pic>
      <p:grpSp>
        <p:nvGrpSpPr>
          <p:cNvPr id="18" name="PA_库_number-page"/>
          <p:cNvGrpSpPr>
            <a:grpSpLocks noChangeAspect="1"/>
          </p:cNvGrpSpPr>
          <p:nvPr>
            <p:custDataLst>
              <p:tags r:id="rId3"/>
            </p:custDataLst>
          </p:nvPr>
        </p:nvGrpSpPr>
        <p:grpSpPr bwMode="auto">
          <a:xfrm>
            <a:off x="11211435" y="5867400"/>
            <a:ext cx="708025" cy="698500"/>
            <a:chOff x="3616" y="3696"/>
            <a:chExt cx="446" cy="440"/>
          </a:xfrm>
        </p:grpSpPr>
        <p:sp>
          <p:nvSpPr>
            <p:cNvPr id="19"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20"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PA_库_Номер слайда 1"/>
          <p:cNvSpPr>
            <a:spLocks noGrp="1"/>
          </p:cNvSpPr>
          <p:nvPr>
            <p:ph type="sldNum" sz="quarter" idx="4294967295"/>
            <p:custDataLst>
              <p:tags r:id="rId4"/>
            </p:custDataLst>
          </p:nvPr>
        </p:nvSpPr>
        <p:spPr>
          <a:xfrm>
            <a:off x="11309437" y="5962650"/>
            <a:ext cx="510015"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6" name="PA_库_Прямоугольник 15"/>
          <p:cNvSpPr/>
          <p:nvPr>
            <p:custDataLst>
              <p:tags r:id="rId5"/>
            </p:custDataLst>
          </p:nvPr>
        </p:nvSpPr>
        <p:spPr>
          <a:xfrm>
            <a:off x="3902742" y="2404915"/>
            <a:ext cx="4572000" cy="2308324"/>
          </a:xfrm>
          <a:prstGeom prst="rect">
            <a:avLst/>
          </a:prstGeom>
        </p:spPr>
        <p:txBody>
          <a:bodyPr wrap="square" anchor="ctr">
            <a:spAutoFit/>
          </a:bodyPr>
          <a:lstStyle/>
          <a:p>
            <a:pPr algn="ctr"/>
            <a:r>
              <a:rPr lang="en-US" sz="7200" spc="300" dirty="0">
                <a:solidFill>
                  <a:schemeClr val="bg1"/>
                </a:solidFill>
                <a:latin typeface="Arial Black" panose="020B0A04020102020204" pitchFamily="34" charset="0"/>
                <a:cs typeface="Lato Heavy" panose="020F0902020204030203" pitchFamily="34" charset="0"/>
              </a:rPr>
              <a:t>THANK</a:t>
            </a:r>
            <a:endParaRPr lang="en-US" sz="7200" spc="300" dirty="0">
              <a:solidFill>
                <a:schemeClr val="bg1"/>
              </a:solidFill>
              <a:latin typeface="Arial Black" panose="020B0A04020102020204" pitchFamily="34" charset="0"/>
              <a:cs typeface="Lato Heavy" panose="020F0902020204030203" pitchFamily="34" charset="0"/>
            </a:endParaRPr>
          </a:p>
          <a:p>
            <a:pPr algn="ctr"/>
            <a:r>
              <a:rPr lang="en-US" sz="7200" spc="300" dirty="0">
                <a:solidFill>
                  <a:schemeClr val="bg1"/>
                </a:solidFill>
                <a:latin typeface="Arial Black" panose="020B0A04020102020204" pitchFamily="34" charset="0"/>
                <a:cs typeface="Lato Heavy" panose="020F0902020204030203" pitchFamily="34" charset="0"/>
              </a:rPr>
              <a:t>YOU.</a:t>
            </a:r>
            <a:endParaRPr lang="en-US" sz="7200" spc="300" dirty="0">
              <a:solidFill>
                <a:schemeClr val="bg1"/>
              </a:solidFill>
              <a:latin typeface="Arial Black" panose="020B0A04020102020204" pitchFamily="34" charset="0"/>
              <a:cs typeface="Lato Heavy" panose="020F090202020403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53" presetClass="entr" presetSubtype="16"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1" nodeType="withEffect">
                                  <p:stCondLst>
                                    <p:cond delay="150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par>
                                <p:cTn id="32" presetID="53" presetClass="entr" presetSubtype="16" fill="hold" grpId="1" nodeType="withEffect">
                                  <p:stCondLst>
                                    <p:cond delay="1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6" presetClass="emph" presetSubtype="0" accel="30000" decel="26000" autoRev="1" fill="hold" nodeType="withEffect">
                                  <p:stCondLst>
                                    <p:cond delay="1900"/>
                                  </p:stCondLst>
                                  <p:childTnLst>
                                    <p:animScale>
                                      <p:cBhvr>
                                        <p:cTn id="38" dur="500" fill="hold"/>
                                        <p:tgtEl>
                                          <p:spTgt spid="4"/>
                                        </p:tgtEl>
                                      </p:cBhvr>
                                      <p:by x="110000" y="110000"/>
                                    </p:animScale>
                                  </p:childTnLst>
                                </p:cTn>
                              </p:par>
                              <p:par>
                                <p:cTn id="39" presetID="6" presetClass="emph" presetSubtype="0" accel="30000" decel="26000" autoRev="1" fill="hold" nodeType="withEffect">
                                  <p:stCondLst>
                                    <p:cond delay="1900"/>
                                  </p:stCondLst>
                                  <p:childTnLst>
                                    <p:animScale>
                                      <p:cBhvr>
                                        <p:cTn id="40" dur="500" fill="hold"/>
                                        <p:tgtEl>
                                          <p:spTgt spid="18"/>
                                        </p:tgtEl>
                                      </p:cBhvr>
                                      <p:by x="110000" y="110000"/>
                                    </p:animScale>
                                  </p:childTnLst>
                                </p:cTn>
                              </p:par>
                              <p:par>
                                <p:cTn id="41" presetID="6" presetClass="emph" presetSubtype="0" accel="30000" decel="26000" autoRev="1" fill="hold" grpId="2" nodeType="withEffect">
                                  <p:stCondLst>
                                    <p:cond delay="1900"/>
                                  </p:stCondLst>
                                  <p:childTnLst>
                                    <p:animScale>
                                      <p:cBhvr>
                                        <p:cTn id="42" dur="500" fill="hold"/>
                                        <p:tgtEl>
                                          <p:spTgt spid="2"/>
                                        </p:tgtEl>
                                      </p:cBhvr>
                                      <p:by x="110000" y="110000"/>
                                    </p:animScale>
                                  </p:childTnLst>
                                </p:cTn>
                              </p:par>
                              <p:par>
                                <p:cTn id="43" presetID="6" presetClass="emph" presetSubtype="0" accel="30000" decel="26000" autoRev="1" fill="hold" grpId="2" nodeType="withEffect">
                                  <p:stCondLst>
                                    <p:cond delay="1900"/>
                                  </p:stCondLst>
                                  <p:childTnLst>
                                    <p:animScale>
                                      <p:cBhvr>
                                        <p:cTn id="44" dur="50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 grpId="1" autoUpdateAnimBg="0"/>
      <p:bldP spid="2" grpId="2" autoUpdateAnimBg="0"/>
      <p:bldP spid="16" grpId="0" autoUpdateAnimBg="0"/>
      <p:bldP spid="16" grpId="1" autoUpdateAnimBg="0"/>
      <p:bldP spid="16" grpId="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75" y="0"/>
            <a:ext cx="12182475" cy="685800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grpSp>
        <p:nvGrpSpPr>
          <p:cNvPr id="21" name="number-page"/>
          <p:cNvGrpSpPr>
            <a:grpSpLocks noChangeAspect="1"/>
          </p:cNvGrpSpPr>
          <p:nvPr/>
        </p:nvGrpSpPr>
        <p:grpSpPr bwMode="auto">
          <a:xfrm>
            <a:off x="11211440" y="5867400"/>
            <a:ext cx="708025" cy="698500"/>
            <a:chOff x="3616" y="3696"/>
            <a:chExt cx="446" cy="440"/>
          </a:xfrm>
        </p:grpSpPr>
        <p:sp>
          <p:nvSpPr>
            <p:cNvPr id="22"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23"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5" name="AutoShape 3"/>
          <p:cNvSpPr>
            <a:spLocks noChangeAspect="1" noChangeArrowheads="1" noTextEdit="1"/>
          </p:cNvSpPr>
          <p:nvPr/>
        </p:nvSpPr>
        <p:spPr bwMode="auto">
          <a:xfrm>
            <a:off x="4763"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7" name="PA_库_任意多边形 6"/>
          <p:cNvSpPr/>
          <p:nvPr>
            <p:custDataLst>
              <p:tags r:id="rId1"/>
            </p:custDataLst>
          </p:nvPr>
        </p:nvSpPr>
        <p:spPr bwMode="auto">
          <a:xfrm>
            <a:off x="3175" y="0"/>
            <a:ext cx="8520113" cy="6858000"/>
          </a:xfrm>
          <a:custGeom>
            <a:avLst/>
            <a:gdLst>
              <a:gd name="T0" fmla="*/ 5371 w 5371"/>
              <a:gd name="T1" fmla="*/ 2160 h 4320"/>
              <a:gd name="T2" fmla="*/ 4608 w 5371"/>
              <a:gd name="T3" fmla="*/ 4320 h 4320"/>
              <a:gd name="T4" fmla="*/ 0 w 5371"/>
              <a:gd name="T5" fmla="*/ 4320 h 4320"/>
              <a:gd name="T6" fmla="*/ 0 w 5371"/>
              <a:gd name="T7" fmla="*/ 0 h 4320"/>
              <a:gd name="T8" fmla="*/ 4608 w 5371"/>
              <a:gd name="T9" fmla="*/ 0 h 4320"/>
              <a:gd name="T10" fmla="*/ 5371 w 5371"/>
              <a:gd name="T11" fmla="*/ 2160 h 4320"/>
            </a:gdLst>
            <a:ahLst/>
            <a:cxnLst>
              <a:cxn ang="0">
                <a:pos x="T0" y="T1"/>
              </a:cxn>
              <a:cxn ang="0">
                <a:pos x="T2" y="T3"/>
              </a:cxn>
              <a:cxn ang="0">
                <a:pos x="T4" y="T5"/>
              </a:cxn>
              <a:cxn ang="0">
                <a:pos x="T6" y="T7"/>
              </a:cxn>
              <a:cxn ang="0">
                <a:pos x="T8" y="T9"/>
              </a:cxn>
              <a:cxn ang="0">
                <a:pos x="T10" y="T11"/>
              </a:cxn>
            </a:cxnLst>
            <a:rect l="0" t="0" r="r" b="b"/>
            <a:pathLst>
              <a:path w="5371" h="4320">
                <a:moveTo>
                  <a:pt x="5371" y="2160"/>
                </a:moveTo>
                <a:cubicBezTo>
                  <a:pt x="5371" y="2978"/>
                  <a:pt x="5085" y="3730"/>
                  <a:pt x="4608" y="4320"/>
                </a:cubicBezTo>
                <a:cubicBezTo>
                  <a:pt x="0" y="4320"/>
                  <a:pt x="0" y="4320"/>
                  <a:pt x="0" y="4320"/>
                </a:cubicBezTo>
                <a:cubicBezTo>
                  <a:pt x="0" y="0"/>
                  <a:pt x="0" y="0"/>
                  <a:pt x="0" y="0"/>
                </a:cubicBezTo>
                <a:cubicBezTo>
                  <a:pt x="4608" y="0"/>
                  <a:pt x="4608" y="0"/>
                  <a:pt x="4608" y="0"/>
                </a:cubicBezTo>
                <a:cubicBezTo>
                  <a:pt x="5085" y="590"/>
                  <a:pt x="5371" y="1342"/>
                  <a:pt x="5371" y="2160"/>
                </a:cubicBez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8" name="PA_库_任意多边形 7"/>
          <p:cNvSpPr/>
          <p:nvPr>
            <p:custDataLst>
              <p:tags r:id="rId2"/>
            </p:custDataLst>
          </p:nvPr>
        </p:nvSpPr>
        <p:spPr bwMode="auto">
          <a:xfrm>
            <a:off x="3175" y="0"/>
            <a:ext cx="7662863" cy="6858000"/>
          </a:xfrm>
          <a:custGeom>
            <a:avLst/>
            <a:gdLst>
              <a:gd name="T0" fmla="*/ 4831 w 4831"/>
              <a:gd name="T1" fmla="*/ 2160 h 4320"/>
              <a:gd name="T2" fmla="*/ 3866 w 4831"/>
              <a:gd name="T3" fmla="*/ 4320 h 4320"/>
              <a:gd name="T4" fmla="*/ 0 w 4831"/>
              <a:gd name="T5" fmla="*/ 4320 h 4320"/>
              <a:gd name="T6" fmla="*/ 0 w 4831"/>
              <a:gd name="T7" fmla="*/ 0 h 4320"/>
              <a:gd name="T8" fmla="*/ 3866 w 4831"/>
              <a:gd name="T9" fmla="*/ 0 h 4320"/>
              <a:gd name="T10" fmla="*/ 4831 w 4831"/>
              <a:gd name="T11" fmla="*/ 2160 h 4320"/>
            </a:gdLst>
            <a:ahLst/>
            <a:cxnLst>
              <a:cxn ang="0">
                <a:pos x="T0" y="T1"/>
              </a:cxn>
              <a:cxn ang="0">
                <a:pos x="T2" y="T3"/>
              </a:cxn>
              <a:cxn ang="0">
                <a:pos x="T4" y="T5"/>
              </a:cxn>
              <a:cxn ang="0">
                <a:pos x="T6" y="T7"/>
              </a:cxn>
              <a:cxn ang="0">
                <a:pos x="T8" y="T9"/>
              </a:cxn>
              <a:cxn ang="0">
                <a:pos x="T10" y="T11"/>
              </a:cxn>
            </a:cxnLst>
            <a:rect l="0" t="0" r="r" b="b"/>
            <a:pathLst>
              <a:path w="4831" h="4320">
                <a:moveTo>
                  <a:pt x="4831" y="2160"/>
                </a:moveTo>
                <a:cubicBezTo>
                  <a:pt x="4831" y="3018"/>
                  <a:pt x="4458" y="3789"/>
                  <a:pt x="3866" y="4320"/>
                </a:cubicBezTo>
                <a:cubicBezTo>
                  <a:pt x="0" y="4320"/>
                  <a:pt x="0" y="4320"/>
                  <a:pt x="0" y="4320"/>
                </a:cubicBezTo>
                <a:cubicBezTo>
                  <a:pt x="0" y="0"/>
                  <a:pt x="0" y="0"/>
                  <a:pt x="0" y="0"/>
                </a:cubicBezTo>
                <a:cubicBezTo>
                  <a:pt x="3866" y="0"/>
                  <a:pt x="3866" y="0"/>
                  <a:pt x="3866" y="0"/>
                </a:cubicBezTo>
                <a:cubicBezTo>
                  <a:pt x="4458" y="531"/>
                  <a:pt x="4831" y="1302"/>
                  <a:pt x="4831" y="216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9" name="PA_库_任意多边形 8"/>
          <p:cNvSpPr/>
          <p:nvPr>
            <p:custDataLst>
              <p:tags r:id="rId3"/>
            </p:custDataLst>
          </p:nvPr>
        </p:nvSpPr>
        <p:spPr bwMode="auto">
          <a:xfrm>
            <a:off x="3175" y="0"/>
            <a:ext cx="6806407" cy="6858000"/>
          </a:xfrm>
          <a:custGeom>
            <a:avLst/>
            <a:gdLst>
              <a:gd name="T0" fmla="*/ 4291 w 4291"/>
              <a:gd name="T1" fmla="*/ 2160 h 4320"/>
              <a:gd name="T2" fmla="*/ 2883 w 4291"/>
              <a:gd name="T3" fmla="*/ 4320 h 4320"/>
              <a:gd name="T4" fmla="*/ 979 w 4291"/>
              <a:gd name="T5" fmla="*/ 4320 h 4320"/>
              <a:gd name="T6" fmla="*/ 0 w 4291"/>
              <a:gd name="T7" fmla="*/ 3518 h 4320"/>
              <a:gd name="T8" fmla="*/ 0 w 4291"/>
              <a:gd name="T9" fmla="*/ 802 h 4320"/>
              <a:gd name="T10" fmla="*/ 979 w 4291"/>
              <a:gd name="T11" fmla="*/ 0 h 4320"/>
              <a:gd name="T12" fmla="*/ 2883 w 4291"/>
              <a:gd name="T13" fmla="*/ 0 h 4320"/>
              <a:gd name="T14" fmla="*/ 4291 w 4291"/>
              <a:gd name="T15" fmla="*/ 216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1" h="4320">
                <a:moveTo>
                  <a:pt x="4291" y="2160"/>
                </a:moveTo>
                <a:cubicBezTo>
                  <a:pt x="4291" y="3125"/>
                  <a:pt x="3712" y="3954"/>
                  <a:pt x="2883" y="4320"/>
                </a:cubicBezTo>
                <a:cubicBezTo>
                  <a:pt x="979" y="4320"/>
                  <a:pt x="979" y="4320"/>
                  <a:pt x="979" y="4320"/>
                </a:cubicBezTo>
                <a:cubicBezTo>
                  <a:pt x="584" y="4146"/>
                  <a:pt x="246" y="3867"/>
                  <a:pt x="0" y="3518"/>
                </a:cubicBezTo>
                <a:cubicBezTo>
                  <a:pt x="0" y="802"/>
                  <a:pt x="0" y="802"/>
                  <a:pt x="0" y="802"/>
                </a:cubicBezTo>
                <a:cubicBezTo>
                  <a:pt x="246" y="453"/>
                  <a:pt x="584" y="174"/>
                  <a:pt x="979" y="0"/>
                </a:cubicBezTo>
                <a:cubicBezTo>
                  <a:pt x="2883" y="0"/>
                  <a:pt x="2883" y="0"/>
                  <a:pt x="2883" y="0"/>
                </a:cubicBezTo>
                <a:cubicBezTo>
                  <a:pt x="3712" y="366"/>
                  <a:pt x="4291" y="1195"/>
                  <a:pt x="4291"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52" name="PA_库_形状 784"/>
          <p:cNvSpPr/>
          <p:nvPr>
            <p:custDataLst>
              <p:tags r:id="rId4"/>
            </p:custDataLst>
          </p:nvPr>
        </p:nvSpPr>
        <p:spPr>
          <a:xfrm>
            <a:off x="152400" y="457200"/>
            <a:ext cx="5943600" cy="5943600"/>
          </a:xfrm>
          <a:prstGeom prst="ellipse">
            <a:avLst/>
          </a:prstGeom>
          <a:solidFill>
            <a:srgbClr val="C4C7CC">
              <a:alpha val="2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grpSp>
        <p:nvGrpSpPr>
          <p:cNvPr id="19" name="PA_库_Группа 18"/>
          <p:cNvGrpSpPr/>
          <p:nvPr>
            <p:custDataLst>
              <p:tags r:id="rId5"/>
            </p:custDataLst>
          </p:nvPr>
        </p:nvGrpSpPr>
        <p:grpSpPr>
          <a:xfrm>
            <a:off x="6428232" y="1215690"/>
            <a:ext cx="4625848" cy="1004452"/>
            <a:chOff x="2025904" y="3154235"/>
            <a:chExt cx="9251695" cy="2008904"/>
          </a:xfrm>
        </p:grpSpPr>
        <p:sp>
          <p:nvSpPr>
            <p:cNvPr id="20" name="Прямоугольник 19"/>
            <p:cNvSpPr/>
            <p:nvPr/>
          </p:nvSpPr>
          <p:spPr>
            <a:xfrm>
              <a:off x="2025904" y="3693094"/>
              <a:ext cx="9207083" cy="1106170"/>
            </a:xfrm>
            <a:prstGeom prst="rect">
              <a:avLst/>
            </a:prstGeom>
          </p:spPr>
          <p:txBody>
            <a:bodyPr wrap="square" anchor="ctr">
              <a:spAutoFit/>
            </a:bodyPr>
            <a:lstStyle/>
            <a:p>
              <a:r>
                <a:rPr lang="en-US" sz="3000" spc="300" dirty="0">
                  <a:latin typeface="Arial Black" panose="020B0A04020102020204" pitchFamily="34" charset="0"/>
                  <a:cs typeface="Lato Heavy" panose="020F0902020204030203" pitchFamily="34" charset="0"/>
                </a:rPr>
                <a:t>Catalogue</a:t>
              </a:r>
              <a:endParaRPr lang="en-US" sz="3000" spc="300" dirty="0">
                <a:latin typeface="Arial Black" panose="020B0A04020102020204" pitchFamily="34" charset="0"/>
                <a:cs typeface="Lato Heavy" panose="020F0902020204030203" pitchFamily="34" charset="0"/>
              </a:endParaRPr>
            </a:p>
          </p:txBody>
        </p:sp>
        <p:sp>
          <p:nvSpPr>
            <p:cNvPr id="25" name="Прямоугольник 24"/>
            <p:cNvSpPr/>
            <p:nvPr/>
          </p:nvSpPr>
          <p:spPr>
            <a:xfrm>
              <a:off x="2025904" y="3154235"/>
              <a:ext cx="9251695" cy="553998"/>
            </a:xfrm>
            <a:prstGeom prst="rect">
              <a:avLst/>
            </a:prstGeom>
          </p:spPr>
          <p:txBody>
            <a:bodyPr wrap="square" anchor="ctr">
              <a:spAutoFit/>
            </a:bodyPr>
            <a:lstStyle/>
            <a:p>
              <a:r>
                <a:rPr lang="en-US" sz="1200" spc="150" dirty="0">
                  <a:solidFill>
                    <a:srgbClr val="AAAAAA"/>
                  </a:solidFill>
                  <a:latin typeface="Arial Black" panose="020B0A04020102020204" pitchFamily="34" charset="0"/>
                  <a:cs typeface="Lato Heavy" panose="020F0902020204030203" pitchFamily="34" charset="0"/>
                </a:rPr>
                <a:t>Our Agenda</a:t>
              </a:r>
              <a:endParaRPr lang="en-US" sz="1200" spc="150" dirty="0">
                <a:solidFill>
                  <a:srgbClr val="AAAAAA"/>
                </a:solidFill>
                <a:latin typeface="Arial Black" panose="020B0A04020102020204" pitchFamily="34" charset="0"/>
                <a:cs typeface="Lato Heavy" panose="020F0902020204030203" pitchFamily="34" charset="0"/>
              </a:endParaRPr>
            </a:p>
          </p:txBody>
        </p:sp>
        <p:cxnSp>
          <p:nvCxnSpPr>
            <p:cNvPr id="28" name="Shape 1280"/>
            <p:cNvCxnSpPr/>
            <p:nvPr/>
          </p:nvCxnSpPr>
          <p:spPr>
            <a:xfrm>
              <a:off x="2133600" y="5163139"/>
              <a:ext cx="3657600" cy="0"/>
            </a:xfrm>
            <a:prstGeom prst="straightConnector1">
              <a:avLst/>
            </a:prstGeom>
            <a:noFill/>
            <a:ln w="50800" cap="flat" cmpd="sng">
              <a:solidFill>
                <a:srgbClr val="FA5F46"/>
              </a:solidFill>
              <a:prstDash val="solid"/>
              <a:miter/>
              <a:headEnd type="none" w="med" len="med"/>
              <a:tailEnd type="none" w="med" len="med"/>
            </a:ln>
          </p:spPr>
        </p:cxnSp>
      </p:grpSp>
      <p:sp>
        <p:nvSpPr>
          <p:cNvPr id="40" name="PA_库_Прямоугольник 39"/>
          <p:cNvSpPr/>
          <p:nvPr>
            <p:custDataLst>
              <p:tags r:id="rId6"/>
            </p:custDataLst>
          </p:nvPr>
        </p:nvSpPr>
        <p:spPr>
          <a:xfrm>
            <a:off x="6482317" y="2489422"/>
            <a:ext cx="4600973" cy="1938020"/>
          </a:xfrm>
          <a:prstGeom prst="rect">
            <a:avLst/>
          </a:prstGeom>
        </p:spPr>
        <p:txBody>
          <a:bodyPr wrap="square" numCol="2">
            <a:spAutoFit/>
          </a:bodyPr>
          <a:lstStyle/>
          <a:p>
            <a:pPr marL="285115" indent="-285115">
              <a:lnSpc>
                <a:spcPct val="200000"/>
              </a:lnSpc>
              <a:buFont typeface="Arial" panose="020B0604020202020204" pitchFamily="34" charset="0"/>
              <a:buChar char="•"/>
            </a:pPr>
            <a:r>
              <a:rPr lang="en-US" sz="2000" dirty="0">
                <a:solidFill>
                  <a:srgbClr val="000000"/>
                </a:solidFill>
                <a:latin typeface="Arial Black" panose="020B0A04020102020204" pitchFamily="34" charset="0"/>
                <a:sym typeface="+mn-ea"/>
              </a:rPr>
              <a:t>Project introduction </a:t>
            </a:r>
            <a:r>
              <a:rPr lang="zh-CN" altLang="en-US" sz="2000" dirty="0">
                <a:solidFill>
                  <a:srgbClr val="000000"/>
                </a:solidFill>
                <a:latin typeface="Arial Black" panose="020B0A04020102020204" pitchFamily="34" charset="0"/>
                <a:sym typeface="+mn-ea"/>
              </a:rPr>
              <a:t>项目介绍</a:t>
            </a:r>
            <a:endParaRPr lang="en-US" sz="2000" dirty="0">
              <a:solidFill>
                <a:srgbClr val="000000"/>
              </a:solidFill>
              <a:latin typeface="Arial Black" panose="020B0A04020102020204" pitchFamily="34" charset="0"/>
            </a:endParaRPr>
          </a:p>
          <a:p>
            <a:pPr marL="285115" indent="-285115">
              <a:lnSpc>
                <a:spcPct val="200000"/>
              </a:lnSpc>
              <a:buFont typeface="Arial" panose="020B0604020202020204" pitchFamily="34" charset="0"/>
              <a:buChar char="•"/>
            </a:pPr>
            <a:r>
              <a:rPr lang="en-US" sz="2000" dirty="0">
                <a:solidFill>
                  <a:srgbClr val="000000"/>
                </a:solidFill>
                <a:latin typeface="Arial Black" panose="020B0A04020102020204" pitchFamily="34" charset="0"/>
              </a:rPr>
              <a:t>Division of members </a:t>
            </a:r>
            <a:r>
              <a:rPr lang="zh-CN" altLang="en-US" sz="2000" dirty="0">
                <a:solidFill>
                  <a:srgbClr val="000000"/>
                </a:solidFill>
                <a:latin typeface="Arial Black" panose="020B0A04020102020204" pitchFamily="34" charset="0"/>
              </a:rPr>
              <a:t>成员分工</a:t>
            </a:r>
            <a:endParaRPr lang="en-US" sz="2000" dirty="0">
              <a:solidFill>
                <a:srgbClr val="000000"/>
              </a:solidFill>
              <a:latin typeface="Arial Black" panose="020B0A04020102020204" pitchFamily="34" charset="0"/>
            </a:endParaRPr>
          </a:p>
          <a:p>
            <a:pPr marL="285115" indent="-285115">
              <a:lnSpc>
                <a:spcPct val="200000"/>
              </a:lnSpc>
              <a:buFont typeface="Arial" panose="020B0604020202020204" pitchFamily="34" charset="0"/>
              <a:buChar char="•"/>
            </a:pPr>
            <a:r>
              <a:rPr lang="en-US" sz="2000" dirty="0">
                <a:solidFill>
                  <a:srgbClr val="000000"/>
                </a:solidFill>
                <a:latin typeface="Arial Black" panose="020B0A04020102020204" pitchFamily="34" charset="0"/>
              </a:rPr>
              <a:t>Project presentation </a:t>
            </a:r>
            <a:r>
              <a:rPr lang="zh-CN" altLang="en-US" sz="2000" dirty="0">
                <a:solidFill>
                  <a:srgbClr val="000000"/>
                </a:solidFill>
                <a:latin typeface="Arial Black" panose="020B0A04020102020204" pitchFamily="34" charset="0"/>
              </a:rPr>
              <a:t>项目展示</a:t>
            </a:r>
            <a:endParaRPr lang="zh-CN" altLang="en-US" sz="2000" dirty="0">
              <a:solidFill>
                <a:srgbClr val="000000"/>
              </a:solidFill>
              <a:latin typeface="Arial Black" panose="020B0A04020102020204" pitchFamily="34" charset="0"/>
            </a:endParaRPr>
          </a:p>
        </p:txBody>
      </p:sp>
      <p:pic>
        <p:nvPicPr>
          <p:cNvPr id="11" name="图片占位符 10"/>
          <p:cNvPicPr>
            <a:picLocks noGrp="1" noChangeAspect="1"/>
          </p:cNvPicPr>
          <p:nvPr>
            <p:ph type="pic" sz="quarter" idx="11"/>
          </p:nvPr>
        </p:nvPicPr>
        <p:blipFill>
          <a:blip r:embed="rId7" cstate="email"/>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childTnLst>
                                    <p:set>
                                      <p:cBhvr>
                                        <p:cTn id="6" dur="1" fill="hold">
                                          <p:stCondLst>
                                            <p:cond delay="0"/>
                                          </p:stCondLst>
                                        </p:cTn>
                                        <p:tgtEl>
                                          <p:spTgt spid="7">
                                            <p:txEl>
                                              <p:charRg st="4294967295" end="4294967295"/>
                                            </p:txEl>
                                          </p:spTgt>
                                        </p:tgtEl>
                                        <p:attrNameLst>
                                          <p:attrName>style.visibility</p:attrName>
                                        </p:attrNameLst>
                                      </p:cBhvr>
                                      <p:to>
                                        <p:strVal val="visible"/>
                                      </p:to>
                                    </p:set>
                                    <p:animEffect transition="in" filter="fade">
                                      <p:cBhvr>
                                        <p:cTn id="7" dur="500"/>
                                        <p:tgtEl>
                                          <p:spTgt spid="7">
                                            <p:txEl>
                                              <p:charRg st="4294967295" end="4294967295"/>
                                            </p:txEl>
                                          </p:spTgt>
                                        </p:tgtEl>
                                      </p:cBhvr>
                                    </p:animEffect>
                                  </p:childTnLst>
                                </p:cTn>
                              </p:par>
                              <p:par>
                                <p:cTn id="8" presetID="10" presetClass="entr" presetSubtype="0" fill="hold" grpId="0" nodeType="withEffect" nodePh="1">
                                  <p:stCondLst>
                                    <p:cond delay="1500"/>
                                  </p:stCondLst>
                                  <p:endCondLst>
                                    <p:cond evt="begin" delay="0">
                                      <p:tn val="8"/>
                                    </p:cond>
                                  </p:endCondLst>
                                  <p:childTnLst>
                                    <p:set>
                                      <p:cBhvr>
                                        <p:cTn id="9" dur="1" fill="hold">
                                          <p:stCondLst>
                                            <p:cond delay="0"/>
                                          </p:stCondLst>
                                        </p:cTn>
                                        <p:tgtEl>
                                          <p:spTgt spid="8">
                                            <p:txEl>
                                              <p:charRg st="4294967295" end="4294967295"/>
                                            </p:txEl>
                                          </p:spTgt>
                                        </p:tgtEl>
                                        <p:attrNameLst>
                                          <p:attrName>style.visibility</p:attrName>
                                        </p:attrNameLst>
                                      </p:cBhvr>
                                      <p:to>
                                        <p:strVal val="visible"/>
                                      </p:to>
                                    </p:set>
                                    <p:animEffect transition="in" filter="fade">
                                      <p:cBhvr>
                                        <p:cTn id="10" dur="500"/>
                                        <p:tgtEl>
                                          <p:spTgt spid="8">
                                            <p:txEl>
                                              <p:charRg st="4294967295" end="4294967295"/>
                                            </p:txEl>
                                          </p:spTgt>
                                        </p:tgtEl>
                                      </p:cBhvr>
                                    </p:animEffect>
                                  </p:childTnLst>
                                </p:cTn>
                              </p:par>
                              <p:par>
                                <p:cTn id="11" presetID="10" presetClass="entr" presetSubtype="0" fill="hold" grpId="0" nodeType="withEffect" nodePh="1">
                                  <p:stCondLst>
                                    <p:cond delay="1500"/>
                                  </p:stCondLst>
                                  <p:endCondLst>
                                    <p:cond evt="begin" delay="0">
                                      <p:tn val="11"/>
                                    </p:cond>
                                  </p:endCondLst>
                                  <p:childTnLst>
                                    <p:set>
                                      <p:cBhvr>
                                        <p:cTn id="12" dur="1" fill="hold">
                                          <p:stCondLst>
                                            <p:cond delay="0"/>
                                          </p:stCondLst>
                                        </p:cTn>
                                        <p:tgtEl>
                                          <p:spTgt spid="9">
                                            <p:txEl>
                                              <p:charRg st="4294967295" end="4294967295"/>
                                            </p:txEl>
                                          </p:spTgt>
                                        </p:tgtEl>
                                        <p:attrNameLst>
                                          <p:attrName>style.visibility</p:attrName>
                                        </p:attrNameLst>
                                      </p:cBhvr>
                                      <p:to>
                                        <p:strVal val="visible"/>
                                      </p:to>
                                    </p:set>
                                    <p:animEffect transition="in" filter="fade">
                                      <p:cBhvr>
                                        <p:cTn id="13" dur="500"/>
                                        <p:tgtEl>
                                          <p:spTgt spid="9">
                                            <p:txEl>
                                              <p:charRg st="4294967295" end="4294967295"/>
                                            </p:txEl>
                                          </p:spTgt>
                                        </p:tgtEl>
                                      </p:cBhvr>
                                    </p:animEffect>
                                  </p:childTnLst>
                                </p:cTn>
                              </p:par>
                              <p:par>
                                <p:cTn id="14" presetID="10" presetClass="entr" presetSubtype="0" fill="hold" grpId="0" nodeType="withEffect" nodePh="1">
                                  <p:stCondLst>
                                    <p:cond delay="1500"/>
                                  </p:stCondLst>
                                  <p:endCondLst>
                                    <p:cond evt="begin" delay="0">
                                      <p:tn val="14"/>
                                    </p:cond>
                                  </p:endCondLst>
                                  <p:childTnLst>
                                    <p:set>
                                      <p:cBhvr>
                                        <p:cTn id="15" dur="1" fill="hold">
                                          <p:stCondLst>
                                            <p:cond delay="0"/>
                                          </p:stCondLst>
                                        </p:cTn>
                                        <p:tgtEl>
                                          <p:spTgt spid="52">
                                            <p:txEl>
                                              <p:charRg st="4294967295" end="4294967295"/>
                                            </p:txEl>
                                          </p:spTgt>
                                        </p:tgtEl>
                                        <p:attrNameLst>
                                          <p:attrName>style.visibility</p:attrName>
                                        </p:attrNameLst>
                                      </p:cBhvr>
                                      <p:to>
                                        <p:strVal val="visible"/>
                                      </p:to>
                                    </p:set>
                                    <p:animEffect transition="in" filter="fade">
                                      <p:cBhvr>
                                        <p:cTn id="16" dur="500"/>
                                        <p:tgtEl>
                                          <p:spTgt spid="52">
                                            <p:txEl>
                                              <p:charRg st="4294967295" end="4294967295"/>
                                            </p:txEl>
                                          </p:spTgt>
                                        </p:tgtEl>
                                      </p:cBhvr>
                                    </p:animEffect>
                                  </p:childTnLst>
                                </p:cTn>
                              </p:par>
                              <p:par>
                                <p:cTn id="17" presetID="53" presetClass="entr" presetSubtype="16" fill="hold" grpId="1" nodeType="withEffect" nodePh="1">
                                  <p:stCondLst>
                                    <p:cond delay="1500"/>
                                  </p:stCondLst>
                                  <p:endCondLst>
                                    <p:cond evt="begin" delay="0">
                                      <p:tn val="17"/>
                                    </p:cond>
                                  </p:endCondLst>
                                  <p:childTnLst>
                                    <p:set>
                                      <p:cBhvr>
                                        <p:cTn id="18" dur="1" fill="hold">
                                          <p:stCondLst>
                                            <p:cond delay="0"/>
                                          </p:stCondLst>
                                        </p:cTn>
                                        <p:tgtEl>
                                          <p:spTgt spid="7">
                                            <p:txEl>
                                              <p:charRg st="4294967295" end="4294967295"/>
                                            </p:txEl>
                                          </p:spTgt>
                                        </p:tgtEl>
                                        <p:attrNameLst>
                                          <p:attrName>style.visibility</p:attrName>
                                        </p:attrNameLst>
                                      </p:cBhvr>
                                      <p:to>
                                        <p:strVal val="visible"/>
                                      </p:to>
                                    </p:set>
                                    <p:anim calcmode="lin" valueType="num">
                                      <p:cBhvr>
                                        <p:cTn id="19" dur="500" fill="hold"/>
                                        <p:tgtEl>
                                          <p:spTgt spid="7">
                                            <p:txEl>
                                              <p:charRg st="4294967295" end="4294967295"/>
                                            </p:txEl>
                                          </p:spTgt>
                                        </p:tgtEl>
                                        <p:attrNameLst>
                                          <p:attrName>ppt_w</p:attrName>
                                        </p:attrNameLst>
                                      </p:cBhvr>
                                      <p:tavLst>
                                        <p:tav tm="0">
                                          <p:val>
                                            <p:fltVal val="0"/>
                                          </p:val>
                                        </p:tav>
                                        <p:tav tm="100000">
                                          <p:val>
                                            <p:strVal val="#ppt_w"/>
                                          </p:val>
                                        </p:tav>
                                      </p:tavLst>
                                    </p:anim>
                                    <p:anim calcmode="lin" valueType="num">
                                      <p:cBhvr>
                                        <p:cTn id="20" dur="500" fill="hold"/>
                                        <p:tgtEl>
                                          <p:spTgt spid="7">
                                            <p:txEl>
                                              <p:charRg st="4294967295" end="4294967295"/>
                                            </p:txEl>
                                          </p:spTgt>
                                        </p:tgtEl>
                                        <p:attrNameLst>
                                          <p:attrName>ppt_h</p:attrName>
                                        </p:attrNameLst>
                                      </p:cBhvr>
                                      <p:tavLst>
                                        <p:tav tm="0">
                                          <p:val>
                                            <p:fltVal val="0"/>
                                          </p:val>
                                        </p:tav>
                                        <p:tav tm="100000">
                                          <p:val>
                                            <p:strVal val="#ppt_h"/>
                                          </p:val>
                                        </p:tav>
                                      </p:tavLst>
                                    </p:anim>
                                    <p:animEffect transition="in" filter="fade">
                                      <p:cBhvr>
                                        <p:cTn id="21" dur="500"/>
                                        <p:tgtEl>
                                          <p:spTgt spid="7">
                                            <p:txEl>
                                              <p:charRg st="4294967295" end="4294967295"/>
                                            </p:txEl>
                                          </p:spTgt>
                                        </p:tgtEl>
                                      </p:cBhvr>
                                    </p:animEffect>
                                  </p:childTnLst>
                                </p:cTn>
                              </p:par>
                              <p:par>
                                <p:cTn id="22" presetID="53" presetClass="entr" presetSubtype="16" fill="hold" grpId="1" nodeType="withEffect" nodePh="1">
                                  <p:stCondLst>
                                    <p:cond delay="1500"/>
                                  </p:stCondLst>
                                  <p:endCondLst>
                                    <p:cond evt="begin" delay="0">
                                      <p:tn val="22"/>
                                    </p:cond>
                                  </p:endCondLst>
                                  <p:childTnLst>
                                    <p:set>
                                      <p:cBhvr>
                                        <p:cTn id="23" dur="1" fill="hold">
                                          <p:stCondLst>
                                            <p:cond delay="0"/>
                                          </p:stCondLst>
                                        </p:cTn>
                                        <p:tgtEl>
                                          <p:spTgt spid="8">
                                            <p:txEl>
                                              <p:charRg st="4294967295" end="4294967295"/>
                                            </p:txEl>
                                          </p:spTgt>
                                        </p:tgtEl>
                                        <p:attrNameLst>
                                          <p:attrName>style.visibility</p:attrName>
                                        </p:attrNameLst>
                                      </p:cBhvr>
                                      <p:to>
                                        <p:strVal val="visible"/>
                                      </p:to>
                                    </p:set>
                                    <p:anim calcmode="lin" valueType="num">
                                      <p:cBhvr>
                                        <p:cTn id="24" dur="500" fill="hold"/>
                                        <p:tgtEl>
                                          <p:spTgt spid="8">
                                            <p:txEl>
                                              <p:charRg st="4294967295" end="4294967295"/>
                                            </p:txEl>
                                          </p:spTgt>
                                        </p:tgtEl>
                                        <p:attrNameLst>
                                          <p:attrName>ppt_w</p:attrName>
                                        </p:attrNameLst>
                                      </p:cBhvr>
                                      <p:tavLst>
                                        <p:tav tm="0">
                                          <p:val>
                                            <p:fltVal val="0"/>
                                          </p:val>
                                        </p:tav>
                                        <p:tav tm="100000">
                                          <p:val>
                                            <p:strVal val="#ppt_w"/>
                                          </p:val>
                                        </p:tav>
                                      </p:tavLst>
                                    </p:anim>
                                    <p:anim calcmode="lin" valueType="num">
                                      <p:cBhvr>
                                        <p:cTn id="25" dur="500" fill="hold"/>
                                        <p:tgtEl>
                                          <p:spTgt spid="8">
                                            <p:txEl>
                                              <p:charRg st="4294967295" end="4294967295"/>
                                            </p:txEl>
                                          </p:spTgt>
                                        </p:tgtEl>
                                        <p:attrNameLst>
                                          <p:attrName>ppt_h</p:attrName>
                                        </p:attrNameLst>
                                      </p:cBhvr>
                                      <p:tavLst>
                                        <p:tav tm="0">
                                          <p:val>
                                            <p:fltVal val="0"/>
                                          </p:val>
                                        </p:tav>
                                        <p:tav tm="100000">
                                          <p:val>
                                            <p:strVal val="#ppt_h"/>
                                          </p:val>
                                        </p:tav>
                                      </p:tavLst>
                                    </p:anim>
                                    <p:animEffect transition="in" filter="fade">
                                      <p:cBhvr>
                                        <p:cTn id="26" dur="500"/>
                                        <p:tgtEl>
                                          <p:spTgt spid="8">
                                            <p:txEl>
                                              <p:charRg st="4294967295" end="4294967295"/>
                                            </p:txEl>
                                          </p:spTgt>
                                        </p:tgtEl>
                                      </p:cBhvr>
                                    </p:animEffect>
                                  </p:childTnLst>
                                </p:cTn>
                              </p:par>
                              <p:par>
                                <p:cTn id="27" presetID="53" presetClass="entr" presetSubtype="16" fill="hold" grpId="1" nodeType="withEffect" nodePh="1">
                                  <p:stCondLst>
                                    <p:cond delay="1500"/>
                                  </p:stCondLst>
                                  <p:endCondLst>
                                    <p:cond evt="begin" delay="0">
                                      <p:tn val="27"/>
                                    </p:cond>
                                  </p:endCondLst>
                                  <p:childTnLst>
                                    <p:set>
                                      <p:cBhvr>
                                        <p:cTn id="28" dur="1" fill="hold">
                                          <p:stCondLst>
                                            <p:cond delay="0"/>
                                          </p:stCondLst>
                                        </p:cTn>
                                        <p:tgtEl>
                                          <p:spTgt spid="9">
                                            <p:txEl>
                                              <p:charRg st="4294967295" end="4294967295"/>
                                            </p:txEl>
                                          </p:spTgt>
                                        </p:tgtEl>
                                        <p:attrNameLst>
                                          <p:attrName>style.visibility</p:attrName>
                                        </p:attrNameLst>
                                      </p:cBhvr>
                                      <p:to>
                                        <p:strVal val="visible"/>
                                      </p:to>
                                    </p:set>
                                    <p:anim calcmode="lin" valueType="num">
                                      <p:cBhvr>
                                        <p:cTn id="29" dur="500" fill="hold"/>
                                        <p:tgtEl>
                                          <p:spTgt spid="9">
                                            <p:txEl>
                                              <p:charRg st="4294967295" end="4294967295"/>
                                            </p:txEl>
                                          </p:spTgt>
                                        </p:tgtEl>
                                        <p:attrNameLst>
                                          <p:attrName>ppt_w</p:attrName>
                                        </p:attrNameLst>
                                      </p:cBhvr>
                                      <p:tavLst>
                                        <p:tav tm="0">
                                          <p:val>
                                            <p:fltVal val="0"/>
                                          </p:val>
                                        </p:tav>
                                        <p:tav tm="100000">
                                          <p:val>
                                            <p:strVal val="#ppt_w"/>
                                          </p:val>
                                        </p:tav>
                                      </p:tavLst>
                                    </p:anim>
                                    <p:anim calcmode="lin" valueType="num">
                                      <p:cBhvr>
                                        <p:cTn id="30" dur="500" fill="hold"/>
                                        <p:tgtEl>
                                          <p:spTgt spid="9">
                                            <p:txEl>
                                              <p:charRg st="4294967295" end="4294967295"/>
                                            </p:txEl>
                                          </p:spTgt>
                                        </p:tgtEl>
                                        <p:attrNameLst>
                                          <p:attrName>ppt_h</p:attrName>
                                        </p:attrNameLst>
                                      </p:cBhvr>
                                      <p:tavLst>
                                        <p:tav tm="0">
                                          <p:val>
                                            <p:fltVal val="0"/>
                                          </p:val>
                                        </p:tav>
                                        <p:tav tm="100000">
                                          <p:val>
                                            <p:strVal val="#ppt_h"/>
                                          </p:val>
                                        </p:tav>
                                      </p:tavLst>
                                    </p:anim>
                                    <p:animEffect transition="in" filter="fade">
                                      <p:cBhvr>
                                        <p:cTn id="31" dur="500"/>
                                        <p:tgtEl>
                                          <p:spTgt spid="9">
                                            <p:txEl>
                                              <p:charRg st="4294967295" end="4294967295"/>
                                            </p:txEl>
                                          </p:spTgt>
                                        </p:tgtEl>
                                      </p:cBhvr>
                                    </p:animEffect>
                                  </p:childTnLst>
                                </p:cTn>
                              </p:par>
                              <p:par>
                                <p:cTn id="32" presetID="53" presetClass="entr" presetSubtype="16" fill="hold" grpId="1" nodeType="withEffect" nodePh="1">
                                  <p:stCondLst>
                                    <p:cond delay="1500"/>
                                  </p:stCondLst>
                                  <p:endCondLst>
                                    <p:cond evt="begin" delay="0">
                                      <p:tn val="32"/>
                                    </p:cond>
                                  </p:endCondLst>
                                  <p:childTnLst>
                                    <p:set>
                                      <p:cBhvr>
                                        <p:cTn id="33" dur="1" fill="hold">
                                          <p:stCondLst>
                                            <p:cond delay="0"/>
                                          </p:stCondLst>
                                        </p:cTn>
                                        <p:tgtEl>
                                          <p:spTgt spid="52">
                                            <p:txEl>
                                              <p:charRg st="4294967295" end="4294967295"/>
                                            </p:txEl>
                                          </p:spTgt>
                                        </p:tgtEl>
                                        <p:attrNameLst>
                                          <p:attrName>style.visibility</p:attrName>
                                        </p:attrNameLst>
                                      </p:cBhvr>
                                      <p:to>
                                        <p:strVal val="visible"/>
                                      </p:to>
                                    </p:set>
                                    <p:anim calcmode="lin" valueType="num">
                                      <p:cBhvr>
                                        <p:cTn id="34" dur="500" fill="hold"/>
                                        <p:tgtEl>
                                          <p:spTgt spid="52">
                                            <p:txEl>
                                              <p:charRg st="4294967295" end="4294967295"/>
                                            </p:txEl>
                                          </p:spTgt>
                                        </p:tgtEl>
                                        <p:attrNameLst>
                                          <p:attrName>ppt_w</p:attrName>
                                        </p:attrNameLst>
                                      </p:cBhvr>
                                      <p:tavLst>
                                        <p:tav tm="0">
                                          <p:val>
                                            <p:fltVal val="0"/>
                                          </p:val>
                                        </p:tav>
                                        <p:tav tm="100000">
                                          <p:val>
                                            <p:strVal val="#ppt_w"/>
                                          </p:val>
                                        </p:tav>
                                      </p:tavLst>
                                    </p:anim>
                                    <p:anim calcmode="lin" valueType="num">
                                      <p:cBhvr>
                                        <p:cTn id="35" dur="500" fill="hold"/>
                                        <p:tgtEl>
                                          <p:spTgt spid="52">
                                            <p:txEl>
                                              <p:charRg st="4294967295" end="4294967295"/>
                                            </p:txEl>
                                          </p:spTgt>
                                        </p:tgtEl>
                                        <p:attrNameLst>
                                          <p:attrName>ppt_h</p:attrName>
                                        </p:attrNameLst>
                                      </p:cBhvr>
                                      <p:tavLst>
                                        <p:tav tm="0">
                                          <p:val>
                                            <p:fltVal val="0"/>
                                          </p:val>
                                        </p:tav>
                                        <p:tav tm="100000">
                                          <p:val>
                                            <p:strVal val="#ppt_h"/>
                                          </p:val>
                                        </p:tav>
                                      </p:tavLst>
                                    </p:anim>
                                    <p:animEffect transition="in" filter="fade">
                                      <p:cBhvr>
                                        <p:cTn id="36" dur="500"/>
                                        <p:tgtEl>
                                          <p:spTgt spid="52">
                                            <p:txEl>
                                              <p:charRg st="4294967295" end="4294967295"/>
                                            </p:txEl>
                                          </p:spTgt>
                                        </p:tgtEl>
                                      </p:cBhvr>
                                    </p:animEffect>
                                  </p:childTnLst>
                                </p:cTn>
                              </p:par>
                              <p:par>
                                <p:cTn id="37" presetID="6" presetClass="emph" presetSubtype="0" accel="30000" decel="26000" autoRev="1" fill="hold" grpId="2" nodeType="withEffect" nodePh="1">
                                  <p:stCondLst>
                                    <p:cond delay="1900"/>
                                  </p:stCondLst>
                                  <p:endCondLst>
                                    <p:cond evt="begin" delay="0">
                                      <p:tn val="37"/>
                                    </p:cond>
                                  </p:endCondLst>
                                  <p:childTnLst>
                                    <p:animScale>
                                      <p:cBhvr>
                                        <p:cTn id="38" dur="500" fill="hold"/>
                                        <p:tgtEl>
                                          <p:spTgt spid="7">
                                            <p:txEl>
                                              <p:charRg st="4294967295" end="4294967295"/>
                                            </p:txEl>
                                          </p:spTgt>
                                        </p:tgtEl>
                                      </p:cBhvr>
                                      <p:by x="110000" y="110000"/>
                                    </p:animScale>
                                  </p:childTnLst>
                                </p:cTn>
                              </p:par>
                              <p:par>
                                <p:cTn id="39" presetID="6" presetClass="emph" presetSubtype="0" accel="30000" decel="26000" autoRev="1" fill="hold" grpId="2" nodeType="withEffect" nodePh="1">
                                  <p:stCondLst>
                                    <p:cond delay="1900"/>
                                  </p:stCondLst>
                                  <p:endCondLst>
                                    <p:cond evt="begin" delay="0">
                                      <p:tn val="39"/>
                                    </p:cond>
                                  </p:endCondLst>
                                  <p:childTnLst>
                                    <p:animScale>
                                      <p:cBhvr>
                                        <p:cTn id="40" dur="500" fill="hold"/>
                                        <p:tgtEl>
                                          <p:spTgt spid="8">
                                            <p:txEl>
                                              <p:charRg st="4294967295" end="4294967295"/>
                                            </p:txEl>
                                          </p:spTgt>
                                        </p:tgtEl>
                                      </p:cBhvr>
                                      <p:by x="110000" y="110000"/>
                                    </p:animScale>
                                  </p:childTnLst>
                                </p:cTn>
                              </p:par>
                              <p:par>
                                <p:cTn id="41" presetID="6" presetClass="emph" presetSubtype="0" accel="30000" decel="26000" autoRev="1" fill="hold" grpId="2" nodeType="withEffect" nodePh="1">
                                  <p:stCondLst>
                                    <p:cond delay="1900"/>
                                  </p:stCondLst>
                                  <p:endCondLst>
                                    <p:cond evt="begin" delay="0">
                                      <p:tn val="41"/>
                                    </p:cond>
                                  </p:endCondLst>
                                  <p:childTnLst>
                                    <p:animScale>
                                      <p:cBhvr>
                                        <p:cTn id="42" dur="500" fill="hold"/>
                                        <p:tgtEl>
                                          <p:spTgt spid="9">
                                            <p:txEl>
                                              <p:charRg st="4294967295" end="4294967295"/>
                                            </p:txEl>
                                          </p:spTgt>
                                        </p:tgtEl>
                                      </p:cBhvr>
                                      <p:by x="110000" y="110000"/>
                                    </p:animScale>
                                  </p:childTnLst>
                                </p:cTn>
                              </p:par>
                              <p:par>
                                <p:cTn id="43" presetID="6" presetClass="emph" presetSubtype="0" accel="30000" decel="26000" autoRev="1" fill="hold" grpId="2" nodeType="withEffect" nodePh="1">
                                  <p:stCondLst>
                                    <p:cond delay="1900"/>
                                  </p:stCondLst>
                                  <p:endCondLst>
                                    <p:cond evt="begin" delay="0">
                                      <p:tn val="43"/>
                                    </p:cond>
                                  </p:endCondLst>
                                  <p:childTnLst>
                                    <p:animScale>
                                      <p:cBhvr>
                                        <p:cTn id="44" dur="500" fill="hold"/>
                                        <p:tgtEl>
                                          <p:spTgt spid="52">
                                            <p:txEl>
                                              <p:charRg st="4294967295" end="4294967295"/>
                                            </p:txEl>
                                          </p:spTgt>
                                        </p:tgtEl>
                                      </p:cBhvr>
                                      <p:by x="110000" y="110000"/>
                                    </p:animScale>
                                  </p:childTnLst>
                                </p:cTn>
                              </p:par>
                              <p:par>
                                <p:cTn id="45" presetID="2" presetClass="entr" presetSubtype="8" decel="100000" fill="hold"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500" fill="hold"/>
                                        <p:tgtEl>
                                          <p:spTgt spid="19"/>
                                        </p:tgtEl>
                                        <p:attrNameLst>
                                          <p:attrName>ppt_x</p:attrName>
                                        </p:attrNameLst>
                                      </p:cBhvr>
                                      <p:tavLst>
                                        <p:tav tm="0">
                                          <p:val>
                                            <p:strVal val="0-#ppt_w/2"/>
                                          </p:val>
                                        </p:tav>
                                        <p:tav tm="100000">
                                          <p:val>
                                            <p:strVal val="#ppt_x"/>
                                          </p:val>
                                        </p:tav>
                                      </p:tavLst>
                                    </p:anim>
                                    <p:anim calcmode="lin" valueType="num">
                                      <p:cBhvr additive="base">
                                        <p:cTn id="48" dur="1500" fill="hold"/>
                                        <p:tgtEl>
                                          <p:spTgt spid="19"/>
                                        </p:tgtEl>
                                        <p:attrNameLst>
                                          <p:attrName>ppt_y</p:attrName>
                                        </p:attrNameLst>
                                      </p:cBhvr>
                                      <p:tavLst>
                                        <p:tav tm="0">
                                          <p:val>
                                            <p:strVal val="#ppt_y"/>
                                          </p:val>
                                        </p:tav>
                                        <p:tav tm="100000">
                                          <p:val>
                                            <p:strVal val="#ppt_y"/>
                                          </p:val>
                                        </p:tav>
                                      </p:tavLst>
                                    </p:anim>
                                    <p:set>
                                      <p:cBhvr>
                                        <p:cTn id="49" dur="1" fill="hold">
                                          <p:stCondLst>
                                            <p:cond delay="0"/>
                                          </p:stCondLst>
                                        </p:cTn>
                                        <p:tgtEl>
                                          <p:spTgt spid="19"/>
                                        </p:tgtEl>
                                        <p:attrNameLst>
                                          <p:attrName>style.visibility</p:attrName>
                                        </p:attrNameLst>
                                      </p:cBhvr>
                                      <p:to>
                                        <p:strVal val="visible"/>
                                      </p:to>
                                    </p:set>
                                    <p:anim to="" calcmode="lin" valueType="num">
                                      <p:cBhvr>
                                        <p:cTn id="50" dur="1500" fill="hold">
                                          <p:stCondLst>
                                            <p:cond delay="0"/>
                                          </p:stCondLst>
                                        </p:cTn>
                                        <p:tgtEl>
                                          <p:spTgt spid="19"/>
                                        </p:tgtEl>
                                        <p:attrNameLst>
                                          <p:attrName>ppt_w</p:attrName>
                                        </p:attrNameLst>
                                      </p:cBhvr>
                                      <p:tavLst>
                                        <p:tav tm="0">
                                          <p:val>
                                            <p:fltVal val="0"/>
                                          </p:val>
                                        </p:tav>
                                        <p:tav tm="100000">
                                          <p:val>
                                            <p:strVal val="#ppt_w"/>
                                          </p:val>
                                        </p:tav>
                                      </p:tavLst>
                                    </p:anim>
                                    <p:anim to="" calcmode="lin" valueType="num">
                                      <p:cBhvr>
                                        <p:cTn id="51" dur="1500" fill="hold">
                                          <p:stCondLst>
                                            <p:cond delay="0"/>
                                          </p:stCondLst>
                                        </p:cTn>
                                        <p:tgtEl>
                                          <p:spTgt spid="19"/>
                                        </p:tgtEl>
                                        <p:attrNameLst>
                                          <p:attrName>ppt_h</p:attrName>
                                        </p:attrNameLst>
                                      </p:cBhvr>
                                      <p:tavLst>
                                        <p:tav tm="0">
                                          <p:val>
                                            <p:fltVal val="0"/>
                                          </p:val>
                                        </p:tav>
                                        <p:tav tm="100000">
                                          <p:val>
                                            <p:strVal val="#ppt_h"/>
                                          </p:val>
                                        </p:tav>
                                      </p:tavLst>
                                    </p:anim>
                                    <p:animEffect filter="fade">
                                      <p:cBhvr>
                                        <p:cTn id="52" dur="1500">
                                          <p:stCondLst>
                                            <p:cond delay="0"/>
                                          </p:stCondLst>
                                        </p:cTn>
                                        <p:tgtEl>
                                          <p:spTgt spid="19"/>
                                        </p:tgtEl>
                                      </p:cBhvr>
                                    </p:animEffect>
                                  </p:childTnLst>
                                </p:cTn>
                              </p:par>
                              <p:par>
                                <p:cTn id="53" presetID="2" presetClass="entr" presetSubtype="8" decel="100000" fill="hold" grpId="0" nodeType="withEffect">
                                  <p:stCondLst>
                                    <p:cond delay="25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500" fill="hold"/>
                                        <p:tgtEl>
                                          <p:spTgt spid="40"/>
                                        </p:tgtEl>
                                        <p:attrNameLst>
                                          <p:attrName>ppt_x</p:attrName>
                                        </p:attrNameLst>
                                      </p:cBhvr>
                                      <p:tavLst>
                                        <p:tav tm="0">
                                          <p:val>
                                            <p:strVal val="0-#ppt_w/2"/>
                                          </p:val>
                                        </p:tav>
                                        <p:tav tm="100000">
                                          <p:val>
                                            <p:strVal val="#ppt_x"/>
                                          </p:val>
                                        </p:tav>
                                      </p:tavLst>
                                    </p:anim>
                                    <p:anim calcmode="lin" valueType="num">
                                      <p:cBhvr additive="base">
                                        <p:cTn id="56" dur="1500" fill="hold"/>
                                        <p:tgtEl>
                                          <p:spTgt spid="40"/>
                                        </p:tgtEl>
                                        <p:attrNameLst>
                                          <p:attrName>ppt_y</p:attrName>
                                        </p:attrNameLst>
                                      </p:cBhvr>
                                      <p:tavLst>
                                        <p:tav tm="0">
                                          <p:val>
                                            <p:strVal val="#ppt_y"/>
                                          </p:val>
                                        </p:tav>
                                        <p:tav tm="100000">
                                          <p:val>
                                            <p:strVal val="#ppt_y"/>
                                          </p:val>
                                        </p:tav>
                                      </p:tavLst>
                                    </p:anim>
                                    <p:set>
                                      <p:cBhvr>
                                        <p:cTn id="57" dur="1" fill="hold">
                                          <p:stCondLst>
                                            <p:cond delay="0"/>
                                          </p:stCondLst>
                                        </p:cTn>
                                        <p:tgtEl>
                                          <p:spTgt spid="40"/>
                                        </p:tgtEl>
                                        <p:attrNameLst>
                                          <p:attrName>style.visibility</p:attrName>
                                        </p:attrNameLst>
                                      </p:cBhvr>
                                      <p:to>
                                        <p:strVal val="visible"/>
                                      </p:to>
                                    </p:set>
                                    <p:anim to="" calcmode="lin" valueType="num">
                                      <p:cBhvr>
                                        <p:cTn id="58" dur="1500" fill="hold">
                                          <p:stCondLst>
                                            <p:cond delay="0"/>
                                          </p:stCondLst>
                                        </p:cTn>
                                        <p:tgtEl>
                                          <p:spTgt spid="40"/>
                                        </p:tgtEl>
                                        <p:attrNameLst>
                                          <p:attrName>ppt_w</p:attrName>
                                        </p:attrNameLst>
                                      </p:cBhvr>
                                      <p:tavLst>
                                        <p:tav tm="0">
                                          <p:val>
                                            <p:fltVal val="0"/>
                                          </p:val>
                                        </p:tav>
                                        <p:tav tm="100000">
                                          <p:val>
                                            <p:strVal val="#ppt_w"/>
                                          </p:val>
                                        </p:tav>
                                      </p:tavLst>
                                    </p:anim>
                                    <p:anim to="" calcmode="lin" valueType="num">
                                      <p:cBhvr>
                                        <p:cTn id="59" dur="1500" fill="hold">
                                          <p:stCondLst>
                                            <p:cond delay="0"/>
                                          </p:stCondLst>
                                        </p:cTn>
                                        <p:tgtEl>
                                          <p:spTgt spid="40"/>
                                        </p:tgtEl>
                                        <p:attrNameLst>
                                          <p:attrName>ppt_h</p:attrName>
                                        </p:attrNameLst>
                                      </p:cBhvr>
                                      <p:tavLst>
                                        <p:tav tm="0">
                                          <p:val>
                                            <p:fltVal val="0"/>
                                          </p:val>
                                        </p:tav>
                                        <p:tav tm="100000">
                                          <p:val>
                                            <p:strVal val="#ppt_h"/>
                                          </p:val>
                                        </p:tav>
                                      </p:tavLst>
                                    </p:anim>
                                    <p:animEffect filter="fade">
                                      <p:cBhvr>
                                        <p:cTn id="60" dur="15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7" grpId="1" autoUpdateAnimBg="0"/>
      <p:bldP spid="7" grpId="2" autoUpdateAnimBg="0"/>
      <p:bldP spid="8" grpId="0" autoUpdateAnimBg="0"/>
      <p:bldP spid="8" grpId="1" autoUpdateAnimBg="0"/>
      <p:bldP spid="8" grpId="2" autoUpdateAnimBg="0"/>
      <p:bldP spid="9" grpId="0" autoUpdateAnimBg="0"/>
      <p:bldP spid="9" grpId="1" autoUpdateAnimBg="0"/>
      <p:bldP spid="9" grpId="2" autoUpdateAnimBg="0"/>
      <p:bldP spid="52" grpId="0" autoUpdateAnimBg="0"/>
      <p:bldP spid="52" grpId="1" autoUpdateAnimBg="0"/>
      <p:bldP spid="52" grpId="2" autoUpdateAnimBg="0"/>
      <p:bldP spid="4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库_组合 4"/>
          <p:cNvGrpSpPr>
            <a:grpSpLocks noChangeAspect="1"/>
          </p:cNvGrpSpPr>
          <p:nvPr>
            <p:custDataLst>
              <p:tags r:id="rId1"/>
            </p:custDataLst>
          </p:nvPr>
        </p:nvGrpSpPr>
        <p:grpSpPr bwMode="auto">
          <a:xfrm>
            <a:off x="4763" y="0"/>
            <a:ext cx="12182475" cy="6858000"/>
            <a:chOff x="6" y="0"/>
            <a:chExt cx="15348" cy="8640"/>
          </a:xfrm>
        </p:grpSpPr>
        <p:sp>
          <p:nvSpPr>
            <p:cNvPr id="5" name="AutoShape 3"/>
            <p:cNvSpPr>
              <a:spLocks noChangeAspect="1" noChangeArrowheads="1" noTextEdit="1"/>
            </p:cNvSpPr>
            <p:nvPr/>
          </p:nvSpPr>
          <p:spPr bwMode="auto">
            <a:xfrm>
              <a:off x="6" y="0"/>
              <a:ext cx="15348" cy="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6" name="Rectangle 5"/>
            <p:cNvSpPr>
              <a:spLocks noChangeArrowheads="1"/>
            </p:cNvSpPr>
            <p:nvPr/>
          </p:nvSpPr>
          <p:spPr bwMode="auto">
            <a:xfrm>
              <a:off x="4" y="-2"/>
              <a:ext cx="15348" cy="864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7" name="Freeform 6"/>
            <p:cNvSpPr/>
            <p:nvPr/>
          </p:nvSpPr>
          <p:spPr bwMode="auto">
            <a:xfrm>
              <a:off x="804" y="-2"/>
              <a:ext cx="13749" cy="8640"/>
            </a:xfrm>
            <a:custGeom>
              <a:avLst/>
              <a:gdLst>
                <a:gd name="T0" fmla="*/ 6118 w 6880"/>
                <a:gd name="T1" fmla="*/ 0 h 4320"/>
                <a:gd name="T2" fmla="*/ 763 w 6880"/>
                <a:gd name="T3" fmla="*/ 0 h 4320"/>
                <a:gd name="T4" fmla="*/ 0 w 6880"/>
                <a:gd name="T5" fmla="*/ 2160 h 4320"/>
                <a:gd name="T6" fmla="*/ 763 w 6880"/>
                <a:gd name="T7" fmla="*/ 4320 h 4320"/>
                <a:gd name="T8" fmla="*/ 6118 w 6880"/>
                <a:gd name="T9" fmla="*/ 4320 h 4320"/>
                <a:gd name="T10" fmla="*/ 6880 w 6880"/>
                <a:gd name="T11" fmla="*/ 2160 h 4320"/>
                <a:gd name="T12" fmla="*/ 6118 w 6880"/>
                <a:gd name="T13" fmla="*/ 0 h 4320"/>
              </a:gdLst>
              <a:ahLst/>
              <a:cxnLst>
                <a:cxn ang="0">
                  <a:pos x="T0" y="T1"/>
                </a:cxn>
                <a:cxn ang="0">
                  <a:pos x="T2" y="T3"/>
                </a:cxn>
                <a:cxn ang="0">
                  <a:pos x="T4" y="T5"/>
                </a:cxn>
                <a:cxn ang="0">
                  <a:pos x="T6" y="T7"/>
                </a:cxn>
                <a:cxn ang="0">
                  <a:pos x="T8" y="T9"/>
                </a:cxn>
                <a:cxn ang="0">
                  <a:pos x="T10" y="T11"/>
                </a:cxn>
                <a:cxn ang="0">
                  <a:pos x="T12" y="T13"/>
                </a:cxn>
              </a:cxnLst>
              <a:rect l="0" t="0" r="r" b="b"/>
              <a:pathLst>
                <a:path w="6880" h="4320">
                  <a:moveTo>
                    <a:pt x="6118" y="0"/>
                  </a:moveTo>
                  <a:cubicBezTo>
                    <a:pt x="763" y="0"/>
                    <a:pt x="763" y="0"/>
                    <a:pt x="763" y="0"/>
                  </a:cubicBezTo>
                  <a:cubicBezTo>
                    <a:pt x="286" y="590"/>
                    <a:pt x="0" y="1342"/>
                    <a:pt x="0" y="2160"/>
                  </a:cubicBezTo>
                  <a:cubicBezTo>
                    <a:pt x="0" y="2978"/>
                    <a:pt x="286" y="3730"/>
                    <a:pt x="763" y="4320"/>
                  </a:cubicBezTo>
                  <a:cubicBezTo>
                    <a:pt x="6118" y="4320"/>
                    <a:pt x="6118" y="4320"/>
                    <a:pt x="6118" y="4320"/>
                  </a:cubicBezTo>
                  <a:cubicBezTo>
                    <a:pt x="6595" y="3730"/>
                    <a:pt x="6880" y="2978"/>
                    <a:pt x="6880" y="2160"/>
                  </a:cubicBezTo>
                  <a:cubicBezTo>
                    <a:pt x="6880" y="1342"/>
                    <a:pt x="6595" y="590"/>
                    <a:pt x="6118" y="0"/>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8" name="Freeform 7"/>
            <p:cNvSpPr/>
            <p:nvPr/>
          </p:nvSpPr>
          <p:spPr bwMode="auto">
            <a:xfrm>
              <a:off x="1883" y="-2"/>
              <a:ext cx="11590" cy="8640"/>
            </a:xfrm>
            <a:custGeom>
              <a:avLst/>
              <a:gdLst>
                <a:gd name="T0" fmla="*/ 5800 w 5800"/>
                <a:gd name="T1" fmla="*/ 2160 h 4320"/>
                <a:gd name="T2" fmla="*/ 4835 w 5800"/>
                <a:gd name="T3" fmla="*/ 4320 h 4320"/>
                <a:gd name="T4" fmla="*/ 965 w 5800"/>
                <a:gd name="T5" fmla="*/ 4320 h 4320"/>
                <a:gd name="T6" fmla="*/ 0 w 5800"/>
                <a:gd name="T7" fmla="*/ 2160 h 4320"/>
                <a:gd name="T8" fmla="*/ 965 w 5800"/>
                <a:gd name="T9" fmla="*/ 0 h 4320"/>
                <a:gd name="T10" fmla="*/ 4835 w 5800"/>
                <a:gd name="T11" fmla="*/ 0 h 4320"/>
                <a:gd name="T12" fmla="*/ 5800 w 5800"/>
                <a:gd name="T13" fmla="*/ 2160 h 4320"/>
              </a:gdLst>
              <a:ahLst/>
              <a:cxnLst>
                <a:cxn ang="0">
                  <a:pos x="T0" y="T1"/>
                </a:cxn>
                <a:cxn ang="0">
                  <a:pos x="T2" y="T3"/>
                </a:cxn>
                <a:cxn ang="0">
                  <a:pos x="T4" y="T5"/>
                </a:cxn>
                <a:cxn ang="0">
                  <a:pos x="T6" y="T7"/>
                </a:cxn>
                <a:cxn ang="0">
                  <a:pos x="T8" y="T9"/>
                </a:cxn>
                <a:cxn ang="0">
                  <a:pos x="T10" y="T11"/>
                </a:cxn>
                <a:cxn ang="0">
                  <a:pos x="T12" y="T13"/>
                </a:cxn>
              </a:cxnLst>
              <a:rect l="0" t="0" r="r" b="b"/>
              <a:pathLst>
                <a:path w="5800" h="4320">
                  <a:moveTo>
                    <a:pt x="5800" y="2160"/>
                  </a:moveTo>
                  <a:cubicBezTo>
                    <a:pt x="5800" y="3018"/>
                    <a:pt x="5428" y="3789"/>
                    <a:pt x="4835" y="4320"/>
                  </a:cubicBezTo>
                  <a:cubicBezTo>
                    <a:pt x="965" y="4320"/>
                    <a:pt x="965" y="4320"/>
                    <a:pt x="965" y="4320"/>
                  </a:cubicBezTo>
                  <a:cubicBezTo>
                    <a:pt x="373" y="3789"/>
                    <a:pt x="0" y="3018"/>
                    <a:pt x="0" y="2160"/>
                  </a:cubicBezTo>
                  <a:cubicBezTo>
                    <a:pt x="0" y="1302"/>
                    <a:pt x="373" y="531"/>
                    <a:pt x="965" y="0"/>
                  </a:cubicBezTo>
                  <a:cubicBezTo>
                    <a:pt x="4835" y="0"/>
                    <a:pt x="4835" y="0"/>
                    <a:pt x="4835" y="0"/>
                  </a:cubicBezTo>
                  <a:cubicBezTo>
                    <a:pt x="5428" y="531"/>
                    <a:pt x="5800" y="1302"/>
                    <a:pt x="5800"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pic>
        <p:nvPicPr>
          <p:cNvPr id="12" name="图片占位符 11"/>
          <p:cNvPicPr>
            <a:picLocks noGrp="1" noChangeAspect="1"/>
          </p:cNvPicPr>
          <p:nvPr>
            <p:ph type="pic" sz="quarter" idx="10"/>
          </p:nvPr>
        </p:nvPicPr>
        <p:blipFill>
          <a:blip r:embed="rId2" cstate="email"/>
          <a:srcRect/>
          <a:stretch>
            <a:fillRect/>
          </a:stretch>
        </p:blipFill>
        <p:spPr/>
      </p:pic>
      <p:grpSp>
        <p:nvGrpSpPr>
          <p:cNvPr id="17" name="PA_库_number-page"/>
          <p:cNvGrpSpPr>
            <a:grpSpLocks noChangeAspect="1"/>
          </p:cNvGrpSpPr>
          <p:nvPr>
            <p:custDataLst>
              <p:tags r:id="rId3"/>
            </p:custDataLst>
          </p:nvPr>
        </p:nvGrpSpPr>
        <p:grpSpPr bwMode="auto">
          <a:xfrm>
            <a:off x="11211440" y="5867400"/>
            <a:ext cx="708025" cy="698500"/>
            <a:chOff x="3616" y="3696"/>
            <a:chExt cx="446" cy="440"/>
          </a:xfrm>
        </p:grpSpPr>
        <p:sp>
          <p:nvSpPr>
            <p:cNvPr id="18"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19"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PA_库_Номер слайда 1"/>
          <p:cNvSpPr>
            <a:spLocks noGrp="1"/>
          </p:cNvSpPr>
          <p:nvPr>
            <p:ph type="sldNum" sz="quarter" idx="4294967295"/>
            <p:custDataLst>
              <p:tags r:id="rId4"/>
            </p:custDataLst>
          </p:nvPr>
        </p:nvSpPr>
        <p:spPr>
          <a:xfrm>
            <a:off x="11309437" y="5962650"/>
            <a:ext cx="510015"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38" name="PA_库_椭圆 9"/>
          <p:cNvSpPr>
            <a:spLocks noChangeArrowheads="1"/>
          </p:cNvSpPr>
          <p:nvPr>
            <p:custDataLst>
              <p:tags r:id="rId5"/>
            </p:custDataLst>
          </p:nvPr>
        </p:nvSpPr>
        <p:spPr bwMode="auto">
          <a:xfrm>
            <a:off x="3467100" y="800100"/>
            <a:ext cx="5257800" cy="5257800"/>
          </a:xfrm>
          <a:prstGeom prst="ellipse">
            <a:avLst/>
          </a:prstGeom>
          <a:solidFill>
            <a:srgbClr val="000000">
              <a:alpha val="30000"/>
            </a:srgbClr>
          </a:solidFill>
          <a:ln>
            <a:noFill/>
          </a:ln>
        </p:spPr>
        <p:txBody>
          <a:bodyPr vert="horz" wrap="square" lIns="91440" tIns="45720" rIns="91440" bIns="45720" numCol="1" anchor="t" anchorCtr="0" compatLnSpc="1"/>
          <a:lstStyle/>
          <a:p>
            <a:endParaRPr lang="en-US" sz="3600"/>
          </a:p>
        </p:txBody>
      </p:sp>
      <p:sp>
        <p:nvSpPr>
          <p:cNvPr id="48" name="PA_库_椭圆 9"/>
          <p:cNvSpPr>
            <a:spLocks noChangeArrowheads="1"/>
          </p:cNvSpPr>
          <p:nvPr>
            <p:custDataLst>
              <p:tags r:id="rId6"/>
            </p:custDataLst>
          </p:nvPr>
        </p:nvSpPr>
        <p:spPr bwMode="auto">
          <a:xfrm>
            <a:off x="3810000" y="1143000"/>
            <a:ext cx="4572000" cy="4572000"/>
          </a:xfrm>
          <a:prstGeom prst="ellipse">
            <a:avLst/>
          </a:prstGeom>
          <a:solidFill>
            <a:srgbClr val="DEE7F6"/>
          </a:solidFill>
          <a:ln>
            <a:noFill/>
          </a:ln>
        </p:spPr>
        <p:txBody>
          <a:bodyPr vert="horz" wrap="square" lIns="91440" tIns="45720" rIns="91440" bIns="45720" numCol="1" anchor="t" anchorCtr="0" compatLnSpc="1"/>
          <a:lstStyle/>
          <a:p>
            <a:endParaRPr lang="en-US" sz="3600"/>
          </a:p>
        </p:txBody>
      </p:sp>
      <p:sp>
        <p:nvSpPr>
          <p:cNvPr id="49" name="PA_库_Прямоугольник 48"/>
          <p:cNvSpPr/>
          <p:nvPr>
            <p:custDataLst>
              <p:tags r:id="rId7"/>
            </p:custDataLst>
          </p:nvPr>
        </p:nvSpPr>
        <p:spPr>
          <a:xfrm>
            <a:off x="3810000" y="2558990"/>
            <a:ext cx="4572000" cy="1476375"/>
          </a:xfrm>
          <a:prstGeom prst="rect">
            <a:avLst/>
          </a:prstGeom>
        </p:spPr>
        <p:txBody>
          <a:bodyPr wrap="square" anchor="ctr">
            <a:spAutoFit/>
          </a:bodyPr>
          <a:lstStyle/>
          <a:p>
            <a:pPr algn="ctr"/>
            <a:r>
              <a:rPr lang="en-US" sz="4500" dirty="0">
                <a:solidFill>
                  <a:srgbClr val="000000"/>
                </a:solidFill>
                <a:latin typeface="Arial Black" panose="020B0A04020102020204" pitchFamily="34" charset="0"/>
                <a:sym typeface="+mn-ea"/>
              </a:rPr>
              <a:t>Project introduction</a:t>
            </a:r>
            <a:endParaRPr lang="en-US" sz="4500" spc="300" dirty="0">
              <a:latin typeface="Arial Black" panose="020B0A04020102020204" pitchFamily="34" charset="0"/>
              <a:cs typeface="Lato Heavy" panose="020F0902020204030203" pitchFamily="34" charset="0"/>
            </a:endParaRPr>
          </a:p>
        </p:txBody>
      </p:sp>
      <p:cxnSp>
        <p:nvCxnSpPr>
          <p:cNvPr id="51" name="PA_库_形状 1280"/>
          <p:cNvCxnSpPr/>
          <p:nvPr>
            <p:custDataLst>
              <p:tags r:id="rId8"/>
            </p:custDataLst>
          </p:nvPr>
        </p:nvCxnSpPr>
        <p:spPr>
          <a:xfrm>
            <a:off x="5181600" y="4323662"/>
            <a:ext cx="1828800" cy="0"/>
          </a:xfrm>
          <a:prstGeom prst="straightConnector1">
            <a:avLst/>
          </a:prstGeom>
          <a:noFill/>
          <a:ln w="50800" cap="flat" cmpd="sng">
            <a:solidFill>
              <a:srgbClr val="FA5F46"/>
            </a:solidFill>
            <a:prstDash val="solid"/>
            <a:miter/>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nodePh="1">
                                  <p:stCondLst>
                                    <p:cond delay="1500"/>
                                  </p:stCondLst>
                                  <p:endCondLst>
                                    <p:cond evt="begin" delay="0">
                                      <p:tn val="14"/>
                                    </p:cond>
                                  </p:endCondLst>
                                  <p:childTnLst>
                                    <p:set>
                                      <p:cBhvr>
                                        <p:cTn id="15" dur="1" fill="hold">
                                          <p:stCondLst>
                                            <p:cond delay="0"/>
                                          </p:stCondLst>
                                        </p:cTn>
                                        <p:tgtEl>
                                          <p:spTgt spid="38">
                                            <p:txEl>
                                              <p:charRg st="4294967295" end="4294967295"/>
                                            </p:txEl>
                                          </p:spTgt>
                                        </p:tgtEl>
                                        <p:attrNameLst>
                                          <p:attrName>style.visibility</p:attrName>
                                        </p:attrNameLst>
                                      </p:cBhvr>
                                      <p:to>
                                        <p:strVal val="visible"/>
                                      </p:to>
                                    </p:set>
                                    <p:animEffect transition="in" filter="fade">
                                      <p:cBhvr>
                                        <p:cTn id="16" dur="500"/>
                                        <p:tgtEl>
                                          <p:spTgt spid="38">
                                            <p:txEl>
                                              <p:charRg st="4294967295" end="4294967295"/>
                                            </p:txEl>
                                          </p:spTgt>
                                        </p:tgtEl>
                                      </p:cBhvr>
                                    </p:animEffect>
                                  </p:childTnLst>
                                </p:cTn>
                              </p:par>
                              <p:par>
                                <p:cTn id="17" presetID="10" presetClass="entr" presetSubtype="0" fill="hold" grpId="0" nodeType="withEffect" nodePh="1">
                                  <p:stCondLst>
                                    <p:cond delay="1500"/>
                                  </p:stCondLst>
                                  <p:endCondLst>
                                    <p:cond evt="begin" delay="0">
                                      <p:tn val="17"/>
                                    </p:cond>
                                  </p:endCondLst>
                                  <p:childTnLst>
                                    <p:set>
                                      <p:cBhvr>
                                        <p:cTn id="18" dur="1" fill="hold">
                                          <p:stCondLst>
                                            <p:cond delay="0"/>
                                          </p:stCondLst>
                                        </p:cTn>
                                        <p:tgtEl>
                                          <p:spTgt spid="48">
                                            <p:txEl>
                                              <p:charRg st="4294967295" end="4294967295"/>
                                            </p:txEl>
                                          </p:spTgt>
                                        </p:tgtEl>
                                        <p:attrNameLst>
                                          <p:attrName>style.visibility</p:attrName>
                                        </p:attrNameLst>
                                      </p:cBhvr>
                                      <p:to>
                                        <p:strVal val="visible"/>
                                      </p:to>
                                    </p:set>
                                    <p:animEffect transition="in" filter="fade">
                                      <p:cBhvr>
                                        <p:cTn id="19" dur="500"/>
                                        <p:tgtEl>
                                          <p:spTgt spid="48">
                                            <p:txEl>
                                              <p:charRg st="4294967295" end="4294967295"/>
                                            </p:txEl>
                                          </p:spTgt>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15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53" presetClass="entr" presetSubtype="16" fill="hold" nodeType="withEffect">
                                  <p:stCondLst>
                                    <p:cond delay="15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par>
                                <p:cTn id="31" presetID="53" presetClass="entr" presetSubtype="16" fill="hold" nodeType="withEffect">
                                  <p:stCondLst>
                                    <p:cond delay="150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1" nodeType="withEffect">
                                  <p:stCondLst>
                                    <p:cond delay="150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par>
                                <p:cTn id="41" presetID="53" presetClass="entr" presetSubtype="16" fill="hold" grpId="1" nodeType="withEffect" nodePh="1">
                                  <p:stCondLst>
                                    <p:cond delay="1500"/>
                                  </p:stCondLst>
                                  <p:endCondLst>
                                    <p:cond evt="begin" delay="0">
                                      <p:tn val="41"/>
                                    </p:cond>
                                  </p:endCondLst>
                                  <p:childTnLst>
                                    <p:set>
                                      <p:cBhvr>
                                        <p:cTn id="42" dur="1" fill="hold">
                                          <p:stCondLst>
                                            <p:cond delay="0"/>
                                          </p:stCondLst>
                                        </p:cTn>
                                        <p:tgtEl>
                                          <p:spTgt spid="38">
                                            <p:txEl>
                                              <p:charRg st="4294967295" end="4294967295"/>
                                            </p:txEl>
                                          </p:spTgt>
                                        </p:tgtEl>
                                        <p:attrNameLst>
                                          <p:attrName>style.visibility</p:attrName>
                                        </p:attrNameLst>
                                      </p:cBhvr>
                                      <p:to>
                                        <p:strVal val="visible"/>
                                      </p:to>
                                    </p:set>
                                    <p:anim calcmode="lin" valueType="num">
                                      <p:cBhvr>
                                        <p:cTn id="43" dur="500" fill="hold"/>
                                        <p:tgtEl>
                                          <p:spTgt spid="38">
                                            <p:txEl>
                                              <p:charRg st="4294967295" end="4294967295"/>
                                            </p:txEl>
                                          </p:spTgt>
                                        </p:tgtEl>
                                        <p:attrNameLst>
                                          <p:attrName>ppt_w</p:attrName>
                                        </p:attrNameLst>
                                      </p:cBhvr>
                                      <p:tavLst>
                                        <p:tav tm="0">
                                          <p:val>
                                            <p:fltVal val="0"/>
                                          </p:val>
                                        </p:tav>
                                        <p:tav tm="100000">
                                          <p:val>
                                            <p:strVal val="#ppt_w"/>
                                          </p:val>
                                        </p:tav>
                                      </p:tavLst>
                                    </p:anim>
                                    <p:anim calcmode="lin" valueType="num">
                                      <p:cBhvr>
                                        <p:cTn id="44" dur="500" fill="hold"/>
                                        <p:tgtEl>
                                          <p:spTgt spid="38">
                                            <p:txEl>
                                              <p:charRg st="4294967295" end="4294967295"/>
                                            </p:txEl>
                                          </p:spTgt>
                                        </p:tgtEl>
                                        <p:attrNameLst>
                                          <p:attrName>ppt_h</p:attrName>
                                        </p:attrNameLst>
                                      </p:cBhvr>
                                      <p:tavLst>
                                        <p:tav tm="0">
                                          <p:val>
                                            <p:fltVal val="0"/>
                                          </p:val>
                                        </p:tav>
                                        <p:tav tm="100000">
                                          <p:val>
                                            <p:strVal val="#ppt_h"/>
                                          </p:val>
                                        </p:tav>
                                      </p:tavLst>
                                    </p:anim>
                                    <p:animEffect transition="in" filter="fade">
                                      <p:cBhvr>
                                        <p:cTn id="45" dur="500"/>
                                        <p:tgtEl>
                                          <p:spTgt spid="38">
                                            <p:txEl>
                                              <p:charRg st="4294967295" end="4294967295"/>
                                            </p:txEl>
                                          </p:spTgt>
                                        </p:tgtEl>
                                      </p:cBhvr>
                                    </p:animEffect>
                                  </p:childTnLst>
                                </p:cTn>
                              </p:par>
                              <p:par>
                                <p:cTn id="46" presetID="53" presetClass="entr" presetSubtype="16" fill="hold" grpId="1" nodeType="withEffect" nodePh="1">
                                  <p:stCondLst>
                                    <p:cond delay="1500"/>
                                  </p:stCondLst>
                                  <p:endCondLst>
                                    <p:cond evt="begin" delay="0">
                                      <p:tn val="46"/>
                                    </p:cond>
                                  </p:endCondLst>
                                  <p:childTnLst>
                                    <p:set>
                                      <p:cBhvr>
                                        <p:cTn id="47" dur="1" fill="hold">
                                          <p:stCondLst>
                                            <p:cond delay="0"/>
                                          </p:stCondLst>
                                        </p:cTn>
                                        <p:tgtEl>
                                          <p:spTgt spid="48">
                                            <p:txEl>
                                              <p:charRg st="4294967295" end="4294967295"/>
                                            </p:txEl>
                                          </p:spTgt>
                                        </p:tgtEl>
                                        <p:attrNameLst>
                                          <p:attrName>style.visibility</p:attrName>
                                        </p:attrNameLst>
                                      </p:cBhvr>
                                      <p:to>
                                        <p:strVal val="visible"/>
                                      </p:to>
                                    </p:set>
                                    <p:anim calcmode="lin" valueType="num">
                                      <p:cBhvr>
                                        <p:cTn id="48" dur="500" fill="hold"/>
                                        <p:tgtEl>
                                          <p:spTgt spid="48">
                                            <p:txEl>
                                              <p:charRg st="4294967295" end="4294967295"/>
                                            </p:txEl>
                                          </p:spTgt>
                                        </p:tgtEl>
                                        <p:attrNameLst>
                                          <p:attrName>ppt_w</p:attrName>
                                        </p:attrNameLst>
                                      </p:cBhvr>
                                      <p:tavLst>
                                        <p:tav tm="0">
                                          <p:val>
                                            <p:fltVal val="0"/>
                                          </p:val>
                                        </p:tav>
                                        <p:tav tm="100000">
                                          <p:val>
                                            <p:strVal val="#ppt_w"/>
                                          </p:val>
                                        </p:tav>
                                      </p:tavLst>
                                    </p:anim>
                                    <p:anim calcmode="lin" valueType="num">
                                      <p:cBhvr>
                                        <p:cTn id="49" dur="500" fill="hold"/>
                                        <p:tgtEl>
                                          <p:spTgt spid="48">
                                            <p:txEl>
                                              <p:charRg st="4294967295" end="4294967295"/>
                                            </p:txEl>
                                          </p:spTgt>
                                        </p:tgtEl>
                                        <p:attrNameLst>
                                          <p:attrName>ppt_h</p:attrName>
                                        </p:attrNameLst>
                                      </p:cBhvr>
                                      <p:tavLst>
                                        <p:tav tm="0">
                                          <p:val>
                                            <p:fltVal val="0"/>
                                          </p:val>
                                        </p:tav>
                                        <p:tav tm="100000">
                                          <p:val>
                                            <p:strVal val="#ppt_h"/>
                                          </p:val>
                                        </p:tav>
                                      </p:tavLst>
                                    </p:anim>
                                    <p:animEffect transition="in" filter="fade">
                                      <p:cBhvr>
                                        <p:cTn id="50" dur="500"/>
                                        <p:tgtEl>
                                          <p:spTgt spid="48">
                                            <p:txEl>
                                              <p:charRg st="4294967295" end="4294967295"/>
                                            </p:txEl>
                                          </p:spTgt>
                                        </p:tgtEl>
                                      </p:cBhvr>
                                    </p:animEffect>
                                  </p:childTnLst>
                                </p:cTn>
                              </p:par>
                              <p:par>
                                <p:cTn id="51" presetID="53" presetClass="entr" presetSubtype="16" fill="hold" grpId="1" nodeType="withEffect">
                                  <p:stCondLst>
                                    <p:cond delay="150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Effect transition="in" filter="fade">
                                      <p:cBhvr>
                                        <p:cTn id="55" dur="500"/>
                                        <p:tgtEl>
                                          <p:spTgt spid="49"/>
                                        </p:tgtEl>
                                      </p:cBhvr>
                                    </p:animEffect>
                                  </p:childTnLst>
                                </p:cTn>
                              </p:par>
                              <p:par>
                                <p:cTn id="56" presetID="53" presetClass="entr" presetSubtype="16" fill="hold" nodeType="withEffect">
                                  <p:stCondLst>
                                    <p:cond delay="1500"/>
                                  </p:stCondLst>
                                  <p:childTnLst>
                                    <p:set>
                                      <p:cBhvr>
                                        <p:cTn id="57" dur="1" fill="hold">
                                          <p:stCondLst>
                                            <p:cond delay="0"/>
                                          </p:stCondLst>
                                        </p:cTn>
                                        <p:tgtEl>
                                          <p:spTgt spid="51"/>
                                        </p:tgtEl>
                                        <p:attrNameLst>
                                          <p:attrName>style.visibility</p:attrName>
                                        </p:attrNameLst>
                                      </p:cBhvr>
                                      <p:to>
                                        <p:strVal val="visible"/>
                                      </p:to>
                                    </p:set>
                                    <p:anim calcmode="lin" valueType="num">
                                      <p:cBhvr>
                                        <p:cTn id="58" dur="500" fill="hold"/>
                                        <p:tgtEl>
                                          <p:spTgt spid="51"/>
                                        </p:tgtEl>
                                        <p:attrNameLst>
                                          <p:attrName>ppt_w</p:attrName>
                                        </p:attrNameLst>
                                      </p:cBhvr>
                                      <p:tavLst>
                                        <p:tav tm="0">
                                          <p:val>
                                            <p:fltVal val="0"/>
                                          </p:val>
                                        </p:tav>
                                        <p:tav tm="100000">
                                          <p:val>
                                            <p:strVal val="#ppt_w"/>
                                          </p:val>
                                        </p:tav>
                                      </p:tavLst>
                                    </p:anim>
                                    <p:anim calcmode="lin" valueType="num">
                                      <p:cBhvr>
                                        <p:cTn id="59" dur="500" fill="hold"/>
                                        <p:tgtEl>
                                          <p:spTgt spid="51"/>
                                        </p:tgtEl>
                                        <p:attrNameLst>
                                          <p:attrName>ppt_h</p:attrName>
                                        </p:attrNameLst>
                                      </p:cBhvr>
                                      <p:tavLst>
                                        <p:tav tm="0">
                                          <p:val>
                                            <p:fltVal val="0"/>
                                          </p:val>
                                        </p:tav>
                                        <p:tav tm="100000">
                                          <p:val>
                                            <p:strVal val="#ppt_h"/>
                                          </p:val>
                                        </p:tav>
                                      </p:tavLst>
                                    </p:anim>
                                    <p:animEffect transition="in" filter="fade">
                                      <p:cBhvr>
                                        <p:cTn id="60" dur="500"/>
                                        <p:tgtEl>
                                          <p:spTgt spid="51"/>
                                        </p:tgtEl>
                                      </p:cBhvr>
                                    </p:animEffect>
                                  </p:childTnLst>
                                </p:cTn>
                              </p:par>
                              <p:par>
                                <p:cTn id="61" presetID="6" presetClass="emph" presetSubtype="0" accel="30000" decel="26000" autoRev="1" fill="hold" nodeType="withEffect">
                                  <p:stCondLst>
                                    <p:cond delay="1900"/>
                                  </p:stCondLst>
                                  <p:childTnLst>
                                    <p:animScale>
                                      <p:cBhvr>
                                        <p:cTn id="62" dur="500" fill="hold"/>
                                        <p:tgtEl>
                                          <p:spTgt spid="4"/>
                                        </p:tgtEl>
                                      </p:cBhvr>
                                      <p:by x="110000" y="110000"/>
                                    </p:animScale>
                                  </p:childTnLst>
                                </p:cTn>
                              </p:par>
                              <p:par>
                                <p:cTn id="63" presetID="6" presetClass="emph" presetSubtype="0" accel="30000" decel="26000" autoRev="1" fill="hold" nodeType="withEffect">
                                  <p:stCondLst>
                                    <p:cond delay="1900"/>
                                  </p:stCondLst>
                                  <p:childTnLst>
                                    <p:animScale>
                                      <p:cBhvr>
                                        <p:cTn id="64" dur="500" fill="hold"/>
                                        <p:tgtEl>
                                          <p:spTgt spid="17"/>
                                        </p:tgtEl>
                                      </p:cBhvr>
                                      <p:by x="110000" y="110000"/>
                                    </p:animScale>
                                  </p:childTnLst>
                                </p:cTn>
                              </p:par>
                              <p:par>
                                <p:cTn id="65" presetID="6" presetClass="emph" presetSubtype="0" accel="30000" decel="26000" autoRev="1" fill="hold" grpId="2" nodeType="withEffect">
                                  <p:stCondLst>
                                    <p:cond delay="1900"/>
                                  </p:stCondLst>
                                  <p:childTnLst>
                                    <p:animScale>
                                      <p:cBhvr>
                                        <p:cTn id="66" dur="500" fill="hold"/>
                                        <p:tgtEl>
                                          <p:spTgt spid="2"/>
                                        </p:tgtEl>
                                      </p:cBhvr>
                                      <p:by x="110000" y="110000"/>
                                    </p:animScale>
                                  </p:childTnLst>
                                </p:cTn>
                              </p:par>
                              <p:par>
                                <p:cTn id="67" presetID="6" presetClass="emph" presetSubtype="0" accel="30000" decel="26000" autoRev="1" fill="hold" grpId="2" nodeType="withEffect" nodePh="1">
                                  <p:stCondLst>
                                    <p:cond delay="1900"/>
                                  </p:stCondLst>
                                  <p:endCondLst>
                                    <p:cond evt="begin" delay="0">
                                      <p:tn val="67"/>
                                    </p:cond>
                                  </p:endCondLst>
                                  <p:childTnLst>
                                    <p:animScale>
                                      <p:cBhvr>
                                        <p:cTn id="68" dur="500" fill="hold"/>
                                        <p:tgtEl>
                                          <p:spTgt spid="38">
                                            <p:txEl>
                                              <p:charRg st="4294967295" end="4294967295"/>
                                            </p:txEl>
                                          </p:spTgt>
                                        </p:tgtEl>
                                      </p:cBhvr>
                                      <p:by x="110000" y="110000"/>
                                    </p:animScale>
                                  </p:childTnLst>
                                </p:cTn>
                              </p:par>
                              <p:par>
                                <p:cTn id="69" presetID="6" presetClass="emph" presetSubtype="0" accel="30000" decel="26000" autoRev="1" fill="hold" grpId="2" nodeType="withEffect" nodePh="1">
                                  <p:stCondLst>
                                    <p:cond delay="1900"/>
                                  </p:stCondLst>
                                  <p:endCondLst>
                                    <p:cond evt="begin" delay="0">
                                      <p:tn val="69"/>
                                    </p:cond>
                                  </p:endCondLst>
                                  <p:childTnLst>
                                    <p:animScale>
                                      <p:cBhvr>
                                        <p:cTn id="70" dur="500" fill="hold"/>
                                        <p:tgtEl>
                                          <p:spTgt spid="48">
                                            <p:txEl>
                                              <p:charRg st="4294967295" end="4294967295"/>
                                            </p:txEl>
                                          </p:spTgt>
                                        </p:tgtEl>
                                      </p:cBhvr>
                                      <p:by x="110000" y="110000"/>
                                    </p:animScale>
                                  </p:childTnLst>
                                </p:cTn>
                              </p:par>
                              <p:par>
                                <p:cTn id="71" presetID="6" presetClass="emph" presetSubtype="0" accel="30000" decel="26000" autoRev="1" fill="hold" grpId="2" nodeType="withEffect">
                                  <p:stCondLst>
                                    <p:cond delay="1900"/>
                                  </p:stCondLst>
                                  <p:childTnLst>
                                    <p:animScale>
                                      <p:cBhvr>
                                        <p:cTn id="72" dur="500" fill="hold"/>
                                        <p:tgtEl>
                                          <p:spTgt spid="49"/>
                                        </p:tgtEl>
                                      </p:cBhvr>
                                      <p:by x="110000" y="110000"/>
                                    </p:animScale>
                                  </p:childTnLst>
                                </p:cTn>
                              </p:par>
                              <p:par>
                                <p:cTn id="73" presetID="6" presetClass="emph" presetSubtype="0" accel="30000" decel="26000" autoRev="1" fill="hold" nodeType="withEffect">
                                  <p:stCondLst>
                                    <p:cond delay="1900"/>
                                  </p:stCondLst>
                                  <p:childTnLst>
                                    <p:animScale>
                                      <p:cBhvr>
                                        <p:cTn id="74" dur="500" fill="hold"/>
                                        <p:tgtEl>
                                          <p:spTgt spid="5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 grpId="1" autoUpdateAnimBg="0"/>
      <p:bldP spid="2" grpId="2" autoUpdateAnimBg="0"/>
      <p:bldP spid="38" grpId="0" autoUpdateAnimBg="0"/>
      <p:bldP spid="38" grpId="1" autoUpdateAnimBg="0"/>
      <p:bldP spid="38" grpId="2" autoUpdateAnimBg="0"/>
      <p:bldP spid="48" grpId="0" autoUpdateAnimBg="0"/>
      <p:bldP spid="48" grpId="1" autoUpdateAnimBg="0"/>
      <p:bldP spid="48" grpId="2" autoUpdateAnimBg="0"/>
      <p:bldP spid="49" grpId="0" autoUpdateAnimBg="0"/>
      <p:bldP spid="49" grpId="1" autoUpdateAnimBg="0"/>
      <p:bldP spid="49" grpId="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idx="1"/>
          </p:nvPr>
        </p:nvPicPr>
        <p:blipFill>
          <a:blip r:embed="rId1" cstate="email"/>
          <a:srcRect/>
          <a:stretch>
            <a:fillRect/>
          </a:stretch>
        </p:blipFill>
        <p:spPr/>
      </p:pic>
      <p:grpSp>
        <p:nvGrpSpPr>
          <p:cNvPr id="26" name="bg"/>
          <p:cNvGrpSpPr>
            <a:grpSpLocks noChangeAspect="1"/>
          </p:cNvGrpSpPr>
          <p:nvPr/>
        </p:nvGrpSpPr>
        <p:grpSpPr bwMode="auto">
          <a:xfrm rot="10800000">
            <a:off x="3662363" y="-1588"/>
            <a:ext cx="8529638" cy="6858000"/>
            <a:chOff x="0" y="-2"/>
            <a:chExt cx="10746" cy="8640"/>
          </a:xfrm>
        </p:grpSpPr>
        <p:sp>
          <p:nvSpPr>
            <p:cNvPr id="27" name="Freeform 13"/>
            <p:cNvSpPr/>
            <p:nvPr/>
          </p:nvSpPr>
          <p:spPr bwMode="auto">
            <a:xfrm>
              <a:off x="8" y="-2"/>
              <a:ext cx="10738" cy="8640"/>
            </a:xfrm>
            <a:custGeom>
              <a:avLst/>
              <a:gdLst>
                <a:gd name="T0" fmla="*/ 5371 w 5371"/>
                <a:gd name="T1" fmla="*/ 2160 h 4320"/>
                <a:gd name="T2" fmla="*/ 4608 w 5371"/>
                <a:gd name="T3" fmla="*/ 4320 h 4320"/>
                <a:gd name="T4" fmla="*/ 0 w 5371"/>
                <a:gd name="T5" fmla="*/ 4320 h 4320"/>
                <a:gd name="T6" fmla="*/ 0 w 5371"/>
                <a:gd name="T7" fmla="*/ 0 h 4320"/>
                <a:gd name="T8" fmla="*/ 4608 w 5371"/>
                <a:gd name="T9" fmla="*/ 0 h 4320"/>
                <a:gd name="T10" fmla="*/ 5371 w 5371"/>
                <a:gd name="T11" fmla="*/ 2160 h 4320"/>
              </a:gdLst>
              <a:ahLst/>
              <a:cxnLst>
                <a:cxn ang="0">
                  <a:pos x="T0" y="T1"/>
                </a:cxn>
                <a:cxn ang="0">
                  <a:pos x="T2" y="T3"/>
                </a:cxn>
                <a:cxn ang="0">
                  <a:pos x="T4" y="T5"/>
                </a:cxn>
                <a:cxn ang="0">
                  <a:pos x="T6" y="T7"/>
                </a:cxn>
                <a:cxn ang="0">
                  <a:pos x="T8" y="T9"/>
                </a:cxn>
                <a:cxn ang="0">
                  <a:pos x="T10" y="T11"/>
                </a:cxn>
              </a:cxnLst>
              <a:rect l="0" t="0" r="r" b="b"/>
              <a:pathLst>
                <a:path w="5371" h="4320">
                  <a:moveTo>
                    <a:pt x="5371" y="2160"/>
                  </a:moveTo>
                  <a:cubicBezTo>
                    <a:pt x="5371" y="2978"/>
                    <a:pt x="5085" y="3730"/>
                    <a:pt x="4608" y="4320"/>
                  </a:cubicBezTo>
                  <a:cubicBezTo>
                    <a:pt x="0" y="4320"/>
                    <a:pt x="0" y="4320"/>
                    <a:pt x="0" y="4320"/>
                  </a:cubicBezTo>
                  <a:cubicBezTo>
                    <a:pt x="0" y="0"/>
                    <a:pt x="0" y="0"/>
                    <a:pt x="0" y="0"/>
                  </a:cubicBezTo>
                  <a:cubicBezTo>
                    <a:pt x="4608" y="0"/>
                    <a:pt x="4608" y="0"/>
                    <a:pt x="4608" y="0"/>
                  </a:cubicBezTo>
                  <a:cubicBezTo>
                    <a:pt x="5085" y="590"/>
                    <a:pt x="5371" y="1342"/>
                    <a:pt x="5371" y="2160"/>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28" name="Freeform 14"/>
            <p:cNvSpPr/>
            <p:nvPr/>
          </p:nvSpPr>
          <p:spPr bwMode="auto">
            <a:xfrm>
              <a:off x="8" y="-2"/>
              <a:ext cx="9658" cy="8640"/>
            </a:xfrm>
            <a:custGeom>
              <a:avLst/>
              <a:gdLst>
                <a:gd name="T0" fmla="*/ 4831 w 4831"/>
                <a:gd name="T1" fmla="*/ 2160 h 4320"/>
                <a:gd name="T2" fmla="*/ 3866 w 4831"/>
                <a:gd name="T3" fmla="*/ 4320 h 4320"/>
                <a:gd name="T4" fmla="*/ 0 w 4831"/>
                <a:gd name="T5" fmla="*/ 4320 h 4320"/>
                <a:gd name="T6" fmla="*/ 0 w 4831"/>
                <a:gd name="T7" fmla="*/ 0 h 4320"/>
                <a:gd name="T8" fmla="*/ 3866 w 4831"/>
                <a:gd name="T9" fmla="*/ 0 h 4320"/>
                <a:gd name="T10" fmla="*/ 4831 w 4831"/>
                <a:gd name="T11" fmla="*/ 2160 h 4320"/>
              </a:gdLst>
              <a:ahLst/>
              <a:cxnLst>
                <a:cxn ang="0">
                  <a:pos x="T0" y="T1"/>
                </a:cxn>
                <a:cxn ang="0">
                  <a:pos x="T2" y="T3"/>
                </a:cxn>
                <a:cxn ang="0">
                  <a:pos x="T4" y="T5"/>
                </a:cxn>
                <a:cxn ang="0">
                  <a:pos x="T6" y="T7"/>
                </a:cxn>
                <a:cxn ang="0">
                  <a:pos x="T8" y="T9"/>
                </a:cxn>
                <a:cxn ang="0">
                  <a:pos x="T10" y="T11"/>
                </a:cxn>
              </a:cxnLst>
              <a:rect l="0" t="0" r="r" b="b"/>
              <a:pathLst>
                <a:path w="4831" h="4320">
                  <a:moveTo>
                    <a:pt x="4831" y="2160"/>
                  </a:moveTo>
                  <a:cubicBezTo>
                    <a:pt x="4831" y="3018"/>
                    <a:pt x="4458" y="3789"/>
                    <a:pt x="3866" y="4320"/>
                  </a:cubicBezTo>
                  <a:cubicBezTo>
                    <a:pt x="0" y="4320"/>
                    <a:pt x="0" y="4320"/>
                    <a:pt x="0" y="4320"/>
                  </a:cubicBezTo>
                  <a:cubicBezTo>
                    <a:pt x="0" y="0"/>
                    <a:pt x="0" y="0"/>
                    <a:pt x="0" y="0"/>
                  </a:cubicBezTo>
                  <a:cubicBezTo>
                    <a:pt x="3866" y="0"/>
                    <a:pt x="3866" y="0"/>
                    <a:pt x="3866" y="0"/>
                  </a:cubicBezTo>
                  <a:cubicBezTo>
                    <a:pt x="4458" y="531"/>
                    <a:pt x="4831" y="1302"/>
                    <a:pt x="4831" y="2160"/>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29" name="Freeform 15"/>
            <p:cNvSpPr/>
            <p:nvPr/>
          </p:nvSpPr>
          <p:spPr bwMode="auto">
            <a:xfrm>
              <a:off x="0" y="-2"/>
              <a:ext cx="8583" cy="8640"/>
            </a:xfrm>
            <a:custGeom>
              <a:avLst/>
              <a:gdLst>
                <a:gd name="T0" fmla="*/ 4290 w 4290"/>
                <a:gd name="T1" fmla="*/ 2160 h 4320"/>
                <a:gd name="T2" fmla="*/ 2883 w 4290"/>
                <a:gd name="T3" fmla="*/ 4320 h 4320"/>
                <a:gd name="T4" fmla="*/ 0 w 4290"/>
                <a:gd name="T5" fmla="*/ 4320 h 4320"/>
                <a:gd name="T6" fmla="*/ 0 w 4290"/>
                <a:gd name="T7" fmla="*/ 0 h 4320"/>
                <a:gd name="T8" fmla="*/ 2883 w 4290"/>
                <a:gd name="T9" fmla="*/ 0 h 4320"/>
                <a:gd name="T10" fmla="*/ 4290 w 4290"/>
                <a:gd name="T11" fmla="*/ 2160 h 4320"/>
              </a:gdLst>
              <a:ahLst/>
              <a:cxnLst>
                <a:cxn ang="0">
                  <a:pos x="T0" y="T1"/>
                </a:cxn>
                <a:cxn ang="0">
                  <a:pos x="T2" y="T3"/>
                </a:cxn>
                <a:cxn ang="0">
                  <a:pos x="T4" y="T5"/>
                </a:cxn>
                <a:cxn ang="0">
                  <a:pos x="T6" y="T7"/>
                </a:cxn>
                <a:cxn ang="0">
                  <a:pos x="T8" y="T9"/>
                </a:cxn>
                <a:cxn ang="0">
                  <a:pos x="T10" y="T11"/>
                </a:cxn>
              </a:cxnLst>
              <a:rect l="0" t="0" r="r" b="b"/>
              <a:pathLst>
                <a:path w="4290" h="4320">
                  <a:moveTo>
                    <a:pt x="4290" y="2160"/>
                  </a:moveTo>
                  <a:cubicBezTo>
                    <a:pt x="4290" y="3125"/>
                    <a:pt x="3712" y="3954"/>
                    <a:pt x="2883" y="4320"/>
                  </a:cubicBezTo>
                  <a:cubicBezTo>
                    <a:pt x="0" y="4320"/>
                    <a:pt x="0" y="4320"/>
                    <a:pt x="0" y="4320"/>
                  </a:cubicBezTo>
                  <a:cubicBezTo>
                    <a:pt x="0" y="0"/>
                    <a:pt x="0" y="0"/>
                    <a:pt x="0" y="0"/>
                  </a:cubicBezTo>
                  <a:cubicBezTo>
                    <a:pt x="2883" y="0"/>
                    <a:pt x="2883" y="0"/>
                    <a:pt x="2883" y="0"/>
                  </a:cubicBezTo>
                  <a:cubicBezTo>
                    <a:pt x="3712" y="366"/>
                    <a:pt x="4290" y="1195"/>
                    <a:pt x="4290" y="21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grpSp>
        <p:nvGrpSpPr>
          <p:cNvPr id="5" name="Group 4"/>
          <p:cNvGrpSpPr>
            <a:grpSpLocks noChangeAspect="1"/>
          </p:cNvGrpSpPr>
          <p:nvPr/>
        </p:nvGrpSpPr>
        <p:grpSpPr bwMode="auto">
          <a:xfrm rot="10800000">
            <a:off x="3671888" y="0"/>
            <a:ext cx="8520113" cy="6858000"/>
            <a:chOff x="4" y="0"/>
            <a:chExt cx="10734" cy="8640"/>
          </a:xfrm>
        </p:grpSpPr>
        <p:sp>
          <p:nvSpPr>
            <p:cNvPr id="8" name="Freeform 6"/>
            <p:cNvSpPr/>
            <p:nvPr/>
          </p:nvSpPr>
          <p:spPr bwMode="auto">
            <a:xfrm>
              <a:off x="4" y="0"/>
              <a:ext cx="10734" cy="8640"/>
            </a:xfrm>
            <a:custGeom>
              <a:avLst/>
              <a:gdLst>
                <a:gd name="T0" fmla="*/ 5371 w 5371"/>
                <a:gd name="T1" fmla="*/ 2160 h 4320"/>
                <a:gd name="T2" fmla="*/ 4608 w 5371"/>
                <a:gd name="T3" fmla="*/ 4320 h 4320"/>
                <a:gd name="T4" fmla="*/ 0 w 5371"/>
                <a:gd name="T5" fmla="*/ 4320 h 4320"/>
                <a:gd name="T6" fmla="*/ 0 w 5371"/>
                <a:gd name="T7" fmla="*/ 0 h 4320"/>
                <a:gd name="T8" fmla="*/ 4608 w 5371"/>
                <a:gd name="T9" fmla="*/ 0 h 4320"/>
                <a:gd name="T10" fmla="*/ 5371 w 5371"/>
                <a:gd name="T11" fmla="*/ 2160 h 4320"/>
              </a:gdLst>
              <a:ahLst/>
              <a:cxnLst>
                <a:cxn ang="0">
                  <a:pos x="T0" y="T1"/>
                </a:cxn>
                <a:cxn ang="0">
                  <a:pos x="T2" y="T3"/>
                </a:cxn>
                <a:cxn ang="0">
                  <a:pos x="T4" y="T5"/>
                </a:cxn>
                <a:cxn ang="0">
                  <a:pos x="T6" y="T7"/>
                </a:cxn>
                <a:cxn ang="0">
                  <a:pos x="T8" y="T9"/>
                </a:cxn>
                <a:cxn ang="0">
                  <a:pos x="T10" y="T11"/>
                </a:cxn>
              </a:cxnLst>
              <a:rect l="0" t="0" r="r" b="b"/>
              <a:pathLst>
                <a:path w="5371" h="4320">
                  <a:moveTo>
                    <a:pt x="5371" y="2160"/>
                  </a:moveTo>
                  <a:cubicBezTo>
                    <a:pt x="5371" y="2978"/>
                    <a:pt x="5085" y="3730"/>
                    <a:pt x="4608" y="4320"/>
                  </a:cubicBezTo>
                  <a:cubicBezTo>
                    <a:pt x="0" y="4320"/>
                    <a:pt x="0" y="4320"/>
                    <a:pt x="0" y="4320"/>
                  </a:cubicBezTo>
                  <a:cubicBezTo>
                    <a:pt x="0" y="0"/>
                    <a:pt x="0" y="0"/>
                    <a:pt x="0" y="0"/>
                  </a:cubicBezTo>
                  <a:cubicBezTo>
                    <a:pt x="4608" y="0"/>
                    <a:pt x="4608" y="0"/>
                    <a:pt x="4608" y="0"/>
                  </a:cubicBezTo>
                  <a:cubicBezTo>
                    <a:pt x="5085" y="590"/>
                    <a:pt x="5371" y="1342"/>
                    <a:pt x="5371" y="2160"/>
                  </a:cubicBezTo>
                  <a:close/>
                </a:path>
              </a:pathLst>
            </a:custGeom>
            <a:solidFill>
              <a:schemeClr val="bg1">
                <a:alpha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9" name="Freeform 7"/>
            <p:cNvSpPr/>
            <p:nvPr/>
          </p:nvSpPr>
          <p:spPr bwMode="auto">
            <a:xfrm>
              <a:off x="4" y="0"/>
              <a:ext cx="9654" cy="8640"/>
            </a:xfrm>
            <a:custGeom>
              <a:avLst/>
              <a:gdLst>
                <a:gd name="T0" fmla="*/ 4831 w 4831"/>
                <a:gd name="T1" fmla="*/ 2160 h 4320"/>
                <a:gd name="T2" fmla="*/ 3866 w 4831"/>
                <a:gd name="T3" fmla="*/ 4320 h 4320"/>
                <a:gd name="T4" fmla="*/ 0 w 4831"/>
                <a:gd name="T5" fmla="*/ 4320 h 4320"/>
                <a:gd name="T6" fmla="*/ 0 w 4831"/>
                <a:gd name="T7" fmla="*/ 0 h 4320"/>
                <a:gd name="T8" fmla="*/ 3866 w 4831"/>
                <a:gd name="T9" fmla="*/ 0 h 4320"/>
                <a:gd name="T10" fmla="*/ 4831 w 4831"/>
                <a:gd name="T11" fmla="*/ 2160 h 4320"/>
              </a:gdLst>
              <a:ahLst/>
              <a:cxnLst>
                <a:cxn ang="0">
                  <a:pos x="T0" y="T1"/>
                </a:cxn>
                <a:cxn ang="0">
                  <a:pos x="T2" y="T3"/>
                </a:cxn>
                <a:cxn ang="0">
                  <a:pos x="T4" y="T5"/>
                </a:cxn>
                <a:cxn ang="0">
                  <a:pos x="T6" y="T7"/>
                </a:cxn>
                <a:cxn ang="0">
                  <a:pos x="T8" y="T9"/>
                </a:cxn>
                <a:cxn ang="0">
                  <a:pos x="T10" y="T11"/>
                </a:cxn>
              </a:cxnLst>
              <a:rect l="0" t="0" r="r" b="b"/>
              <a:pathLst>
                <a:path w="4831" h="4320">
                  <a:moveTo>
                    <a:pt x="4831" y="2160"/>
                  </a:moveTo>
                  <a:cubicBezTo>
                    <a:pt x="4831" y="3018"/>
                    <a:pt x="4458" y="3789"/>
                    <a:pt x="3866" y="4320"/>
                  </a:cubicBezTo>
                  <a:cubicBezTo>
                    <a:pt x="0" y="4320"/>
                    <a:pt x="0" y="4320"/>
                    <a:pt x="0" y="4320"/>
                  </a:cubicBezTo>
                  <a:cubicBezTo>
                    <a:pt x="0" y="0"/>
                    <a:pt x="0" y="0"/>
                    <a:pt x="0" y="0"/>
                  </a:cubicBezTo>
                  <a:cubicBezTo>
                    <a:pt x="3866" y="0"/>
                    <a:pt x="3866" y="0"/>
                    <a:pt x="3866" y="0"/>
                  </a:cubicBezTo>
                  <a:cubicBezTo>
                    <a:pt x="4458" y="531"/>
                    <a:pt x="4831" y="1302"/>
                    <a:pt x="4831" y="2160"/>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10" name="Freeform 8"/>
            <p:cNvSpPr/>
            <p:nvPr/>
          </p:nvSpPr>
          <p:spPr bwMode="auto">
            <a:xfrm>
              <a:off x="4" y="0"/>
              <a:ext cx="8575" cy="8640"/>
            </a:xfrm>
            <a:custGeom>
              <a:avLst/>
              <a:gdLst>
                <a:gd name="T0" fmla="*/ 4291 w 4291"/>
                <a:gd name="T1" fmla="*/ 2160 h 4320"/>
                <a:gd name="T2" fmla="*/ 2883 w 4291"/>
                <a:gd name="T3" fmla="*/ 4320 h 4320"/>
                <a:gd name="T4" fmla="*/ 979 w 4291"/>
                <a:gd name="T5" fmla="*/ 4320 h 4320"/>
                <a:gd name="T6" fmla="*/ 0 w 4291"/>
                <a:gd name="T7" fmla="*/ 3518 h 4320"/>
                <a:gd name="T8" fmla="*/ 0 w 4291"/>
                <a:gd name="T9" fmla="*/ 802 h 4320"/>
                <a:gd name="T10" fmla="*/ 979 w 4291"/>
                <a:gd name="T11" fmla="*/ 0 h 4320"/>
                <a:gd name="T12" fmla="*/ 2883 w 4291"/>
                <a:gd name="T13" fmla="*/ 0 h 4320"/>
                <a:gd name="T14" fmla="*/ 4291 w 4291"/>
                <a:gd name="T15" fmla="*/ 216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1" h="4320">
                  <a:moveTo>
                    <a:pt x="4291" y="2160"/>
                  </a:moveTo>
                  <a:cubicBezTo>
                    <a:pt x="4291" y="3125"/>
                    <a:pt x="3712" y="3954"/>
                    <a:pt x="2883" y="4320"/>
                  </a:cubicBezTo>
                  <a:cubicBezTo>
                    <a:pt x="979" y="4320"/>
                    <a:pt x="979" y="4320"/>
                    <a:pt x="979" y="4320"/>
                  </a:cubicBezTo>
                  <a:cubicBezTo>
                    <a:pt x="584" y="4146"/>
                    <a:pt x="246" y="3867"/>
                    <a:pt x="0" y="3518"/>
                  </a:cubicBezTo>
                  <a:cubicBezTo>
                    <a:pt x="0" y="802"/>
                    <a:pt x="0" y="802"/>
                    <a:pt x="0" y="802"/>
                  </a:cubicBezTo>
                  <a:cubicBezTo>
                    <a:pt x="246" y="453"/>
                    <a:pt x="584" y="174"/>
                    <a:pt x="979" y="0"/>
                  </a:cubicBezTo>
                  <a:cubicBezTo>
                    <a:pt x="2883" y="0"/>
                    <a:pt x="2883" y="0"/>
                    <a:pt x="2883" y="0"/>
                  </a:cubicBezTo>
                  <a:cubicBezTo>
                    <a:pt x="3712" y="366"/>
                    <a:pt x="4291" y="1195"/>
                    <a:pt x="4291" y="21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grpSp>
        <p:nvGrpSpPr>
          <p:cNvPr id="24" name="PA_库_Группа 23"/>
          <p:cNvGrpSpPr/>
          <p:nvPr>
            <p:custDataLst>
              <p:tags r:id="rId2"/>
            </p:custDataLst>
          </p:nvPr>
        </p:nvGrpSpPr>
        <p:grpSpPr>
          <a:xfrm>
            <a:off x="6585712" y="823965"/>
            <a:ext cx="4625848" cy="4627097"/>
            <a:chOff x="2025904" y="3155644"/>
            <a:chExt cx="9251696" cy="9254192"/>
          </a:xfrm>
        </p:grpSpPr>
        <p:sp>
          <p:nvSpPr>
            <p:cNvPr id="33" name="Прямоугольник 32"/>
            <p:cNvSpPr/>
            <p:nvPr/>
          </p:nvSpPr>
          <p:spPr>
            <a:xfrm>
              <a:off x="2025904" y="3693095"/>
              <a:ext cx="9207084" cy="1106170"/>
            </a:xfrm>
            <a:prstGeom prst="rect">
              <a:avLst/>
            </a:prstGeom>
          </p:spPr>
          <p:txBody>
            <a:bodyPr wrap="square" anchor="ctr">
              <a:spAutoFit/>
            </a:bodyPr>
            <a:lstStyle/>
            <a:p>
              <a:r>
                <a:rPr lang="zh-CN" altLang="en-US" sz="3000" b="1" spc="600" dirty="0">
                  <a:solidFill>
                    <a:srgbClr val="090708"/>
                  </a:solidFill>
                  <a:latin typeface="Segoe UI Black" panose="020B0A02040204020203" charset="0"/>
                  <a:ea typeface="Verdana" panose="020B0604030504040204" pitchFamily="34" charset="0"/>
                  <a:cs typeface="IrisUPC" panose="020B0604020202020204" pitchFamily="34" charset="-34"/>
                  <a:sym typeface="+mn-ea"/>
                </a:rPr>
                <a:t>表情识别系统</a:t>
              </a:r>
              <a:endParaRPr lang="en-US" sz="3000" b="1" spc="300" dirty="0">
                <a:latin typeface="Segoe UI Black" panose="020B0A02040204020203" charset="0"/>
                <a:cs typeface="Lato Heavy" panose="020F0902020204030203" pitchFamily="34" charset="0"/>
              </a:endParaRPr>
            </a:p>
          </p:txBody>
        </p:sp>
        <p:sp>
          <p:nvSpPr>
            <p:cNvPr id="34" name="Прямоугольник 33"/>
            <p:cNvSpPr/>
            <p:nvPr/>
          </p:nvSpPr>
          <p:spPr>
            <a:xfrm>
              <a:off x="2025904" y="5579778"/>
              <a:ext cx="9251696" cy="6830058"/>
            </a:xfrm>
            <a:prstGeom prst="rect">
              <a:avLst/>
            </a:prstGeom>
          </p:spPr>
          <p:txBody>
            <a:bodyPr wrap="square">
              <a:spAutoFit/>
            </a:bodyPr>
            <a:lstStyle/>
            <a:p>
              <a:pPr>
                <a:lnSpc>
                  <a:spcPct val="150000"/>
                </a:lnSpc>
              </a:pPr>
              <a:r>
                <a:rPr lang="en-US">
                  <a:latin typeface="Open Sans Regular" panose="020B0606030504020204" pitchFamily="34" charset="0"/>
                  <a:ea typeface="Open Sans Regular" panose="020B0606030504020204" pitchFamily="34" charset="0"/>
                  <a:cs typeface="Open Sans Regular" panose="020B0606030504020204" pitchFamily="34" charset="0"/>
                </a:rPr>
                <a:t>人脸表情含有丰富的人体行为信息,对它的研究可以进一步了解人类对应的心理状态。计算机和机器人如果能够象人类那样具有理解和表达情感的能力,并能够自主适应环境,这将从根本上改变人与计算机之间的关系,使计算机能够更好的为人类服务。这也正是</a:t>
              </a:r>
              <a:r>
                <a:rPr lang="zh-CN" altLang="en-US">
                  <a:latin typeface="Open Sans Regular" panose="020B0606030504020204" pitchFamily="34" charset="0"/>
                  <a:ea typeface="Open Sans Regular" panose="020B0606030504020204" pitchFamily="34" charset="0"/>
                  <a:cs typeface="Open Sans Regular" panose="020B0606030504020204" pitchFamily="34" charset="0"/>
                </a:rPr>
                <a:t>我们小组</a:t>
              </a:r>
              <a:r>
                <a:rPr lang="en-US">
                  <a:latin typeface="Open Sans Regular" panose="020B0606030504020204" pitchFamily="34" charset="0"/>
                  <a:ea typeface="Open Sans Regular" panose="020B0606030504020204" pitchFamily="34" charset="0"/>
                  <a:cs typeface="Open Sans Regular" panose="020B0606030504020204" pitchFamily="34" charset="0"/>
                </a:rPr>
                <a:t>研究人脸表情识别并赋予计算机具有情感理解和情感表达课题的意义。</a:t>
              </a:r>
              <a:endParaRPr lang="en-US">
                <a:latin typeface="Open Sans Regular" panose="020B0606030504020204" pitchFamily="34" charset="0"/>
                <a:ea typeface="Open Sans Regular" panose="020B0606030504020204" pitchFamily="34" charset="0"/>
                <a:cs typeface="Open Sans Regular" panose="020B0606030504020204" pitchFamily="34" charset="0"/>
              </a:endParaRPr>
            </a:p>
          </p:txBody>
        </p:sp>
        <p:sp>
          <p:nvSpPr>
            <p:cNvPr id="35" name="Прямоугольник 34"/>
            <p:cNvSpPr/>
            <p:nvPr/>
          </p:nvSpPr>
          <p:spPr>
            <a:xfrm>
              <a:off x="2025904" y="3155644"/>
              <a:ext cx="9251696" cy="551180"/>
            </a:xfrm>
            <a:prstGeom prst="rect">
              <a:avLst/>
            </a:prstGeom>
          </p:spPr>
          <p:txBody>
            <a:bodyPr wrap="square" anchor="ctr">
              <a:spAutoFit/>
            </a:bodyPr>
            <a:lstStyle/>
            <a:p>
              <a:r>
                <a:rPr lang="en-US" sz="1200" spc="150" dirty="0">
                  <a:solidFill>
                    <a:srgbClr val="AAAAAA"/>
                  </a:solidFill>
                  <a:latin typeface="Arial Black" panose="020B0A04020102020204" pitchFamily="34" charset="0"/>
                  <a:cs typeface="Lato Heavy" panose="020F0902020204030203" pitchFamily="34" charset="0"/>
                </a:rPr>
                <a:t>Our project</a:t>
              </a:r>
              <a:endParaRPr lang="en-US" sz="1200" spc="150" dirty="0">
                <a:solidFill>
                  <a:srgbClr val="AAAAAA"/>
                </a:solidFill>
                <a:latin typeface="Arial Black" panose="020B0A04020102020204" pitchFamily="34" charset="0"/>
                <a:cs typeface="Lato Heavy" panose="020F0902020204030203" pitchFamily="34" charset="0"/>
              </a:endParaRPr>
            </a:p>
          </p:txBody>
        </p:sp>
        <p:cxnSp>
          <p:nvCxnSpPr>
            <p:cNvPr id="36" name="Shape 1280"/>
            <p:cNvCxnSpPr/>
            <p:nvPr/>
          </p:nvCxnSpPr>
          <p:spPr>
            <a:xfrm>
              <a:off x="2133600" y="5163139"/>
              <a:ext cx="3657600" cy="0"/>
            </a:xfrm>
            <a:prstGeom prst="straightConnector1">
              <a:avLst/>
            </a:prstGeom>
            <a:noFill/>
            <a:ln w="50800" cap="flat" cmpd="sng">
              <a:solidFill>
                <a:srgbClr val="FA5F46"/>
              </a:solidFill>
              <a:prstDash val="solid"/>
              <a:miter/>
              <a:headEnd type="none" w="med" len="med"/>
              <a:tailEnd type="none" w="med" len="med"/>
            </a:ln>
          </p:spPr>
        </p:cxnSp>
      </p:grpSp>
      <p:sp>
        <p:nvSpPr>
          <p:cNvPr id="23" name="PA_库_Овал 22"/>
          <p:cNvSpPr/>
          <p:nvPr>
            <p:custDataLst>
              <p:tags r:id="rId3"/>
            </p:custDataLst>
          </p:nvPr>
        </p:nvSpPr>
        <p:spPr>
          <a:xfrm>
            <a:off x="5798820" y="943748"/>
            <a:ext cx="594360" cy="594360"/>
          </a:xfrm>
          <a:prstGeom prst="ellipse">
            <a:avLst/>
          </a:prstGeom>
          <a:noFill/>
          <a:ln w="190500">
            <a:solidFill>
              <a:srgbClr val="FA5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nodePh="1">
                                  <p:stCondLst>
                                    <p:cond delay="1500"/>
                                  </p:stCondLst>
                                  <p:endCondLst>
                                    <p:cond evt="begin" delay="0">
                                      <p:tn val="8"/>
                                    </p:cond>
                                  </p:endCondLst>
                                  <p:childTnLst>
                                    <p:set>
                                      <p:cBhvr>
                                        <p:cTn id="9" dur="1" fill="hold">
                                          <p:stCondLst>
                                            <p:cond delay="0"/>
                                          </p:stCondLst>
                                        </p:cTn>
                                        <p:tgtEl>
                                          <p:spTgt spid="23">
                                            <p:txEl>
                                              <p:charRg st="4294967295" end="4294967295"/>
                                            </p:txEl>
                                          </p:spTgt>
                                        </p:tgtEl>
                                        <p:attrNameLst>
                                          <p:attrName>style.visibility</p:attrName>
                                        </p:attrNameLst>
                                      </p:cBhvr>
                                      <p:to>
                                        <p:strVal val="visible"/>
                                      </p:to>
                                    </p:set>
                                    <p:animEffect transition="in" filter="fade">
                                      <p:cBhvr>
                                        <p:cTn id="10" dur="500"/>
                                        <p:tgtEl>
                                          <p:spTgt spid="23">
                                            <p:txEl>
                                              <p:charRg st="4294967295" end="4294967295"/>
                                            </p:txEl>
                                          </p:spTgt>
                                        </p:tgtEl>
                                      </p:cBhvr>
                                    </p:animEffect>
                                  </p:childTnLst>
                                </p:cTn>
                              </p:par>
                              <p:par>
                                <p:cTn id="11" presetID="53" presetClass="entr" presetSubtype="16" fill="hold" nodeType="withEffect">
                                  <p:stCondLst>
                                    <p:cond delay="150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par>
                                <p:cTn id="16" presetID="53" presetClass="entr" presetSubtype="16" fill="hold" grpId="1" nodeType="withEffect" nodePh="1">
                                  <p:stCondLst>
                                    <p:cond delay="1500"/>
                                  </p:stCondLst>
                                  <p:endCondLst>
                                    <p:cond evt="begin" delay="0">
                                      <p:tn val="16"/>
                                    </p:cond>
                                  </p:endCondLst>
                                  <p:childTnLst>
                                    <p:set>
                                      <p:cBhvr>
                                        <p:cTn id="17" dur="1" fill="hold">
                                          <p:stCondLst>
                                            <p:cond delay="0"/>
                                          </p:stCondLst>
                                        </p:cTn>
                                        <p:tgtEl>
                                          <p:spTgt spid="23">
                                            <p:txEl>
                                              <p:charRg st="4294967295" end="4294967295"/>
                                            </p:txEl>
                                          </p:spTgt>
                                        </p:tgtEl>
                                        <p:attrNameLst>
                                          <p:attrName>style.visibility</p:attrName>
                                        </p:attrNameLst>
                                      </p:cBhvr>
                                      <p:to>
                                        <p:strVal val="visible"/>
                                      </p:to>
                                    </p:set>
                                    <p:anim calcmode="lin" valueType="num">
                                      <p:cBhvr>
                                        <p:cTn id="18" dur="500" fill="hold"/>
                                        <p:tgtEl>
                                          <p:spTgt spid="23">
                                            <p:txEl>
                                              <p:charRg st="4294967295" end="4294967295"/>
                                            </p:txEl>
                                          </p:spTgt>
                                        </p:tgtEl>
                                        <p:attrNameLst>
                                          <p:attrName>ppt_w</p:attrName>
                                        </p:attrNameLst>
                                      </p:cBhvr>
                                      <p:tavLst>
                                        <p:tav tm="0">
                                          <p:val>
                                            <p:fltVal val="0"/>
                                          </p:val>
                                        </p:tav>
                                        <p:tav tm="100000">
                                          <p:val>
                                            <p:strVal val="#ppt_w"/>
                                          </p:val>
                                        </p:tav>
                                      </p:tavLst>
                                    </p:anim>
                                    <p:anim calcmode="lin" valueType="num">
                                      <p:cBhvr>
                                        <p:cTn id="19" dur="500" fill="hold"/>
                                        <p:tgtEl>
                                          <p:spTgt spid="23">
                                            <p:txEl>
                                              <p:charRg st="4294967295" end="4294967295"/>
                                            </p:txEl>
                                          </p:spTgt>
                                        </p:tgtEl>
                                        <p:attrNameLst>
                                          <p:attrName>ppt_h</p:attrName>
                                        </p:attrNameLst>
                                      </p:cBhvr>
                                      <p:tavLst>
                                        <p:tav tm="0">
                                          <p:val>
                                            <p:fltVal val="0"/>
                                          </p:val>
                                        </p:tav>
                                        <p:tav tm="100000">
                                          <p:val>
                                            <p:strVal val="#ppt_h"/>
                                          </p:val>
                                        </p:tav>
                                      </p:tavLst>
                                    </p:anim>
                                    <p:animEffect transition="in" filter="fade">
                                      <p:cBhvr>
                                        <p:cTn id="20" dur="500"/>
                                        <p:tgtEl>
                                          <p:spTgt spid="23">
                                            <p:txEl>
                                              <p:charRg st="4294967295" end="4294967295"/>
                                            </p:txEl>
                                          </p:spTgt>
                                        </p:tgtEl>
                                      </p:cBhvr>
                                    </p:animEffect>
                                  </p:childTnLst>
                                </p:cTn>
                              </p:par>
                              <p:par>
                                <p:cTn id="21" presetID="6" presetClass="emph" presetSubtype="0" accel="30000" decel="26000" autoRev="1" fill="hold" nodeType="withEffect">
                                  <p:stCondLst>
                                    <p:cond delay="1900"/>
                                  </p:stCondLst>
                                  <p:childTnLst>
                                    <p:animScale>
                                      <p:cBhvr>
                                        <p:cTn id="22" dur="500" fill="hold"/>
                                        <p:tgtEl>
                                          <p:spTgt spid="24"/>
                                        </p:tgtEl>
                                      </p:cBhvr>
                                      <p:by x="110000" y="110000"/>
                                    </p:animScale>
                                  </p:childTnLst>
                                </p:cTn>
                              </p:par>
                              <p:par>
                                <p:cTn id="23" presetID="6" presetClass="emph" presetSubtype="0" accel="30000" decel="26000" autoRev="1" fill="hold" grpId="2" nodeType="withEffect" nodePh="1">
                                  <p:stCondLst>
                                    <p:cond delay="1900"/>
                                  </p:stCondLst>
                                  <p:endCondLst>
                                    <p:cond evt="begin" delay="0">
                                      <p:tn val="23"/>
                                    </p:cond>
                                  </p:endCondLst>
                                  <p:childTnLst>
                                    <p:animScale>
                                      <p:cBhvr>
                                        <p:cTn id="24" dur="500" fill="hold"/>
                                        <p:tgtEl>
                                          <p:spTgt spid="23">
                                            <p:txEl>
                                              <p:charRg st="4294967295" end="4294967295"/>
                                            </p:txEl>
                                          </p:spTgt>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3" grpId="1" autoUpdateAnimBg="0"/>
      <p:bldP spid="23" grpId="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库_组合 4"/>
          <p:cNvGrpSpPr>
            <a:grpSpLocks noChangeAspect="1"/>
          </p:cNvGrpSpPr>
          <p:nvPr>
            <p:custDataLst>
              <p:tags r:id="rId1"/>
            </p:custDataLst>
          </p:nvPr>
        </p:nvGrpSpPr>
        <p:grpSpPr bwMode="auto">
          <a:xfrm>
            <a:off x="4763" y="0"/>
            <a:ext cx="12182475" cy="6858000"/>
            <a:chOff x="6" y="0"/>
            <a:chExt cx="15348" cy="8640"/>
          </a:xfrm>
        </p:grpSpPr>
        <p:sp>
          <p:nvSpPr>
            <p:cNvPr id="5" name="AutoShape 3"/>
            <p:cNvSpPr>
              <a:spLocks noChangeAspect="1" noChangeArrowheads="1" noTextEdit="1"/>
            </p:cNvSpPr>
            <p:nvPr/>
          </p:nvSpPr>
          <p:spPr bwMode="auto">
            <a:xfrm>
              <a:off x="6" y="0"/>
              <a:ext cx="15348" cy="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6" name="Rectangle 5"/>
            <p:cNvSpPr>
              <a:spLocks noChangeArrowheads="1"/>
            </p:cNvSpPr>
            <p:nvPr/>
          </p:nvSpPr>
          <p:spPr bwMode="auto">
            <a:xfrm>
              <a:off x="4" y="-2"/>
              <a:ext cx="15348" cy="864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7" name="Freeform 6"/>
            <p:cNvSpPr/>
            <p:nvPr/>
          </p:nvSpPr>
          <p:spPr bwMode="auto">
            <a:xfrm>
              <a:off x="804" y="-2"/>
              <a:ext cx="13749" cy="8640"/>
            </a:xfrm>
            <a:custGeom>
              <a:avLst/>
              <a:gdLst>
                <a:gd name="T0" fmla="*/ 6118 w 6880"/>
                <a:gd name="T1" fmla="*/ 0 h 4320"/>
                <a:gd name="T2" fmla="*/ 763 w 6880"/>
                <a:gd name="T3" fmla="*/ 0 h 4320"/>
                <a:gd name="T4" fmla="*/ 0 w 6880"/>
                <a:gd name="T5" fmla="*/ 2160 h 4320"/>
                <a:gd name="T6" fmla="*/ 763 w 6880"/>
                <a:gd name="T7" fmla="*/ 4320 h 4320"/>
                <a:gd name="T8" fmla="*/ 6118 w 6880"/>
                <a:gd name="T9" fmla="*/ 4320 h 4320"/>
                <a:gd name="T10" fmla="*/ 6880 w 6880"/>
                <a:gd name="T11" fmla="*/ 2160 h 4320"/>
                <a:gd name="T12" fmla="*/ 6118 w 6880"/>
                <a:gd name="T13" fmla="*/ 0 h 4320"/>
              </a:gdLst>
              <a:ahLst/>
              <a:cxnLst>
                <a:cxn ang="0">
                  <a:pos x="T0" y="T1"/>
                </a:cxn>
                <a:cxn ang="0">
                  <a:pos x="T2" y="T3"/>
                </a:cxn>
                <a:cxn ang="0">
                  <a:pos x="T4" y="T5"/>
                </a:cxn>
                <a:cxn ang="0">
                  <a:pos x="T6" y="T7"/>
                </a:cxn>
                <a:cxn ang="0">
                  <a:pos x="T8" y="T9"/>
                </a:cxn>
                <a:cxn ang="0">
                  <a:pos x="T10" y="T11"/>
                </a:cxn>
                <a:cxn ang="0">
                  <a:pos x="T12" y="T13"/>
                </a:cxn>
              </a:cxnLst>
              <a:rect l="0" t="0" r="r" b="b"/>
              <a:pathLst>
                <a:path w="6880" h="4320">
                  <a:moveTo>
                    <a:pt x="6118" y="0"/>
                  </a:moveTo>
                  <a:cubicBezTo>
                    <a:pt x="763" y="0"/>
                    <a:pt x="763" y="0"/>
                    <a:pt x="763" y="0"/>
                  </a:cubicBezTo>
                  <a:cubicBezTo>
                    <a:pt x="286" y="590"/>
                    <a:pt x="0" y="1342"/>
                    <a:pt x="0" y="2160"/>
                  </a:cubicBezTo>
                  <a:cubicBezTo>
                    <a:pt x="0" y="2978"/>
                    <a:pt x="286" y="3730"/>
                    <a:pt x="763" y="4320"/>
                  </a:cubicBezTo>
                  <a:cubicBezTo>
                    <a:pt x="6118" y="4320"/>
                    <a:pt x="6118" y="4320"/>
                    <a:pt x="6118" y="4320"/>
                  </a:cubicBezTo>
                  <a:cubicBezTo>
                    <a:pt x="6595" y="3730"/>
                    <a:pt x="6880" y="2978"/>
                    <a:pt x="6880" y="2160"/>
                  </a:cubicBezTo>
                  <a:cubicBezTo>
                    <a:pt x="6880" y="1342"/>
                    <a:pt x="6595" y="590"/>
                    <a:pt x="6118" y="0"/>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8" name="Freeform 7"/>
            <p:cNvSpPr/>
            <p:nvPr/>
          </p:nvSpPr>
          <p:spPr bwMode="auto">
            <a:xfrm>
              <a:off x="1883" y="-2"/>
              <a:ext cx="11590" cy="8640"/>
            </a:xfrm>
            <a:custGeom>
              <a:avLst/>
              <a:gdLst>
                <a:gd name="T0" fmla="*/ 5800 w 5800"/>
                <a:gd name="T1" fmla="*/ 2160 h 4320"/>
                <a:gd name="T2" fmla="*/ 4835 w 5800"/>
                <a:gd name="T3" fmla="*/ 4320 h 4320"/>
                <a:gd name="T4" fmla="*/ 965 w 5800"/>
                <a:gd name="T5" fmla="*/ 4320 h 4320"/>
                <a:gd name="T6" fmla="*/ 0 w 5800"/>
                <a:gd name="T7" fmla="*/ 2160 h 4320"/>
                <a:gd name="T8" fmla="*/ 965 w 5800"/>
                <a:gd name="T9" fmla="*/ 0 h 4320"/>
                <a:gd name="T10" fmla="*/ 4835 w 5800"/>
                <a:gd name="T11" fmla="*/ 0 h 4320"/>
                <a:gd name="T12" fmla="*/ 5800 w 5800"/>
                <a:gd name="T13" fmla="*/ 2160 h 4320"/>
              </a:gdLst>
              <a:ahLst/>
              <a:cxnLst>
                <a:cxn ang="0">
                  <a:pos x="T0" y="T1"/>
                </a:cxn>
                <a:cxn ang="0">
                  <a:pos x="T2" y="T3"/>
                </a:cxn>
                <a:cxn ang="0">
                  <a:pos x="T4" y="T5"/>
                </a:cxn>
                <a:cxn ang="0">
                  <a:pos x="T6" y="T7"/>
                </a:cxn>
                <a:cxn ang="0">
                  <a:pos x="T8" y="T9"/>
                </a:cxn>
                <a:cxn ang="0">
                  <a:pos x="T10" y="T11"/>
                </a:cxn>
                <a:cxn ang="0">
                  <a:pos x="T12" y="T13"/>
                </a:cxn>
              </a:cxnLst>
              <a:rect l="0" t="0" r="r" b="b"/>
              <a:pathLst>
                <a:path w="5800" h="4320">
                  <a:moveTo>
                    <a:pt x="5800" y="2160"/>
                  </a:moveTo>
                  <a:cubicBezTo>
                    <a:pt x="5800" y="3018"/>
                    <a:pt x="5428" y="3789"/>
                    <a:pt x="4835" y="4320"/>
                  </a:cubicBezTo>
                  <a:cubicBezTo>
                    <a:pt x="965" y="4320"/>
                    <a:pt x="965" y="4320"/>
                    <a:pt x="965" y="4320"/>
                  </a:cubicBezTo>
                  <a:cubicBezTo>
                    <a:pt x="373" y="3789"/>
                    <a:pt x="0" y="3018"/>
                    <a:pt x="0" y="2160"/>
                  </a:cubicBezTo>
                  <a:cubicBezTo>
                    <a:pt x="0" y="1302"/>
                    <a:pt x="373" y="531"/>
                    <a:pt x="965" y="0"/>
                  </a:cubicBezTo>
                  <a:cubicBezTo>
                    <a:pt x="4835" y="0"/>
                    <a:pt x="4835" y="0"/>
                    <a:pt x="4835" y="0"/>
                  </a:cubicBezTo>
                  <a:cubicBezTo>
                    <a:pt x="5428" y="531"/>
                    <a:pt x="5800" y="1302"/>
                    <a:pt x="5800"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pic>
        <p:nvPicPr>
          <p:cNvPr id="12" name="图片占位符 11"/>
          <p:cNvPicPr>
            <a:picLocks noGrp="1" noChangeAspect="1"/>
          </p:cNvPicPr>
          <p:nvPr>
            <p:ph type="pic" sz="quarter" idx="10"/>
          </p:nvPr>
        </p:nvPicPr>
        <p:blipFill>
          <a:blip r:embed="rId2" cstate="email"/>
          <a:srcRect/>
          <a:stretch>
            <a:fillRect/>
          </a:stretch>
        </p:blipFill>
        <p:spPr/>
      </p:pic>
      <p:grpSp>
        <p:nvGrpSpPr>
          <p:cNvPr id="17" name="PA_库_number-page"/>
          <p:cNvGrpSpPr>
            <a:grpSpLocks noChangeAspect="1"/>
          </p:cNvGrpSpPr>
          <p:nvPr>
            <p:custDataLst>
              <p:tags r:id="rId3"/>
            </p:custDataLst>
          </p:nvPr>
        </p:nvGrpSpPr>
        <p:grpSpPr bwMode="auto">
          <a:xfrm>
            <a:off x="11211440" y="5867400"/>
            <a:ext cx="708025" cy="698500"/>
            <a:chOff x="3616" y="3696"/>
            <a:chExt cx="446" cy="440"/>
          </a:xfrm>
        </p:grpSpPr>
        <p:sp>
          <p:nvSpPr>
            <p:cNvPr id="18"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19"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PA_库_Номер слайда 1"/>
          <p:cNvSpPr>
            <a:spLocks noGrp="1"/>
          </p:cNvSpPr>
          <p:nvPr>
            <p:ph type="sldNum" sz="quarter" idx="4294967295"/>
            <p:custDataLst>
              <p:tags r:id="rId4"/>
            </p:custDataLst>
          </p:nvPr>
        </p:nvSpPr>
        <p:spPr>
          <a:xfrm>
            <a:off x="11309437" y="5962650"/>
            <a:ext cx="510015"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38" name="PA_库_椭圆 9"/>
          <p:cNvSpPr>
            <a:spLocks noChangeArrowheads="1"/>
          </p:cNvSpPr>
          <p:nvPr>
            <p:custDataLst>
              <p:tags r:id="rId5"/>
            </p:custDataLst>
          </p:nvPr>
        </p:nvSpPr>
        <p:spPr bwMode="auto">
          <a:xfrm>
            <a:off x="3467100" y="800100"/>
            <a:ext cx="5257800" cy="5257800"/>
          </a:xfrm>
          <a:prstGeom prst="ellipse">
            <a:avLst/>
          </a:prstGeom>
          <a:solidFill>
            <a:srgbClr val="000000">
              <a:alpha val="30000"/>
            </a:srgbClr>
          </a:solidFill>
          <a:ln>
            <a:noFill/>
          </a:ln>
        </p:spPr>
        <p:txBody>
          <a:bodyPr vert="horz" wrap="square" lIns="91440" tIns="45720" rIns="91440" bIns="45720" numCol="1" anchor="t" anchorCtr="0" compatLnSpc="1"/>
          <a:lstStyle/>
          <a:p>
            <a:endParaRPr lang="en-US" sz="3600"/>
          </a:p>
        </p:txBody>
      </p:sp>
      <p:sp>
        <p:nvSpPr>
          <p:cNvPr id="48" name="PA_库_椭圆 9"/>
          <p:cNvSpPr>
            <a:spLocks noChangeArrowheads="1"/>
          </p:cNvSpPr>
          <p:nvPr>
            <p:custDataLst>
              <p:tags r:id="rId6"/>
            </p:custDataLst>
          </p:nvPr>
        </p:nvSpPr>
        <p:spPr bwMode="auto">
          <a:xfrm>
            <a:off x="3810000" y="1143000"/>
            <a:ext cx="4572000" cy="4572000"/>
          </a:xfrm>
          <a:prstGeom prst="ellipse">
            <a:avLst/>
          </a:prstGeom>
          <a:solidFill>
            <a:srgbClr val="DEE7F6"/>
          </a:solidFill>
          <a:ln>
            <a:noFill/>
          </a:ln>
        </p:spPr>
        <p:txBody>
          <a:bodyPr vert="horz" wrap="square" lIns="91440" tIns="45720" rIns="91440" bIns="45720" numCol="1" anchor="t" anchorCtr="0" compatLnSpc="1"/>
          <a:lstStyle/>
          <a:p>
            <a:endParaRPr lang="en-US" sz="3600"/>
          </a:p>
        </p:txBody>
      </p:sp>
      <p:sp>
        <p:nvSpPr>
          <p:cNvPr id="49" name="PA_库_Прямоугольник 48"/>
          <p:cNvSpPr/>
          <p:nvPr>
            <p:custDataLst>
              <p:tags r:id="rId7"/>
            </p:custDataLst>
          </p:nvPr>
        </p:nvSpPr>
        <p:spPr>
          <a:xfrm>
            <a:off x="3810000" y="2558990"/>
            <a:ext cx="4572000" cy="1476375"/>
          </a:xfrm>
          <a:prstGeom prst="rect">
            <a:avLst/>
          </a:prstGeom>
        </p:spPr>
        <p:txBody>
          <a:bodyPr wrap="square" anchor="ctr">
            <a:spAutoFit/>
          </a:bodyPr>
          <a:lstStyle/>
          <a:p>
            <a:pPr algn="ctr"/>
            <a:r>
              <a:rPr lang="en-US" sz="4500" dirty="0">
                <a:solidFill>
                  <a:srgbClr val="000000"/>
                </a:solidFill>
                <a:latin typeface="Arial Black" panose="020B0A04020102020204" pitchFamily="34" charset="0"/>
                <a:sym typeface="+mn-ea"/>
              </a:rPr>
              <a:t>Division of members</a:t>
            </a:r>
            <a:endParaRPr lang="en-US" sz="4500" spc="300" dirty="0">
              <a:latin typeface="Arial Black" panose="020B0A04020102020204" pitchFamily="34" charset="0"/>
              <a:cs typeface="Lato Heavy" panose="020F0902020204030203" pitchFamily="34" charset="0"/>
            </a:endParaRPr>
          </a:p>
        </p:txBody>
      </p:sp>
      <p:cxnSp>
        <p:nvCxnSpPr>
          <p:cNvPr id="51" name="PA_库_形状 1280"/>
          <p:cNvCxnSpPr/>
          <p:nvPr>
            <p:custDataLst>
              <p:tags r:id="rId8"/>
            </p:custDataLst>
          </p:nvPr>
        </p:nvCxnSpPr>
        <p:spPr>
          <a:xfrm>
            <a:off x="5181600" y="4323662"/>
            <a:ext cx="1828800" cy="0"/>
          </a:xfrm>
          <a:prstGeom prst="straightConnector1">
            <a:avLst/>
          </a:prstGeom>
          <a:noFill/>
          <a:ln w="50800" cap="flat" cmpd="sng">
            <a:solidFill>
              <a:srgbClr val="FA5F46"/>
            </a:solidFill>
            <a:prstDash val="solid"/>
            <a:miter/>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nodePh="1">
                                  <p:stCondLst>
                                    <p:cond delay="1500"/>
                                  </p:stCondLst>
                                  <p:endCondLst>
                                    <p:cond evt="begin" delay="0">
                                      <p:tn val="14"/>
                                    </p:cond>
                                  </p:endCondLst>
                                  <p:childTnLst>
                                    <p:set>
                                      <p:cBhvr>
                                        <p:cTn id="15" dur="1" fill="hold">
                                          <p:stCondLst>
                                            <p:cond delay="0"/>
                                          </p:stCondLst>
                                        </p:cTn>
                                        <p:tgtEl>
                                          <p:spTgt spid="38">
                                            <p:txEl>
                                              <p:charRg st="4294967295" end="4294967295"/>
                                            </p:txEl>
                                          </p:spTgt>
                                        </p:tgtEl>
                                        <p:attrNameLst>
                                          <p:attrName>style.visibility</p:attrName>
                                        </p:attrNameLst>
                                      </p:cBhvr>
                                      <p:to>
                                        <p:strVal val="visible"/>
                                      </p:to>
                                    </p:set>
                                    <p:animEffect transition="in" filter="fade">
                                      <p:cBhvr>
                                        <p:cTn id="16" dur="500"/>
                                        <p:tgtEl>
                                          <p:spTgt spid="38">
                                            <p:txEl>
                                              <p:charRg st="4294967295" end="4294967295"/>
                                            </p:txEl>
                                          </p:spTgt>
                                        </p:tgtEl>
                                      </p:cBhvr>
                                    </p:animEffect>
                                  </p:childTnLst>
                                </p:cTn>
                              </p:par>
                              <p:par>
                                <p:cTn id="17" presetID="10" presetClass="entr" presetSubtype="0" fill="hold" grpId="0" nodeType="withEffect" nodePh="1">
                                  <p:stCondLst>
                                    <p:cond delay="1500"/>
                                  </p:stCondLst>
                                  <p:endCondLst>
                                    <p:cond evt="begin" delay="0">
                                      <p:tn val="17"/>
                                    </p:cond>
                                  </p:endCondLst>
                                  <p:childTnLst>
                                    <p:set>
                                      <p:cBhvr>
                                        <p:cTn id="18" dur="1" fill="hold">
                                          <p:stCondLst>
                                            <p:cond delay="0"/>
                                          </p:stCondLst>
                                        </p:cTn>
                                        <p:tgtEl>
                                          <p:spTgt spid="48">
                                            <p:txEl>
                                              <p:charRg st="4294967295" end="4294967295"/>
                                            </p:txEl>
                                          </p:spTgt>
                                        </p:tgtEl>
                                        <p:attrNameLst>
                                          <p:attrName>style.visibility</p:attrName>
                                        </p:attrNameLst>
                                      </p:cBhvr>
                                      <p:to>
                                        <p:strVal val="visible"/>
                                      </p:to>
                                    </p:set>
                                    <p:animEffect transition="in" filter="fade">
                                      <p:cBhvr>
                                        <p:cTn id="19" dur="500"/>
                                        <p:tgtEl>
                                          <p:spTgt spid="48">
                                            <p:txEl>
                                              <p:charRg st="4294967295" end="4294967295"/>
                                            </p:txEl>
                                          </p:spTgt>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15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53" presetClass="entr" presetSubtype="16" fill="hold" nodeType="withEffect">
                                  <p:stCondLst>
                                    <p:cond delay="15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par>
                                <p:cTn id="31" presetID="53" presetClass="entr" presetSubtype="16" fill="hold" nodeType="withEffect">
                                  <p:stCondLst>
                                    <p:cond delay="150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1" nodeType="withEffect">
                                  <p:stCondLst>
                                    <p:cond delay="150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par>
                                <p:cTn id="41" presetID="53" presetClass="entr" presetSubtype="16" fill="hold" grpId="1" nodeType="withEffect" nodePh="1">
                                  <p:stCondLst>
                                    <p:cond delay="1500"/>
                                  </p:stCondLst>
                                  <p:endCondLst>
                                    <p:cond evt="begin" delay="0">
                                      <p:tn val="41"/>
                                    </p:cond>
                                  </p:endCondLst>
                                  <p:childTnLst>
                                    <p:set>
                                      <p:cBhvr>
                                        <p:cTn id="42" dur="1" fill="hold">
                                          <p:stCondLst>
                                            <p:cond delay="0"/>
                                          </p:stCondLst>
                                        </p:cTn>
                                        <p:tgtEl>
                                          <p:spTgt spid="38">
                                            <p:txEl>
                                              <p:charRg st="4294967295" end="4294967295"/>
                                            </p:txEl>
                                          </p:spTgt>
                                        </p:tgtEl>
                                        <p:attrNameLst>
                                          <p:attrName>style.visibility</p:attrName>
                                        </p:attrNameLst>
                                      </p:cBhvr>
                                      <p:to>
                                        <p:strVal val="visible"/>
                                      </p:to>
                                    </p:set>
                                    <p:anim calcmode="lin" valueType="num">
                                      <p:cBhvr>
                                        <p:cTn id="43" dur="500" fill="hold"/>
                                        <p:tgtEl>
                                          <p:spTgt spid="38">
                                            <p:txEl>
                                              <p:charRg st="4294967295" end="4294967295"/>
                                            </p:txEl>
                                          </p:spTgt>
                                        </p:tgtEl>
                                        <p:attrNameLst>
                                          <p:attrName>ppt_w</p:attrName>
                                        </p:attrNameLst>
                                      </p:cBhvr>
                                      <p:tavLst>
                                        <p:tav tm="0">
                                          <p:val>
                                            <p:fltVal val="0"/>
                                          </p:val>
                                        </p:tav>
                                        <p:tav tm="100000">
                                          <p:val>
                                            <p:strVal val="#ppt_w"/>
                                          </p:val>
                                        </p:tav>
                                      </p:tavLst>
                                    </p:anim>
                                    <p:anim calcmode="lin" valueType="num">
                                      <p:cBhvr>
                                        <p:cTn id="44" dur="500" fill="hold"/>
                                        <p:tgtEl>
                                          <p:spTgt spid="38">
                                            <p:txEl>
                                              <p:charRg st="4294967295" end="4294967295"/>
                                            </p:txEl>
                                          </p:spTgt>
                                        </p:tgtEl>
                                        <p:attrNameLst>
                                          <p:attrName>ppt_h</p:attrName>
                                        </p:attrNameLst>
                                      </p:cBhvr>
                                      <p:tavLst>
                                        <p:tav tm="0">
                                          <p:val>
                                            <p:fltVal val="0"/>
                                          </p:val>
                                        </p:tav>
                                        <p:tav tm="100000">
                                          <p:val>
                                            <p:strVal val="#ppt_h"/>
                                          </p:val>
                                        </p:tav>
                                      </p:tavLst>
                                    </p:anim>
                                    <p:animEffect transition="in" filter="fade">
                                      <p:cBhvr>
                                        <p:cTn id="45" dur="500"/>
                                        <p:tgtEl>
                                          <p:spTgt spid="38">
                                            <p:txEl>
                                              <p:charRg st="4294967295" end="4294967295"/>
                                            </p:txEl>
                                          </p:spTgt>
                                        </p:tgtEl>
                                      </p:cBhvr>
                                    </p:animEffect>
                                  </p:childTnLst>
                                </p:cTn>
                              </p:par>
                              <p:par>
                                <p:cTn id="46" presetID="53" presetClass="entr" presetSubtype="16" fill="hold" grpId="1" nodeType="withEffect" nodePh="1">
                                  <p:stCondLst>
                                    <p:cond delay="1500"/>
                                  </p:stCondLst>
                                  <p:endCondLst>
                                    <p:cond evt="begin" delay="0">
                                      <p:tn val="46"/>
                                    </p:cond>
                                  </p:endCondLst>
                                  <p:childTnLst>
                                    <p:set>
                                      <p:cBhvr>
                                        <p:cTn id="47" dur="1" fill="hold">
                                          <p:stCondLst>
                                            <p:cond delay="0"/>
                                          </p:stCondLst>
                                        </p:cTn>
                                        <p:tgtEl>
                                          <p:spTgt spid="48">
                                            <p:txEl>
                                              <p:charRg st="4294967295" end="4294967295"/>
                                            </p:txEl>
                                          </p:spTgt>
                                        </p:tgtEl>
                                        <p:attrNameLst>
                                          <p:attrName>style.visibility</p:attrName>
                                        </p:attrNameLst>
                                      </p:cBhvr>
                                      <p:to>
                                        <p:strVal val="visible"/>
                                      </p:to>
                                    </p:set>
                                    <p:anim calcmode="lin" valueType="num">
                                      <p:cBhvr>
                                        <p:cTn id="48" dur="500" fill="hold"/>
                                        <p:tgtEl>
                                          <p:spTgt spid="48">
                                            <p:txEl>
                                              <p:charRg st="4294967295" end="4294967295"/>
                                            </p:txEl>
                                          </p:spTgt>
                                        </p:tgtEl>
                                        <p:attrNameLst>
                                          <p:attrName>ppt_w</p:attrName>
                                        </p:attrNameLst>
                                      </p:cBhvr>
                                      <p:tavLst>
                                        <p:tav tm="0">
                                          <p:val>
                                            <p:fltVal val="0"/>
                                          </p:val>
                                        </p:tav>
                                        <p:tav tm="100000">
                                          <p:val>
                                            <p:strVal val="#ppt_w"/>
                                          </p:val>
                                        </p:tav>
                                      </p:tavLst>
                                    </p:anim>
                                    <p:anim calcmode="lin" valueType="num">
                                      <p:cBhvr>
                                        <p:cTn id="49" dur="500" fill="hold"/>
                                        <p:tgtEl>
                                          <p:spTgt spid="48">
                                            <p:txEl>
                                              <p:charRg st="4294967295" end="4294967295"/>
                                            </p:txEl>
                                          </p:spTgt>
                                        </p:tgtEl>
                                        <p:attrNameLst>
                                          <p:attrName>ppt_h</p:attrName>
                                        </p:attrNameLst>
                                      </p:cBhvr>
                                      <p:tavLst>
                                        <p:tav tm="0">
                                          <p:val>
                                            <p:fltVal val="0"/>
                                          </p:val>
                                        </p:tav>
                                        <p:tav tm="100000">
                                          <p:val>
                                            <p:strVal val="#ppt_h"/>
                                          </p:val>
                                        </p:tav>
                                      </p:tavLst>
                                    </p:anim>
                                    <p:animEffect transition="in" filter="fade">
                                      <p:cBhvr>
                                        <p:cTn id="50" dur="500"/>
                                        <p:tgtEl>
                                          <p:spTgt spid="48">
                                            <p:txEl>
                                              <p:charRg st="4294967295" end="4294967295"/>
                                            </p:txEl>
                                          </p:spTgt>
                                        </p:tgtEl>
                                      </p:cBhvr>
                                    </p:animEffect>
                                  </p:childTnLst>
                                </p:cTn>
                              </p:par>
                              <p:par>
                                <p:cTn id="51" presetID="53" presetClass="entr" presetSubtype="16" fill="hold" grpId="1" nodeType="withEffect">
                                  <p:stCondLst>
                                    <p:cond delay="150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Effect transition="in" filter="fade">
                                      <p:cBhvr>
                                        <p:cTn id="55" dur="500"/>
                                        <p:tgtEl>
                                          <p:spTgt spid="49"/>
                                        </p:tgtEl>
                                      </p:cBhvr>
                                    </p:animEffect>
                                  </p:childTnLst>
                                </p:cTn>
                              </p:par>
                              <p:par>
                                <p:cTn id="56" presetID="53" presetClass="entr" presetSubtype="16" fill="hold" nodeType="withEffect">
                                  <p:stCondLst>
                                    <p:cond delay="1500"/>
                                  </p:stCondLst>
                                  <p:childTnLst>
                                    <p:set>
                                      <p:cBhvr>
                                        <p:cTn id="57" dur="1" fill="hold">
                                          <p:stCondLst>
                                            <p:cond delay="0"/>
                                          </p:stCondLst>
                                        </p:cTn>
                                        <p:tgtEl>
                                          <p:spTgt spid="51"/>
                                        </p:tgtEl>
                                        <p:attrNameLst>
                                          <p:attrName>style.visibility</p:attrName>
                                        </p:attrNameLst>
                                      </p:cBhvr>
                                      <p:to>
                                        <p:strVal val="visible"/>
                                      </p:to>
                                    </p:set>
                                    <p:anim calcmode="lin" valueType="num">
                                      <p:cBhvr>
                                        <p:cTn id="58" dur="500" fill="hold"/>
                                        <p:tgtEl>
                                          <p:spTgt spid="51"/>
                                        </p:tgtEl>
                                        <p:attrNameLst>
                                          <p:attrName>ppt_w</p:attrName>
                                        </p:attrNameLst>
                                      </p:cBhvr>
                                      <p:tavLst>
                                        <p:tav tm="0">
                                          <p:val>
                                            <p:fltVal val="0"/>
                                          </p:val>
                                        </p:tav>
                                        <p:tav tm="100000">
                                          <p:val>
                                            <p:strVal val="#ppt_w"/>
                                          </p:val>
                                        </p:tav>
                                      </p:tavLst>
                                    </p:anim>
                                    <p:anim calcmode="lin" valueType="num">
                                      <p:cBhvr>
                                        <p:cTn id="59" dur="500" fill="hold"/>
                                        <p:tgtEl>
                                          <p:spTgt spid="51"/>
                                        </p:tgtEl>
                                        <p:attrNameLst>
                                          <p:attrName>ppt_h</p:attrName>
                                        </p:attrNameLst>
                                      </p:cBhvr>
                                      <p:tavLst>
                                        <p:tav tm="0">
                                          <p:val>
                                            <p:fltVal val="0"/>
                                          </p:val>
                                        </p:tav>
                                        <p:tav tm="100000">
                                          <p:val>
                                            <p:strVal val="#ppt_h"/>
                                          </p:val>
                                        </p:tav>
                                      </p:tavLst>
                                    </p:anim>
                                    <p:animEffect transition="in" filter="fade">
                                      <p:cBhvr>
                                        <p:cTn id="60" dur="500"/>
                                        <p:tgtEl>
                                          <p:spTgt spid="51"/>
                                        </p:tgtEl>
                                      </p:cBhvr>
                                    </p:animEffect>
                                  </p:childTnLst>
                                </p:cTn>
                              </p:par>
                              <p:par>
                                <p:cTn id="61" presetID="6" presetClass="emph" presetSubtype="0" accel="30000" decel="26000" autoRev="1" fill="hold" nodeType="withEffect">
                                  <p:stCondLst>
                                    <p:cond delay="1900"/>
                                  </p:stCondLst>
                                  <p:childTnLst>
                                    <p:animScale>
                                      <p:cBhvr>
                                        <p:cTn id="62" dur="500" fill="hold"/>
                                        <p:tgtEl>
                                          <p:spTgt spid="4"/>
                                        </p:tgtEl>
                                      </p:cBhvr>
                                      <p:by x="110000" y="110000"/>
                                    </p:animScale>
                                  </p:childTnLst>
                                </p:cTn>
                              </p:par>
                              <p:par>
                                <p:cTn id="63" presetID="6" presetClass="emph" presetSubtype="0" accel="30000" decel="26000" autoRev="1" fill="hold" nodeType="withEffect">
                                  <p:stCondLst>
                                    <p:cond delay="1900"/>
                                  </p:stCondLst>
                                  <p:childTnLst>
                                    <p:animScale>
                                      <p:cBhvr>
                                        <p:cTn id="64" dur="500" fill="hold"/>
                                        <p:tgtEl>
                                          <p:spTgt spid="17"/>
                                        </p:tgtEl>
                                      </p:cBhvr>
                                      <p:by x="110000" y="110000"/>
                                    </p:animScale>
                                  </p:childTnLst>
                                </p:cTn>
                              </p:par>
                              <p:par>
                                <p:cTn id="65" presetID="6" presetClass="emph" presetSubtype="0" accel="30000" decel="26000" autoRev="1" fill="hold" grpId="2" nodeType="withEffect">
                                  <p:stCondLst>
                                    <p:cond delay="1900"/>
                                  </p:stCondLst>
                                  <p:childTnLst>
                                    <p:animScale>
                                      <p:cBhvr>
                                        <p:cTn id="66" dur="500" fill="hold"/>
                                        <p:tgtEl>
                                          <p:spTgt spid="2"/>
                                        </p:tgtEl>
                                      </p:cBhvr>
                                      <p:by x="110000" y="110000"/>
                                    </p:animScale>
                                  </p:childTnLst>
                                </p:cTn>
                              </p:par>
                              <p:par>
                                <p:cTn id="67" presetID="6" presetClass="emph" presetSubtype="0" accel="30000" decel="26000" autoRev="1" fill="hold" grpId="2" nodeType="withEffect" nodePh="1">
                                  <p:stCondLst>
                                    <p:cond delay="1900"/>
                                  </p:stCondLst>
                                  <p:endCondLst>
                                    <p:cond evt="begin" delay="0">
                                      <p:tn val="67"/>
                                    </p:cond>
                                  </p:endCondLst>
                                  <p:childTnLst>
                                    <p:animScale>
                                      <p:cBhvr>
                                        <p:cTn id="68" dur="500" fill="hold"/>
                                        <p:tgtEl>
                                          <p:spTgt spid="38">
                                            <p:txEl>
                                              <p:charRg st="4294967295" end="4294967295"/>
                                            </p:txEl>
                                          </p:spTgt>
                                        </p:tgtEl>
                                      </p:cBhvr>
                                      <p:by x="110000" y="110000"/>
                                    </p:animScale>
                                  </p:childTnLst>
                                </p:cTn>
                              </p:par>
                              <p:par>
                                <p:cTn id="69" presetID="6" presetClass="emph" presetSubtype="0" accel="30000" decel="26000" autoRev="1" fill="hold" grpId="2" nodeType="withEffect" nodePh="1">
                                  <p:stCondLst>
                                    <p:cond delay="1900"/>
                                  </p:stCondLst>
                                  <p:endCondLst>
                                    <p:cond evt="begin" delay="0">
                                      <p:tn val="69"/>
                                    </p:cond>
                                  </p:endCondLst>
                                  <p:childTnLst>
                                    <p:animScale>
                                      <p:cBhvr>
                                        <p:cTn id="70" dur="500" fill="hold"/>
                                        <p:tgtEl>
                                          <p:spTgt spid="48">
                                            <p:txEl>
                                              <p:charRg st="4294967295" end="4294967295"/>
                                            </p:txEl>
                                          </p:spTgt>
                                        </p:tgtEl>
                                      </p:cBhvr>
                                      <p:by x="110000" y="110000"/>
                                    </p:animScale>
                                  </p:childTnLst>
                                </p:cTn>
                              </p:par>
                              <p:par>
                                <p:cTn id="71" presetID="6" presetClass="emph" presetSubtype="0" accel="30000" decel="26000" autoRev="1" fill="hold" grpId="2" nodeType="withEffect">
                                  <p:stCondLst>
                                    <p:cond delay="1900"/>
                                  </p:stCondLst>
                                  <p:childTnLst>
                                    <p:animScale>
                                      <p:cBhvr>
                                        <p:cTn id="72" dur="500" fill="hold"/>
                                        <p:tgtEl>
                                          <p:spTgt spid="49"/>
                                        </p:tgtEl>
                                      </p:cBhvr>
                                      <p:by x="110000" y="110000"/>
                                    </p:animScale>
                                  </p:childTnLst>
                                </p:cTn>
                              </p:par>
                              <p:par>
                                <p:cTn id="73" presetID="6" presetClass="emph" presetSubtype="0" accel="30000" decel="26000" autoRev="1" fill="hold" nodeType="withEffect">
                                  <p:stCondLst>
                                    <p:cond delay="1900"/>
                                  </p:stCondLst>
                                  <p:childTnLst>
                                    <p:animScale>
                                      <p:cBhvr>
                                        <p:cTn id="74" dur="500" fill="hold"/>
                                        <p:tgtEl>
                                          <p:spTgt spid="5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 grpId="1" autoUpdateAnimBg="0"/>
      <p:bldP spid="2" grpId="2" autoUpdateAnimBg="0"/>
      <p:bldP spid="38" grpId="0" bldLvl="0" animBg="1" autoUpdateAnimBg="0"/>
      <p:bldP spid="38" grpId="1" bldLvl="0" animBg="1" autoUpdateAnimBg="0"/>
      <p:bldP spid="38" grpId="2" bldLvl="0" animBg="1" autoUpdateAnimBg="0"/>
      <p:bldP spid="48" grpId="0" bldLvl="0" animBg="1" autoUpdateAnimBg="0"/>
      <p:bldP spid="48" grpId="1" bldLvl="0" animBg="1" autoUpdateAnimBg="0"/>
      <p:bldP spid="48" grpId="2" bldLvl="0" animBg="1" autoUpdateAnimBg="0"/>
      <p:bldP spid="49" grpId="0" autoUpdateAnimBg="0"/>
      <p:bldP spid="49" grpId="1" autoUpdateAnimBg="0"/>
      <p:bldP spid="49" grpId="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bg"/>
          <p:cNvGrpSpPr>
            <a:grpSpLocks noChangeAspect="1"/>
          </p:cNvGrpSpPr>
          <p:nvPr/>
        </p:nvGrpSpPr>
        <p:grpSpPr bwMode="auto">
          <a:xfrm>
            <a:off x="-6350" y="317"/>
            <a:ext cx="12192000" cy="6858000"/>
            <a:chOff x="0" y="-2"/>
            <a:chExt cx="15360" cy="8640"/>
          </a:xfrm>
        </p:grpSpPr>
        <p:sp>
          <p:nvSpPr>
            <p:cNvPr id="27" name="Rectangle 12"/>
            <p:cNvSpPr>
              <a:spLocks noChangeArrowheads="1"/>
            </p:cNvSpPr>
            <p:nvPr/>
          </p:nvSpPr>
          <p:spPr bwMode="auto">
            <a:xfrm>
              <a:off x="6" y="-2"/>
              <a:ext cx="15354" cy="864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28" name="Freeform 13"/>
            <p:cNvSpPr/>
            <p:nvPr/>
          </p:nvSpPr>
          <p:spPr bwMode="auto">
            <a:xfrm>
              <a:off x="8" y="-2"/>
              <a:ext cx="10738" cy="8640"/>
            </a:xfrm>
            <a:custGeom>
              <a:avLst/>
              <a:gdLst>
                <a:gd name="T0" fmla="*/ 5371 w 5371"/>
                <a:gd name="T1" fmla="*/ 2160 h 4320"/>
                <a:gd name="T2" fmla="*/ 4608 w 5371"/>
                <a:gd name="T3" fmla="*/ 4320 h 4320"/>
                <a:gd name="T4" fmla="*/ 0 w 5371"/>
                <a:gd name="T5" fmla="*/ 4320 h 4320"/>
                <a:gd name="T6" fmla="*/ 0 w 5371"/>
                <a:gd name="T7" fmla="*/ 0 h 4320"/>
                <a:gd name="T8" fmla="*/ 4608 w 5371"/>
                <a:gd name="T9" fmla="*/ 0 h 4320"/>
                <a:gd name="T10" fmla="*/ 5371 w 5371"/>
                <a:gd name="T11" fmla="*/ 2160 h 4320"/>
              </a:gdLst>
              <a:ahLst/>
              <a:cxnLst>
                <a:cxn ang="0">
                  <a:pos x="T0" y="T1"/>
                </a:cxn>
                <a:cxn ang="0">
                  <a:pos x="T2" y="T3"/>
                </a:cxn>
                <a:cxn ang="0">
                  <a:pos x="T4" y="T5"/>
                </a:cxn>
                <a:cxn ang="0">
                  <a:pos x="T6" y="T7"/>
                </a:cxn>
                <a:cxn ang="0">
                  <a:pos x="T8" y="T9"/>
                </a:cxn>
                <a:cxn ang="0">
                  <a:pos x="T10" y="T11"/>
                </a:cxn>
              </a:cxnLst>
              <a:rect l="0" t="0" r="r" b="b"/>
              <a:pathLst>
                <a:path w="5371" h="4320">
                  <a:moveTo>
                    <a:pt x="5371" y="2160"/>
                  </a:moveTo>
                  <a:cubicBezTo>
                    <a:pt x="5371" y="2978"/>
                    <a:pt x="5085" y="3730"/>
                    <a:pt x="4608" y="4320"/>
                  </a:cubicBezTo>
                  <a:cubicBezTo>
                    <a:pt x="0" y="4320"/>
                    <a:pt x="0" y="4320"/>
                    <a:pt x="0" y="4320"/>
                  </a:cubicBezTo>
                  <a:cubicBezTo>
                    <a:pt x="0" y="0"/>
                    <a:pt x="0" y="0"/>
                    <a:pt x="0" y="0"/>
                  </a:cubicBezTo>
                  <a:cubicBezTo>
                    <a:pt x="4608" y="0"/>
                    <a:pt x="4608" y="0"/>
                    <a:pt x="4608" y="0"/>
                  </a:cubicBezTo>
                  <a:cubicBezTo>
                    <a:pt x="5085" y="590"/>
                    <a:pt x="5371" y="1342"/>
                    <a:pt x="5371" y="2160"/>
                  </a:cubicBez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30" name="Freeform 14"/>
            <p:cNvSpPr/>
            <p:nvPr/>
          </p:nvSpPr>
          <p:spPr bwMode="auto">
            <a:xfrm>
              <a:off x="8" y="-2"/>
              <a:ext cx="9658" cy="8640"/>
            </a:xfrm>
            <a:custGeom>
              <a:avLst/>
              <a:gdLst>
                <a:gd name="T0" fmla="*/ 4831 w 4831"/>
                <a:gd name="T1" fmla="*/ 2160 h 4320"/>
                <a:gd name="T2" fmla="*/ 3866 w 4831"/>
                <a:gd name="T3" fmla="*/ 4320 h 4320"/>
                <a:gd name="T4" fmla="*/ 0 w 4831"/>
                <a:gd name="T5" fmla="*/ 4320 h 4320"/>
                <a:gd name="T6" fmla="*/ 0 w 4831"/>
                <a:gd name="T7" fmla="*/ 0 h 4320"/>
                <a:gd name="T8" fmla="*/ 3866 w 4831"/>
                <a:gd name="T9" fmla="*/ 0 h 4320"/>
                <a:gd name="T10" fmla="*/ 4831 w 4831"/>
                <a:gd name="T11" fmla="*/ 2160 h 4320"/>
              </a:gdLst>
              <a:ahLst/>
              <a:cxnLst>
                <a:cxn ang="0">
                  <a:pos x="T0" y="T1"/>
                </a:cxn>
                <a:cxn ang="0">
                  <a:pos x="T2" y="T3"/>
                </a:cxn>
                <a:cxn ang="0">
                  <a:pos x="T4" y="T5"/>
                </a:cxn>
                <a:cxn ang="0">
                  <a:pos x="T6" y="T7"/>
                </a:cxn>
                <a:cxn ang="0">
                  <a:pos x="T8" y="T9"/>
                </a:cxn>
                <a:cxn ang="0">
                  <a:pos x="T10" y="T11"/>
                </a:cxn>
              </a:cxnLst>
              <a:rect l="0" t="0" r="r" b="b"/>
              <a:pathLst>
                <a:path w="4831" h="4320">
                  <a:moveTo>
                    <a:pt x="4831" y="2160"/>
                  </a:moveTo>
                  <a:cubicBezTo>
                    <a:pt x="4831" y="3018"/>
                    <a:pt x="4458" y="3789"/>
                    <a:pt x="3866" y="4320"/>
                  </a:cubicBezTo>
                  <a:cubicBezTo>
                    <a:pt x="0" y="4320"/>
                    <a:pt x="0" y="4320"/>
                    <a:pt x="0" y="4320"/>
                  </a:cubicBezTo>
                  <a:cubicBezTo>
                    <a:pt x="0" y="0"/>
                    <a:pt x="0" y="0"/>
                    <a:pt x="0" y="0"/>
                  </a:cubicBezTo>
                  <a:cubicBezTo>
                    <a:pt x="3866" y="0"/>
                    <a:pt x="3866" y="0"/>
                    <a:pt x="3866" y="0"/>
                  </a:cubicBezTo>
                  <a:cubicBezTo>
                    <a:pt x="4458" y="531"/>
                    <a:pt x="4831" y="1302"/>
                    <a:pt x="4831" y="2160"/>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31" name="Freeform 15"/>
            <p:cNvSpPr/>
            <p:nvPr/>
          </p:nvSpPr>
          <p:spPr bwMode="auto">
            <a:xfrm>
              <a:off x="0" y="-2"/>
              <a:ext cx="8583" cy="8640"/>
            </a:xfrm>
            <a:custGeom>
              <a:avLst/>
              <a:gdLst>
                <a:gd name="T0" fmla="*/ 4290 w 4290"/>
                <a:gd name="T1" fmla="*/ 2160 h 4320"/>
                <a:gd name="T2" fmla="*/ 2883 w 4290"/>
                <a:gd name="T3" fmla="*/ 4320 h 4320"/>
                <a:gd name="T4" fmla="*/ 0 w 4290"/>
                <a:gd name="T5" fmla="*/ 4320 h 4320"/>
                <a:gd name="T6" fmla="*/ 0 w 4290"/>
                <a:gd name="T7" fmla="*/ 0 h 4320"/>
                <a:gd name="T8" fmla="*/ 2883 w 4290"/>
                <a:gd name="T9" fmla="*/ 0 h 4320"/>
                <a:gd name="T10" fmla="*/ 4290 w 4290"/>
                <a:gd name="T11" fmla="*/ 2160 h 4320"/>
              </a:gdLst>
              <a:ahLst/>
              <a:cxnLst>
                <a:cxn ang="0">
                  <a:pos x="T0" y="T1"/>
                </a:cxn>
                <a:cxn ang="0">
                  <a:pos x="T2" y="T3"/>
                </a:cxn>
                <a:cxn ang="0">
                  <a:pos x="T4" y="T5"/>
                </a:cxn>
                <a:cxn ang="0">
                  <a:pos x="T6" y="T7"/>
                </a:cxn>
                <a:cxn ang="0">
                  <a:pos x="T8" y="T9"/>
                </a:cxn>
                <a:cxn ang="0">
                  <a:pos x="T10" y="T11"/>
                </a:cxn>
              </a:cxnLst>
              <a:rect l="0" t="0" r="r" b="b"/>
              <a:pathLst>
                <a:path w="4290" h="4320">
                  <a:moveTo>
                    <a:pt x="4290" y="2160"/>
                  </a:moveTo>
                  <a:cubicBezTo>
                    <a:pt x="4290" y="3125"/>
                    <a:pt x="3712" y="3954"/>
                    <a:pt x="2883" y="4320"/>
                  </a:cubicBezTo>
                  <a:cubicBezTo>
                    <a:pt x="0" y="4320"/>
                    <a:pt x="0" y="4320"/>
                    <a:pt x="0" y="4320"/>
                  </a:cubicBezTo>
                  <a:cubicBezTo>
                    <a:pt x="0" y="0"/>
                    <a:pt x="0" y="0"/>
                    <a:pt x="0" y="0"/>
                  </a:cubicBezTo>
                  <a:cubicBezTo>
                    <a:pt x="2883" y="0"/>
                    <a:pt x="2883" y="0"/>
                    <a:pt x="2883" y="0"/>
                  </a:cubicBezTo>
                  <a:cubicBezTo>
                    <a:pt x="3712" y="366"/>
                    <a:pt x="4290" y="1195"/>
                    <a:pt x="4290"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sp>
        <p:nvSpPr>
          <p:cNvPr id="26" name="PA_库_形状 784"/>
          <p:cNvSpPr/>
          <p:nvPr>
            <p:custDataLst>
              <p:tags r:id="rId1"/>
            </p:custDataLst>
          </p:nvPr>
        </p:nvSpPr>
        <p:spPr>
          <a:xfrm>
            <a:off x="660314" y="1693787"/>
            <a:ext cx="3657600" cy="3931920"/>
          </a:xfrm>
          <a:prstGeom prst="ellipse">
            <a:avLst/>
          </a:prstGeom>
          <a:solidFill>
            <a:srgbClr val="FA5F46">
              <a:alpha val="2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 name="PA_库_形状 784"/>
          <p:cNvSpPr/>
          <p:nvPr>
            <p:custDataLst>
              <p:tags r:id="rId2"/>
            </p:custDataLst>
          </p:nvPr>
        </p:nvSpPr>
        <p:spPr>
          <a:xfrm>
            <a:off x="1173995" y="1693787"/>
            <a:ext cx="3657600" cy="3931920"/>
          </a:xfrm>
          <a:prstGeom prst="ellipse">
            <a:avLst/>
          </a:prstGeom>
          <a:solidFill>
            <a:srgbClr val="FA5F46">
              <a:alpha val="5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205798" y="253796"/>
            <a:ext cx="5476874" cy="275590"/>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a:t>
            </a:r>
            <a:r>
              <a:rPr lang="en-US" sz="1200" spc="150" dirty="0">
                <a:solidFill>
                  <a:srgbClr val="AAAAAA"/>
                </a:solidFill>
                <a:latin typeface="Arial Black" panose="020B0A04020102020204" pitchFamily="34" charset="0"/>
                <a:cs typeface="Lato Heavy" panose="020F0902020204030203" pitchFamily="34" charset="0"/>
              </a:rPr>
              <a:t>Team</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29683"/>
            <a:ext cx="10058400" cy="553998"/>
          </a:xfrm>
          <a:prstGeom prst="rect">
            <a:avLst/>
          </a:prstGeom>
        </p:spPr>
        <p:txBody>
          <a:bodyPr wrap="square" anchor="ctr">
            <a:spAutoFit/>
          </a:bodyPr>
          <a:lstStyle/>
          <a:p>
            <a:pPr algn="ctr"/>
            <a:r>
              <a:rPr lang="en-US" sz="3000" spc="300" dirty="0">
                <a:latin typeface="Arial Black" panose="020B0A04020102020204" pitchFamily="34" charset="0"/>
                <a:cs typeface="Lato Heavy" panose="020F0902020204030203" pitchFamily="34" charset="0"/>
              </a:rPr>
              <a:t>What We Do?</a:t>
            </a:r>
            <a:endParaRPr lang="en-US" sz="3000" spc="300" dirty="0">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sp>
        <p:nvSpPr>
          <p:cNvPr id="60" name="PA_库_形状 784"/>
          <p:cNvSpPr/>
          <p:nvPr>
            <p:custDataLst>
              <p:tags r:id="rId3"/>
            </p:custDataLst>
          </p:nvPr>
        </p:nvSpPr>
        <p:spPr>
          <a:xfrm>
            <a:off x="1689377" y="1693787"/>
            <a:ext cx="3931920" cy="3931920"/>
          </a:xfrm>
          <a:prstGeom prst="ellipse">
            <a:avLst/>
          </a:prstGeom>
          <a:solidFill>
            <a:srgbClr val="FA5F46"/>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3" name="PA_库_Прямоугольник 22"/>
          <p:cNvSpPr/>
          <p:nvPr>
            <p:custDataLst>
              <p:tags r:id="rId4"/>
            </p:custDataLst>
          </p:nvPr>
        </p:nvSpPr>
        <p:spPr>
          <a:xfrm>
            <a:off x="7222155" y="2170442"/>
            <a:ext cx="3674445" cy="783590"/>
          </a:xfrm>
          <a:prstGeom prst="rect">
            <a:avLst/>
          </a:prstGeom>
        </p:spPr>
        <p:txBody>
          <a:bodyPr wrap="square">
            <a:spAutoFit/>
          </a:bodyPr>
          <a:lstStyle/>
          <a:p>
            <a:pPr>
              <a:lnSpc>
                <a:spcPct val="150000"/>
              </a:lnSpc>
            </a:pPr>
            <a:r>
              <a:rPr lang="zh-CN" altLang="en-US" sz="1000">
                <a:latin typeface="Lato" panose="020F0502020204030203" charset="0"/>
                <a:cs typeface="Lato" panose="020F0502020204030203" charset="0"/>
              </a:rPr>
              <a:t>数据处理</a:t>
            </a:r>
            <a:endParaRPr lang="zh-CN" altLang="en-US" sz="1000">
              <a:latin typeface="Lato" panose="020F0502020204030203" charset="0"/>
              <a:cs typeface="Lato" panose="020F0502020204030203" charset="0"/>
            </a:endParaRPr>
          </a:p>
          <a:p>
            <a:pPr>
              <a:lnSpc>
                <a:spcPct val="150000"/>
              </a:lnSpc>
            </a:pPr>
            <a:r>
              <a:rPr lang="zh-CN" altLang="en-US" sz="1000">
                <a:latin typeface="Lato" panose="020F0502020204030203" charset="0"/>
                <a:cs typeface="Lato" panose="020F0502020204030203" charset="0"/>
              </a:rPr>
              <a:t>模型搭建</a:t>
            </a:r>
            <a:endParaRPr lang="zh-CN" altLang="en-US" sz="1000">
              <a:latin typeface="Lato" panose="020F0502020204030203" charset="0"/>
              <a:cs typeface="Lato" panose="020F0502020204030203" charset="0"/>
            </a:endParaRPr>
          </a:p>
          <a:p>
            <a:pPr>
              <a:lnSpc>
                <a:spcPct val="150000"/>
              </a:lnSpc>
            </a:pPr>
            <a:r>
              <a:rPr lang="zh-CN" altLang="en-US" sz="1000">
                <a:latin typeface="Lato" panose="020F0502020204030203" charset="0"/>
                <a:cs typeface="Lato" panose="020F0502020204030203" charset="0"/>
              </a:rPr>
              <a:t>人脸检测</a:t>
            </a:r>
            <a:endParaRPr lang="zh-CN" altLang="en-US" sz="1000">
              <a:latin typeface="Lato" panose="020F0502020204030203" charset="0"/>
              <a:cs typeface="Lato" panose="020F0502020204030203" charset="0"/>
            </a:endParaRPr>
          </a:p>
        </p:txBody>
      </p:sp>
      <p:sp>
        <p:nvSpPr>
          <p:cNvPr id="29" name="PA_库_形状 1087"/>
          <p:cNvSpPr/>
          <p:nvPr>
            <p:custDataLst>
              <p:tags r:id="rId5"/>
            </p:custDataLst>
          </p:nvPr>
        </p:nvSpPr>
        <p:spPr>
          <a:xfrm>
            <a:off x="7222156" y="1870669"/>
            <a:ext cx="3679207" cy="299773"/>
          </a:xfrm>
          <a:prstGeom prst="rect">
            <a:avLst/>
          </a:prstGeom>
          <a:noFill/>
          <a:ln>
            <a:noFill/>
          </a:ln>
        </p:spPr>
        <p:txBody>
          <a:bodyPr lIns="50800" tIns="50800" rIns="50800" bIns="50800" anchor="ctr" anchorCtr="0">
            <a:noAutofit/>
          </a:bodyPr>
          <a:lstStyle/>
          <a:p>
            <a:pPr>
              <a:buClr>
                <a:srgbClr val="0F1113"/>
              </a:buClr>
              <a:buSzPct val="25000"/>
            </a:pPr>
            <a:r>
              <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rPr>
              <a:t>康友煌</a:t>
            </a:r>
            <a:endPar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endParaRPr>
          </a:p>
        </p:txBody>
      </p:sp>
      <p:sp>
        <p:nvSpPr>
          <p:cNvPr id="38" name="PA_库_Прямоугольник 37"/>
          <p:cNvSpPr/>
          <p:nvPr>
            <p:custDataLst>
              <p:tags r:id="rId6"/>
            </p:custDataLst>
          </p:nvPr>
        </p:nvSpPr>
        <p:spPr>
          <a:xfrm>
            <a:off x="7222155" y="3650222"/>
            <a:ext cx="3674445" cy="783590"/>
          </a:xfrm>
          <a:prstGeom prst="rect">
            <a:avLst/>
          </a:prstGeom>
        </p:spPr>
        <p:txBody>
          <a:bodyPr wrap="square">
            <a:spAutoFit/>
          </a:bodyPr>
          <a:lstStyle/>
          <a:p>
            <a:pPr>
              <a:lnSpc>
                <a:spcPct val="150000"/>
              </a:lnSpc>
            </a:pPr>
            <a:r>
              <a:rPr lang="zh-CN" altLang="en-US" sz="1000">
                <a:latin typeface="Open Sans Regular" panose="020B0606030504020204" pitchFamily="34" charset="0"/>
                <a:ea typeface="宋体" panose="02010600030101010101" pitchFamily="2" charset="-122"/>
                <a:cs typeface="Open Sans Regular" panose="020B0606030504020204" pitchFamily="34" charset="0"/>
              </a:rPr>
              <a:t>模型应用</a:t>
            </a:r>
            <a:endParaRPr lang="zh-CN" altLang="en-US" sz="1000">
              <a:latin typeface="Open Sans Regular" panose="020B0606030504020204" pitchFamily="34" charset="0"/>
              <a:ea typeface="宋体" panose="02010600030101010101" pitchFamily="2" charset="-122"/>
              <a:cs typeface="Open Sans Regular" panose="020B0606030504020204" pitchFamily="34" charset="0"/>
            </a:endParaRPr>
          </a:p>
          <a:p>
            <a:pPr>
              <a:lnSpc>
                <a:spcPct val="150000"/>
              </a:lnSpc>
            </a:pPr>
            <a:r>
              <a:rPr lang="zh-CN" altLang="en-US" sz="1000">
                <a:latin typeface="Open Sans Regular" panose="020B0606030504020204" pitchFamily="34" charset="0"/>
                <a:ea typeface="宋体" panose="02010600030101010101" pitchFamily="2" charset="-122"/>
                <a:cs typeface="Open Sans Regular" panose="020B0606030504020204" pitchFamily="34" charset="0"/>
              </a:rPr>
              <a:t>模型搭建</a:t>
            </a:r>
            <a:endParaRPr lang="zh-CN" altLang="en-US" sz="1000">
              <a:latin typeface="Open Sans Regular" panose="020B0606030504020204" pitchFamily="34" charset="0"/>
              <a:ea typeface="宋体" panose="02010600030101010101" pitchFamily="2" charset="-122"/>
              <a:cs typeface="Open Sans Regular" panose="020B0606030504020204" pitchFamily="34" charset="0"/>
            </a:endParaRPr>
          </a:p>
          <a:p>
            <a:pPr>
              <a:lnSpc>
                <a:spcPct val="150000"/>
              </a:lnSpc>
            </a:pPr>
            <a:r>
              <a:rPr lang="en-US" altLang="zh-CN" sz="1000">
                <a:latin typeface="Open Sans Regular" panose="020B0606030504020204" pitchFamily="34" charset="0"/>
                <a:ea typeface="宋体" panose="02010600030101010101" pitchFamily="2" charset="-122"/>
                <a:cs typeface="Open Sans Regular" panose="020B0606030504020204" pitchFamily="34" charset="0"/>
              </a:rPr>
              <a:t>PPT</a:t>
            </a:r>
            <a:r>
              <a:rPr lang="zh-CN" altLang="en-US" sz="1000">
                <a:latin typeface="Open Sans Regular" panose="020B0606030504020204" pitchFamily="34" charset="0"/>
                <a:ea typeface="宋体" panose="02010600030101010101" pitchFamily="2" charset="-122"/>
                <a:cs typeface="Open Sans Regular" panose="020B0606030504020204" pitchFamily="34" charset="0"/>
              </a:rPr>
              <a:t>制作</a:t>
            </a:r>
            <a:endParaRPr lang="zh-CN" altLang="en-US" sz="1000">
              <a:latin typeface="Open Sans Regular" panose="020B0606030504020204" pitchFamily="34" charset="0"/>
              <a:ea typeface="宋体" panose="02010600030101010101" pitchFamily="2" charset="-122"/>
              <a:cs typeface="Open Sans Regular" panose="020B0606030504020204" pitchFamily="34" charset="0"/>
            </a:endParaRPr>
          </a:p>
        </p:txBody>
      </p:sp>
      <p:sp>
        <p:nvSpPr>
          <p:cNvPr id="39" name="PA_库_形状 1087"/>
          <p:cNvSpPr/>
          <p:nvPr>
            <p:custDataLst>
              <p:tags r:id="rId7"/>
            </p:custDataLst>
          </p:nvPr>
        </p:nvSpPr>
        <p:spPr>
          <a:xfrm>
            <a:off x="7222156" y="3350449"/>
            <a:ext cx="3679207" cy="299773"/>
          </a:xfrm>
          <a:prstGeom prst="rect">
            <a:avLst/>
          </a:prstGeom>
          <a:noFill/>
          <a:ln>
            <a:noFill/>
          </a:ln>
        </p:spPr>
        <p:txBody>
          <a:bodyPr lIns="50800" tIns="50800" rIns="50800" bIns="50800" anchor="ctr" anchorCtr="0">
            <a:noAutofit/>
          </a:bodyPr>
          <a:lstStyle/>
          <a:p>
            <a:pPr>
              <a:buClr>
                <a:srgbClr val="0F1113"/>
              </a:buClr>
              <a:buSzPct val="25000"/>
            </a:pPr>
            <a:r>
              <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rPr>
              <a:t>王粤翰</a:t>
            </a:r>
            <a:endPar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endParaRPr>
          </a:p>
        </p:txBody>
      </p:sp>
      <p:grpSp>
        <p:nvGrpSpPr>
          <p:cNvPr id="9" name="PA_库_Группа 8"/>
          <p:cNvGrpSpPr/>
          <p:nvPr>
            <p:custDataLst>
              <p:tags r:id="rId8"/>
            </p:custDataLst>
          </p:nvPr>
        </p:nvGrpSpPr>
        <p:grpSpPr>
          <a:xfrm>
            <a:off x="6096000" y="3236149"/>
            <a:ext cx="914400" cy="914400"/>
            <a:chOff x="12192000" y="6176562"/>
            <a:chExt cx="1828800" cy="1828800"/>
          </a:xfrm>
        </p:grpSpPr>
        <p:sp>
          <p:nvSpPr>
            <p:cNvPr id="40" name="Shape 1349"/>
            <p:cNvSpPr/>
            <p:nvPr/>
          </p:nvSpPr>
          <p:spPr>
            <a:xfrm>
              <a:off x="12192000" y="6176562"/>
              <a:ext cx="1828800" cy="1828800"/>
            </a:xfrm>
            <a:prstGeom prst="ellipse">
              <a:avLst/>
            </a:prstGeom>
            <a:solidFill>
              <a:srgbClr val="FA5F46">
                <a:alpha val="3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42" name="Shape 1349"/>
            <p:cNvSpPr/>
            <p:nvPr/>
          </p:nvSpPr>
          <p:spPr>
            <a:xfrm>
              <a:off x="12420600" y="6405162"/>
              <a:ext cx="1371600" cy="1371600"/>
            </a:xfrm>
            <a:prstGeom prst="ellipse">
              <a:avLst/>
            </a:prstGeom>
            <a:solidFill>
              <a:srgbClr val="FA5F46"/>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43" name="Рисунок 42"/>
            <p:cNvPicPr>
              <a:picLocks noChangeAspect="1"/>
            </p:cNvPicPr>
            <p:nvPr/>
          </p:nvPicPr>
          <p:blipFill>
            <a:blip r:embed="rId9" cstate="email"/>
            <a:stretch>
              <a:fillRect/>
            </a:stretch>
          </p:blipFill>
          <p:spPr>
            <a:xfrm>
              <a:off x="12767197" y="6743512"/>
              <a:ext cx="678407" cy="694901"/>
            </a:xfrm>
            <a:prstGeom prst="rect">
              <a:avLst/>
            </a:prstGeom>
          </p:spPr>
        </p:pic>
      </p:grpSp>
      <p:grpSp>
        <p:nvGrpSpPr>
          <p:cNvPr id="8" name="PA_库_Группа 7"/>
          <p:cNvGrpSpPr/>
          <p:nvPr>
            <p:custDataLst>
              <p:tags r:id="rId10"/>
            </p:custDataLst>
          </p:nvPr>
        </p:nvGrpSpPr>
        <p:grpSpPr>
          <a:xfrm>
            <a:off x="6096000" y="1756369"/>
            <a:ext cx="914400" cy="914400"/>
            <a:chOff x="12192000" y="3217003"/>
            <a:chExt cx="1828800" cy="1828800"/>
          </a:xfrm>
        </p:grpSpPr>
        <p:sp>
          <p:nvSpPr>
            <p:cNvPr id="36" name="Shape 1349"/>
            <p:cNvSpPr/>
            <p:nvPr/>
          </p:nvSpPr>
          <p:spPr>
            <a:xfrm>
              <a:off x="12192000" y="3217003"/>
              <a:ext cx="1828800" cy="1828800"/>
            </a:xfrm>
            <a:prstGeom prst="ellipse">
              <a:avLst/>
            </a:prstGeom>
            <a:solidFill>
              <a:srgbClr val="FA5F46">
                <a:alpha val="3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7" name="Shape 1349"/>
            <p:cNvSpPr/>
            <p:nvPr/>
          </p:nvSpPr>
          <p:spPr>
            <a:xfrm>
              <a:off x="12420600" y="3445603"/>
              <a:ext cx="1371600" cy="1371600"/>
            </a:xfrm>
            <a:prstGeom prst="ellipse">
              <a:avLst/>
            </a:prstGeom>
            <a:solidFill>
              <a:srgbClr val="FA5F46"/>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46" name="Рисунок 45"/>
            <p:cNvPicPr>
              <a:picLocks noChangeAspect="1"/>
            </p:cNvPicPr>
            <p:nvPr/>
          </p:nvPicPr>
          <p:blipFill>
            <a:blip r:embed="rId11" cstate="email"/>
            <a:stretch>
              <a:fillRect/>
            </a:stretch>
          </p:blipFill>
          <p:spPr>
            <a:xfrm>
              <a:off x="12772581" y="3800113"/>
              <a:ext cx="667638" cy="662580"/>
            </a:xfrm>
            <a:prstGeom prst="rect">
              <a:avLst/>
            </a:prstGeom>
          </p:spPr>
        </p:pic>
      </p:grpSp>
      <p:sp>
        <p:nvSpPr>
          <p:cNvPr id="47" name="PA_库_Прямоугольник 46"/>
          <p:cNvSpPr/>
          <p:nvPr>
            <p:custDataLst>
              <p:tags r:id="rId12"/>
            </p:custDataLst>
          </p:nvPr>
        </p:nvSpPr>
        <p:spPr>
          <a:xfrm>
            <a:off x="7222155" y="5146832"/>
            <a:ext cx="3674446" cy="553085"/>
          </a:xfrm>
          <a:prstGeom prst="rect">
            <a:avLst/>
          </a:prstGeom>
        </p:spPr>
        <p:txBody>
          <a:bodyPr wrap="square">
            <a:spAutoFit/>
          </a:bodyPr>
          <a:lstStyle/>
          <a:p>
            <a:pPr>
              <a:lnSpc>
                <a:spcPct val="150000"/>
              </a:lnSpc>
            </a:pPr>
            <a:r>
              <a:rPr lang="zh-CN" altLang="en-US" sz="1000">
                <a:latin typeface="Lato" panose="020F0502020204030203" charset="0"/>
                <a:cs typeface="Lato" panose="020F0502020204030203" charset="0"/>
              </a:rPr>
              <a:t>模型</a:t>
            </a:r>
            <a:r>
              <a:rPr lang="zh-CN" altLang="en-US" sz="1000">
                <a:latin typeface="Lato" panose="020F0502020204030203" charset="0"/>
                <a:cs typeface="Lato" panose="020F0502020204030203" charset="0"/>
              </a:rPr>
              <a:t>训练</a:t>
            </a:r>
            <a:endParaRPr lang="zh-CN" altLang="en-US" sz="1000">
              <a:latin typeface="Lato" panose="020F0502020204030203" charset="0"/>
              <a:cs typeface="Lato" panose="020F0502020204030203" charset="0"/>
            </a:endParaRPr>
          </a:p>
          <a:p>
            <a:pPr>
              <a:lnSpc>
                <a:spcPct val="150000"/>
              </a:lnSpc>
            </a:pPr>
            <a:r>
              <a:rPr lang="zh-CN" altLang="en-US" sz="1000">
                <a:latin typeface="Lato" panose="020F0502020204030203" charset="0"/>
                <a:cs typeface="Lato" panose="020F0502020204030203" charset="0"/>
              </a:rPr>
              <a:t>模型搭建</a:t>
            </a:r>
            <a:endParaRPr lang="zh-CN" altLang="en-US" sz="1000">
              <a:latin typeface="Lato" panose="020F0502020204030203" charset="0"/>
              <a:cs typeface="Lato" panose="020F0502020204030203" charset="0"/>
            </a:endParaRPr>
          </a:p>
        </p:txBody>
      </p:sp>
      <p:sp>
        <p:nvSpPr>
          <p:cNvPr id="48" name="PA_库_形状 1087"/>
          <p:cNvSpPr/>
          <p:nvPr>
            <p:custDataLst>
              <p:tags r:id="rId13"/>
            </p:custDataLst>
          </p:nvPr>
        </p:nvSpPr>
        <p:spPr>
          <a:xfrm>
            <a:off x="7278036" y="4829914"/>
            <a:ext cx="3674445" cy="299773"/>
          </a:xfrm>
          <a:prstGeom prst="rect">
            <a:avLst/>
          </a:prstGeom>
          <a:noFill/>
          <a:ln>
            <a:noFill/>
          </a:ln>
        </p:spPr>
        <p:txBody>
          <a:bodyPr lIns="50800" tIns="50800" rIns="50800" bIns="50800" anchor="ctr" anchorCtr="0">
            <a:noAutofit/>
          </a:bodyPr>
          <a:lstStyle/>
          <a:p>
            <a:pPr>
              <a:buClr>
                <a:srgbClr val="0F1113"/>
              </a:buClr>
              <a:buSzPct val="25000"/>
            </a:pPr>
            <a:r>
              <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rPr>
              <a:t>张弛</a:t>
            </a:r>
            <a:endParaRPr lang="zh-CN" altLang="en-US" sz="2000" b="1" kern="0">
              <a:solidFill>
                <a:srgbClr val="0F1113"/>
              </a:solidFill>
              <a:latin typeface="Montserrat SemiBold" panose="00000700000000000000" pitchFamily="2" charset="-52"/>
              <a:ea typeface="Open Sans" panose="020B0606030504020204"/>
              <a:cs typeface="Open Sans" panose="020B0606030504020204"/>
              <a:sym typeface="Open Sans" panose="020B0606030504020204"/>
            </a:endParaRPr>
          </a:p>
        </p:txBody>
      </p:sp>
      <p:grpSp>
        <p:nvGrpSpPr>
          <p:cNvPr id="7" name="PA_库_Группа 6"/>
          <p:cNvGrpSpPr/>
          <p:nvPr>
            <p:custDataLst>
              <p:tags r:id="rId14"/>
            </p:custDataLst>
          </p:nvPr>
        </p:nvGrpSpPr>
        <p:grpSpPr>
          <a:xfrm>
            <a:off x="6096000" y="4732759"/>
            <a:ext cx="914400" cy="914400"/>
            <a:chOff x="12191999" y="9169783"/>
            <a:chExt cx="1828800" cy="1828800"/>
          </a:xfrm>
        </p:grpSpPr>
        <p:sp>
          <p:nvSpPr>
            <p:cNvPr id="49" name="Shape 1349"/>
            <p:cNvSpPr/>
            <p:nvPr/>
          </p:nvSpPr>
          <p:spPr>
            <a:xfrm>
              <a:off x="12191999" y="9169783"/>
              <a:ext cx="1828800" cy="1828800"/>
            </a:xfrm>
            <a:prstGeom prst="ellipse">
              <a:avLst/>
            </a:prstGeom>
            <a:solidFill>
              <a:srgbClr val="FA5F46">
                <a:alpha val="30000"/>
              </a:srgbClr>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50" name="Shape 1349"/>
            <p:cNvSpPr/>
            <p:nvPr/>
          </p:nvSpPr>
          <p:spPr>
            <a:xfrm>
              <a:off x="12420599" y="9398383"/>
              <a:ext cx="1371600" cy="1371600"/>
            </a:xfrm>
            <a:prstGeom prst="ellipse">
              <a:avLst/>
            </a:prstGeom>
            <a:solidFill>
              <a:srgbClr val="FA5F46"/>
            </a:solidFill>
            <a:ln>
              <a:noFill/>
            </a:ln>
          </p:spPr>
          <p:txBody>
            <a:bodyPr lIns="22850" tIns="22850" rIns="22850" bIns="22850" anchor="ctr" anchorCtr="0">
              <a:noAutofit/>
            </a:bodyPr>
            <a:lstStyle/>
            <a:p>
              <a:pPr algn="ctr">
                <a:buClr>
                  <a:srgbClr val="FFFFFF"/>
                </a:buClr>
              </a:pPr>
              <a:endParaRPr sz="1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5" name="Рисунок 4"/>
            <p:cNvPicPr>
              <a:picLocks noChangeAspect="1"/>
            </p:cNvPicPr>
            <p:nvPr/>
          </p:nvPicPr>
          <p:blipFill>
            <a:blip r:embed="rId15" cstate="email"/>
            <a:stretch>
              <a:fillRect/>
            </a:stretch>
          </p:blipFill>
          <p:spPr>
            <a:xfrm>
              <a:off x="12770523" y="9740140"/>
              <a:ext cx="671753" cy="688086"/>
            </a:xfrm>
            <a:prstGeom prst="rect">
              <a:avLst/>
            </a:prstGeom>
          </p:spPr>
        </p:pic>
      </p:grpSp>
      <p:pic>
        <p:nvPicPr>
          <p:cNvPr id="11" name="图片占位符 10"/>
          <p:cNvPicPr>
            <a:picLocks noGrp="1" noChangeAspect="1"/>
          </p:cNvPicPr>
          <p:nvPr>
            <p:ph type="pic" sz="quarter" idx="11"/>
          </p:nvPr>
        </p:nvPicPr>
        <p:blipFill>
          <a:blip r:embed="rId16" cstate="email"/>
          <a:srcRect/>
          <a:stretch>
            <a:fillRect/>
          </a:stretch>
        </p:blipFill>
        <p:spPr>
          <a:xfrm>
            <a:off x="2009417" y="2048117"/>
            <a:ext cx="3291840" cy="3291840"/>
          </a:xfr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childTnLst>
                                    <p:set>
                                      <p:cBhvr>
                                        <p:cTn id="6" dur="1" fill="hold">
                                          <p:stCondLst>
                                            <p:cond delay="0"/>
                                          </p:stCondLst>
                                        </p:cTn>
                                        <p:tgtEl>
                                          <p:spTgt spid="26">
                                            <p:txEl>
                                              <p:charRg st="4294967295" end="4294967295"/>
                                            </p:txEl>
                                          </p:spTgt>
                                        </p:tgtEl>
                                        <p:attrNameLst>
                                          <p:attrName>style.visibility</p:attrName>
                                        </p:attrNameLst>
                                      </p:cBhvr>
                                      <p:to>
                                        <p:strVal val="visible"/>
                                      </p:to>
                                    </p:set>
                                    <p:animEffect transition="in" filter="fade">
                                      <p:cBhvr>
                                        <p:cTn id="7" dur="500"/>
                                        <p:tgtEl>
                                          <p:spTgt spid="26">
                                            <p:txEl>
                                              <p:charRg st="4294967295" end="4294967295"/>
                                            </p:txEl>
                                          </p:spTgt>
                                        </p:tgtEl>
                                      </p:cBhvr>
                                    </p:animEffect>
                                  </p:childTnLst>
                                </p:cTn>
                              </p:par>
                              <p:par>
                                <p:cTn id="8" presetID="10" presetClass="entr" presetSubtype="0" fill="hold" grpId="0" nodeType="withEffect" nodePh="1">
                                  <p:stCondLst>
                                    <p:cond delay="1500"/>
                                  </p:stCondLst>
                                  <p:endCondLst>
                                    <p:cond evt="begin" delay="0">
                                      <p:tn val="8"/>
                                    </p:cond>
                                  </p:endCondLst>
                                  <p:childTnLst>
                                    <p:set>
                                      <p:cBhvr>
                                        <p:cTn id="9" dur="1" fill="hold">
                                          <p:stCondLst>
                                            <p:cond delay="0"/>
                                          </p:stCondLst>
                                        </p:cTn>
                                        <p:tgtEl>
                                          <p:spTgt spid="24">
                                            <p:txEl>
                                              <p:charRg st="4294967295" end="4294967295"/>
                                            </p:txEl>
                                          </p:spTgt>
                                        </p:tgtEl>
                                        <p:attrNameLst>
                                          <p:attrName>style.visibility</p:attrName>
                                        </p:attrNameLst>
                                      </p:cBhvr>
                                      <p:to>
                                        <p:strVal val="visible"/>
                                      </p:to>
                                    </p:set>
                                    <p:animEffect transition="in" filter="fade">
                                      <p:cBhvr>
                                        <p:cTn id="10" dur="500"/>
                                        <p:tgtEl>
                                          <p:spTgt spid="24">
                                            <p:txEl>
                                              <p:charRg st="4294967295" end="4294967295"/>
                                            </p:txEl>
                                          </p:spTgt>
                                        </p:tgtEl>
                                      </p:cBhvr>
                                    </p:animEffect>
                                  </p:childTnLst>
                                </p:cTn>
                              </p:par>
                              <p:par>
                                <p:cTn id="11" presetID="10" presetClass="entr" presetSubtype="0" fill="hold" grpId="0" nodeType="withEffect" nodePh="1">
                                  <p:stCondLst>
                                    <p:cond delay="1500"/>
                                  </p:stCondLst>
                                  <p:endCondLst>
                                    <p:cond evt="begin" delay="0">
                                      <p:tn val="11"/>
                                    </p:cond>
                                  </p:endCondLst>
                                  <p:childTnLst>
                                    <p:set>
                                      <p:cBhvr>
                                        <p:cTn id="12" dur="1" fill="hold">
                                          <p:stCondLst>
                                            <p:cond delay="0"/>
                                          </p:stCondLst>
                                        </p:cTn>
                                        <p:tgtEl>
                                          <p:spTgt spid="60">
                                            <p:txEl>
                                              <p:charRg st="4294967295" end="4294967295"/>
                                            </p:txEl>
                                          </p:spTgt>
                                        </p:tgtEl>
                                        <p:attrNameLst>
                                          <p:attrName>style.visibility</p:attrName>
                                        </p:attrNameLst>
                                      </p:cBhvr>
                                      <p:to>
                                        <p:strVal val="visible"/>
                                      </p:to>
                                    </p:set>
                                    <p:animEffect transition="in" filter="fade">
                                      <p:cBhvr>
                                        <p:cTn id="13" dur="500"/>
                                        <p:tgtEl>
                                          <p:spTgt spid="60">
                                            <p:txEl>
                                              <p:charRg st="4294967295" end="4294967295"/>
                                            </p:txEl>
                                          </p:spTgt>
                                        </p:tgtEl>
                                      </p:cBhvr>
                                    </p:animEffect>
                                  </p:childTnLst>
                                </p:cTn>
                              </p:par>
                              <p:par>
                                <p:cTn id="14" presetID="53" presetClass="entr" presetSubtype="16" fill="hold" grpId="1" nodeType="withEffect" nodePh="1">
                                  <p:stCondLst>
                                    <p:cond delay="1500"/>
                                  </p:stCondLst>
                                  <p:endCondLst>
                                    <p:cond evt="begin" delay="0">
                                      <p:tn val="14"/>
                                    </p:cond>
                                  </p:endCondLst>
                                  <p:childTnLst>
                                    <p:set>
                                      <p:cBhvr>
                                        <p:cTn id="15" dur="1" fill="hold">
                                          <p:stCondLst>
                                            <p:cond delay="0"/>
                                          </p:stCondLst>
                                        </p:cTn>
                                        <p:tgtEl>
                                          <p:spTgt spid="26">
                                            <p:txEl>
                                              <p:charRg st="4294967295" end="4294967295"/>
                                            </p:txEl>
                                          </p:spTgt>
                                        </p:tgtEl>
                                        <p:attrNameLst>
                                          <p:attrName>style.visibility</p:attrName>
                                        </p:attrNameLst>
                                      </p:cBhvr>
                                      <p:to>
                                        <p:strVal val="visible"/>
                                      </p:to>
                                    </p:set>
                                    <p:anim calcmode="lin" valueType="num">
                                      <p:cBhvr>
                                        <p:cTn id="16" dur="500" fill="hold"/>
                                        <p:tgtEl>
                                          <p:spTgt spid="26">
                                            <p:txEl>
                                              <p:charRg st="4294967295" end="4294967295"/>
                                            </p:txEl>
                                          </p:spTgt>
                                        </p:tgtEl>
                                        <p:attrNameLst>
                                          <p:attrName>ppt_w</p:attrName>
                                        </p:attrNameLst>
                                      </p:cBhvr>
                                      <p:tavLst>
                                        <p:tav tm="0">
                                          <p:val>
                                            <p:fltVal val="0"/>
                                          </p:val>
                                        </p:tav>
                                        <p:tav tm="100000">
                                          <p:val>
                                            <p:strVal val="#ppt_w"/>
                                          </p:val>
                                        </p:tav>
                                      </p:tavLst>
                                    </p:anim>
                                    <p:anim calcmode="lin" valueType="num">
                                      <p:cBhvr>
                                        <p:cTn id="17" dur="500" fill="hold"/>
                                        <p:tgtEl>
                                          <p:spTgt spid="26">
                                            <p:txEl>
                                              <p:charRg st="4294967295" end="4294967295"/>
                                            </p:txEl>
                                          </p:spTgt>
                                        </p:tgtEl>
                                        <p:attrNameLst>
                                          <p:attrName>ppt_h</p:attrName>
                                        </p:attrNameLst>
                                      </p:cBhvr>
                                      <p:tavLst>
                                        <p:tav tm="0">
                                          <p:val>
                                            <p:fltVal val="0"/>
                                          </p:val>
                                        </p:tav>
                                        <p:tav tm="100000">
                                          <p:val>
                                            <p:strVal val="#ppt_h"/>
                                          </p:val>
                                        </p:tav>
                                      </p:tavLst>
                                    </p:anim>
                                    <p:animEffect transition="in" filter="fade">
                                      <p:cBhvr>
                                        <p:cTn id="18" dur="500"/>
                                        <p:tgtEl>
                                          <p:spTgt spid="26">
                                            <p:txEl>
                                              <p:charRg st="4294967295" end="4294967295"/>
                                            </p:txEl>
                                          </p:spTgt>
                                        </p:tgtEl>
                                      </p:cBhvr>
                                    </p:animEffect>
                                  </p:childTnLst>
                                </p:cTn>
                              </p:par>
                              <p:par>
                                <p:cTn id="19" presetID="53" presetClass="entr" presetSubtype="16" fill="hold" grpId="1" nodeType="withEffect" nodePh="1">
                                  <p:stCondLst>
                                    <p:cond delay="1500"/>
                                  </p:stCondLst>
                                  <p:endCondLst>
                                    <p:cond evt="begin" delay="0">
                                      <p:tn val="19"/>
                                    </p:cond>
                                  </p:endCondLst>
                                  <p:childTnLst>
                                    <p:set>
                                      <p:cBhvr>
                                        <p:cTn id="20" dur="1" fill="hold">
                                          <p:stCondLst>
                                            <p:cond delay="0"/>
                                          </p:stCondLst>
                                        </p:cTn>
                                        <p:tgtEl>
                                          <p:spTgt spid="24">
                                            <p:txEl>
                                              <p:charRg st="4294967295" end="4294967295"/>
                                            </p:txEl>
                                          </p:spTgt>
                                        </p:tgtEl>
                                        <p:attrNameLst>
                                          <p:attrName>style.visibility</p:attrName>
                                        </p:attrNameLst>
                                      </p:cBhvr>
                                      <p:to>
                                        <p:strVal val="visible"/>
                                      </p:to>
                                    </p:set>
                                    <p:anim calcmode="lin" valueType="num">
                                      <p:cBhvr>
                                        <p:cTn id="21" dur="500" fill="hold"/>
                                        <p:tgtEl>
                                          <p:spTgt spid="24">
                                            <p:txEl>
                                              <p:charRg st="4294967295" end="4294967295"/>
                                            </p:txEl>
                                          </p:spTgt>
                                        </p:tgtEl>
                                        <p:attrNameLst>
                                          <p:attrName>ppt_w</p:attrName>
                                        </p:attrNameLst>
                                      </p:cBhvr>
                                      <p:tavLst>
                                        <p:tav tm="0">
                                          <p:val>
                                            <p:fltVal val="0"/>
                                          </p:val>
                                        </p:tav>
                                        <p:tav tm="100000">
                                          <p:val>
                                            <p:strVal val="#ppt_w"/>
                                          </p:val>
                                        </p:tav>
                                      </p:tavLst>
                                    </p:anim>
                                    <p:anim calcmode="lin" valueType="num">
                                      <p:cBhvr>
                                        <p:cTn id="22" dur="500" fill="hold"/>
                                        <p:tgtEl>
                                          <p:spTgt spid="24">
                                            <p:txEl>
                                              <p:charRg st="4294967295" end="4294967295"/>
                                            </p:txEl>
                                          </p:spTgt>
                                        </p:tgtEl>
                                        <p:attrNameLst>
                                          <p:attrName>ppt_h</p:attrName>
                                        </p:attrNameLst>
                                      </p:cBhvr>
                                      <p:tavLst>
                                        <p:tav tm="0">
                                          <p:val>
                                            <p:fltVal val="0"/>
                                          </p:val>
                                        </p:tav>
                                        <p:tav tm="100000">
                                          <p:val>
                                            <p:strVal val="#ppt_h"/>
                                          </p:val>
                                        </p:tav>
                                      </p:tavLst>
                                    </p:anim>
                                    <p:animEffect transition="in" filter="fade">
                                      <p:cBhvr>
                                        <p:cTn id="23" dur="500"/>
                                        <p:tgtEl>
                                          <p:spTgt spid="24">
                                            <p:txEl>
                                              <p:charRg st="4294967295" end="4294967295"/>
                                            </p:txEl>
                                          </p:spTgt>
                                        </p:tgtEl>
                                      </p:cBhvr>
                                    </p:animEffect>
                                  </p:childTnLst>
                                </p:cTn>
                              </p:par>
                              <p:par>
                                <p:cTn id="24" presetID="53" presetClass="entr" presetSubtype="16" fill="hold" grpId="1" nodeType="withEffect" nodePh="1">
                                  <p:stCondLst>
                                    <p:cond delay="1500"/>
                                  </p:stCondLst>
                                  <p:endCondLst>
                                    <p:cond evt="begin" delay="0">
                                      <p:tn val="24"/>
                                    </p:cond>
                                  </p:endCondLst>
                                  <p:childTnLst>
                                    <p:set>
                                      <p:cBhvr>
                                        <p:cTn id="25" dur="1" fill="hold">
                                          <p:stCondLst>
                                            <p:cond delay="0"/>
                                          </p:stCondLst>
                                        </p:cTn>
                                        <p:tgtEl>
                                          <p:spTgt spid="60">
                                            <p:txEl>
                                              <p:charRg st="4294967295" end="4294967295"/>
                                            </p:txEl>
                                          </p:spTgt>
                                        </p:tgtEl>
                                        <p:attrNameLst>
                                          <p:attrName>style.visibility</p:attrName>
                                        </p:attrNameLst>
                                      </p:cBhvr>
                                      <p:to>
                                        <p:strVal val="visible"/>
                                      </p:to>
                                    </p:set>
                                    <p:anim calcmode="lin" valueType="num">
                                      <p:cBhvr>
                                        <p:cTn id="26" dur="500" fill="hold"/>
                                        <p:tgtEl>
                                          <p:spTgt spid="60">
                                            <p:txEl>
                                              <p:charRg st="4294967295" end="4294967295"/>
                                            </p:txEl>
                                          </p:spTgt>
                                        </p:tgtEl>
                                        <p:attrNameLst>
                                          <p:attrName>ppt_w</p:attrName>
                                        </p:attrNameLst>
                                      </p:cBhvr>
                                      <p:tavLst>
                                        <p:tav tm="0">
                                          <p:val>
                                            <p:fltVal val="0"/>
                                          </p:val>
                                        </p:tav>
                                        <p:tav tm="100000">
                                          <p:val>
                                            <p:strVal val="#ppt_w"/>
                                          </p:val>
                                        </p:tav>
                                      </p:tavLst>
                                    </p:anim>
                                    <p:anim calcmode="lin" valueType="num">
                                      <p:cBhvr>
                                        <p:cTn id="27" dur="500" fill="hold"/>
                                        <p:tgtEl>
                                          <p:spTgt spid="60">
                                            <p:txEl>
                                              <p:charRg st="4294967295" end="4294967295"/>
                                            </p:txEl>
                                          </p:spTgt>
                                        </p:tgtEl>
                                        <p:attrNameLst>
                                          <p:attrName>ppt_h</p:attrName>
                                        </p:attrNameLst>
                                      </p:cBhvr>
                                      <p:tavLst>
                                        <p:tav tm="0">
                                          <p:val>
                                            <p:fltVal val="0"/>
                                          </p:val>
                                        </p:tav>
                                        <p:tav tm="100000">
                                          <p:val>
                                            <p:strVal val="#ppt_h"/>
                                          </p:val>
                                        </p:tav>
                                      </p:tavLst>
                                    </p:anim>
                                    <p:animEffect transition="in" filter="fade">
                                      <p:cBhvr>
                                        <p:cTn id="28" dur="500"/>
                                        <p:tgtEl>
                                          <p:spTgt spid="60">
                                            <p:txEl>
                                              <p:charRg st="4294967295" end="4294967295"/>
                                            </p:txEl>
                                          </p:spTgt>
                                        </p:tgtEl>
                                      </p:cBhvr>
                                    </p:animEffect>
                                  </p:childTnLst>
                                </p:cTn>
                              </p:par>
                              <p:par>
                                <p:cTn id="29" presetID="6" presetClass="emph" presetSubtype="0" accel="30000" decel="26000" autoRev="1" fill="hold" grpId="2" nodeType="withEffect" nodePh="1">
                                  <p:stCondLst>
                                    <p:cond delay="1900"/>
                                  </p:stCondLst>
                                  <p:endCondLst>
                                    <p:cond evt="begin" delay="0">
                                      <p:tn val="29"/>
                                    </p:cond>
                                  </p:endCondLst>
                                  <p:childTnLst>
                                    <p:animScale>
                                      <p:cBhvr>
                                        <p:cTn id="30" dur="500" fill="hold"/>
                                        <p:tgtEl>
                                          <p:spTgt spid="26">
                                            <p:txEl>
                                              <p:charRg st="4294967295" end="4294967295"/>
                                            </p:txEl>
                                          </p:spTgt>
                                        </p:tgtEl>
                                      </p:cBhvr>
                                      <p:by x="110000" y="110000"/>
                                    </p:animScale>
                                  </p:childTnLst>
                                </p:cTn>
                              </p:par>
                              <p:par>
                                <p:cTn id="31" presetID="6" presetClass="emph" presetSubtype="0" accel="30000" decel="26000" autoRev="1" fill="hold" grpId="2" nodeType="withEffect" nodePh="1">
                                  <p:stCondLst>
                                    <p:cond delay="1900"/>
                                  </p:stCondLst>
                                  <p:endCondLst>
                                    <p:cond evt="begin" delay="0">
                                      <p:tn val="31"/>
                                    </p:cond>
                                  </p:endCondLst>
                                  <p:childTnLst>
                                    <p:animScale>
                                      <p:cBhvr>
                                        <p:cTn id="32" dur="500" fill="hold"/>
                                        <p:tgtEl>
                                          <p:spTgt spid="24">
                                            <p:txEl>
                                              <p:charRg st="4294967295" end="4294967295"/>
                                            </p:txEl>
                                          </p:spTgt>
                                        </p:tgtEl>
                                      </p:cBhvr>
                                      <p:by x="110000" y="110000"/>
                                    </p:animScale>
                                  </p:childTnLst>
                                </p:cTn>
                              </p:par>
                              <p:par>
                                <p:cTn id="33" presetID="6" presetClass="emph" presetSubtype="0" accel="30000" decel="26000" autoRev="1" fill="hold" grpId="2" nodeType="withEffect" nodePh="1">
                                  <p:stCondLst>
                                    <p:cond delay="1900"/>
                                  </p:stCondLst>
                                  <p:endCondLst>
                                    <p:cond evt="begin" delay="0">
                                      <p:tn val="33"/>
                                    </p:cond>
                                  </p:endCondLst>
                                  <p:childTnLst>
                                    <p:animScale>
                                      <p:cBhvr>
                                        <p:cTn id="34" dur="500" fill="hold"/>
                                        <p:tgtEl>
                                          <p:spTgt spid="60">
                                            <p:txEl>
                                              <p:charRg st="4294967295" end="4294967295"/>
                                            </p:txEl>
                                          </p:spTgt>
                                        </p:tgtEl>
                                      </p:cBhvr>
                                      <p:by x="110000" y="110000"/>
                                    </p:animScale>
                                  </p:childTnLst>
                                </p:cTn>
                              </p:par>
                              <p:par>
                                <p:cTn id="35" presetID="22" presetClass="entr" presetSubtype="8" fill="hold" grpId="0" nodeType="withEffect">
                                  <p:stCondLst>
                                    <p:cond delay="25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1000"/>
                                        <p:tgtEl>
                                          <p:spTgt spid="29"/>
                                        </p:tgtEl>
                                      </p:cBhvr>
                                    </p:animEffect>
                                  </p:childTnLst>
                                </p:cTn>
                              </p:par>
                              <p:par>
                                <p:cTn id="41" presetID="22" presetClass="entr" presetSubtype="8" fill="hold" grpId="0" nodeType="withEffect">
                                  <p:stCondLst>
                                    <p:cond delay="25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1000"/>
                                        <p:tgtEl>
                                          <p:spTgt spid="38"/>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1000"/>
                                        <p:tgtEl>
                                          <p:spTgt spid="39"/>
                                        </p:tgtEl>
                                      </p:cBhvr>
                                    </p:animEffect>
                                  </p:childTnLst>
                                </p:cTn>
                              </p:par>
                              <p:par>
                                <p:cTn id="47" presetID="22" presetClass="entr" presetSubtype="8" fill="hold" nodeType="withEffect">
                                  <p:stCondLst>
                                    <p:cond delay="25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1000"/>
                                        <p:tgtEl>
                                          <p:spTgt spid="9"/>
                                        </p:tgtEl>
                                      </p:cBhvr>
                                    </p:animEffect>
                                  </p:childTnLst>
                                </p:cTn>
                              </p:par>
                              <p:par>
                                <p:cTn id="50" presetID="22" presetClass="entr" presetSubtype="8" fill="hold" nodeType="withEffect">
                                  <p:stCondLst>
                                    <p:cond delay="25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1000"/>
                                        <p:tgtEl>
                                          <p:spTgt spid="8"/>
                                        </p:tgtEl>
                                      </p:cBhvr>
                                    </p:animEffect>
                                  </p:childTnLst>
                                </p:cTn>
                              </p:par>
                              <p:par>
                                <p:cTn id="53" presetID="22" presetClass="entr" presetSubtype="8" fill="hold" grpId="0" nodeType="withEffect">
                                  <p:stCondLst>
                                    <p:cond delay="25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1000"/>
                                        <p:tgtEl>
                                          <p:spTgt spid="47"/>
                                        </p:tgtEl>
                                      </p:cBhvr>
                                    </p:animEffect>
                                  </p:childTnLst>
                                </p:cTn>
                              </p:par>
                              <p:par>
                                <p:cTn id="56" presetID="22" presetClass="entr" presetSubtype="8" fill="hold" grpId="0" nodeType="withEffect">
                                  <p:stCondLst>
                                    <p:cond delay="250"/>
                                  </p:stCondLst>
                                  <p:childTnLst>
                                    <p:set>
                                      <p:cBhvr>
                                        <p:cTn id="57" dur="1" fill="hold">
                                          <p:stCondLst>
                                            <p:cond delay="0"/>
                                          </p:stCondLst>
                                        </p:cTn>
                                        <p:tgtEl>
                                          <p:spTgt spid="48"/>
                                        </p:tgtEl>
                                        <p:attrNameLst>
                                          <p:attrName>style.visibility</p:attrName>
                                        </p:attrNameLst>
                                      </p:cBhvr>
                                      <p:to>
                                        <p:strVal val="visible"/>
                                      </p:to>
                                    </p:set>
                                    <p:animEffect transition="in" filter="wipe(left)">
                                      <p:cBhvr>
                                        <p:cTn id="58" dur="1000"/>
                                        <p:tgtEl>
                                          <p:spTgt spid="48"/>
                                        </p:tgtEl>
                                      </p:cBhvr>
                                    </p:animEffect>
                                  </p:childTnLst>
                                </p:cTn>
                              </p:par>
                              <p:par>
                                <p:cTn id="59" presetID="22" presetClass="entr" presetSubtype="8" fill="hold" nodeType="withEffect">
                                  <p:stCondLst>
                                    <p:cond delay="25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6" grpId="1" autoUpdateAnimBg="0"/>
      <p:bldP spid="26" grpId="2" autoUpdateAnimBg="0"/>
      <p:bldP spid="24" grpId="0" autoUpdateAnimBg="0"/>
      <p:bldP spid="24" grpId="1" autoUpdateAnimBg="0"/>
      <p:bldP spid="24" grpId="2" autoUpdateAnimBg="0"/>
      <p:bldP spid="60" grpId="0" autoUpdateAnimBg="0"/>
      <p:bldP spid="60" grpId="1" autoUpdateAnimBg="0"/>
      <p:bldP spid="60" grpId="2" autoUpdateAnimBg="0"/>
      <p:bldP spid="23" grpId="0" autoUpdateAnimBg="0"/>
      <p:bldP spid="29" grpId="0" autoUpdateAnimBg="0"/>
      <p:bldP spid="38" grpId="0" autoUpdateAnimBg="0"/>
      <p:bldP spid="39" grpId="0" autoUpdateAnimBg="0"/>
      <p:bldP spid="47" grpId="0" autoUpdateAnimBg="0"/>
      <p:bldP spid="4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库_组合 4"/>
          <p:cNvGrpSpPr>
            <a:grpSpLocks noChangeAspect="1"/>
          </p:cNvGrpSpPr>
          <p:nvPr>
            <p:custDataLst>
              <p:tags r:id="rId1"/>
            </p:custDataLst>
          </p:nvPr>
        </p:nvGrpSpPr>
        <p:grpSpPr bwMode="auto">
          <a:xfrm>
            <a:off x="4763" y="0"/>
            <a:ext cx="12182475" cy="6858000"/>
            <a:chOff x="6" y="0"/>
            <a:chExt cx="15348" cy="8640"/>
          </a:xfrm>
        </p:grpSpPr>
        <p:sp>
          <p:nvSpPr>
            <p:cNvPr id="5" name="AutoShape 3"/>
            <p:cNvSpPr>
              <a:spLocks noChangeAspect="1" noChangeArrowheads="1" noTextEdit="1"/>
            </p:cNvSpPr>
            <p:nvPr/>
          </p:nvSpPr>
          <p:spPr bwMode="auto">
            <a:xfrm>
              <a:off x="6" y="0"/>
              <a:ext cx="15348" cy="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6" name="Rectangle 5"/>
            <p:cNvSpPr>
              <a:spLocks noChangeArrowheads="1"/>
            </p:cNvSpPr>
            <p:nvPr/>
          </p:nvSpPr>
          <p:spPr bwMode="auto">
            <a:xfrm>
              <a:off x="4" y="-2"/>
              <a:ext cx="15348" cy="864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US" sz="900"/>
            </a:p>
          </p:txBody>
        </p:sp>
        <p:sp>
          <p:nvSpPr>
            <p:cNvPr id="7" name="Freeform 6"/>
            <p:cNvSpPr/>
            <p:nvPr/>
          </p:nvSpPr>
          <p:spPr bwMode="auto">
            <a:xfrm>
              <a:off x="804" y="-2"/>
              <a:ext cx="13749" cy="8640"/>
            </a:xfrm>
            <a:custGeom>
              <a:avLst/>
              <a:gdLst>
                <a:gd name="T0" fmla="*/ 6118 w 6880"/>
                <a:gd name="T1" fmla="*/ 0 h 4320"/>
                <a:gd name="T2" fmla="*/ 763 w 6880"/>
                <a:gd name="T3" fmla="*/ 0 h 4320"/>
                <a:gd name="T4" fmla="*/ 0 w 6880"/>
                <a:gd name="T5" fmla="*/ 2160 h 4320"/>
                <a:gd name="T6" fmla="*/ 763 w 6880"/>
                <a:gd name="T7" fmla="*/ 4320 h 4320"/>
                <a:gd name="T8" fmla="*/ 6118 w 6880"/>
                <a:gd name="T9" fmla="*/ 4320 h 4320"/>
                <a:gd name="T10" fmla="*/ 6880 w 6880"/>
                <a:gd name="T11" fmla="*/ 2160 h 4320"/>
                <a:gd name="T12" fmla="*/ 6118 w 6880"/>
                <a:gd name="T13" fmla="*/ 0 h 4320"/>
              </a:gdLst>
              <a:ahLst/>
              <a:cxnLst>
                <a:cxn ang="0">
                  <a:pos x="T0" y="T1"/>
                </a:cxn>
                <a:cxn ang="0">
                  <a:pos x="T2" y="T3"/>
                </a:cxn>
                <a:cxn ang="0">
                  <a:pos x="T4" y="T5"/>
                </a:cxn>
                <a:cxn ang="0">
                  <a:pos x="T6" y="T7"/>
                </a:cxn>
                <a:cxn ang="0">
                  <a:pos x="T8" y="T9"/>
                </a:cxn>
                <a:cxn ang="0">
                  <a:pos x="T10" y="T11"/>
                </a:cxn>
                <a:cxn ang="0">
                  <a:pos x="T12" y="T13"/>
                </a:cxn>
              </a:cxnLst>
              <a:rect l="0" t="0" r="r" b="b"/>
              <a:pathLst>
                <a:path w="6880" h="4320">
                  <a:moveTo>
                    <a:pt x="6118" y="0"/>
                  </a:moveTo>
                  <a:cubicBezTo>
                    <a:pt x="763" y="0"/>
                    <a:pt x="763" y="0"/>
                    <a:pt x="763" y="0"/>
                  </a:cubicBezTo>
                  <a:cubicBezTo>
                    <a:pt x="286" y="590"/>
                    <a:pt x="0" y="1342"/>
                    <a:pt x="0" y="2160"/>
                  </a:cubicBezTo>
                  <a:cubicBezTo>
                    <a:pt x="0" y="2978"/>
                    <a:pt x="286" y="3730"/>
                    <a:pt x="763" y="4320"/>
                  </a:cubicBezTo>
                  <a:cubicBezTo>
                    <a:pt x="6118" y="4320"/>
                    <a:pt x="6118" y="4320"/>
                    <a:pt x="6118" y="4320"/>
                  </a:cubicBezTo>
                  <a:cubicBezTo>
                    <a:pt x="6595" y="3730"/>
                    <a:pt x="6880" y="2978"/>
                    <a:pt x="6880" y="2160"/>
                  </a:cubicBezTo>
                  <a:cubicBezTo>
                    <a:pt x="6880" y="1342"/>
                    <a:pt x="6595" y="590"/>
                    <a:pt x="6118" y="0"/>
                  </a:cubicBez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sp>
          <p:nvSpPr>
            <p:cNvPr id="8" name="Freeform 7"/>
            <p:cNvSpPr/>
            <p:nvPr/>
          </p:nvSpPr>
          <p:spPr bwMode="auto">
            <a:xfrm>
              <a:off x="1883" y="-2"/>
              <a:ext cx="11590" cy="8640"/>
            </a:xfrm>
            <a:custGeom>
              <a:avLst/>
              <a:gdLst>
                <a:gd name="T0" fmla="*/ 5800 w 5800"/>
                <a:gd name="T1" fmla="*/ 2160 h 4320"/>
                <a:gd name="T2" fmla="*/ 4835 w 5800"/>
                <a:gd name="T3" fmla="*/ 4320 h 4320"/>
                <a:gd name="T4" fmla="*/ 965 w 5800"/>
                <a:gd name="T5" fmla="*/ 4320 h 4320"/>
                <a:gd name="T6" fmla="*/ 0 w 5800"/>
                <a:gd name="T7" fmla="*/ 2160 h 4320"/>
                <a:gd name="T8" fmla="*/ 965 w 5800"/>
                <a:gd name="T9" fmla="*/ 0 h 4320"/>
                <a:gd name="T10" fmla="*/ 4835 w 5800"/>
                <a:gd name="T11" fmla="*/ 0 h 4320"/>
                <a:gd name="T12" fmla="*/ 5800 w 5800"/>
                <a:gd name="T13" fmla="*/ 2160 h 4320"/>
              </a:gdLst>
              <a:ahLst/>
              <a:cxnLst>
                <a:cxn ang="0">
                  <a:pos x="T0" y="T1"/>
                </a:cxn>
                <a:cxn ang="0">
                  <a:pos x="T2" y="T3"/>
                </a:cxn>
                <a:cxn ang="0">
                  <a:pos x="T4" y="T5"/>
                </a:cxn>
                <a:cxn ang="0">
                  <a:pos x="T6" y="T7"/>
                </a:cxn>
                <a:cxn ang="0">
                  <a:pos x="T8" y="T9"/>
                </a:cxn>
                <a:cxn ang="0">
                  <a:pos x="T10" y="T11"/>
                </a:cxn>
                <a:cxn ang="0">
                  <a:pos x="T12" y="T13"/>
                </a:cxn>
              </a:cxnLst>
              <a:rect l="0" t="0" r="r" b="b"/>
              <a:pathLst>
                <a:path w="5800" h="4320">
                  <a:moveTo>
                    <a:pt x="5800" y="2160"/>
                  </a:moveTo>
                  <a:cubicBezTo>
                    <a:pt x="5800" y="3018"/>
                    <a:pt x="5428" y="3789"/>
                    <a:pt x="4835" y="4320"/>
                  </a:cubicBezTo>
                  <a:cubicBezTo>
                    <a:pt x="965" y="4320"/>
                    <a:pt x="965" y="4320"/>
                    <a:pt x="965" y="4320"/>
                  </a:cubicBezTo>
                  <a:cubicBezTo>
                    <a:pt x="373" y="3789"/>
                    <a:pt x="0" y="3018"/>
                    <a:pt x="0" y="2160"/>
                  </a:cubicBezTo>
                  <a:cubicBezTo>
                    <a:pt x="0" y="1302"/>
                    <a:pt x="373" y="531"/>
                    <a:pt x="965" y="0"/>
                  </a:cubicBezTo>
                  <a:cubicBezTo>
                    <a:pt x="4835" y="0"/>
                    <a:pt x="4835" y="0"/>
                    <a:pt x="4835" y="0"/>
                  </a:cubicBezTo>
                  <a:cubicBezTo>
                    <a:pt x="5428" y="531"/>
                    <a:pt x="5800" y="1302"/>
                    <a:pt x="5800" y="2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900"/>
            </a:p>
          </p:txBody>
        </p:sp>
      </p:grpSp>
      <p:pic>
        <p:nvPicPr>
          <p:cNvPr id="12" name="图片占位符 11"/>
          <p:cNvPicPr>
            <a:picLocks noGrp="1" noChangeAspect="1"/>
          </p:cNvPicPr>
          <p:nvPr>
            <p:ph type="pic" sz="quarter" idx="10"/>
          </p:nvPr>
        </p:nvPicPr>
        <p:blipFill>
          <a:blip r:embed="rId2" cstate="email"/>
          <a:srcRect/>
          <a:stretch>
            <a:fillRect/>
          </a:stretch>
        </p:blipFill>
        <p:spPr/>
      </p:pic>
      <p:grpSp>
        <p:nvGrpSpPr>
          <p:cNvPr id="17" name="PA_库_number-page"/>
          <p:cNvGrpSpPr>
            <a:grpSpLocks noChangeAspect="1"/>
          </p:cNvGrpSpPr>
          <p:nvPr>
            <p:custDataLst>
              <p:tags r:id="rId3"/>
            </p:custDataLst>
          </p:nvPr>
        </p:nvGrpSpPr>
        <p:grpSpPr bwMode="auto">
          <a:xfrm>
            <a:off x="11211440" y="5867400"/>
            <a:ext cx="708025" cy="698500"/>
            <a:chOff x="3616" y="3696"/>
            <a:chExt cx="446" cy="440"/>
          </a:xfrm>
        </p:grpSpPr>
        <p:sp>
          <p:nvSpPr>
            <p:cNvPr id="18"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19"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PA_库_Номер слайда 1"/>
          <p:cNvSpPr>
            <a:spLocks noGrp="1"/>
          </p:cNvSpPr>
          <p:nvPr>
            <p:ph type="sldNum" sz="quarter" idx="4294967295"/>
            <p:custDataLst>
              <p:tags r:id="rId4"/>
            </p:custDataLst>
          </p:nvPr>
        </p:nvSpPr>
        <p:spPr>
          <a:xfrm>
            <a:off x="11309437" y="5962650"/>
            <a:ext cx="510015"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38" name="PA_库_椭圆 9"/>
          <p:cNvSpPr>
            <a:spLocks noChangeArrowheads="1"/>
          </p:cNvSpPr>
          <p:nvPr>
            <p:custDataLst>
              <p:tags r:id="rId5"/>
            </p:custDataLst>
          </p:nvPr>
        </p:nvSpPr>
        <p:spPr bwMode="auto">
          <a:xfrm>
            <a:off x="3467100" y="800100"/>
            <a:ext cx="5257800" cy="5257800"/>
          </a:xfrm>
          <a:prstGeom prst="ellipse">
            <a:avLst/>
          </a:prstGeom>
          <a:solidFill>
            <a:srgbClr val="000000">
              <a:alpha val="30000"/>
            </a:srgbClr>
          </a:solidFill>
          <a:ln>
            <a:noFill/>
          </a:ln>
        </p:spPr>
        <p:txBody>
          <a:bodyPr vert="horz" wrap="square" lIns="91440" tIns="45720" rIns="91440" bIns="45720" numCol="1" anchor="t" anchorCtr="0" compatLnSpc="1"/>
          <a:lstStyle/>
          <a:p>
            <a:endParaRPr lang="en-US" sz="3600"/>
          </a:p>
        </p:txBody>
      </p:sp>
      <p:sp>
        <p:nvSpPr>
          <p:cNvPr id="48" name="PA_库_椭圆 9"/>
          <p:cNvSpPr>
            <a:spLocks noChangeArrowheads="1"/>
          </p:cNvSpPr>
          <p:nvPr>
            <p:custDataLst>
              <p:tags r:id="rId6"/>
            </p:custDataLst>
          </p:nvPr>
        </p:nvSpPr>
        <p:spPr bwMode="auto">
          <a:xfrm>
            <a:off x="3810000" y="1143000"/>
            <a:ext cx="4572000" cy="4572000"/>
          </a:xfrm>
          <a:prstGeom prst="ellipse">
            <a:avLst/>
          </a:prstGeom>
          <a:solidFill>
            <a:srgbClr val="DEE7F6"/>
          </a:solidFill>
          <a:ln>
            <a:noFill/>
          </a:ln>
        </p:spPr>
        <p:txBody>
          <a:bodyPr vert="horz" wrap="square" lIns="91440" tIns="45720" rIns="91440" bIns="45720" numCol="1" anchor="t" anchorCtr="0" compatLnSpc="1"/>
          <a:lstStyle/>
          <a:p>
            <a:endParaRPr lang="en-US" sz="3600"/>
          </a:p>
        </p:txBody>
      </p:sp>
      <p:sp>
        <p:nvSpPr>
          <p:cNvPr id="49" name="PA_库_Прямоугольник 48"/>
          <p:cNvSpPr/>
          <p:nvPr>
            <p:custDataLst>
              <p:tags r:id="rId7"/>
            </p:custDataLst>
          </p:nvPr>
        </p:nvSpPr>
        <p:spPr>
          <a:xfrm>
            <a:off x="3810000" y="2558990"/>
            <a:ext cx="4572000" cy="1476375"/>
          </a:xfrm>
          <a:prstGeom prst="rect">
            <a:avLst/>
          </a:prstGeom>
        </p:spPr>
        <p:txBody>
          <a:bodyPr wrap="square" anchor="ctr">
            <a:spAutoFit/>
          </a:bodyPr>
          <a:lstStyle/>
          <a:p>
            <a:pPr algn="ctr"/>
            <a:r>
              <a:rPr lang="en-US" sz="4500" dirty="0">
                <a:solidFill>
                  <a:srgbClr val="000000"/>
                </a:solidFill>
                <a:latin typeface="Arial Black" panose="020B0A04020102020204" pitchFamily="34" charset="0"/>
                <a:sym typeface="+mn-ea"/>
              </a:rPr>
              <a:t>Project presentation</a:t>
            </a:r>
            <a:endParaRPr lang="en-US" sz="4500" spc="300" dirty="0">
              <a:latin typeface="Arial Black" panose="020B0A04020102020204" pitchFamily="34" charset="0"/>
              <a:cs typeface="Lato Heavy" panose="020F0902020204030203" pitchFamily="34" charset="0"/>
            </a:endParaRPr>
          </a:p>
        </p:txBody>
      </p:sp>
      <p:cxnSp>
        <p:nvCxnSpPr>
          <p:cNvPr id="51" name="PA_库_形状 1280"/>
          <p:cNvCxnSpPr/>
          <p:nvPr>
            <p:custDataLst>
              <p:tags r:id="rId8"/>
            </p:custDataLst>
          </p:nvPr>
        </p:nvCxnSpPr>
        <p:spPr>
          <a:xfrm>
            <a:off x="5181600" y="4323662"/>
            <a:ext cx="1828800" cy="0"/>
          </a:xfrm>
          <a:prstGeom prst="straightConnector1">
            <a:avLst/>
          </a:prstGeom>
          <a:noFill/>
          <a:ln w="50800" cap="flat" cmpd="sng">
            <a:solidFill>
              <a:srgbClr val="FA5F46"/>
            </a:solidFill>
            <a:prstDash val="solid"/>
            <a:miter/>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nodePh="1">
                                  <p:stCondLst>
                                    <p:cond delay="1500"/>
                                  </p:stCondLst>
                                  <p:endCondLst>
                                    <p:cond evt="begin" delay="0">
                                      <p:tn val="14"/>
                                    </p:cond>
                                  </p:endCondLst>
                                  <p:childTnLst>
                                    <p:set>
                                      <p:cBhvr>
                                        <p:cTn id="15" dur="1" fill="hold">
                                          <p:stCondLst>
                                            <p:cond delay="0"/>
                                          </p:stCondLst>
                                        </p:cTn>
                                        <p:tgtEl>
                                          <p:spTgt spid="38">
                                            <p:txEl>
                                              <p:charRg st="4294967295" end="4294967295"/>
                                            </p:txEl>
                                          </p:spTgt>
                                        </p:tgtEl>
                                        <p:attrNameLst>
                                          <p:attrName>style.visibility</p:attrName>
                                        </p:attrNameLst>
                                      </p:cBhvr>
                                      <p:to>
                                        <p:strVal val="visible"/>
                                      </p:to>
                                    </p:set>
                                    <p:animEffect transition="in" filter="fade">
                                      <p:cBhvr>
                                        <p:cTn id="16" dur="500"/>
                                        <p:tgtEl>
                                          <p:spTgt spid="38">
                                            <p:txEl>
                                              <p:charRg st="4294967295" end="4294967295"/>
                                            </p:txEl>
                                          </p:spTgt>
                                        </p:tgtEl>
                                      </p:cBhvr>
                                    </p:animEffect>
                                  </p:childTnLst>
                                </p:cTn>
                              </p:par>
                              <p:par>
                                <p:cTn id="17" presetID="10" presetClass="entr" presetSubtype="0" fill="hold" grpId="0" nodeType="withEffect" nodePh="1">
                                  <p:stCondLst>
                                    <p:cond delay="1500"/>
                                  </p:stCondLst>
                                  <p:endCondLst>
                                    <p:cond evt="begin" delay="0">
                                      <p:tn val="17"/>
                                    </p:cond>
                                  </p:endCondLst>
                                  <p:childTnLst>
                                    <p:set>
                                      <p:cBhvr>
                                        <p:cTn id="18" dur="1" fill="hold">
                                          <p:stCondLst>
                                            <p:cond delay="0"/>
                                          </p:stCondLst>
                                        </p:cTn>
                                        <p:tgtEl>
                                          <p:spTgt spid="48">
                                            <p:txEl>
                                              <p:charRg st="4294967295" end="4294967295"/>
                                            </p:txEl>
                                          </p:spTgt>
                                        </p:tgtEl>
                                        <p:attrNameLst>
                                          <p:attrName>style.visibility</p:attrName>
                                        </p:attrNameLst>
                                      </p:cBhvr>
                                      <p:to>
                                        <p:strVal val="visible"/>
                                      </p:to>
                                    </p:set>
                                    <p:animEffect transition="in" filter="fade">
                                      <p:cBhvr>
                                        <p:cTn id="19" dur="500"/>
                                        <p:tgtEl>
                                          <p:spTgt spid="48">
                                            <p:txEl>
                                              <p:charRg st="4294967295" end="4294967295"/>
                                            </p:txEl>
                                          </p:spTgt>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15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53" presetClass="entr" presetSubtype="16" fill="hold" nodeType="withEffect">
                                  <p:stCondLst>
                                    <p:cond delay="15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par>
                                <p:cTn id="31" presetID="53" presetClass="entr" presetSubtype="16" fill="hold" nodeType="withEffect">
                                  <p:stCondLst>
                                    <p:cond delay="150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1" nodeType="withEffect">
                                  <p:stCondLst>
                                    <p:cond delay="150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par>
                                <p:cTn id="41" presetID="53" presetClass="entr" presetSubtype="16" fill="hold" grpId="1" nodeType="withEffect" nodePh="1">
                                  <p:stCondLst>
                                    <p:cond delay="1500"/>
                                  </p:stCondLst>
                                  <p:endCondLst>
                                    <p:cond evt="begin" delay="0">
                                      <p:tn val="41"/>
                                    </p:cond>
                                  </p:endCondLst>
                                  <p:childTnLst>
                                    <p:set>
                                      <p:cBhvr>
                                        <p:cTn id="42" dur="1" fill="hold">
                                          <p:stCondLst>
                                            <p:cond delay="0"/>
                                          </p:stCondLst>
                                        </p:cTn>
                                        <p:tgtEl>
                                          <p:spTgt spid="38">
                                            <p:txEl>
                                              <p:charRg st="4294967295" end="4294967295"/>
                                            </p:txEl>
                                          </p:spTgt>
                                        </p:tgtEl>
                                        <p:attrNameLst>
                                          <p:attrName>style.visibility</p:attrName>
                                        </p:attrNameLst>
                                      </p:cBhvr>
                                      <p:to>
                                        <p:strVal val="visible"/>
                                      </p:to>
                                    </p:set>
                                    <p:anim calcmode="lin" valueType="num">
                                      <p:cBhvr>
                                        <p:cTn id="43" dur="500" fill="hold"/>
                                        <p:tgtEl>
                                          <p:spTgt spid="38">
                                            <p:txEl>
                                              <p:charRg st="4294967295" end="4294967295"/>
                                            </p:txEl>
                                          </p:spTgt>
                                        </p:tgtEl>
                                        <p:attrNameLst>
                                          <p:attrName>ppt_w</p:attrName>
                                        </p:attrNameLst>
                                      </p:cBhvr>
                                      <p:tavLst>
                                        <p:tav tm="0">
                                          <p:val>
                                            <p:fltVal val="0"/>
                                          </p:val>
                                        </p:tav>
                                        <p:tav tm="100000">
                                          <p:val>
                                            <p:strVal val="#ppt_w"/>
                                          </p:val>
                                        </p:tav>
                                      </p:tavLst>
                                    </p:anim>
                                    <p:anim calcmode="lin" valueType="num">
                                      <p:cBhvr>
                                        <p:cTn id="44" dur="500" fill="hold"/>
                                        <p:tgtEl>
                                          <p:spTgt spid="38">
                                            <p:txEl>
                                              <p:charRg st="4294967295" end="4294967295"/>
                                            </p:txEl>
                                          </p:spTgt>
                                        </p:tgtEl>
                                        <p:attrNameLst>
                                          <p:attrName>ppt_h</p:attrName>
                                        </p:attrNameLst>
                                      </p:cBhvr>
                                      <p:tavLst>
                                        <p:tav tm="0">
                                          <p:val>
                                            <p:fltVal val="0"/>
                                          </p:val>
                                        </p:tav>
                                        <p:tav tm="100000">
                                          <p:val>
                                            <p:strVal val="#ppt_h"/>
                                          </p:val>
                                        </p:tav>
                                      </p:tavLst>
                                    </p:anim>
                                    <p:animEffect transition="in" filter="fade">
                                      <p:cBhvr>
                                        <p:cTn id="45" dur="500"/>
                                        <p:tgtEl>
                                          <p:spTgt spid="38">
                                            <p:txEl>
                                              <p:charRg st="4294967295" end="4294967295"/>
                                            </p:txEl>
                                          </p:spTgt>
                                        </p:tgtEl>
                                      </p:cBhvr>
                                    </p:animEffect>
                                  </p:childTnLst>
                                </p:cTn>
                              </p:par>
                              <p:par>
                                <p:cTn id="46" presetID="53" presetClass="entr" presetSubtype="16" fill="hold" grpId="1" nodeType="withEffect" nodePh="1">
                                  <p:stCondLst>
                                    <p:cond delay="1500"/>
                                  </p:stCondLst>
                                  <p:endCondLst>
                                    <p:cond evt="begin" delay="0">
                                      <p:tn val="46"/>
                                    </p:cond>
                                  </p:endCondLst>
                                  <p:childTnLst>
                                    <p:set>
                                      <p:cBhvr>
                                        <p:cTn id="47" dur="1" fill="hold">
                                          <p:stCondLst>
                                            <p:cond delay="0"/>
                                          </p:stCondLst>
                                        </p:cTn>
                                        <p:tgtEl>
                                          <p:spTgt spid="48">
                                            <p:txEl>
                                              <p:charRg st="4294967295" end="4294967295"/>
                                            </p:txEl>
                                          </p:spTgt>
                                        </p:tgtEl>
                                        <p:attrNameLst>
                                          <p:attrName>style.visibility</p:attrName>
                                        </p:attrNameLst>
                                      </p:cBhvr>
                                      <p:to>
                                        <p:strVal val="visible"/>
                                      </p:to>
                                    </p:set>
                                    <p:anim calcmode="lin" valueType="num">
                                      <p:cBhvr>
                                        <p:cTn id="48" dur="500" fill="hold"/>
                                        <p:tgtEl>
                                          <p:spTgt spid="48">
                                            <p:txEl>
                                              <p:charRg st="4294967295" end="4294967295"/>
                                            </p:txEl>
                                          </p:spTgt>
                                        </p:tgtEl>
                                        <p:attrNameLst>
                                          <p:attrName>ppt_w</p:attrName>
                                        </p:attrNameLst>
                                      </p:cBhvr>
                                      <p:tavLst>
                                        <p:tav tm="0">
                                          <p:val>
                                            <p:fltVal val="0"/>
                                          </p:val>
                                        </p:tav>
                                        <p:tav tm="100000">
                                          <p:val>
                                            <p:strVal val="#ppt_w"/>
                                          </p:val>
                                        </p:tav>
                                      </p:tavLst>
                                    </p:anim>
                                    <p:anim calcmode="lin" valueType="num">
                                      <p:cBhvr>
                                        <p:cTn id="49" dur="500" fill="hold"/>
                                        <p:tgtEl>
                                          <p:spTgt spid="48">
                                            <p:txEl>
                                              <p:charRg st="4294967295" end="4294967295"/>
                                            </p:txEl>
                                          </p:spTgt>
                                        </p:tgtEl>
                                        <p:attrNameLst>
                                          <p:attrName>ppt_h</p:attrName>
                                        </p:attrNameLst>
                                      </p:cBhvr>
                                      <p:tavLst>
                                        <p:tav tm="0">
                                          <p:val>
                                            <p:fltVal val="0"/>
                                          </p:val>
                                        </p:tav>
                                        <p:tav tm="100000">
                                          <p:val>
                                            <p:strVal val="#ppt_h"/>
                                          </p:val>
                                        </p:tav>
                                      </p:tavLst>
                                    </p:anim>
                                    <p:animEffect transition="in" filter="fade">
                                      <p:cBhvr>
                                        <p:cTn id="50" dur="500"/>
                                        <p:tgtEl>
                                          <p:spTgt spid="48">
                                            <p:txEl>
                                              <p:charRg st="4294967295" end="4294967295"/>
                                            </p:txEl>
                                          </p:spTgt>
                                        </p:tgtEl>
                                      </p:cBhvr>
                                    </p:animEffect>
                                  </p:childTnLst>
                                </p:cTn>
                              </p:par>
                              <p:par>
                                <p:cTn id="51" presetID="53" presetClass="entr" presetSubtype="16" fill="hold" grpId="1" nodeType="withEffect">
                                  <p:stCondLst>
                                    <p:cond delay="150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Effect transition="in" filter="fade">
                                      <p:cBhvr>
                                        <p:cTn id="55" dur="500"/>
                                        <p:tgtEl>
                                          <p:spTgt spid="49"/>
                                        </p:tgtEl>
                                      </p:cBhvr>
                                    </p:animEffect>
                                  </p:childTnLst>
                                </p:cTn>
                              </p:par>
                              <p:par>
                                <p:cTn id="56" presetID="53" presetClass="entr" presetSubtype="16" fill="hold" nodeType="withEffect">
                                  <p:stCondLst>
                                    <p:cond delay="1500"/>
                                  </p:stCondLst>
                                  <p:childTnLst>
                                    <p:set>
                                      <p:cBhvr>
                                        <p:cTn id="57" dur="1" fill="hold">
                                          <p:stCondLst>
                                            <p:cond delay="0"/>
                                          </p:stCondLst>
                                        </p:cTn>
                                        <p:tgtEl>
                                          <p:spTgt spid="51"/>
                                        </p:tgtEl>
                                        <p:attrNameLst>
                                          <p:attrName>style.visibility</p:attrName>
                                        </p:attrNameLst>
                                      </p:cBhvr>
                                      <p:to>
                                        <p:strVal val="visible"/>
                                      </p:to>
                                    </p:set>
                                    <p:anim calcmode="lin" valueType="num">
                                      <p:cBhvr>
                                        <p:cTn id="58" dur="500" fill="hold"/>
                                        <p:tgtEl>
                                          <p:spTgt spid="51"/>
                                        </p:tgtEl>
                                        <p:attrNameLst>
                                          <p:attrName>ppt_w</p:attrName>
                                        </p:attrNameLst>
                                      </p:cBhvr>
                                      <p:tavLst>
                                        <p:tav tm="0">
                                          <p:val>
                                            <p:fltVal val="0"/>
                                          </p:val>
                                        </p:tav>
                                        <p:tav tm="100000">
                                          <p:val>
                                            <p:strVal val="#ppt_w"/>
                                          </p:val>
                                        </p:tav>
                                      </p:tavLst>
                                    </p:anim>
                                    <p:anim calcmode="lin" valueType="num">
                                      <p:cBhvr>
                                        <p:cTn id="59" dur="500" fill="hold"/>
                                        <p:tgtEl>
                                          <p:spTgt spid="51"/>
                                        </p:tgtEl>
                                        <p:attrNameLst>
                                          <p:attrName>ppt_h</p:attrName>
                                        </p:attrNameLst>
                                      </p:cBhvr>
                                      <p:tavLst>
                                        <p:tav tm="0">
                                          <p:val>
                                            <p:fltVal val="0"/>
                                          </p:val>
                                        </p:tav>
                                        <p:tav tm="100000">
                                          <p:val>
                                            <p:strVal val="#ppt_h"/>
                                          </p:val>
                                        </p:tav>
                                      </p:tavLst>
                                    </p:anim>
                                    <p:animEffect transition="in" filter="fade">
                                      <p:cBhvr>
                                        <p:cTn id="60" dur="500"/>
                                        <p:tgtEl>
                                          <p:spTgt spid="51"/>
                                        </p:tgtEl>
                                      </p:cBhvr>
                                    </p:animEffect>
                                  </p:childTnLst>
                                </p:cTn>
                              </p:par>
                              <p:par>
                                <p:cTn id="61" presetID="6" presetClass="emph" presetSubtype="0" accel="30000" decel="26000" autoRev="1" fill="hold" nodeType="withEffect">
                                  <p:stCondLst>
                                    <p:cond delay="1900"/>
                                  </p:stCondLst>
                                  <p:childTnLst>
                                    <p:animScale>
                                      <p:cBhvr>
                                        <p:cTn id="62" dur="500" fill="hold"/>
                                        <p:tgtEl>
                                          <p:spTgt spid="4"/>
                                        </p:tgtEl>
                                      </p:cBhvr>
                                      <p:by x="110000" y="110000"/>
                                    </p:animScale>
                                  </p:childTnLst>
                                </p:cTn>
                              </p:par>
                              <p:par>
                                <p:cTn id="63" presetID="6" presetClass="emph" presetSubtype="0" accel="30000" decel="26000" autoRev="1" fill="hold" nodeType="withEffect">
                                  <p:stCondLst>
                                    <p:cond delay="1900"/>
                                  </p:stCondLst>
                                  <p:childTnLst>
                                    <p:animScale>
                                      <p:cBhvr>
                                        <p:cTn id="64" dur="500" fill="hold"/>
                                        <p:tgtEl>
                                          <p:spTgt spid="17"/>
                                        </p:tgtEl>
                                      </p:cBhvr>
                                      <p:by x="110000" y="110000"/>
                                    </p:animScale>
                                  </p:childTnLst>
                                </p:cTn>
                              </p:par>
                              <p:par>
                                <p:cTn id="65" presetID="6" presetClass="emph" presetSubtype="0" accel="30000" decel="26000" autoRev="1" fill="hold" grpId="2" nodeType="withEffect">
                                  <p:stCondLst>
                                    <p:cond delay="1900"/>
                                  </p:stCondLst>
                                  <p:childTnLst>
                                    <p:animScale>
                                      <p:cBhvr>
                                        <p:cTn id="66" dur="500" fill="hold"/>
                                        <p:tgtEl>
                                          <p:spTgt spid="2"/>
                                        </p:tgtEl>
                                      </p:cBhvr>
                                      <p:by x="110000" y="110000"/>
                                    </p:animScale>
                                  </p:childTnLst>
                                </p:cTn>
                              </p:par>
                              <p:par>
                                <p:cTn id="67" presetID="6" presetClass="emph" presetSubtype="0" accel="30000" decel="26000" autoRev="1" fill="hold" grpId="2" nodeType="withEffect" nodePh="1">
                                  <p:stCondLst>
                                    <p:cond delay="1900"/>
                                  </p:stCondLst>
                                  <p:endCondLst>
                                    <p:cond evt="begin" delay="0">
                                      <p:tn val="67"/>
                                    </p:cond>
                                  </p:endCondLst>
                                  <p:childTnLst>
                                    <p:animScale>
                                      <p:cBhvr>
                                        <p:cTn id="68" dur="500" fill="hold"/>
                                        <p:tgtEl>
                                          <p:spTgt spid="38">
                                            <p:txEl>
                                              <p:charRg st="4294967295" end="4294967295"/>
                                            </p:txEl>
                                          </p:spTgt>
                                        </p:tgtEl>
                                      </p:cBhvr>
                                      <p:by x="110000" y="110000"/>
                                    </p:animScale>
                                  </p:childTnLst>
                                </p:cTn>
                              </p:par>
                              <p:par>
                                <p:cTn id="69" presetID="6" presetClass="emph" presetSubtype="0" accel="30000" decel="26000" autoRev="1" fill="hold" grpId="2" nodeType="withEffect" nodePh="1">
                                  <p:stCondLst>
                                    <p:cond delay="1900"/>
                                  </p:stCondLst>
                                  <p:endCondLst>
                                    <p:cond evt="begin" delay="0">
                                      <p:tn val="69"/>
                                    </p:cond>
                                  </p:endCondLst>
                                  <p:childTnLst>
                                    <p:animScale>
                                      <p:cBhvr>
                                        <p:cTn id="70" dur="500" fill="hold"/>
                                        <p:tgtEl>
                                          <p:spTgt spid="48">
                                            <p:txEl>
                                              <p:charRg st="4294967295" end="4294967295"/>
                                            </p:txEl>
                                          </p:spTgt>
                                        </p:tgtEl>
                                      </p:cBhvr>
                                      <p:by x="110000" y="110000"/>
                                    </p:animScale>
                                  </p:childTnLst>
                                </p:cTn>
                              </p:par>
                              <p:par>
                                <p:cTn id="71" presetID="6" presetClass="emph" presetSubtype="0" accel="30000" decel="26000" autoRev="1" fill="hold" grpId="2" nodeType="withEffect">
                                  <p:stCondLst>
                                    <p:cond delay="1900"/>
                                  </p:stCondLst>
                                  <p:childTnLst>
                                    <p:animScale>
                                      <p:cBhvr>
                                        <p:cTn id="72" dur="500" fill="hold"/>
                                        <p:tgtEl>
                                          <p:spTgt spid="49"/>
                                        </p:tgtEl>
                                      </p:cBhvr>
                                      <p:by x="110000" y="110000"/>
                                    </p:animScale>
                                  </p:childTnLst>
                                </p:cTn>
                              </p:par>
                              <p:par>
                                <p:cTn id="73" presetID="6" presetClass="emph" presetSubtype="0" accel="30000" decel="26000" autoRev="1" fill="hold" nodeType="withEffect">
                                  <p:stCondLst>
                                    <p:cond delay="1900"/>
                                  </p:stCondLst>
                                  <p:childTnLst>
                                    <p:animScale>
                                      <p:cBhvr>
                                        <p:cTn id="74" dur="500" fill="hold"/>
                                        <p:tgtEl>
                                          <p:spTgt spid="5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 grpId="1" autoUpdateAnimBg="0"/>
      <p:bldP spid="2" grpId="2" autoUpdateAnimBg="0"/>
      <p:bldP spid="38" grpId="0" bldLvl="0" animBg="1" autoUpdateAnimBg="0"/>
      <p:bldP spid="38" grpId="1" bldLvl="0" animBg="1" autoUpdateAnimBg="0"/>
      <p:bldP spid="38" grpId="2" bldLvl="0" animBg="1" autoUpdateAnimBg="0"/>
      <p:bldP spid="48" grpId="0" bldLvl="0" animBg="1" autoUpdateAnimBg="0"/>
      <p:bldP spid="48" grpId="1" bldLvl="0" animBg="1" autoUpdateAnimBg="0"/>
      <p:bldP spid="48" grpId="2" bldLvl="0" animBg="1" autoUpdateAnimBg="0"/>
      <p:bldP spid="49" grpId="0" autoUpdateAnimBg="0"/>
      <p:bldP spid="49" grpId="1" autoUpdateAnimBg="0"/>
      <p:bldP spid="49" grpId="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bg"/>
          <p:cNvPicPr>
            <a:picLocks noChangeAspect="1"/>
          </p:cNvPicPr>
          <p:nvPr/>
        </p:nvPicPr>
        <p:blipFill>
          <a:blip r:embed="rId1" cstate="email"/>
          <a:stretch>
            <a:fillRect/>
          </a:stretch>
        </p:blipFill>
        <p:spPr>
          <a:xfrm>
            <a:off x="9295" y="0"/>
            <a:ext cx="12182301" cy="6858000"/>
          </a:xfrm>
          <a:prstGeom prst="rect">
            <a:avLst/>
          </a:prstGeom>
          <a:solidFill>
            <a:srgbClr val="F7F7F7"/>
          </a:solidFill>
        </p:spPr>
      </p:pic>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357563" y="260711"/>
            <a:ext cx="5476874" cy="276999"/>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Company</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30140"/>
            <a:ext cx="10058400" cy="553085"/>
          </a:xfrm>
          <a:prstGeom prst="rect">
            <a:avLst/>
          </a:prstGeom>
        </p:spPr>
        <p:txBody>
          <a:bodyPr wrap="square" anchor="ctr">
            <a:spAutoFit/>
          </a:bodyPr>
          <a:lstStyle/>
          <a:p>
            <a:pPr algn="ctr"/>
            <a:r>
              <a:rPr lang="en-US" altLang="zh-CN" sz="3000" spc="300" dirty="0">
                <a:solidFill>
                  <a:srgbClr val="000000"/>
                </a:solidFill>
                <a:latin typeface="Arial Black" panose="020B0A04020102020204" pitchFamily="34" charset="0"/>
                <a:cs typeface="Lato Heavy" panose="020F0902020204030203" pitchFamily="34" charset="0"/>
              </a:rPr>
              <a:t>jaffe</a:t>
            </a:r>
            <a:r>
              <a:rPr lang="zh-CN" altLang="en-US" sz="3000" spc="300" dirty="0">
                <a:solidFill>
                  <a:srgbClr val="000000"/>
                </a:solidFill>
                <a:latin typeface="Arial Black" panose="020B0A04020102020204" pitchFamily="34" charset="0"/>
                <a:cs typeface="Lato Heavy" panose="020F0902020204030203" pitchFamily="34" charset="0"/>
              </a:rPr>
              <a:t>数据集</a:t>
            </a:r>
            <a:endParaRPr lang="zh-CN" altLang="en-US" sz="3000" spc="300" dirty="0">
              <a:solidFill>
                <a:srgbClr val="000000"/>
              </a:solidFill>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pic>
        <p:nvPicPr>
          <p:cNvPr id="3" name="图片 2" descr="his_acc"/>
          <p:cNvPicPr>
            <a:picLocks noChangeAspect="1"/>
          </p:cNvPicPr>
          <p:nvPr/>
        </p:nvPicPr>
        <p:blipFill>
          <a:blip r:embed="rId2"/>
          <a:stretch>
            <a:fillRect/>
          </a:stretch>
        </p:blipFill>
        <p:spPr>
          <a:xfrm>
            <a:off x="770255" y="2029460"/>
            <a:ext cx="4763135" cy="3175635"/>
          </a:xfrm>
          <a:prstGeom prst="rect">
            <a:avLst/>
          </a:prstGeom>
        </p:spPr>
      </p:pic>
      <p:pic>
        <p:nvPicPr>
          <p:cNvPr id="4" name="图片 3" descr="his_loss"/>
          <p:cNvPicPr>
            <a:picLocks noChangeAspect="1"/>
          </p:cNvPicPr>
          <p:nvPr/>
        </p:nvPicPr>
        <p:blipFill>
          <a:blip r:embed="rId3"/>
          <a:stretch>
            <a:fillRect/>
          </a:stretch>
        </p:blipFill>
        <p:spPr>
          <a:xfrm>
            <a:off x="6725285" y="2069465"/>
            <a:ext cx="4644390" cy="3096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bg"/>
          <p:cNvPicPr>
            <a:picLocks noChangeAspect="1"/>
          </p:cNvPicPr>
          <p:nvPr/>
        </p:nvPicPr>
        <p:blipFill>
          <a:blip r:embed="rId1" cstate="email"/>
          <a:stretch>
            <a:fillRect/>
          </a:stretch>
        </p:blipFill>
        <p:spPr>
          <a:xfrm>
            <a:off x="9295" y="0"/>
            <a:ext cx="12182301" cy="6858000"/>
          </a:xfrm>
          <a:prstGeom prst="rect">
            <a:avLst/>
          </a:prstGeom>
          <a:solidFill>
            <a:srgbClr val="F7F7F7"/>
          </a:solidFill>
        </p:spPr>
      </p:pic>
      <p:grpSp>
        <p:nvGrpSpPr>
          <p:cNvPr id="41" name="number-page"/>
          <p:cNvGrpSpPr>
            <a:grpSpLocks noChangeAspect="1"/>
          </p:cNvGrpSpPr>
          <p:nvPr/>
        </p:nvGrpSpPr>
        <p:grpSpPr bwMode="auto">
          <a:xfrm>
            <a:off x="11211435" y="5867400"/>
            <a:ext cx="708025" cy="698500"/>
            <a:chOff x="3616" y="3696"/>
            <a:chExt cx="446" cy="440"/>
          </a:xfrm>
        </p:grpSpPr>
        <p:sp>
          <p:nvSpPr>
            <p:cNvPr id="44" name="Oval 27"/>
            <p:cNvSpPr>
              <a:spLocks noChangeArrowheads="1"/>
            </p:cNvSpPr>
            <p:nvPr/>
          </p:nvSpPr>
          <p:spPr bwMode="auto">
            <a:xfrm>
              <a:off x="3616" y="3696"/>
              <a:ext cx="446" cy="440"/>
            </a:xfrm>
            <a:prstGeom prst="ellipse">
              <a:avLst/>
            </a:prstGeom>
            <a:solidFill>
              <a:srgbClr val="FA5F4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sp>
          <p:nvSpPr>
            <p:cNvPr id="45" name="Oval 28"/>
            <p:cNvSpPr>
              <a:spLocks noChangeArrowheads="1"/>
            </p:cNvSpPr>
            <p:nvPr/>
          </p:nvSpPr>
          <p:spPr bwMode="auto">
            <a:xfrm>
              <a:off x="3675" y="3756"/>
              <a:ext cx="324" cy="320"/>
            </a:xfrm>
            <a:prstGeom prst="ellipse">
              <a:avLst/>
            </a:prstGeom>
            <a:solidFill>
              <a:srgbClr val="FA5F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3600"/>
            </a:p>
          </p:txBody>
        </p:sp>
      </p:grpSp>
      <p:sp>
        <p:nvSpPr>
          <p:cNvPr id="2" name="Номер слайда 1"/>
          <p:cNvSpPr>
            <a:spLocks noGrp="1"/>
          </p:cNvSpPr>
          <p:nvPr>
            <p:ph type="sldNum" sz="quarter" idx="4294967295"/>
          </p:nvPr>
        </p:nvSpPr>
        <p:spPr>
          <a:xfrm>
            <a:off x="11305098" y="5962650"/>
            <a:ext cx="514350" cy="508000"/>
          </a:xfrm>
          <a:prstGeom prst="rect">
            <a:avLst/>
          </a:prstGeom>
        </p:spPr>
        <p:txBody>
          <a:bodyPr/>
          <a:lstStyle/>
          <a:p>
            <a:pPr algn="ctr"/>
            <a:fld id="{CF8C6CF4-1ACD-4629-8069-B5D2D8360200}" type="slidenum">
              <a:rPr lang="en-US">
                <a:solidFill>
                  <a:schemeClr val="bg1"/>
                </a:solidFill>
                <a:latin typeface="Montserrat SemiBold" panose="00000700000000000000" pitchFamily="2" charset="-52"/>
              </a:rPr>
            </a:fld>
            <a:endParaRPr lang="en-US">
              <a:solidFill>
                <a:schemeClr val="bg1"/>
              </a:solidFill>
              <a:latin typeface="Montserrat SemiBold" panose="00000700000000000000" pitchFamily="2" charset="-52"/>
            </a:endParaRPr>
          </a:p>
        </p:txBody>
      </p:sp>
      <p:sp>
        <p:nvSpPr>
          <p:cNvPr id="19" name="Прямоугольник 18"/>
          <p:cNvSpPr/>
          <p:nvPr/>
        </p:nvSpPr>
        <p:spPr>
          <a:xfrm>
            <a:off x="3357563" y="260711"/>
            <a:ext cx="5476874" cy="276999"/>
          </a:xfrm>
          <a:prstGeom prst="rect">
            <a:avLst/>
          </a:prstGeom>
        </p:spPr>
        <p:txBody>
          <a:bodyPr wrap="square" anchor="ctr">
            <a:spAutoFit/>
          </a:bodyPr>
          <a:lstStyle/>
          <a:p>
            <a:pPr algn="ctr"/>
            <a:r>
              <a:rPr lang="en-US" sz="1200" spc="150" dirty="0">
                <a:solidFill>
                  <a:srgbClr val="AAAAAA"/>
                </a:solidFill>
                <a:latin typeface="Arial Black" panose="020B0A04020102020204" pitchFamily="34" charset="0"/>
                <a:cs typeface="Lato Heavy" panose="020F0902020204030203" pitchFamily="34" charset="0"/>
              </a:rPr>
              <a:t>Our Company</a:t>
            </a:r>
            <a:endParaRPr lang="en-US" sz="1200" spc="150" dirty="0">
              <a:solidFill>
                <a:srgbClr val="AAAAAA"/>
              </a:solidFill>
              <a:latin typeface="Arial Black" panose="020B0A04020102020204" pitchFamily="34" charset="0"/>
              <a:cs typeface="Lato Heavy" panose="020F0902020204030203" pitchFamily="34" charset="0"/>
            </a:endParaRPr>
          </a:p>
        </p:txBody>
      </p:sp>
      <p:sp>
        <p:nvSpPr>
          <p:cNvPr id="20" name="Прямоугольник 19"/>
          <p:cNvSpPr/>
          <p:nvPr/>
        </p:nvSpPr>
        <p:spPr>
          <a:xfrm>
            <a:off x="1066800" y="530140"/>
            <a:ext cx="10058400" cy="553085"/>
          </a:xfrm>
          <a:prstGeom prst="rect">
            <a:avLst/>
          </a:prstGeom>
        </p:spPr>
        <p:txBody>
          <a:bodyPr wrap="square" anchor="ctr">
            <a:spAutoFit/>
          </a:bodyPr>
          <a:lstStyle/>
          <a:p>
            <a:pPr algn="ctr"/>
            <a:r>
              <a:rPr lang="en-US" sz="3000" spc="300" dirty="0">
                <a:solidFill>
                  <a:srgbClr val="000000"/>
                </a:solidFill>
                <a:latin typeface="Arial Black" panose="020B0A04020102020204" pitchFamily="34" charset="0"/>
                <a:cs typeface="Lato Heavy" panose="020F0902020204030203" pitchFamily="34" charset="0"/>
              </a:rPr>
              <a:t>ck+</a:t>
            </a:r>
            <a:r>
              <a:rPr lang="zh-CN" altLang="en-US" sz="3000" spc="300" dirty="0">
                <a:solidFill>
                  <a:srgbClr val="000000"/>
                </a:solidFill>
                <a:latin typeface="Arial Black" panose="020B0A04020102020204" pitchFamily="34" charset="0"/>
                <a:cs typeface="Lato Heavy" panose="020F0902020204030203" pitchFamily="34" charset="0"/>
              </a:rPr>
              <a:t>数据集</a:t>
            </a:r>
            <a:endParaRPr lang="zh-CN" altLang="en-US" sz="3000" spc="300" dirty="0">
              <a:solidFill>
                <a:srgbClr val="000000"/>
              </a:solidFill>
              <a:latin typeface="Arial Black" panose="020B0A04020102020204" pitchFamily="34" charset="0"/>
              <a:cs typeface="Lato Heavy" panose="020F0902020204030203" pitchFamily="34" charset="0"/>
            </a:endParaRPr>
          </a:p>
        </p:txBody>
      </p:sp>
      <p:cxnSp>
        <p:nvCxnSpPr>
          <p:cNvPr id="25" name="Shape 1280"/>
          <p:cNvCxnSpPr/>
          <p:nvPr/>
        </p:nvCxnSpPr>
        <p:spPr>
          <a:xfrm>
            <a:off x="5181600" y="1251098"/>
            <a:ext cx="1828800" cy="0"/>
          </a:xfrm>
          <a:prstGeom prst="straightConnector1">
            <a:avLst/>
          </a:prstGeom>
          <a:noFill/>
          <a:ln w="50800" cap="flat" cmpd="sng">
            <a:solidFill>
              <a:srgbClr val="FA5F46"/>
            </a:solidFill>
            <a:prstDash val="solid"/>
            <a:miter/>
            <a:headEnd type="none" w="med" len="med"/>
            <a:tailEnd type="none" w="med" len="med"/>
          </a:ln>
        </p:spPr>
      </p:cxnSp>
      <p:pic>
        <p:nvPicPr>
          <p:cNvPr id="3" name="图片 2" descr="his_acc"/>
          <p:cNvPicPr>
            <a:picLocks noChangeAspect="1"/>
          </p:cNvPicPr>
          <p:nvPr/>
        </p:nvPicPr>
        <p:blipFill>
          <a:blip r:embed="rId2"/>
          <a:stretch>
            <a:fillRect/>
          </a:stretch>
        </p:blipFill>
        <p:spPr>
          <a:xfrm>
            <a:off x="6179185" y="1964055"/>
            <a:ext cx="4946015" cy="3296920"/>
          </a:xfrm>
          <a:prstGeom prst="rect">
            <a:avLst/>
          </a:prstGeom>
        </p:spPr>
      </p:pic>
      <p:pic>
        <p:nvPicPr>
          <p:cNvPr id="4" name="图片 3" descr="his_loss"/>
          <p:cNvPicPr>
            <a:picLocks noChangeAspect="1"/>
          </p:cNvPicPr>
          <p:nvPr/>
        </p:nvPicPr>
        <p:blipFill>
          <a:blip r:embed="rId3"/>
          <a:stretch>
            <a:fillRect/>
          </a:stretch>
        </p:blipFill>
        <p:spPr>
          <a:xfrm>
            <a:off x="6470015" y="1964055"/>
            <a:ext cx="4946015" cy="3296920"/>
          </a:xfrm>
          <a:prstGeom prst="rect">
            <a:avLst/>
          </a:prstGeom>
        </p:spPr>
      </p:pic>
      <p:pic>
        <p:nvPicPr>
          <p:cNvPr id="5" name="图片 4" descr="his_acc"/>
          <p:cNvPicPr>
            <a:picLocks noChangeAspect="1"/>
          </p:cNvPicPr>
          <p:nvPr/>
        </p:nvPicPr>
        <p:blipFill>
          <a:blip r:embed="rId2"/>
          <a:stretch>
            <a:fillRect/>
          </a:stretch>
        </p:blipFill>
        <p:spPr>
          <a:xfrm>
            <a:off x="734060" y="1938020"/>
            <a:ext cx="4983480" cy="3322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30.xml><?xml version="1.0" encoding="utf-8"?>
<p:tagLst xmlns:p="http://schemas.openxmlformats.org/presentationml/2006/main">
  <p:tag name="PA" val="v4.0.0"/>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0.0"/>
</p:tagLst>
</file>

<file path=ppt/tags/tag34.xml><?xml version="1.0" encoding="utf-8"?>
<p:tagLst xmlns:p="http://schemas.openxmlformats.org/presentationml/2006/main">
  <p:tag name="PA" val="v4.0.0"/>
</p:tagLst>
</file>

<file path=ppt/tags/tag35.xml><?xml version="1.0" encoding="utf-8"?>
<p:tagLst xmlns:p="http://schemas.openxmlformats.org/presentationml/2006/main">
  <p:tag name="PA" val="v4.0.0"/>
</p:tagLst>
</file>

<file path=ppt/tags/tag36.xml><?xml version="1.0" encoding="utf-8"?>
<p:tagLst xmlns:p="http://schemas.openxmlformats.org/presentationml/2006/main">
  <p:tag name="PA" val="v4.0.0"/>
</p:tagLst>
</file>

<file path=ppt/tags/tag37.xml><?xml version="1.0" encoding="utf-8"?>
<p:tagLst xmlns:p="http://schemas.openxmlformats.org/presentationml/2006/main">
  <p:tag name="PA" val="v4.0.0"/>
</p:tagLst>
</file>

<file path=ppt/tags/tag38.xml><?xml version="1.0" encoding="utf-8"?>
<p:tagLst xmlns:p="http://schemas.openxmlformats.org/presentationml/2006/main">
  <p:tag name="PA" val="v4.0.0"/>
</p:tagLst>
</file>

<file path=ppt/tags/tag39.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40.xml><?xml version="1.0" encoding="utf-8"?>
<p:tagLst xmlns:p="http://schemas.openxmlformats.org/presentationml/2006/main">
  <p:tag name="PA" val="v4.0.0"/>
</p:tagLst>
</file>

<file path=ppt/tags/tag41.xml><?xml version="1.0" encoding="utf-8"?>
<p:tagLst xmlns:p="http://schemas.openxmlformats.org/presentationml/2006/main">
  <p:tag name="PA" val="v4.0.0"/>
</p:tagLst>
</file>

<file path=ppt/tags/tag42.xml><?xml version="1.0" encoding="utf-8"?>
<p:tagLst xmlns:p="http://schemas.openxmlformats.org/presentationml/2006/main">
  <p:tag name="PA" val="v4.0.0"/>
</p:tagLst>
</file>

<file path=ppt/tags/tag43.xml><?xml version="1.0" encoding="utf-8"?>
<p:tagLst xmlns:p="http://schemas.openxmlformats.org/presentationml/2006/main">
  <p:tag name="PA" val="v4.0.0"/>
</p:tagLst>
</file>

<file path=ppt/tags/tag44.xml><?xml version="1.0" encoding="utf-8"?>
<p:tagLst xmlns:p="http://schemas.openxmlformats.org/presentationml/2006/main">
  <p:tag name="PA" val="v4.0.0"/>
</p:tagLst>
</file>

<file path=ppt/tags/tag45.xml><?xml version="1.0" encoding="utf-8"?>
<p:tagLst xmlns:p="http://schemas.openxmlformats.org/presentationml/2006/main">
  <p:tag name="PA" val="v4.0.0"/>
</p:tagLst>
</file>

<file path=ppt/tags/tag46.xml><?xml version="1.0" encoding="utf-8"?>
<p:tagLst xmlns:p="http://schemas.openxmlformats.org/presentationml/2006/main">
  <p:tag name="PA" val="v4.0.0"/>
</p:tagLst>
</file>

<file path=ppt/tags/tag47.xml><?xml version="1.0" encoding="utf-8"?>
<p:tagLst xmlns:p="http://schemas.openxmlformats.org/presentationml/2006/main">
  <p:tag name="PA" val="v4.0.0"/>
</p:tagLst>
</file>

<file path=ppt/tags/tag48.xml><?xml version="1.0" encoding="utf-8"?>
<p:tagLst xmlns:p="http://schemas.openxmlformats.org/presentationml/2006/main">
  <p:tag name="PA" val="v4.0.0"/>
</p:tagLst>
</file>

<file path=ppt/tags/tag49.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50.xml><?xml version="1.0" encoding="utf-8"?>
<p:tagLst xmlns:p="http://schemas.openxmlformats.org/presentationml/2006/main">
  <p:tag name="ISPRING_ULTRA_SCORM_COURSE_ID" val="145404EF-15DB-46FF-9207-D001D09922A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7-视频"/>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Words>
  <Application>WPS 演示</Application>
  <PresentationFormat>宽屏</PresentationFormat>
  <Paragraphs>94</Paragraphs>
  <Slides>13</Slides>
  <Notes>26</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13</vt:i4>
      </vt:variant>
    </vt:vector>
  </HeadingPairs>
  <TitlesOfParts>
    <vt:vector size="37" baseType="lpstr">
      <vt:lpstr>Arial</vt:lpstr>
      <vt:lpstr>宋体</vt:lpstr>
      <vt:lpstr>Wingdings</vt:lpstr>
      <vt:lpstr>Montserrat SemiBold</vt:lpstr>
      <vt:lpstr>Arial Black</vt:lpstr>
      <vt:lpstr>Open Sans Extrabold</vt:lpstr>
      <vt:lpstr>Yu Gothic UI Semibold</vt:lpstr>
      <vt:lpstr>Aharoni</vt:lpstr>
      <vt:lpstr>IrisUPC</vt:lpstr>
      <vt:lpstr>Microsoft Sans Serif</vt:lpstr>
      <vt:lpstr>Verdana</vt:lpstr>
      <vt:lpstr>Open Sans</vt:lpstr>
      <vt:lpstr>Lato Heavy</vt:lpstr>
      <vt:lpstr>Segoe Print</vt:lpstr>
      <vt:lpstr>Segoe UI Black</vt:lpstr>
      <vt:lpstr>Open Sans Regular</vt:lpstr>
      <vt:lpstr>Lato</vt:lpstr>
      <vt:lpstr>等线</vt:lpstr>
      <vt:lpstr>微软雅黑</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17-视频</dc:title>
  <dc:creator>1079951021@qq.com</dc:creator>
  <cp:lastModifiedBy>ZC</cp:lastModifiedBy>
  <cp:revision>69</cp:revision>
  <dcterms:created xsi:type="dcterms:W3CDTF">2018-03-11T13:58:00Z</dcterms:created>
  <dcterms:modified xsi:type="dcterms:W3CDTF">2021-06-09T17:41:32Z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89BEC290B8D34AFBBB6F2CC13A737EDF</vt:lpwstr>
  </property>
  <property fmtid="{D5CDD505-2E9C-101B-9397-08002B2CF9AE}" pid="3" name="KSOProductBuildVer">
    <vt:lpwstr>2052-11.1.0.10577</vt:lpwstr>
  </property>
</Properties>
</file>