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7040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1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DB4E-ABCA-4996-99CE-57F387E3127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1143000"/>
            <a:ext cx="316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21C5-DEBB-4D83-B342-5B0E4711B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21C5-DEBB-4D83-B342-5B0E4711B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42" y="1122363"/>
            <a:ext cx="5984479" cy="2387600"/>
          </a:xfrm>
        </p:spPr>
        <p:txBody>
          <a:bodyPr anchor="b"/>
          <a:lstStyle>
            <a:lvl1pPr algn="ctr"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071" y="3602038"/>
            <a:ext cx="5280422" cy="1655762"/>
          </a:xfrm>
        </p:spPr>
        <p:txBody>
          <a:bodyPr/>
          <a:lstStyle>
            <a:lvl1pPr marL="0" indent="0" algn="ctr">
              <a:buNone/>
              <a:defRPr sz="1848"/>
            </a:lvl1pPr>
            <a:lvl2pPr marL="352044" indent="0" algn="ctr">
              <a:buNone/>
              <a:defRPr sz="1540"/>
            </a:lvl2pPr>
            <a:lvl3pPr marL="704088" indent="0" algn="ctr">
              <a:buNone/>
              <a:defRPr sz="1386"/>
            </a:lvl3pPr>
            <a:lvl4pPr marL="1056132" indent="0" algn="ctr">
              <a:buNone/>
              <a:defRPr sz="1232"/>
            </a:lvl4pPr>
            <a:lvl5pPr marL="1408176" indent="0" algn="ctr">
              <a:buNone/>
              <a:defRPr sz="1232"/>
            </a:lvl5pPr>
            <a:lvl6pPr marL="1760220" indent="0" algn="ctr">
              <a:buNone/>
              <a:defRPr sz="1232"/>
            </a:lvl6pPr>
            <a:lvl7pPr marL="2112264" indent="0" algn="ctr">
              <a:buNone/>
              <a:defRPr sz="1232"/>
            </a:lvl7pPr>
            <a:lvl8pPr marL="2464308" indent="0" algn="ctr">
              <a:buNone/>
              <a:defRPr sz="1232"/>
            </a:lvl8pPr>
            <a:lvl9pPr marL="2816352" indent="0" algn="ctr">
              <a:buNone/>
              <a:defRPr sz="12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403" y="365125"/>
            <a:ext cx="15181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039" y="365125"/>
            <a:ext cx="44663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72" y="1709740"/>
            <a:ext cx="6072486" cy="2852737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72" y="4589465"/>
            <a:ext cx="6072486" cy="1500187"/>
          </a:xfrm>
        </p:spPr>
        <p:txBody>
          <a:bodyPr/>
          <a:lstStyle>
            <a:lvl1pPr marL="0" indent="0">
              <a:buNone/>
              <a:defRPr sz="1848">
                <a:solidFill>
                  <a:schemeClr val="tx1"/>
                </a:solidFill>
              </a:defRPr>
            </a:lvl1pPr>
            <a:lvl2pPr marL="352044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04088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3pPr>
            <a:lvl4pPr marL="1056132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4pPr>
            <a:lvl5pPr marL="1408176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5pPr>
            <a:lvl6pPr marL="1760220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6pPr>
            <a:lvl7pPr marL="2112264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7pPr>
            <a:lvl8pPr marL="2464308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8pPr>
            <a:lvl9pPr marL="2816352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039" y="1825625"/>
            <a:ext cx="29922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4285" y="1825625"/>
            <a:ext cx="29922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365127"/>
            <a:ext cx="607248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956" y="1681163"/>
            <a:ext cx="2978488" cy="823912"/>
          </a:xfrm>
        </p:spPr>
        <p:txBody>
          <a:bodyPr anchor="b"/>
          <a:lstStyle>
            <a:lvl1pPr marL="0" indent="0">
              <a:buNone/>
              <a:defRPr sz="1848" b="1"/>
            </a:lvl1pPr>
            <a:lvl2pPr marL="352044" indent="0">
              <a:buNone/>
              <a:defRPr sz="1540" b="1"/>
            </a:lvl2pPr>
            <a:lvl3pPr marL="704088" indent="0">
              <a:buNone/>
              <a:defRPr sz="1386" b="1"/>
            </a:lvl3pPr>
            <a:lvl4pPr marL="1056132" indent="0">
              <a:buNone/>
              <a:defRPr sz="1232" b="1"/>
            </a:lvl4pPr>
            <a:lvl5pPr marL="1408176" indent="0">
              <a:buNone/>
              <a:defRPr sz="1232" b="1"/>
            </a:lvl5pPr>
            <a:lvl6pPr marL="1760220" indent="0">
              <a:buNone/>
              <a:defRPr sz="1232" b="1"/>
            </a:lvl6pPr>
            <a:lvl7pPr marL="2112264" indent="0">
              <a:buNone/>
              <a:defRPr sz="1232" b="1"/>
            </a:lvl7pPr>
            <a:lvl8pPr marL="2464308" indent="0">
              <a:buNone/>
              <a:defRPr sz="1232" b="1"/>
            </a:lvl8pPr>
            <a:lvl9pPr marL="2816352" indent="0">
              <a:buNone/>
              <a:defRPr sz="1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56" y="2505075"/>
            <a:ext cx="29784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4286" y="1681163"/>
            <a:ext cx="2993156" cy="823912"/>
          </a:xfrm>
        </p:spPr>
        <p:txBody>
          <a:bodyPr anchor="b"/>
          <a:lstStyle>
            <a:lvl1pPr marL="0" indent="0">
              <a:buNone/>
              <a:defRPr sz="1848" b="1"/>
            </a:lvl1pPr>
            <a:lvl2pPr marL="352044" indent="0">
              <a:buNone/>
              <a:defRPr sz="1540" b="1"/>
            </a:lvl2pPr>
            <a:lvl3pPr marL="704088" indent="0">
              <a:buNone/>
              <a:defRPr sz="1386" b="1"/>
            </a:lvl3pPr>
            <a:lvl4pPr marL="1056132" indent="0">
              <a:buNone/>
              <a:defRPr sz="1232" b="1"/>
            </a:lvl4pPr>
            <a:lvl5pPr marL="1408176" indent="0">
              <a:buNone/>
              <a:defRPr sz="1232" b="1"/>
            </a:lvl5pPr>
            <a:lvl6pPr marL="1760220" indent="0">
              <a:buNone/>
              <a:defRPr sz="1232" b="1"/>
            </a:lvl6pPr>
            <a:lvl7pPr marL="2112264" indent="0">
              <a:buNone/>
              <a:defRPr sz="1232" b="1"/>
            </a:lvl7pPr>
            <a:lvl8pPr marL="2464308" indent="0">
              <a:buNone/>
              <a:defRPr sz="1232" b="1"/>
            </a:lvl8pPr>
            <a:lvl9pPr marL="2816352" indent="0">
              <a:buNone/>
              <a:defRPr sz="1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4286" y="2505075"/>
            <a:ext cx="2993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457200"/>
            <a:ext cx="2270765" cy="1600200"/>
          </a:xfrm>
        </p:spPr>
        <p:txBody>
          <a:bodyPr anchor="b"/>
          <a:lstStyle>
            <a:lvl1pPr>
              <a:defRPr sz="2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156" y="987427"/>
            <a:ext cx="3564285" cy="4873625"/>
          </a:xfrm>
        </p:spPr>
        <p:txBody>
          <a:bodyPr/>
          <a:lstStyle>
            <a:lvl1pPr>
              <a:defRPr sz="2464"/>
            </a:lvl1pPr>
            <a:lvl2pPr>
              <a:defRPr sz="2156"/>
            </a:lvl2pPr>
            <a:lvl3pPr>
              <a:defRPr sz="1848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956" y="2057400"/>
            <a:ext cx="2270765" cy="3811588"/>
          </a:xfrm>
        </p:spPr>
        <p:txBody>
          <a:bodyPr/>
          <a:lstStyle>
            <a:lvl1pPr marL="0" indent="0">
              <a:buNone/>
              <a:defRPr sz="1232"/>
            </a:lvl1pPr>
            <a:lvl2pPr marL="352044" indent="0">
              <a:buNone/>
              <a:defRPr sz="1078"/>
            </a:lvl2pPr>
            <a:lvl3pPr marL="704088" indent="0">
              <a:buNone/>
              <a:defRPr sz="924"/>
            </a:lvl3pPr>
            <a:lvl4pPr marL="1056132" indent="0">
              <a:buNone/>
              <a:defRPr sz="770"/>
            </a:lvl4pPr>
            <a:lvl5pPr marL="1408176" indent="0">
              <a:buNone/>
              <a:defRPr sz="770"/>
            </a:lvl5pPr>
            <a:lvl6pPr marL="1760220" indent="0">
              <a:buNone/>
              <a:defRPr sz="770"/>
            </a:lvl6pPr>
            <a:lvl7pPr marL="2112264" indent="0">
              <a:buNone/>
              <a:defRPr sz="770"/>
            </a:lvl7pPr>
            <a:lvl8pPr marL="2464308" indent="0">
              <a:buNone/>
              <a:defRPr sz="770"/>
            </a:lvl8pPr>
            <a:lvl9pPr marL="2816352" indent="0">
              <a:buNone/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56" y="457200"/>
            <a:ext cx="2270765" cy="1600200"/>
          </a:xfrm>
        </p:spPr>
        <p:txBody>
          <a:bodyPr anchor="b"/>
          <a:lstStyle>
            <a:lvl1pPr>
              <a:defRPr sz="2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3156" y="987427"/>
            <a:ext cx="3564285" cy="4873625"/>
          </a:xfrm>
        </p:spPr>
        <p:txBody>
          <a:bodyPr anchor="t"/>
          <a:lstStyle>
            <a:lvl1pPr marL="0" indent="0">
              <a:buNone/>
              <a:defRPr sz="2464"/>
            </a:lvl1pPr>
            <a:lvl2pPr marL="352044" indent="0">
              <a:buNone/>
              <a:defRPr sz="2156"/>
            </a:lvl2pPr>
            <a:lvl3pPr marL="704088" indent="0">
              <a:buNone/>
              <a:defRPr sz="1848"/>
            </a:lvl3pPr>
            <a:lvl4pPr marL="1056132" indent="0">
              <a:buNone/>
              <a:defRPr sz="1540"/>
            </a:lvl4pPr>
            <a:lvl5pPr marL="1408176" indent="0">
              <a:buNone/>
              <a:defRPr sz="1540"/>
            </a:lvl5pPr>
            <a:lvl6pPr marL="1760220" indent="0">
              <a:buNone/>
              <a:defRPr sz="1540"/>
            </a:lvl6pPr>
            <a:lvl7pPr marL="2112264" indent="0">
              <a:buNone/>
              <a:defRPr sz="1540"/>
            </a:lvl7pPr>
            <a:lvl8pPr marL="2464308" indent="0">
              <a:buNone/>
              <a:defRPr sz="1540"/>
            </a:lvl8pPr>
            <a:lvl9pPr marL="2816352" indent="0">
              <a:buNone/>
              <a:defRPr sz="15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956" y="2057400"/>
            <a:ext cx="2270765" cy="3811588"/>
          </a:xfrm>
        </p:spPr>
        <p:txBody>
          <a:bodyPr/>
          <a:lstStyle>
            <a:lvl1pPr marL="0" indent="0">
              <a:buNone/>
              <a:defRPr sz="1232"/>
            </a:lvl1pPr>
            <a:lvl2pPr marL="352044" indent="0">
              <a:buNone/>
              <a:defRPr sz="1078"/>
            </a:lvl2pPr>
            <a:lvl3pPr marL="704088" indent="0">
              <a:buNone/>
              <a:defRPr sz="924"/>
            </a:lvl3pPr>
            <a:lvl4pPr marL="1056132" indent="0">
              <a:buNone/>
              <a:defRPr sz="770"/>
            </a:lvl4pPr>
            <a:lvl5pPr marL="1408176" indent="0">
              <a:buNone/>
              <a:defRPr sz="770"/>
            </a:lvl5pPr>
            <a:lvl6pPr marL="1760220" indent="0">
              <a:buNone/>
              <a:defRPr sz="770"/>
            </a:lvl6pPr>
            <a:lvl7pPr marL="2112264" indent="0">
              <a:buNone/>
              <a:defRPr sz="770"/>
            </a:lvl7pPr>
            <a:lvl8pPr marL="2464308" indent="0">
              <a:buNone/>
              <a:defRPr sz="770"/>
            </a:lvl8pPr>
            <a:lvl9pPr marL="2816352" indent="0">
              <a:buNone/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039" y="365127"/>
            <a:ext cx="607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39" y="1825625"/>
            <a:ext cx="6072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039" y="6356352"/>
            <a:ext cx="158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ADFE-C5F1-4E54-8F3E-2BA300866195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2187" y="6356352"/>
            <a:ext cx="237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2397" y="6356352"/>
            <a:ext cx="158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D607-9523-4975-804D-242E5B6F6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04088" rtl="0" eaLnBrk="1" latinLnBrk="0" hangingPunct="1">
        <a:lnSpc>
          <a:spcPct val="90000"/>
        </a:lnSpc>
        <a:spcBef>
          <a:spcPct val="0"/>
        </a:spcBef>
        <a:buNone/>
        <a:defRPr sz="33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022" indent="-176022" algn="l" defTabSz="704088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156" kern="1200">
          <a:solidFill>
            <a:schemeClr val="tx1"/>
          </a:solidFill>
          <a:latin typeface="+mn-lt"/>
          <a:ea typeface="+mn-ea"/>
          <a:cs typeface="+mn-cs"/>
        </a:defRPr>
      </a:lvl1pPr>
      <a:lvl2pPr marL="528066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2pPr>
      <a:lvl3pPr marL="880110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232154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4pPr>
      <a:lvl5pPr marL="1584198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5pPr>
      <a:lvl6pPr marL="1936242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6pPr>
      <a:lvl7pPr marL="2288286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8pPr>
      <a:lvl9pPr marL="2992374" indent="-176022" algn="l" defTabSz="704088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1pPr>
      <a:lvl2pPr marL="352044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704088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3pPr>
      <a:lvl4pPr marL="1056132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4pPr>
      <a:lvl5pPr marL="1408176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264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7pPr>
      <a:lvl8pPr marL="2464308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8pPr>
      <a:lvl9pPr marL="2816352" algn="l" defTabSz="704088" rtl="0" eaLnBrk="1" latinLnBrk="0" hangingPunct="1">
        <a:defRPr sz="13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FA059-9214-412F-8DCA-C5651FEAA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" y="0"/>
            <a:ext cx="6096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6259A6-79DD-42AD-AD63-C9775FD6EDED}"/>
              </a:ext>
            </a:extLst>
          </p:cNvPr>
          <p:cNvCxnSpPr>
            <a:cxnSpLocks/>
          </p:cNvCxnSpPr>
          <p:nvPr/>
        </p:nvCxnSpPr>
        <p:spPr>
          <a:xfrm>
            <a:off x="312964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1FEC2-9E56-4D7F-B147-7EBDF6D42743}"/>
              </a:ext>
            </a:extLst>
          </p:cNvPr>
          <p:cNvCxnSpPr/>
          <p:nvPr/>
        </p:nvCxnSpPr>
        <p:spPr>
          <a:xfrm>
            <a:off x="1595289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909DA0-7313-43D1-93CD-7D523E643AB2}"/>
              </a:ext>
            </a:extLst>
          </p:cNvPr>
          <p:cNvCxnSpPr/>
          <p:nvPr/>
        </p:nvCxnSpPr>
        <p:spPr>
          <a:xfrm>
            <a:off x="4686198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CB906F-D767-43BE-99B2-6A1C0A2B3976}"/>
              </a:ext>
            </a:extLst>
          </p:cNvPr>
          <p:cNvSpPr txBox="1"/>
          <p:nvPr/>
        </p:nvSpPr>
        <p:spPr>
          <a:xfrm rot="5400000">
            <a:off x="-1296675" y="2875006"/>
            <a:ext cx="4227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Mega Tile 1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9A5706C-6ED9-405F-918A-ECE497723618}"/>
              </a:ext>
            </a:extLst>
          </p:cNvPr>
          <p:cNvSpPr/>
          <p:nvPr/>
        </p:nvSpPr>
        <p:spPr>
          <a:xfrm>
            <a:off x="6216862" y="62149"/>
            <a:ext cx="195309" cy="3240349"/>
          </a:xfrm>
          <a:prstGeom prst="rightBrace">
            <a:avLst>
              <a:gd name="adj1" fmla="val 54395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3E5FE-DB4E-4894-B81E-4A806B259D62}"/>
              </a:ext>
            </a:extLst>
          </p:cNvPr>
          <p:cNvSpPr txBox="1"/>
          <p:nvPr/>
        </p:nvSpPr>
        <p:spPr>
          <a:xfrm rot="5400000">
            <a:off x="6047024" y="1257653"/>
            <a:ext cx="1426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Color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951BE9D-E182-4D37-927B-C1D5F9B042A3}"/>
              </a:ext>
            </a:extLst>
          </p:cNvPr>
          <p:cNvSpPr/>
          <p:nvPr/>
        </p:nvSpPr>
        <p:spPr>
          <a:xfrm>
            <a:off x="6216862" y="3429001"/>
            <a:ext cx="195309" cy="3411244"/>
          </a:xfrm>
          <a:prstGeom prst="rightBrace">
            <a:avLst>
              <a:gd name="adj1" fmla="val 543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AAE9C-865A-4A61-8FD4-2874D51A039A}"/>
              </a:ext>
            </a:extLst>
          </p:cNvPr>
          <p:cNvSpPr txBox="1"/>
          <p:nvPr/>
        </p:nvSpPr>
        <p:spPr>
          <a:xfrm rot="5400000">
            <a:off x="6003052" y="4747880"/>
            <a:ext cx="1623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Depth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F1FAB-E26F-4813-BC38-3503CDE5D2C9}"/>
              </a:ext>
            </a:extLst>
          </p:cNvPr>
          <p:cNvSpPr txBox="1"/>
          <p:nvPr/>
        </p:nvSpPr>
        <p:spPr>
          <a:xfrm rot="5400000">
            <a:off x="248781" y="2875008"/>
            <a:ext cx="4227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Mega Tile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0A407-4C8F-481A-B6B2-71C11178A597}"/>
              </a:ext>
            </a:extLst>
          </p:cNvPr>
          <p:cNvSpPr txBox="1"/>
          <p:nvPr/>
        </p:nvSpPr>
        <p:spPr>
          <a:xfrm rot="5400000">
            <a:off x="1807832" y="2875006"/>
            <a:ext cx="4227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Mega Tile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07AE9-9456-45AD-8DDD-B205EFAE6497}"/>
              </a:ext>
            </a:extLst>
          </p:cNvPr>
          <p:cNvSpPr txBox="1"/>
          <p:nvPr/>
        </p:nvSpPr>
        <p:spPr>
          <a:xfrm rot="5400000">
            <a:off x="3323665" y="2875006"/>
            <a:ext cx="4227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Mega Tile 4</a:t>
            </a:r>
          </a:p>
        </p:txBody>
      </p:sp>
    </p:spTree>
    <p:extLst>
      <p:ext uri="{BB962C8B-B14F-4D97-AF65-F5344CB8AC3E}">
        <p14:creationId xmlns:p14="http://schemas.microsoft.com/office/powerpoint/2010/main" val="215184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2020-01-06T16:29:13Z</dcterms:created>
  <dcterms:modified xsi:type="dcterms:W3CDTF">2020-01-13T22:17:17Z</dcterms:modified>
</cp:coreProperties>
</file>