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DFB9-5718-46A7-A54B-5E7F16F4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56294-CE96-4D6C-A449-FB236606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6456-5DF6-44B8-A762-1C21F73D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D368-9564-47DE-A5F8-E705E07C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FA93-1E00-47FC-8463-7791AE8D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4210-ED14-42E6-ABFF-A0F4BCDA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8E935-D705-4EC3-A54A-64845231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D359-40B0-45D9-9FB8-80881D89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1880-DA70-4864-8870-16A5F574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2B47-7178-40AC-B299-4C3AB8E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9E24A-42FC-48FC-978B-13D50EAE4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A4847-BFDD-4FE7-9EB9-B89EE195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84493-D0AB-49F0-BCD4-87FD002F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8133-12EE-4F71-BA38-20978D7D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E6DC-B093-4C8E-91FA-A6243BC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DEBC-A08E-4B12-BD60-3ED3328C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3AFE-C8EE-45EB-AA40-381F44EF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CFB1-CE80-4AD3-AE0E-06F55F3A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F1AB-4F7F-4180-8422-8B65B1BA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E11E-B7F6-45AC-BE9D-1087AF4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8AFD-44AE-4535-8195-C0196231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48C8-6928-4BFD-B13B-4A75B3CE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8273-236B-4C5B-8D45-56A9597A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A6D5-C29D-4573-8A17-0EDE979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A82E-8A1F-4235-A442-9ED8082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F832-9BAF-4683-9386-5E1BC0F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ED2A-9C1F-4669-85EE-4274CF6C9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926E8-3654-45A4-A016-76E565FE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6EE2-EC5F-451A-B85C-8E594565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2D62D-6E80-471C-A031-3095D1C9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ADA0-2267-442A-AE5B-62EB8BD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F20-14A1-4267-959D-AC10308E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07E2-DF57-4DAB-BC65-EEE1670C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DDEB-D164-4583-AF9C-14DCDF185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88905-C714-461B-B7A5-16BBD88D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A43AB-DB43-4552-901A-46B647DDD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FD116-BB6D-470B-8225-41C9709D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7652-986B-4286-B0DF-457DC676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63EAE-C773-437B-ADC1-4D51066A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B048-340D-41CE-B5EC-BEEDB5D2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63074-BCC3-404B-A9F3-3EEE94FC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C9FB6-960C-4CE4-9DD7-DA164F1B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E556-60C0-40CA-90A7-3D23A921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F4C11-5890-4901-A689-DFB69C78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4BCC6-02C0-4541-B2B7-DEBA40B3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62247-AD5D-477F-ACDD-CCD352D0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3943-F628-4BC5-A20A-939700FF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BB1C-B792-48E8-9441-317DA1DA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253D-FDFF-40B7-B730-687EFB05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5E3B5-5F70-4432-A6FB-76B924E8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C7E80-8F45-4308-99CE-B8409135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70EEF-0B51-473E-AA59-7F353B5F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F53C-77B0-43B7-A16C-7EBFE3D8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0C96C-D8F1-4373-B547-F99BBD7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165F7-0BE4-46BB-893D-08076E8A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8D629-84CE-46DB-A213-E6A69393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04BF-4084-4BFC-B965-F5D77527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C3207-C4E1-483E-B403-C673A9E7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16EB9-2741-4967-9649-7F02A9BC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490EB-A7AC-4840-A30C-E2C01AC8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1B94-6212-4B34-B502-B3CC6511B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1C99-CB35-425E-8161-ED88B2AE65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82AF-E519-4AC9-9B8A-6ECC71EB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04C54-CD65-4714-946C-3F47CDCF7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4787-E3DF-4DCB-8DCD-1D114851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BE3CD-99C5-4C40-AE91-256F22F22BAA}"/>
              </a:ext>
            </a:extLst>
          </p:cNvPr>
          <p:cNvSpPr txBox="1"/>
          <p:nvPr/>
        </p:nvSpPr>
        <p:spPr>
          <a:xfrm>
            <a:off x="2928221" y="1308044"/>
            <a:ext cx="8357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b="1" dirty="0">
              <a:latin typeface="Consolas" panose="020B0609020204030204" pitchFamily="49" charset="0"/>
            </a:endParaRPr>
          </a:p>
          <a:p>
            <a:pPr defTabSz="457200"/>
            <a:endParaRPr lang="en-US" b="1" dirty="0">
              <a:latin typeface="Consolas" panose="020B0609020204030204" pitchFamily="49" charset="0"/>
            </a:endParaRPr>
          </a:p>
          <a:p>
            <a:pPr defTabSz="457200"/>
            <a:endParaRPr lang="en-US" b="1" dirty="0">
              <a:latin typeface="Consolas" panose="020B0609020204030204" pitchFamily="49" charset="0"/>
            </a:endParaRPr>
          </a:p>
          <a:p>
            <a:pPr defTabSz="457200"/>
            <a:endParaRPr lang="en-US" b="1" dirty="0">
              <a:latin typeface="Consolas" panose="020B0609020204030204" pitchFamily="49" charset="0"/>
            </a:endParaRPr>
          </a:p>
          <a:p>
            <a:pPr defTabSz="457200"/>
            <a:endParaRPr lang="en-US" b="1" dirty="0">
              <a:latin typeface="Consolas" panose="020B0609020204030204" pitchFamily="49" charset="0"/>
            </a:endParaRPr>
          </a:p>
          <a:p>
            <a:pPr defTabSz="457200"/>
            <a:endParaRPr lang="en-US" b="1" dirty="0">
              <a:latin typeface="Consolas" panose="020B0609020204030204" pitchFamily="49" charset="0"/>
            </a:endParaRP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get_total_bw_from_AP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l-GR" b="1" dirty="0">
                <a:latin typeface="Consolas" panose="020B0609020204030204" pitchFamily="49" charset="0"/>
              </a:rPr>
              <a:t>λ</a:t>
            </a:r>
            <a:endParaRPr lang="en-US" b="1" dirty="0">
              <a:latin typeface="Consolas" panose="020B0609020204030204" pitchFamily="49" charset="0"/>
            </a:endParaRP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b="1" dirty="0"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get_individual_bw_from_AP</a:t>
            </a:r>
            <a:r>
              <a:rPr lang="en-US" dirty="0">
                <a:latin typeface="Consolas" panose="020B0609020204030204" pitchFamily="49" charset="0"/>
              </a:rPr>
              <a:t>([1..</a:t>
            </a:r>
            <a:r>
              <a:rPr lang="en-US" b="1" i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]) * </a:t>
            </a:r>
            <a:r>
              <a:rPr lang="el-GR" b="1" dirty="0">
                <a:latin typeface="Consolas" panose="020B0609020204030204" pitchFamily="49" charset="0"/>
              </a:rPr>
              <a:t>λ</a:t>
            </a:r>
            <a:endParaRPr lang="en-US" b="1" dirty="0"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foreach user </a:t>
            </a:r>
            <a:r>
              <a:rPr lang="en-US" b="1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	while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bw_util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Tiles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],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])≥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and 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is not lowest):</a:t>
            </a: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- 1</a:t>
            </a: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RESERVE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bw_util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Tiles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], 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])))</a:t>
            </a: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b="1" dirty="0">
                <a:latin typeface="Consolas" panose="020B0609020204030204" pitchFamily="49" charset="0"/>
              </a:rPr>
              <a:t>T </a:t>
            </a:r>
            <a:r>
              <a:rPr lang="en-US" dirty="0">
                <a:latin typeface="Consolas" panose="020B0609020204030204" pitchFamily="49" charset="0"/>
              </a:rPr>
              <a:t>&lt; 0):</a:t>
            </a: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lru_decrease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]) until (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≥0 or 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 are lowest)</a:t>
            </a: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defTabSz="457200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lru_increase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]) until (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≈0 or 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 are highest)</a:t>
            </a: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[1..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1615A-B9FE-4C53-A3B4-410CAA30B08B}"/>
              </a:ext>
            </a:extLst>
          </p:cNvPr>
          <p:cNvSpPr txBox="1"/>
          <p:nvPr/>
        </p:nvSpPr>
        <p:spPr>
          <a:xfrm>
            <a:off x="2511124" y="1308044"/>
            <a:ext cx="536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dirty="0">
              <a:latin typeface="Consolas" panose="020B0609020204030204" pitchFamily="49" charset="0"/>
            </a:endParaRPr>
          </a:p>
          <a:p>
            <a:pPr defTabSz="457200"/>
            <a:endParaRPr lang="en-US" dirty="0">
              <a:latin typeface="Consolas" panose="020B0609020204030204" pitchFamily="49" charset="0"/>
            </a:endParaRPr>
          </a:p>
          <a:p>
            <a:pPr defTabSz="457200"/>
            <a:endParaRPr lang="en-US" dirty="0">
              <a:latin typeface="Consolas" panose="020B0609020204030204" pitchFamily="49" charset="0"/>
            </a:endParaRPr>
          </a:p>
          <a:p>
            <a:pPr defTabSz="457200"/>
            <a:endParaRPr lang="en-US" dirty="0">
              <a:latin typeface="Consolas" panose="020B0609020204030204" pitchFamily="49" charset="0"/>
            </a:endParaRPr>
          </a:p>
          <a:p>
            <a:pPr defTabSz="457200"/>
            <a:endParaRPr lang="en-US" dirty="0">
              <a:latin typeface="Consolas" panose="020B0609020204030204" pitchFamily="49" charset="0"/>
            </a:endParaRPr>
          </a:p>
          <a:p>
            <a:pPr defTabSz="457200"/>
            <a:endParaRPr lang="en-US" dirty="0">
              <a:latin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01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02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03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04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05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06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07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08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09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defTabSz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1A3B3-161A-478C-8445-CDF4E14EC422}"/>
              </a:ext>
            </a:extLst>
          </p:cNvPr>
          <p:cNvSpPr/>
          <p:nvPr/>
        </p:nvSpPr>
        <p:spPr>
          <a:xfrm>
            <a:off x="2928221" y="674909"/>
            <a:ext cx="74911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: total number of users</a:t>
            </a: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: total available bandwidth across all users</a:t>
            </a: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: users’ current quality levels 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 &amp;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Tiles</a:t>
            </a:r>
            <a:r>
              <a:rPr lang="en-US" dirty="0">
                <a:latin typeface="Consolas" panose="020B0609020204030204" pitchFamily="49" charset="0"/>
              </a:rPr>
              <a:t>: users’ to-be-fetched tile lists 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Q’</a:t>
            </a:r>
            <a:r>
              <a:rPr lang="en-US" dirty="0">
                <a:latin typeface="Consolas" panose="020B0609020204030204" pitchFamily="49" charset="0"/>
              </a:rPr>
              <a:t>: local copy of </a:t>
            </a:r>
            <a:r>
              <a:rPr lang="en-US" b="1" dirty="0">
                <a:latin typeface="Consolas" panose="020B0609020204030204" pitchFamily="49" charset="0"/>
              </a:rPr>
              <a:t>Q</a:t>
            </a:r>
          </a:p>
          <a:p>
            <a:pPr defTabSz="457200"/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: individual user’s available bandwidth</a:t>
            </a:r>
          </a:p>
          <a:p>
            <a:pPr defTabSz="457200"/>
            <a:r>
              <a:rPr lang="el-GR" b="1" dirty="0">
                <a:latin typeface="Consolas" panose="020B0609020204030204" pitchFamily="49" charset="0"/>
              </a:rPr>
              <a:t>λ</a:t>
            </a:r>
            <a:r>
              <a:rPr lang="en-US" dirty="0">
                <a:latin typeface="Consolas" panose="020B0609020204030204" pitchFamily="49" charset="0"/>
              </a:rPr>
              <a:t>: bandwidth usage safety margin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RESERVE</a:t>
            </a:r>
            <a:r>
              <a:rPr lang="en-US" dirty="0">
                <a:latin typeface="Consolas" panose="020B0609020204030204" pitchFamily="49" charset="0"/>
              </a:rPr>
              <a:t>: reserved bandwidth for each user</a:t>
            </a:r>
            <a:endParaRPr lang="en-US" b="1" dirty="0">
              <a:latin typeface="Consolas" panose="020B0609020204030204" pitchFamily="49" charset="0"/>
            </a:endParaRPr>
          </a:p>
          <a:p>
            <a:pPr defTabSz="457200"/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1D9D4C-ABCE-4F23-8BC6-F4B63EFD6CDB}"/>
              </a:ext>
            </a:extLst>
          </p:cNvPr>
          <p:cNvCxnSpPr/>
          <p:nvPr/>
        </p:nvCxnSpPr>
        <p:spPr>
          <a:xfrm>
            <a:off x="2622884" y="2958624"/>
            <a:ext cx="82616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0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270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Qian</dc:creator>
  <cp:lastModifiedBy>Feng Qian</cp:lastModifiedBy>
  <cp:revision>88</cp:revision>
  <dcterms:created xsi:type="dcterms:W3CDTF">2020-01-07T23:15:18Z</dcterms:created>
  <dcterms:modified xsi:type="dcterms:W3CDTF">2020-01-15T15:14:39Z</dcterms:modified>
</cp:coreProperties>
</file>