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0058400" cy="8686800"/>
  <p:notesSz cx="6858000" cy="9144000"/>
  <p:defaultTextStyle>
    <a:defPPr>
      <a:defRPr lang="en-US"/>
    </a:defPPr>
    <a:lvl1pPr marL="0" algn="l" defTabSz="45715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45715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19" algn="l" defTabSz="45715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76" algn="l" defTabSz="45715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36" algn="l" defTabSz="45715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795" algn="l" defTabSz="45715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954" algn="l" defTabSz="45715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114" algn="l" defTabSz="45715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271" algn="l" defTabSz="45715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421659"/>
            <a:ext cx="8549640" cy="30242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562583"/>
            <a:ext cx="7543800" cy="2097299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3D4A-AD3D-46C9-87B5-81912BE4C74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AF8D-A3E2-48D4-8F10-E84B1850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7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3D4A-AD3D-46C9-87B5-81912BE4C74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AF8D-A3E2-48D4-8F10-E84B1850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9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5" y="462493"/>
            <a:ext cx="2168843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462493"/>
            <a:ext cx="6380798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3D4A-AD3D-46C9-87B5-81912BE4C74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AF8D-A3E2-48D4-8F10-E84B1850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3D4A-AD3D-46C9-87B5-81912BE4C74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AF8D-A3E2-48D4-8F10-E84B1850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7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165672"/>
            <a:ext cx="8675370" cy="3613468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813324"/>
            <a:ext cx="8675370" cy="1900238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3D4A-AD3D-46C9-87B5-81912BE4C74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AF8D-A3E2-48D4-8F10-E84B1850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312460"/>
            <a:ext cx="4274820" cy="5511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312460"/>
            <a:ext cx="4274820" cy="5511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3D4A-AD3D-46C9-87B5-81912BE4C74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AF8D-A3E2-48D4-8F10-E84B1850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3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6" y="462496"/>
            <a:ext cx="867537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129474"/>
            <a:ext cx="4255174" cy="104362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173097"/>
            <a:ext cx="4255174" cy="4667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129474"/>
            <a:ext cx="4276131" cy="104362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173097"/>
            <a:ext cx="4276131" cy="4667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3D4A-AD3D-46C9-87B5-81912BE4C74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AF8D-A3E2-48D4-8F10-E84B1850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1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3D4A-AD3D-46C9-87B5-81912BE4C74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AF8D-A3E2-48D4-8F10-E84B1850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7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3D4A-AD3D-46C9-87B5-81912BE4C74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AF8D-A3E2-48D4-8F10-E84B1850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1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7" y="579120"/>
            <a:ext cx="3244096" cy="20269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1" y="1250739"/>
            <a:ext cx="5092065" cy="617325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7" y="2606042"/>
            <a:ext cx="3244096" cy="4828011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3D4A-AD3D-46C9-87B5-81912BE4C74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AF8D-A3E2-48D4-8F10-E84B1850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2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7" y="579120"/>
            <a:ext cx="3244096" cy="20269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1" y="1250739"/>
            <a:ext cx="5092065" cy="6173258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7" y="2606042"/>
            <a:ext cx="3244096" cy="4828011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3D4A-AD3D-46C9-87B5-81912BE4C74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AF8D-A3E2-48D4-8F10-E84B1850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5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62496"/>
            <a:ext cx="867537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312460"/>
            <a:ext cx="8675370" cy="5511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8051377"/>
            <a:ext cx="22631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D3D4A-AD3D-46C9-87B5-81912BE4C74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8051377"/>
            <a:ext cx="339471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8051377"/>
            <a:ext cx="22631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AF8D-A3E2-48D4-8F10-E84B1850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7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8ED0AA-3A83-4F41-97E7-320E8CB25ABB}"/>
              </a:ext>
            </a:extLst>
          </p:cNvPr>
          <p:cNvSpPr/>
          <p:nvPr/>
        </p:nvSpPr>
        <p:spPr>
          <a:xfrm>
            <a:off x="205459" y="7529488"/>
            <a:ext cx="9188718" cy="92327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41" dirty="0">
                <a:solidFill>
                  <a:schemeClr val="tx1"/>
                </a:solidFill>
              </a:rPr>
              <a:t>Offline Engine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3B4C0-27DA-4772-A08B-136552622FA7}"/>
              </a:ext>
            </a:extLst>
          </p:cNvPr>
          <p:cNvSpPr/>
          <p:nvPr/>
        </p:nvSpPr>
        <p:spPr>
          <a:xfrm>
            <a:off x="205461" y="5770546"/>
            <a:ext cx="9188718" cy="1740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41" dirty="0">
                <a:solidFill>
                  <a:schemeClr val="tx1"/>
                </a:solidFill>
              </a:rPr>
              <a:t>                                                         Streaming </a:t>
            </a:r>
          </a:p>
          <a:p>
            <a:pPr algn="ctr"/>
            <a:r>
              <a:rPr lang="en-US" sz="3841" dirty="0">
                <a:solidFill>
                  <a:schemeClr val="tx1"/>
                </a:solidFill>
              </a:rPr>
              <a:t>                                                          Server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EF224A-369C-44AD-8FC5-5813918630B9}"/>
              </a:ext>
            </a:extLst>
          </p:cNvPr>
          <p:cNvCxnSpPr>
            <a:cxnSpLocks/>
          </p:cNvCxnSpPr>
          <p:nvPr/>
        </p:nvCxnSpPr>
        <p:spPr>
          <a:xfrm>
            <a:off x="-1351" y="5543119"/>
            <a:ext cx="959147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7E1EF8-6532-4DD7-B4BD-10A0403B7149}"/>
              </a:ext>
            </a:extLst>
          </p:cNvPr>
          <p:cNvSpPr txBox="1"/>
          <p:nvPr/>
        </p:nvSpPr>
        <p:spPr>
          <a:xfrm rot="16200000">
            <a:off x="7955009" y="4885097"/>
            <a:ext cx="3688638" cy="5355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80" dirty="0"/>
              <a:t>Server/Client Boundary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F5E06D-501E-4CD1-B820-8A88AD7B5222}"/>
              </a:ext>
            </a:extLst>
          </p:cNvPr>
          <p:cNvSpPr/>
          <p:nvPr/>
        </p:nvSpPr>
        <p:spPr>
          <a:xfrm>
            <a:off x="687930" y="6084252"/>
            <a:ext cx="5536422" cy="12503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41" dirty="0">
                <a:solidFill>
                  <a:schemeClr val="tx1"/>
                </a:solidFill>
              </a:rPr>
              <a:t>AQC Rate Adaptation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A09915-A040-4508-95FB-E49AC5A44F93}"/>
              </a:ext>
            </a:extLst>
          </p:cNvPr>
          <p:cNvSpPr/>
          <p:nvPr/>
        </p:nvSpPr>
        <p:spPr>
          <a:xfrm>
            <a:off x="198067" y="4455100"/>
            <a:ext cx="4486173" cy="5850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41" dirty="0">
                <a:solidFill>
                  <a:schemeClr val="tx1"/>
                </a:solidFill>
              </a:rPr>
              <a:t>Prefetch Scheduler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78FD145-C599-437F-B9AF-CEE483ECA32E}"/>
              </a:ext>
            </a:extLst>
          </p:cNvPr>
          <p:cNvGrpSpPr/>
          <p:nvPr/>
        </p:nvGrpSpPr>
        <p:grpSpPr>
          <a:xfrm>
            <a:off x="198066" y="177099"/>
            <a:ext cx="4043306" cy="1368941"/>
            <a:chOff x="1794770" y="1489235"/>
            <a:chExt cx="2672179" cy="855588"/>
          </a:xfrm>
        </p:grpSpPr>
        <p:sp>
          <p:nvSpPr>
            <p:cNvPr id="20" name="Flowchart: Terminator 19">
              <a:extLst>
                <a:ext uri="{FF2B5EF4-FFF2-40B4-BE49-F238E27FC236}">
                  <a16:creationId xmlns:a16="http://schemas.microsoft.com/office/drawing/2014/main" id="{97A23E7C-31FB-4651-89BF-D5087BC5E79B}"/>
                </a:ext>
              </a:extLst>
            </p:cNvPr>
            <p:cNvSpPr/>
            <p:nvPr/>
          </p:nvSpPr>
          <p:spPr>
            <a:xfrm>
              <a:off x="1794770" y="1489235"/>
              <a:ext cx="2672179" cy="855588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Decoded MT Cache</a:t>
              </a:r>
            </a:p>
            <a:p>
              <a:pPr algn="ctr"/>
              <a:r>
                <a:rPr lang="en-US" sz="2880" dirty="0">
                  <a:solidFill>
                    <a:schemeClr val="tx1"/>
                  </a:solidFill>
                </a:rPr>
                <a:t>                              …</a:t>
              </a:r>
            </a:p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E794DB1-E64F-4635-9DC7-F5B035E82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87" y="1852109"/>
              <a:ext cx="360293" cy="360293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F356C35-E3D6-467A-B5D1-5AB886896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000" y="1852109"/>
              <a:ext cx="360293" cy="360293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4C4CD62-FFD5-4D2D-AD7E-C9AEE1054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300" y="1852915"/>
              <a:ext cx="360293" cy="360293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3CA145A-6F45-4BFE-B374-54AF7C30A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155" y="1852109"/>
              <a:ext cx="360293" cy="360293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2DF9E3-E1E5-4F0D-A9DF-1D274FD12D53}"/>
              </a:ext>
            </a:extLst>
          </p:cNvPr>
          <p:cNvGrpSpPr/>
          <p:nvPr/>
        </p:nvGrpSpPr>
        <p:grpSpPr>
          <a:xfrm>
            <a:off x="205460" y="1841568"/>
            <a:ext cx="4486182" cy="919866"/>
            <a:chOff x="294359" y="2249860"/>
            <a:chExt cx="4486182" cy="91986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A7F791-347F-47E8-B4EB-A9CFCB0FD8CE}"/>
                </a:ext>
              </a:extLst>
            </p:cNvPr>
            <p:cNvSpPr/>
            <p:nvPr/>
          </p:nvSpPr>
          <p:spPr>
            <a:xfrm>
              <a:off x="294359" y="2249860"/>
              <a:ext cx="4486182" cy="9198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841" dirty="0">
                  <a:solidFill>
                    <a:schemeClr val="tx1"/>
                  </a:solidFill>
                </a:rPr>
                <a:t> Decoders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AB8B111-8000-43EE-BAE0-DC0A28F80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9104" y="2383678"/>
              <a:ext cx="672336" cy="672336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5CDCBC-4092-4696-B64C-B01344BA2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407" y="2386289"/>
              <a:ext cx="672336" cy="672336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AB30C0E-6C35-4001-A38D-D88D76A0C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067" y="2386289"/>
              <a:ext cx="672336" cy="672336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3D236F6B-C82D-4DD4-9077-97EDE75CD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23" y="1580127"/>
            <a:ext cx="1933658" cy="1933658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4F523E-E376-42D2-A984-E78E5AC1F1A5}"/>
              </a:ext>
            </a:extLst>
          </p:cNvPr>
          <p:cNvSpPr/>
          <p:nvPr/>
        </p:nvSpPr>
        <p:spPr>
          <a:xfrm>
            <a:off x="205461" y="3052225"/>
            <a:ext cx="3509019" cy="11224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41" dirty="0">
                <a:solidFill>
                  <a:schemeClr val="tx1"/>
                </a:solidFill>
              </a:rPr>
              <a:t>6-DoF Motion Prediction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13FB89-B52B-4B57-980C-A4BC296DF9B1}"/>
              </a:ext>
            </a:extLst>
          </p:cNvPr>
          <p:cNvCxnSpPr>
            <a:cxnSpLocks/>
          </p:cNvCxnSpPr>
          <p:nvPr/>
        </p:nvCxnSpPr>
        <p:spPr>
          <a:xfrm>
            <a:off x="1966715" y="5080213"/>
            <a:ext cx="0" cy="993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7D34DE8-12C9-479C-92EB-1E63A5B1756A}"/>
              </a:ext>
            </a:extLst>
          </p:cNvPr>
          <p:cNvSpPr txBox="1"/>
          <p:nvPr/>
        </p:nvSpPr>
        <p:spPr>
          <a:xfrm>
            <a:off x="2075272" y="4985240"/>
            <a:ext cx="2160143" cy="5355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80" dirty="0"/>
              <a:t>Request Tiles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40C9E7-E719-4737-AA78-FF2A8460E226}"/>
              </a:ext>
            </a:extLst>
          </p:cNvPr>
          <p:cNvGrpSpPr/>
          <p:nvPr/>
        </p:nvGrpSpPr>
        <p:grpSpPr>
          <a:xfrm>
            <a:off x="5045421" y="3679396"/>
            <a:ext cx="4275486" cy="1368941"/>
            <a:chOff x="2041863" y="3494483"/>
            <a:chExt cx="2672179" cy="855588"/>
          </a:xfrm>
        </p:grpSpPr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F4C90295-2BAD-461B-BB05-AF81DC99538A}"/>
                </a:ext>
              </a:extLst>
            </p:cNvPr>
            <p:cNvSpPr/>
            <p:nvPr/>
          </p:nvSpPr>
          <p:spPr>
            <a:xfrm>
              <a:off x="2041863" y="3494483"/>
              <a:ext cx="2672179" cy="855588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Encoded MT Cache</a:t>
              </a:r>
            </a:p>
            <a:p>
              <a:pPr algn="ctr"/>
              <a:r>
                <a:rPr lang="en-US" sz="2880" dirty="0">
                  <a:solidFill>
                    <a:schemeClr val="tx1"/>
                  </a:solidFill>
                </a:rPr>
                <a:t>                              …</a:t>
              </a:r>
            </a:p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sp>
          <p:nvSpPr>
            <p:cNvPr id="17" name="Flowchart: Document 16">
              <a:extLst>
                <a:ext uri="{FF2B5EF4-FFF2-40B4-BE49-F238E27FC236}">
                  <a16:creationId xmlns:a16="http://schemas.microsoft.com/office/drawing/2014/main" id="{994ACC45-D0CB-4BA1-BE9D-DBE3622557B2}"/>
                </a:ext>
              </a:extLst>
            </p:cNvPr>
            <p:cNvSpPr/>
            <p:nvPr/>
          </p:nvSpPr>
          <p:spPr>
            <a:xfrm>
              <a:off x="2264546" y="3867306"/>
              <a:ext cx="559293" cy="387310"/>
            </a:xfrm>
            <a:prstGeom prst="flowChart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41" dirty="0">
                  <a:solidFill>
                    <a:srgbClr val="FF0000"/>
                  </a:solidFill>
                </a:rPr>
                <a:t>MP4</a:t>
              </a:r>
            </a:p>
          </p:txBody>
        </p:sp>
        <p:sp>
          <p:nvSpPr>
            <p:cNvPr id="18" name="Flowchart: Document 17">
              <a:extLst>
                <a:ext uri="{FF2B5EF4-FFF2-40B4-BE49-F238E27FC236}">
                  <a16:creationId xmlns:a16="http://schemas.microsoft.com/office/drawing/2014/main" id="{B859CDF5-53EE-4CFD-881C-5741398246A3}"/>
                </a:ext>
              </a:extLst>
            </p:cNvPr>
            <p:cNvSpPr/>
            <p:nvPr/>
          </p:nvSpPr>
          <p:spPr>
            <a:xfrm>
              <a:off x="2850473" y="3869412"/>
              <a:ext cx="559293" cy="387310"/>
            </a:xfrm>
            <a:prstGeom prst="flowChart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41" dirty="0">
                  <a:solidFill>
                    <a:srgbClr val="FF0000"/>
                  </a:solidFill>
                </a:rPr>
                <a:t>MP4</a:t>
              </a:r>
            </a:p>
          </p:txBody>
        </p:sp>
        <p:sp>
          <p:nvSpPr>
            <p:cNvPr id="19" name="Flowchart: Document 18">
              <a:extLst>
                <a:ext uri="{FF2B5EF4-FFF2-40B4-BE49-F238E27FC236}">
                  <a16:creationId xmlns:a16="http://schemas.microsoft.com/office/drawing/2014/main" id="{6027C232-6ADF-42E6-BB53-1B1E7EA3A698}"/>
                </a:ext>
              </a:extLst>
            </p:cNvPr>
            <p:cNvSpPr/>
            <p:nvPr/>
          </p:nvSpPr>
          <p:spPr>
            <a:xfrm>
              <a:off x="3445278" y="3869955"/>
              <a:ext cx="559293" cy="387310"/>
            </a:xfrm>
            <a:prstGeom prst="flowChart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41" dirty="0">
                  <a:solidFill>
                    <a:srgbClr val="FF0000"/>
                  </a:solidFill>
                </a:rPr>
                <a:t>MP4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A1007B-A8CC-4DED-B660-F98B6E983651}"/>
              </a:ext>
            </a:extLst>
          </p:cNvPr>
          <p:cNvCxnSpPr>
            <a:cxnSpLocks/>
          </p:cNvCxnSpPr>
          <p:nvPr/>
        </p:nvCxnSpPr>
        <p:spPr>
          <a:xfrm flipV="1">
            <a:off x="5630558" y="5078109"/>
            <a:ext cx="406" cy="976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7C2BB3-1B36-4EC3-936E-20966DAF558E}"/>
              </a:ext>
            </a:extLst>
          </p:cNvPr>
          <p:cNvSpPr txBox="1"/>
          <p:nvPr/>
        </p:nvSpPr>
        <p:spPr>
          <a:xfrm>
            <a:off x="5791564" y="4984227"/>
            <a:ext cx="2716065" cy="5355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80" dirty="0"/>
              <a:t>Tiles from Server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19AC54-CD92-43FE-B9FF-B849FF7EF5FC}"/>
              </a:ext>
            </a:extLst>
          </p:cNvPr>
          <p:cNvCxnSpPr>
            <a:cxnSpLocks/>
          </p:cNvCxnSpPr>
          <p:nvPr/>
        </p:nvCxnSpPr>
        <p:spPr>
          <a:xfrm flipH="1" flipV="1">
            <a:off x="3714482" y="2768787"/>
            <a:ext cx="1509925" cy="1122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F51356E-076F-4E38-BA4C-6ABCB0CD201C}"/>
              </a:ext>
            </a:extLst>
          </p:cNvPr>
          <p:cNvCxnSpPr>
            <a:cxnSpLocks/>
          </p:cNvCxnSpPr>
          <p:nvPr/>
        </p:nvCxnSpPr>
        <p:spPr>
          <a:xfrm flipV="1">
            <a:off x="1984083" y="1568742"/>
            <a:ext cx="0" cy="260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24BBD6B-8960-4163-A8C1-80A02C23DB2C}"/>
              </a:ext>
            </a:extLst>
          </p:cNvPr>
          <p:cNvSpPr/>
          <p:nvPr/>
        </p:nvSpPr>
        <p:spPr>
          <a:xfrm>
            <a:off x="4895834" y="455085"/>
            <a:ext cx="4425074" cy="8082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Project, Render, Display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7CF5A1-2F6D-426E-BB76-CBFD70C55B99}"/>
              </a:ext>
            </a:extLst>
          </p:cNvPr>
          <p:cNvCxnSpPr>
            <a:cxnSpLocks/>
            <a:stCxn id="20" idx="3"/>
            <a:endCxn id="63" idx="1"/>
          </p:cNvCxnSpPr>
          <p:nvPr/>
        </p:nvCxnSpPr>
        <p:spPr>
          <a:xfrm flipV="1">
            <a:off x="4241375" y="859198"/>
            <a:ext cx="654463" cy="2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6FDC570-24AC-4B02-9295-03945C9CB18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196931" y="1263318"/>
            <a:ext cx="0" cy="688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5E7622-18EA-4D84-8073-83768B1B0971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3714477" y="2918573"/>
            <a:ext cx="1430104" cy="694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D49A9A74-4FC9-42B5-99CC-5F4CF0F54400}"/>
              </a:ext>
            </a:extLst>
          </p:cNvPr>
          <p:cNvSpPr/>
          <p:nvPr/>
        </p:nvSpPr>
        <p:spPr>
          <a:xfrm>
            <a:off x="5004641" y="1951666"/>
            <a:ext cx="2384582" cy="135111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80" dirty="0">
                <a:solidFill>
                  <a:schemeClr val="tx1"/>
                </a:solidFill>
              </a:rPr>
              <a:t>6-DoF Trajectory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B8C70F-4B9A-4694-A5DF-F41037F3DC85}"/>
              </a:ext>
            </a:extLst>
          </p:cNvPr>
          <p:cNvCxnSpPr>
            <a:cxnSpLocks/>
          </p:cNvCxnSpPr>
          <p:nvPr/>
        </p:nvCxnSpPr>
        <p:spPr>
          <a:xfrm flipV="1">
            <a:off x="1984083" y="2768786"/>
            <a:ext cx="0" cy="260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B292AC-E937-4B6D-9B37-7F16D0EF5D48}"/>
              </a:ext>
            </a:extLst>
          </p:cNvPr>
          <p:cNvCxnSpPr>
            <a:cxnSpLocks/>
          </p:cNvCxnSpPr>
          <p:nvPr/>
        </p:nvCxnSpPr>
        <p:spPr>
          <a:xfrm>
            <a:off x="1966715" y="4174656"/>
            <a:ext cx="0" cy="280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8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6DD98C8-13A5-4C5C-AD51-3CCDE5F941F1}"/>
              </a:ext>
            </a:extLst>
          </p:cNvPr>
          <p:cNvGrpSpPr/>
          <p:nvPr/>
        </p:nvGrpSpPr>
        <p:grpSpPr>
          <a:xfrm>
            <a:off x="0" y="-112890"/>
            <a:ext cx="6214615" cy="1543532"/>
            <a:chOff x="246923" y="936977"/>
            <a:chExt cx="6214615" cy="15435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15C4E-1380-41E9-9ED9-2417B20CEBEC}"/>
                </a:ext>
              </a:extLst>
            </p:cNvPr>
            <p:cNvSpPr txBox="1"/>
            <p:nvPr/>
          </p:nvSpPr>
          <p:spPr>
            <a:xfrm>
              <a:off x="564444" y="936977"/>
              <a:ext cx="57460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12 012 013 … 123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B1AF07-10E3-4F0C-AA6F-FAB15B3E12EA}"/>
                </a:ext>
              </a:extLst>
            </p:cNvPr>
            <p:cNvSpPr txBox="1"/>
            <p:nvPr/>
          </p:nvSpPr>
          <p:spPr>
            <a:xfrm rot="16200000">
              <a:off x="790628" y="1537141"/>
              <a:ext cx="3786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{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DF093E-846B-41B5-974B-9D49A8156E6D}"/>
                </a:ext>
              </a:extLst>
            </p:cNvPr>
            <p:cNvSpPr txBox="1"/>
            <p:nvPr/>
          </p:nvSpPr>
          <p:spPr>
            <a:xfrm rot="16200000">
              <a:off x="5265407" y="1537142"/>
              <a:ext cx="3786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{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02916A-5D02-422C-BB6F-D11447D5BFA3}"/>
                </a:ext>
              </a:extLst>
            </p:cNvPr>
            <p:cNvSpPr txBox="1"/>
            <p:nvPr/>
          </p:nvSpPr>
          <p:spPr>
            <a:xfrm>
              <a:off x="246923" y="1957289"/>
              <a:ext cx="17907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Viewport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D9E267-8A2A-40C8-A4A5-CF7AB35D8DCD}"/>
                </a:ext>
              </a:extLst>
            </p:cNvPr>
            <p:cNvSpPr txBox="1"/>
            <p:nvPr/>
          </p:nvSpPr>
          <p:spPr>
            <a:xfrm>
              <a:off x="4664379" y="1952639"/>
              <a:ext cx="1797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Viewport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94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56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</cp:revision>
  <dcterms:created xsi:type="dcterms:W3CDTF">2019-12-26T23:17:41Z</dcterms:created>
  <dcterms:modified xsi:type="dcterms:W3CDTF">2019-12-31T22:54:27Z</dcterms:modified>
</cp:coreProperties>
</file>