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3" autoAdjust="0"/>
    <p:restoredTop sz="94660"/>
  </p:normalViewPr>
  <p:slideViewPr>
    <p:cSldViewPr snapToGrid="0">
      <p:cViewPr>
        <p:scale>
          <a:sx n="50" d="100"/>
          <a:sy n="50" d="100"/>
        </p:scale>
        <p:origin x="-7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05B1-11AE-4EE1-8015-E02E7A85F9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38D-A588-40A2-B6A4-D8FA79AB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05B1-11AE-4EE1-8015-E02E7A85F9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38D-A588-40A2-B6A4-D8FA79AB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05B1-11AE-4EE1-8015-E02E7A85F9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38D-A588-40A2-B6A4-D8FA79AB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05B1-11AE-4EE1-8015-E02E7A85F9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38D-A588-40A2-B6A4-D8FA79AB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05B1-11AE-4EE1-8015-E02E7A85F9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38D-A588-40A2-B6A4-D8FA79AB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05B1-11AE-4EE1-8015-E02E7A85F9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38D-A588-40A2-B6A4-D8FA79AB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05B1-11AE-4EE1-8015-E02E7A85F9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38D-A588-40A2-B6A4-D8FA79AB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05B1-11AE-4EE1-8015-E02E7A85F9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38D-A588-40A2-B6A4-D8FA79AB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2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05B1-11AE-4EE1-8015-E02E7A85F9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38D-A588-40A2-B6A4-D8FA79AB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05B1-11AE-4EE1-8015-E02E7A85F9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38D-A588-40A2-B6A4-D8FA79AB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6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05B1-11AE-4EE1-8015-E02E7A85F9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38D-A588-40A2-B6A4-D8FA79AB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05B1-11AE-4EE1-8015-E02E7A85F96D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A38D-A588-40A2-B6A4-D8FA79ABD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665634" y="935475"/>
            <a:ext cx="3662967" cy="5288827"/>
            <a:chOff x="4665634" y="935475"/>
            <a:chExt cx="3662967" cy="5288827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65634" y="935475"/>
              <a:ext cx="3662967" cy="5288827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6470287" y="2708416"/>
              <a:ext cx="14998" cy="858745"/>
            </a:xfrm>
            <a:prstGeom prst="line">
              <a:avLst/>
            </a:prstGeom>
            <a:ln w="1905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851035" y="3612425"/>
              <a:ext cx="586201" cy="695447"/>
            </a:xfrm>
            <a:prstGeom prst="line">
              <a:avLst/>
            </a:prstGeom>
            <a:ln w="1905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8505" y="720399"/>
            <a:ext cx="4406532" cy="564074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714872" y="1004602"/>
            <a:ext cx="3648075" cy="5257800"/>
            <a:chOff x="8714872" y="1004602"/>
            <a:chExt cx="3648075" cy="5257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4872" y="1004602"/>
              <a:ext cx="3648075" cy="52578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 flipV="1">
              <a:off x="10411834" y="2674159"/>
              <a:ext cx="14998" cy="858745"/>
            </a:xfrm>
            <a:prstGeom prst="line">
              <a:avLst/>
            </a:prstGeom>
            <a:ln w="1905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9792582" y="3578168"/>
              <a:ext cx="586201" cy="695447"/>
            </a:xfrm>
            <a:prstGeom prst="line">
              <a:avLst/>
            </a:prstGeom>
            <a:ln w="190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10458484" y="3541372"/>
              <a:ext cx="970134" cy="740710"/>
            </a:xfrm>
            <a:prstGeom prst="line">
              <a:avLst/>
            </a:prstGeom>
            <a:ln w="190500" cap="rnd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Terminator 42"/>
            <p:cNvSpPr/>
            <p:nvPr/>
          </p:nvSpPr>
          <p:spPr>
            <a:xfrm>
              <a:off x="9466445" y="3870392"/>
              <a:ext cx="1876160" cy="848391"/>
            </a:xfrm>
            <a:prstGeom prst="flowChartTerminator">
              <a:avLst/>
            </a:prstGeom>
            <a:solidFill>
              <a:schemeClr val="bg1">
                <a:lumMod val="75000"/>
                <a:alpha val="57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15599" y="3999962"/>
              <a:ext cx="885635" cy="668893"/>
            </a:xfrm>
            <a:prstGeom prst="rect">
              <a:avLst/>
            </a:prstGeom>
          </p:spPr>
        </p:pic>
        <p:sp>
          <p:nvSpPr>
            <p:cNvPr id="46" name="Oval 45"/>
            <p:cNvSpPr/>
            <p:nvPr/>
          </p:nvSpPr>
          <p:spPr>
            <a:xfrm>
              <a:off x="10283639" y="3397283"/>
              <a:ext cx="286386" cy="287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475917" y="584200"/>
            <a:ext cx="4809792" cy="5529048"/>
            <a:chOff x="-475917" y="584200"/>
            <a:chExt cx="4809792" cy="5529048"/>
          </a:xfrm>
        </p:grpSpPr>
        <p:sp>
          <p:nvSpPr>
            <p:cNvPr id="18" name="Arc 17"/>
            <p:cNvSpPr/>
            <p:nvPr/>
          </p:nvSpPr>
          <p:spPr>
            <a:xfrm>
              <a:off x="-475917" y="584200"/>
              <a:ext cx="1491917" cy="2273300"/>
            </a:xfrm>
            <a:prstGeom prst="arc">
              <a:avLst>
                <a:gd name="adj1" fmla="val 16495817"/>
                <a:gd name="adj2" fmla="val 0"/>
              </a:avLst>
            </a:prstGeom>
            <a:ln w="1905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4200" y="1676399"/>
              <a:ext cx="3749675" cy="34417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C0C0C0"/>
                </a:clrFrom>
                <a:clrTo>
                  <a:srgbClr val="C0C0C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61958" y="1004602"/>
              <a:ext cx="3495390" cy="5108646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62470" y="770375"/>
            <a:ext cx="3662967" cy="52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Qian</dc:creator>
  <cp:lastModifiedBy>Feng Qian</cp:lastModifiedBy>
  <cp:revision>12</cp:revision>
  <dcterms:created xsi:type="dcterms:W3CDTF">2016-11-23T04:08:58Z</dcterms:created>
  <dcterms:modified xsi:type="dcterms:W3CDTF">2016-12-01T03:05:32Z</dcterms:modified>
</cp:coreProperties>
</file>