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417" r:id="rId3"/>
    <p:sldId id="419" r:id="rId4"/>
    <p:sldId id="416" r:id="rId5"/>
    <p:sldId id="420" r:id="rId6"/>
    <p:sldId id="424" r:id="rId7"/>
    <p:sldId id="422" r:id="rId8"/>
    <p:sldId id="423" r:id="rId9"/>
    <p:sldId id="447" r:id="rId10"/>
    <p:sldId id="448" r:id="rId11"/>
    <p:sldId id="449" r:id="rId12"/>
    <p:sldId id="452" r:id="rId13"/>
    <p:sldId id="433" r:id="rId14"/>
    <p:sldId id="451" r:id="rId15"/>
    <p:sldId id="41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AA14"/>
    <a:srgbClr val="7D2883"/>
    <a:srgbClr val="0B363C"/>
    <a:srgbClr val="7D2681"/>
    <a:srgbClr val="A8AF92"/>
    <a:srgbClr val="E8D8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24"/>
    <p:restoredTop sz="95988" autoAdjust="0"/>
  </p:normalViewPr>
  <p:slideViewPr>
    <p:cSldViewPr snapToGrid="0" snapToObjects="1">
      <p:cViewPr varScale="1">
        <p:scale>
          <a:sx n="106" d="100"/>
          <a:sy n="106" d="100"/>
        </p:scale>
        <p:origin x="216" y="408"/>
      </p:cViewPr>
      <p:guideLst>
        <p:guide orient="horz" pos="2160"/>
        <p:guide pos="3840"/>
      </p:guideLst>
    </p:cSldViewPr>
  </p:slideViewPr>
  <p:outlineViewPr>
    <p:cViewPr>
      <p:scale>
        <a:sx n="80" d="100"/>
        <a:sy n="80" d="100"/>
      </p:scale>
      <p:origin x="0" y="0"/>
    </p:cViewPr>
  </p:outlineViewPr>
  <p:notesTextViewPr>
    <p:cViewPr>
      <p:scale>
        <a:sx n="300" d="100"/>
        <a:sy n="300" d="100"/>
      </p:scale>
      <p:origin x="0" y="0"/>
    </p:cViewPr>
  </p:notesTextViewPr>
  <p:sorterViewPr>
    <p:cViewPr>
      <p:scale>
        <a:sx n="80" d="100"/>
        <a:sy n="80" d="100"/>
      </p:scale>
      <p:origin x="0" y="0"/>
    </p:cViewPr>
  </p:sorterViewPr>
  <p:notesViewPr>
    <p:cSldViewPr snapToGrid="0" snapToObjects="1">
      <p:cViewPr varScale="1">
        <p:scale>
          <a:sx n="71" d="100"/>
          <a:sy n="71" d="100"/>
        </p:scale>
        <p:origin x="325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0355F8-F2EB-8246-88E8-E02F0CCDB8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latin typeface="Arial" panose="020B0604020202020204" pitchFamily="34" charset="0"/>
              </a:rPr>
              <a:t>Section Title</a:t>
            </a:r>
          </a:p>
        </p:txBody>
      </p:sp>
      <p:sp>
        <p:nvSpPr>
          <p:cNvPr id="3" name="Date Placeholder 2">
            <a:extLst>
              <a:ext uri="{FF2B5EF4-FFF2-40B4-BE49-F238E27FC236}">
                <a16:creationId xmlns:a16="http://schemas.microsoft.com/office/drawing/2014/main" id="{EEDA4006-0030-A748-A0AC-1E08C655D5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A956E6-DBA4-2D4D-82F3-A54A057A4EF1}" type="datetimeFigureOut">
              <a:rPr lang="en-US" smtClean="0">
                <a:latin typeface="Arial" panose="020B0604020202020204" pitchFamily="34" charset="0"/>
              </a:rPr>
              <a:t>7/25/25</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FF59F938-72A9-B647-BAEC-6285155DF2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8A07B0D9-AADF-9F4E-807B-8BFFD8C925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8952BF-BC6D-304D-ACAC-567210DA5175}"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9633784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r>
              <a:rPr lang="en-US" dirty="0"/>
              <a:t>Section Title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D8EAEAB9-7A83-364D-94AA-52AC3068E616}" type="datetimeFigureOut">
              <a:rPr lang="en-US" smtClean="0"/>
              <a:pPr/>
              <a:t>7/25/25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491FB97-2301-DE4F-BA70-D7EFFA7946DF}" type="slidenum">
              <a:rPr lang="en-US" smtClean="0"/>
              <a:pPr/>
              <a:t>‹#›</a:t>
            </a:fld>
            <a:endParaRPr lang="en-US" dirty="0"/>
          </a:p>
        </p:txBody>
      </p:sp>
    </p:spTree>
    <p:extLst>
      <p:ext uri="{BB962C8B-B14F-4D97-AF65-F5344CB8AC3E}">
        <p14:creationId xmlns:p14="http://schemas.microsoft.com/office/powerpoint/2010/main" val="8476303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491FB97-2301-DE4F-BA70-D7EFFA7946DF}" type="slidenum">
              <a:rPr lang="en-US" smtClean="0"/>
              <a:pPr/>
              <a:t>1</a:t>
            </a:fld>
            <a:endParaRPr lang="en-US" dirty="0"/>
          </a:p>
        </p:txBody>
      </p:sp>
    </p:spTree>
    <p:extLst>
      <p:ext uri="{BB962C8B-B14F-4D97-AF65-F5344CB8AC3E}">
        <p14:creationId xmlns:p14="http://schemas.microsoft.com/office/powerpoint/2010/main" val="3502185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10332-E989-0F9F-0139-9E620D396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FCA49-8F88-FC03-FD2A-AC8EC41D20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E62029-E270-F4BF-E295-7FCC33917B3E}"/>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7DB2BB90-C603-D151-291C-C5A0A479455F}"/>
              </a:ext>
            </a:extLst>
          </p:cNvPr>
          <p:cNvSpPr>
            <a:spLocks noGrp="1"/>
          </p:cNvSpPr>
          <p:nvPr>
            <p:ph type="sldNum" sz="quarter" idx="5"/>
          </p:nvPr>
        </p:nvSpPr>
        <p:spPr/>
        <p:txBody>
          <a:bodyPr/>
          <a:lstStyle/>
          <a:p>
            <a:fld id="{2491FB97-2301-DE4F-BA70-D7EFFA7946DF}" type="slidenum">
              <a:rPr lang="en-US" smtClean="0"/>
              <a:pPr/>
              <a:t>10</a:t>
            </a:fld>
            <a:endParaRPr lang="en-US" dirty="0"/>
          </a:p>
        </p:txBody>
      </p:sp>
    </p:spTree>
    <p:extLst>
      <p:ext uri="{BB962C8B-B14F-4D97-AF65-F5344CB8AC3E}">
        <p14:creationId xmlns:p14="http://schemas.microsoft.com/office/powerpoint/2010/main" val="235212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DFC1E-8E47-55C3-7D22-B7F87052D5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0C453F-2D6D-D496-3FFF-61BDF70850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FF1D37-97D1-455A-816F-D0081ECEB99B}"/>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722BCEEB-4516-B8A5-851E-D43F84663D15}"/>
              </a:ext>
            </a:extLst>
          </p:cNvPr>
          <p:cNvSpPr>
            <a:spLocks noGrp="1"/>
          </p:cNvSpPr>
          <p:nvPr>
            <p:ph type="sldNum" sz="quarter" idx="5"/>
          </p:nvPr>
        </p:nvSpPr>
        <p:spPr/>
        <p:txBody>
          <a:bodyPr/>
          <a:lstStyle/>
          <a:p>
            <a:fld id="{2491FB97-2301-DE4F-BA70-D7EFFA7946DF}" type="slidenum">
              <a:rPr lang="en-US" smtClean="0"/>
              <a:pPr/>
              <a:t>11</a:t>
            </a:fld>
            <a:endParaRPr lang="en-US" dirty="0"/>
          </a:p>
        </p:txBody>
      </p:sp>
    </p:spTree>
    <p:extLst>
      <p:ext uri="{BB962C8B-B14F-4D97-AF65-F5344CB8AC3E}">
        <p14:creationId xmlns:p14="http://schemas.microsoft.com/office/powerpoint/2010/main" val="555277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9A87E-030D-1D4A-336C-DF64EEB49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B18DB1-A3E5-D921-0E21-071564285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E9A2E2-FD6E-D12A-FC20-5D9C8AD2B7CE}"/>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29B1BA7F-507F-0FCA-7DF5-8DC0C6E5169F}"/>
              </a:ext>
            </a:extLst>
          </p:cNvPr>
          <p:cNvSpPr>
            <a:spLocks noGrp="1"/>
          </p:cNvSpPr>
          <p:nvPr>
            <p:ph type="sldNum" sz="quarter" idx="5"/>
          </p:nvPr>
        </p:nvSpPr>
        <p:spPr/>
        <p:txBody>
          <a:bodyPr/>
          <a:lstStyle/>
          <a:p>
            <a:fld id="{2491FB97-2301-DE4F-BA70-D7EFFA7946DF}" type="slidenum">
              <a:rPr lang="en-US" smtClean="0"/>
              <a:pPr/>
              <a:t>12</a:t>
            </a:fld>
            <a:endParaRPr lang="en-US" dirty="0"/>
          </a:p>
        </p:txBody>
      </p:sp>
    </p:spTree>
    <p:extLst>
      <p:ext uri="{BB962C8B-B14F-4D97-AF65-F5344CB8AC3E}">
        <p14:creationId xmlns:p14="http://schemas.microsoft.com/office/powerpoint/2010/main" val="1480934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3E429-05C1-BE4D-FFE8-084481F16A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65018-34AA-B807-3990-4C03239BC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3A1165-0DE7-E7BE-E630-3DA6305528A2}"/>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3FFF3457-E6BC-08AA-91FE-DEF2C4AE75A3}"/>
              </a:ext>
            </a:extLst>
          </p:cNvPr>
          <p:cNvSpPr>
            <a:spLocks noGrp="1"/>
          </p:cNvSpPr>
          <p:nvPr>
            <p:ph type="sldNum" sz="quarter" idx="5"/>
          </p:nvPr>
        </p:nvSpPr>
        <p:spPr/>
        <p:txBody>
          <a:bodyPr/>
          <a:lstStyle/>
          <a:p>
            <a:fld id="{2491FB97-2301-DE4F-BA70-D7EFFA7946DF}" type="slidenum">
              <a:rPr lang="en-US" smtClean="0"/>
              <a:pPr/>
              <a:t>13</a:t>
            </a:fld>
            <a:endParaRPr lang="en-US" dirty="0"/>
          </a:p>
        </p:txBody>
      </p:sp>
    </p:spTree>
    <p:extLst>
      <p:ext uri="{BB962C8B-B14F-4D97-AF65-F5344CB8AC3E}">
        <p14:creationId xmlns:p14="http://schemas.microsoft.com/office/powerpoint/2010/main" val="336657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D4951-0FAA-839F-890F-9BE55631A1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41686-D9F2-6573-2768-9FA3A69CE5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A820D2-5BB1-0089-2F8B-745F52DB1311}"/>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6FCC5C26-57F0-C9D6-985A-619C81DE8EC4}"/>
              </a:ext>
            </a:extLst>
          </p:cNvPr>
          <p:cNvSpPr>
            <a:spLocks noGrp="1"/>
          </p:cNvSpPr>
          <p:nvPr>
            <p:ph type="sldNum" sz="quarter" idx="5"/>
          </p:nvPr>
        </p:nvSpPr>
        <p:spPr/>
        <p:txBody>
          <a:bodyPr/>
          <a:lstStyle/>
          <a:p>
            <a:fld id="{2491FB97-2301-DE4F-BA70-D7EFFA7946DF}" type="slidenum">
              <a:rPr lang="en-US" smtClean="0"/>
              <a:pPr/>
              <a:t>14</a:t>
            </a:fld>
            <a:endParaRPr lang="en-US" dirty="0"/>
          </a:p>
        </p:txBody>
      </p:sp>
    </p:spTree>
    <p:extLst>
      <p:ext uri="{BB962C8B-B14F-4D97-AF65-F5344CB8AC3E}">
        <p14:creationId xmlns:p14="http://schemas.microsoft.com/office/powerpoint/2010/main" val="222826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D265A-D54B-67DF-79DA-566952F60B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371DA-592B-4FCF-CF28-DB2495B595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8A70E9-26C9-3959-B6FF-260219B5F696}"/>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46FCF6C2-A91A-3205-5FD6-804031D6449B}"/>
              </a:ext>
            </a:extLst>
          </p:cNvPr>
          <p:cNvSpPr>
            <a:spLocks noGrp="1"/>
          </p:cNvSpPr>
          <p:nvPr>
            <p:ph type="sldNum" sz="quarter" idx="5"/>
          </p:nvPr>
        </p:nvSpPr>
        <p:spPr/>
        <p:txBody>
          <a:bodyPr/>
          <a:lstStyle/>
          <a:p>
            <a:fld id="{2491FB97-2301-DE4F-BA70-D7EFFA7946DF}" type="slidenum">
              <a:rPr lang="en-US" smtClean="0"/>
              <a:pPr/>
              <a:t>2</a:t>
            </a:fld>
            <a:endParaRPr lang="en-US" dirty="0"/>
          </a:p>
        </p:txBody>
      </p:sp>
    </p:spTree>
    <p:extLst>
      <p:ext uri="{BB962C8B-B14F-4D97-AF65-F5344CB8AC3E}">
        <p14:creationId xmlns:p14="http://schemas.microsoft.com/office/powerpoint/2010/main" val="265877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B7340-3378-6CE4-FC7E-9B1A978C0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C541ED-8FED-DFC4-36B3-5F716F85A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C29593-8B78-7EDF-24F6-52479D788787}"/>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1F560696-E0A5-8C50-84BD-405846BE72EC}"/>
              </a:ext>
            </a:extLst>
          </p:cNvPr>
          <p:cNvSpPr>
            <a:spLocks noGrp="1"/>
          </p:cNvSpPr>
          <p:nvPr>
            <p:ph type="sldNum" sz="quarter" idx="5"/>
          </p:nvPr>
        </p:nvSpPr>
        <p:spPr/>
        <p:txBody>
          <a:bodyPr/>
          <a:lstStyle/>
          <a:p>
            <a:fld id="{2491FB97-2301-DE4F-BA70-D7EFFA7946DF}" type="slidenum">
              <a:rPr lang="en-US" smtClean="0"/>
              <a:pPr/>
              <a:t>3</a:t>
            </a:fld>
            <a:endParaRPr lang="en-US" dirty="0"/>
          </a:p>
        </p:txBody>
      </p:sp>
    </p:spTree>
    <p:extLst>
      <p:ext uri="{BB962C8B-B14F-4D97-AF65-F5344CB8AC3E}">
        <p14:creationId xmlns:p14="http://schemas.microsoft.com/office/powerpoint/2010/main" val="260055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EE8F-881E-5BCF-FAE7-A9D3F251DB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0590B-A4CF-4482-628D-1764F3F7F1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2FB305-FAF2-B1A3-270C-6321169DF773}"/>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54D77F2D-F01F-458C-074E-9077D9DAB93C}"/>
              </a:ext>
            </a:extLst>
          </p:cNvPr>
          <p:cNvSpPr>
            <a:spLocks noGrp="1"/>
          </p:cNvSpPr>
          <p:nvPr>
            <p:ph type="sldNum" sz="quarter" idx="5"/>
          </p:nvPr>
        </p:nvSpPr>
        <p:spPr/>
        <p:txBody>
          <a:bodyPr/>
          <a:lstStyle/>
          <a:p>
            <a:fld id="{2491FB97-2301-DE4F-BA70-D7EFFA7946DF}" type="slidenum">
              <a:rPr lang="en-US" smtClean="0"/>
              <a:pPr/>
              <a:t>4</a:t>
            </a:fld>
            <a:endParaRPr lang="en-US" dirty="0"/>
          </a:p>
        </p:txBody>
      </p:sp>
    </p:spTree>
    <p:extLst>
      <p:ext uri="{BB962C8B-B14F-4D97-AF65-F5344CB8AC3E}">
        <p14:creationId xmlns:p14="http://schemas.microsoft.com/office/powerpoint/2010/main" val="4212654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FC110-8EFC-0E02-842E-7B39C849D3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DD2908-C085-E605-5C6A-CD80287B9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ED120F-A577-C73E-CDA0-11A8340B1D01}"/>
              </a:ext>
            </a:extLst>
          </p:cNvPr>
          <p:cNvSpPr>
            <a:spLocks noGrp="1"/>
          </p:cNvSpPr>
          <p:nvPr>
            <p:ph type="body" idx="1"/>
          </p:nvPr>
        </p:nvSpPr>
        <p:spPr/>
        <p:txBody>
          <a:bodyPr/>
          <a:lstStyle/>
          <a:p>
            <a:endParaRPr lang="en-US" altLang="zh-CN" dirty="0"/>
          </a:p>
          <a:p>
            <a:endParaRPr lang="en-US" altLang="zh-CN" sz="1200" dirty="0"/>
          </a:p>
          <a:p>
            <a:endParaRPr lang="en-US" sz="1200" dirty="0"/>
          </a:p>
        </p:txBody>
      </p:sp>
      <p:sp>
        <p:nvSpPr>
          <p:cNvPr id="5" name="灯片编号占位符 4">
            <a:extLst>
              <a:ext uri="{FF2B5EF4-FFF2-40B4-BE49-F238E27FC236}">
                <a16:creationId xmlns:a16="http://schemas.microsoft.com/office/drawing/2014/main" id="{46F46665-D3E4-8496-7622-5C7AA646CBA4}"/>
              </a:ext>
            </a:extLst>
          </p:cNvPr>
          <p:cNvSpPr>
            <a:spLocks noGrp="1"/>
          </p:cNvSpPr>
          <p:nvPr>
            <p:ph type="sldNum" sz="quarter" idx="5"/>
          </p:nvPr>
        </p:nvSpPr>
        <p:spPr/>
        <p:txBody>
          <a:bodyPr/>
          <a:lstStyle/>
          <a:p>
            <a:fld id="{2491FB97-2301-DE4F-BA70-D7EFFA7946DF}" type="slidenum">
              <a:rPr lang="en-US" smtClean="0"/>
              <a:pPr/>
              <a:t>5</a:t>
            </a:fld>
            <a:endParaRPr lang="en-US" dirty="0"/>
          </a:p>
        </p:txBody>
      </p:sp>
    </p:spTree>
    <p:extLst>
      <p:ext uri="{BB962C8B-B14F-4D97-AF65-F5344CB8AC3E}">
        <p14:creationId xmlns:p14="http://schemas.microsoft.com/office/powerpoint/2010/main" val="3823260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7E8C4-1FE2-D1C1-5998-E00E57E635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4F26AB-CB6F-670A-8E36-37A91A563C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650293-E44A-483A-42C7-03F28192081C}"/>
              </a:ext>
            </a:extLst>
          </p:cNvPr>
          <p:cNvSpPr>
            <a:spLocks noGrp="1"/>
          </p:cNvSpPr>
          <p:nvPr>
            <p:ph type="body" idx="1"/>
          </p:nvPr>
        </p:nvSpPr>
        <p:spPr/>
        <p:txBody>
          <a:bodyPr/>
          <a:lstStyle/>
          <a:p>
            <a:r>
              <a:rPr lang="en-US" altLang="zh-CN" dirty="0"/>
              <a:t>Therefore, predicting the Lewis acidity of compounds is highly valuable and has recently been explored by the Greb group. 36 An advanced graph neural network (GNN) model was trained on a substantial database of nearly 49k Lewis acids with diverse central atoms and ligands to predict the Lewis acidity of any compound. Complementarily, we aim at expanding the exploration of Lewis acidity using XAI, focusing on restricted chemical spaces, employing “white-box” self-explanatory models or XAI post-hoc techniques. Interpreting ML models can enhance chemical understanding by acting as a “computational microscope”, 24,25 to explore the qualitative concept of Lewis acidity and as a “source of inspiration” 24,25 for designing novel boron compounds with targeted Lewis acidity. Strategies to boost the Lewis acidity of borane derivatives include introducing electron-withdrawing groups onto ligands 37–40 or using constrained geometry ligands. 41–43 While functional group decoration is common in QSAR organic chemistry studies, applying ML techniques allows for the exploration of a much broader chemical space, providing novel insights for molecule design.</a:t>
            </a:r>
          </a:p>
          <a:p>
            <a:br>
              <a:rPr lang="en-US" altLang="zh-CN" dirty="0"/>
            </a:br>
            <a:endParaRPr lang="en-US" altLang="zh-CN" dirty="0"/>
          </a:p>
          <a:p>
            <a:r>
              <a:rPr lang="en-US" altLang="zh-CN" dirty="0"/>
              <a:t>In this study, we employed ML techniques to create and analyze arrays of Lewis acids, annotated with their corresponding Lewis acidity, measured via the fluoride ion affinity (FIA) ( Figure 1). To improve explainability, we restricted the explored chemical space to four boron derivative scaffolds possessing aromatic rings substituted by electron-donating or -withdrawing substituents. Combining several molecular descriptors and ML algorithms, we built regression models to predict FIA and interpreted them to decipher the intrinsic Lewis acidity of these compounds and identify actionable levers for molecular design.</a:t>
            </a:r>
          </a:p>
          <a:p>
            <a:endParaRPr lang="en-US" dirty="0"/>
          </a:p>
        </p:txBody>
      </p:sp>
      <p:sp>
        <p:nvSpPr>
          <p:cNvPr id="5" name="灯片编号占位符 4">
            <a:extLst>
              <a:ext uri="{FF2B5EF4-FFF2-40B4-BE49-F238E27FC236}">
                <a16:creationId xmlns:a16="http://schemas.microsoft.com/office/drawing/2014/main" id="{624A1EB2-3B33-A364-8133-5923B4F16D1B}"/>
              </a:ext>
            </a:extLst>
          </p:cNvPr>
          <p:cNvSpPr>
            <a:spLocks noGrp="1"/>
          </p:cNvSpPr>
          <p:nvPr>
            <p:ph type="sldNum" sz="quarter" idx="5"/>
          </p:nvPr>
        </p:nvSpPr>
        <p:spPr/>
        <p:txBody>
          <a:bodyPr/>
          <a:lstStyle/>
          <a:p>
            <a:fld id="{2491FB97-2301-DE4F-BA70-D7EFFA7946DF}" type="slidenum">
              <a:rPr lang="en-US" smtClean="0"/>
              <a:pPr/>
              <a:t>6</a:t>
            </a:fld>
            <a:endParaRPr lang="en-US" dirty="0"/>
          </a:p>
        </p:txBody>
      </p:sp>
    </p:spTree>
    <p:extLst>
      <p:ext uri="{BB962C8B-B14F-4D97-AF65-F5344CB8AC3E}">
        <p14:creationId xmlns:p14="http://schemas.microsoft.com/office/powerpoint/2010/main" val="111373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F9A3A-5A53-D99C-0B33-A6E9A8A722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4169E-D161-71A7-BF5A-05CBBF690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0FD3DE-DFB4-EE47-2813-F40FE0E4DFD9}"/>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B5158E02-A05F-E827-9AAA-65A101908640}"/>
              </a:ext>
            </a:extLst>
          </p:cNvPr>
          <p:cNvSpPr>
            <a:spLocks noGrp="1"/>
          </p:cNvSpPr>
          <p:nvPr>
            <p:ph type="sldNum" sz="quarter" idx="5"/>
          </p:nvPr>
        </p:nvSpPr>
        <p:spPr/>
        <p:txBody>
          <a:bodyPr/>
          <a:lstStyle/>
          <a:p>
            <a:fld id="{2491FB97-2301-DE4F-BA70-D7EFFA7946DF}" type="slidenum">
              <a:rPr lang="en-US" smtClean="0"/>
              <a:pPr/>
              <a:t>7</a:t>
            </a:fld>
            <a:endParaRPr lang="en-US" dirty="0"/>
          </a:p>
        </p:txBody>
      </p:sp>
    </p:spTree>
    <p:extLst>
      <p:ext uri="{BB962C8B-B14F-4D97-AF65-F5344CB8AC3E}">
        <p14:creationId xmlns:p14="http://schemas.microsoft.com/office/powerpoint/2010/main" val="85868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1B129-6464-58C2-5ADC-BFAD8691E5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28C05-9422-BD95-E229-EF53388311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4666E7-5FA8-8593-8D97-4A50F0C72102}"/>
              </a:ext>
            </a:extLst>
          </p:cNvPr>
          <p:cNvSpPr>
            <a:spLocks noGrp="1"/>
          </p:cNvSpPr>
          <p:nvPr>
            <p:ph type="body" idx="1"/>
          </p:nvPr>
        </p:nvSpPr>
        <p:spPr/>
        <p:txBody>
          <a:bodyPr/>
          <a:lstStyle/>
          <a:p>
            <a:endParaRPr lang="en-US" dirty="0"/>
          </a:p>
        </p:txBody>
      </p:sp>
      <p:sp>
        <p:nvSpPr>
          <p:cNvPr id="5" name="灯片编号占位符 4">
            <a:extLst>
              <a:ext uri="{FF2B5EF4-FFF2-40B4-BE49-F238E27FC236}">
                <a16:creationId xmlns:a16="http://schemas.microsoft.com/office/drawing/2014/main" id="{911A2D6F-25C6-5D07-54E4-D70B4D74AF02}"/>
              </a:ext>
            </a:extLst>
          </p:cNvPr>
          <p:cNvSpPr>
            <a:spLocks noGrp="1"/>
          </p:cNvSpPr>
          <p:nvPr>
            <p:ph type="sldNum" sz="quarter" idx="5"/>
          </p:nvPr>
        </p:nvSpPr>
        <p:spPr/>
        <p:txBody>
          <a:bodyPr/>
          <a:lstStyle/>
          <a:p>
            <a:fld id="{2491FB97-2301-DE4F-BA70-D7EFFA7946DF}" type="slidenum">
              <a:rPr lang="en-US" smtClean="0"/>
              <a:pPr/>
              <a:t>8</a:t>
            </a:fld>
            <a:endParaRPr lang="en-US" dirty="0"/>
          </a:p>
        </p:txBody>
      </p:sp>
    </p:spTree>
    <p:extLst>
      <p:ext uri="{BB962C8B-B14F-4D97-AF65-F5344CB8AC3E}">
        <p14:creationId xmlns:p14="http://schemas.microsoft.com/office/powerpoint/2010/main" val="1972735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659DA-AC56-26E4-8C65-E8586C851C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61EBED-8336-3155-BBB7-B768FA2154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D918F7-94D6-C6DB-1E9D-7BE8C2DD38D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dirty="0"/>
          </a:p>
        </p:txBody>
      </p:sp>
      <p:sp>
        <p:nvSpPr>
          <p:cNvPr id="5" name="灯片编号占位符 4">
            <a:extLst>
              <a:ext uri="{FF2B5EF4-FFF2-40B4-BE49-F238E27FC236}">
                <a16:creationId xmlns:a16="http://schemas.microsoft.com/office/drawing/2014/main" id="{57674F8B-E4C3-3A27-2C36-4E7DDD7B69CB}"/>
              </a:ext>
            </a:extLst>
          </p:cNvPr>
          <p:cNvSpPr>
            <a:spLocks noGrp="1"/>
          </p:cNvSpPr>
          <p:nvPr>
            <p:ph type="sldNum" sz="quarter" idx="5"/>
          </p:nvPr>
        </p:nvSpPr>
        <p:spPr/>
        <p:txBody>
          <a:bodyPr/>
          <a:lstStyle/>
          <a:p>
            <a:fld id="{2491FB97-2301-DE4F-BA70-D7EFFA7946DF}" type="slidenum">
              <a:rPr lang="en-US" smtClean="0"/>
              <a:pPr/>
              <a:t>9</a:t>
            </a:fld>
            <a:endParaRPr lang="en-US" dirty="0"/>
          </a:p>
        </p:txBody>
      </p:sp>
    </p:spTree>
    <p:extLst>
      <p:ext uri="{BB962C8B-B14F-4D97-AF65-F5344CB8AC3E}">
        <p14:creationId xmlns:p14="http://schemas.microsoft.com/office/powerpoint/2010/main" val="380976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9" name="Picture 8" descr="Diagram, text&#10;&#10;Description automatically generated">
            <a:extLst>
              <a:ext uri="{FF2B5EF4-FFF2-40B4-BE49-F238E27FC236}">
                <a16:creationId xmlns:a16="http://schemas.microsoft.com/office/drawing/2014/main" id="{99C2EED8-2200-4D35-8274-3AD6F8CADCD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66629" y="234950"/>
            <a:ext cx="4465949" cy="781050"/>
          </a:xfrm>
          <a:prstGeom prst="rect">
            <a:avLst/>
          </a:prstGeom>
        </p:spPr>
      </p:pic>
      <p:sp>
        <p:nvSpPr>
          <p:cNvPr id="2" name="Rectangle 1">
            <a:extLst>
              <a:ext uri="{FF2B5EF4-FFF2-40B4-BE49-F238E27FC236}">
                <a16:creationId xmlns:a16="http://schemas.microsoft.com/office/drawing/2014/main" id="{871F46F7-0451-4D25-832D-D89484D0C417}"/>
              </a:ext>
            </a:extLst>
          </p:cNvPr>
          <p:cNvSpPr/>
          <p:nvPr userDrawn="1"/>
        </p:nvSpPr>
        <p:spPr>
          <a:xfrm>
            <a:off x="5950857" y="1"/>
            <a:ext cx="6241143" cy="6858000"/>
          </a:xfrm>
          <a:prstGeom prst="rect">
            <a:avLst/>
          </a:prstGeom>
          <a:solidFill>
            <a:srgbClr val="7D2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94B0B32-0447-1511-0664-AC674613370C}"/>
              </a:ext>
            </a:extLst>
          </p:cNvPr>
          <p:cNvSpPr>
            <a:spLocks noGrp="1"/>
          </p:cNvSpPr>
          <p:nvPr>
            <p:ph type="ctrTitle"/>
          </p:nvPr>
        </p:nvSpPr>
        <p:spPr>
          <a:xfrm>
            <a:off x="441707" y="2930101"/>
            <a:ext cx="5813949" cy="2232511"/>
          </a:xfrm>
        </p:spPr>
        <p:txBody>
          <a:bodyPr anchor="t">
            <a:noAutofit/>
          </a:bodyPr>
          <a:lstStyle>
            <a:lvl1pPr algn="l">
              <a:defRPr sz="4800">
                <a:solidFill>
                  <a:schemeClr val="accent4"/>
                </a:solidFill>
                <a:latin typeface="Arial" panose="020B0604020202020204" pitchFamily="34" charset="0"/>
                <a:cs typeface="Arial" panose="020B0604020202020204" pitchFamily="34" charset="0"/>
              </a:defRPr>
            </a:lvl1pPr>
          </a:lstStyle>
          <a:p>
            <a:r>
              <a:rPr lang="en-GB" dirty="0"/>
              <a:t>Click to edit Master title</a:t>
            </a:r>
            <a:endParaRPr lang="en-US" dirty="0"/>
          </a:p>
        </p:txBody>
      </p:sp>
      <p:sp>
        <p:nvSpPr>
          <p:cNvPr id="13" name="Subtitle 2">
            <a:extLst>
              <a:ext uri="{FF2B5EF4-FFF2-40B4-BE49-F238E27FC236}">
                <a16:creationId xmlns:a16="http://schemas.microsoft.com/office/drawing/2014/main" id="{75663069-7971-8B43-DA3D-1EE2833140DA}"/>
              </a:ext>
            </a:extLst>
          </p:cNvPr>
          <p:cNvSpPr>
            <a:spLocks noGrp="1"/>
          </p:cNvSpPr>
          <p:nvPr>
            <p:ph type="subTitle" idx="1"/>
          </p:nvPr>
        </p:nvSpPr>
        <p:spPr>
          <a:xfrm>
            <a:off x="441707" y="2484196"/>
            <a:ext cx="5813950" cy="275423"/>
          </a:xfrm>
        </p:spPr>
        <p:txBody>
          <a:bodyPr>
            <a:noAutofit/>
          </a:bodyPr>
          <a:lstStyle>
            <a:lvl1pPr marL="0" indent="0" algn="l">
              <a:buNone/>
              <a:defRPr sz="1800">
                <a:solidFill>
                  <a:schemeClr val="bg1"/>
                </a:solidFill>
                <a:latin typeface="+mj-lt"/>
                <a:ea typeface="Microsoft JhengHei" panose="020B0604030504040204" pitchFamily="34" charset="-12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a:t>
            </a:r>
            <a:endParaRPr lang="en-US" dirty="0"/>
          </a:p>
        </p:txBody>
      </p:sp>
      <p:sp>
        <p:nvSpPr>
          <p:cNvPr id="32" name="Date Placeholder 31">
            <a:extLst>
              <a:ext uri="{FF2B5EF4-FFF2-40B4-BE49-F238E27FC236}">
                <a16:creationId xmlns:a16="http://schemas.microsoft.com/office/drawing/2014/main" id="{1250F026-16B3-8EE0-12D3-275BF63E0741}"/>
              </a:ext>
            </a:extLst>
          </p:cNvPr>
          <p:cNvSpPr>
            <a:spLocks noGrp="1"/>
          </p:cNvSpPr>
          <p:nvPr>
            <p:ph type="dt" sz="half" idx="10"/>
          </p:nvPr>
        </p:nvSpPr>
        <p:spPr>
          <a:xfrm>
            <a:off x="429586" y="6356350"/>
            <a:ext cx="2743200" cy="365125"/>
          </a:xfrm>
        </p:spPr>
        <p:txBody>
          <a:bodyPr/>
          <a:lstStyle>
            <a:lvl1pPr>
              <a:defRPr>
                <a:solidFill>
                  <a:schemeClr val="accent4"/>
                </a:solidFill>
                <a:latin typeface="Arial" panose="020B0604020202020204" pitchFamily="34" charset="0"/>
                <a:cs typeface="Arial" panose="020B0604020202020204" pitchFamily="34" charset="0"/>
              </a:defRPr>
            </a:lvl1pPr>
          </a:lstStyle>
          <a:p>
            <a:fld id="{6F01FC47-6441-F049-A65C-EAD0BB9190C5}" type="datetime1">
              <a:rPr lang="zh-CN" altLang="en-US" smtClean="0"/>
              <a:t>2025/7/25</a:t>
            </a:fld>
            <a:endParaRPr lang="en-US" dirty="0"/>
          </a:p>
        </p:txBody>
      </p:sp>
      <p:pic>
        <p:nvPicPr>
          <p:cNvPr id="7" name="Picture 6" descr="Icon&#10;&#10;Description automatically generated with medium confidence">
            <a:extLst>
              <a:ext uri="{FF2B5EF4-FFF2-40B4-BE49-F238E27FC236}">
                <a16:creationId xmlns:a16="http://schemas.microsoft.com/office/drawing/2014/main" id="{FF0CF944-C46A-441F-9EDE-E99B7EE80D98}"/>
              </a:ext>
            </a:extLst>
          </p:cNvPr>
          <p:cNvPicPr>
            <a:picLocks noChangeAspect="1"/>
          </p:cNvPicPr>
          <p:nvPr userDrawn="1"/>
        </p:nvPicPr>
        <p:blipFill rotWithShape="1">
          <a:blip r:embed="rId4" cstate="hqprint">
            <a:alphaModFix amt="10000"/>
            <a:extLst>
              <a:ext uri="{28A0092B-C50C-407E-A947-70E740481C1C}">
                <a14:useLocalDpi xmlns:a14="http://schemas.microsoft.com/office/drawing/2010/main"/>
              </a:ext>
            </a:extLst>
          </a:blip>
          <a:srcRect/>
          <a:stretch/>
        </p:blipFill>
        <p:spPr>
          <a:xfrm>
            <a:off x="6629636" y="685801"/>
            <a:ext cx="5562364" cy="6172199"/>
          </a:xfrm>
          <a:prstGeom prst="rect">
            <a:avLst/>
          </a:prstGeom>
        </p:spPr>
      </p:pic>
    </p:spTree>
    <p:extLst>
      <p:ext uri="{BB962C8B-B14F-4D97-AF65-F5344CB8AC3E}">
        <p14:creationId xmlns:p14="http://schemas.microsoft.com/office/powerpoint/2010/main" val="269497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 White">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BE2482-8622-C84F-94D5-5E247B21C646}"/>
              </a:ext>
            </a:extLst>
          </p:cNvPr>
          <p:cNvSpPr>
            <a:spLocks noGrp="1"/>
          </p:cNvSpPr>
          <p:nvPr>
            <p:ph type="dt" sz="half" idx="10"/>
          </p:nvPr>
        </p:nvSpPr>
        <p:spPr/>
        <p:txBody>
          <a:bodyPr lIns="0"/>
          <a:lstStyle>
            <a:lvl1pPr>
              <a:defRPr>
                <a:solidFill>
                  <a:schemeClr val="accent1"/>
                </a:solidFill>
                <a:latin typeface="+mj-lt"/>
              </a:defRPr>
            </a:lvl1pPr>
          </a:lstStyle>
          <a:p>
            <a:fld id="{D9AFA239-F536-EF41-B549-0485B1C1474B}" type="datetime1">
              <a:rPr lang="zh-CN" altLang="en-US" smtClean="0"/>
              <a:t>2025/7/25</a:t>
            </a:fld>
            <a:endParaRPr lang="en-US" dirty="0"/>
          </a:p>
        </p:txBody>
      </p:sp>
      <p:sp>
        <p:nvSpPr>
          <p:cNvPr id="11" name="Slide Number Placeholder 5">
            <a:extLst>
              <a:ext uri="{FF2B5EF4-FFF2-40B4-BE49-F238E27FC236}">
                <a16:creationId xmlns:a16="http://schemas.microsoft.com/office/drawing/2014/main" id="{397A5542-84F2-7742-AFF5-2CDFE7D092C0}"/>
              </a:ext>
            </a:extLst>
          </p:cNvPr>
          <p:cNvSpPr>
            <a:spLocks noGrp="1"/>
          </p:cNvSpPr>
          <p:nvPr>
            <p:ph type="sldNum" sz="quarter" idx="12"/>
          </p:nvPr>
        </p:nvSpPr>
        <p:spPr>
          <a:xfrm>
            <a:off x="9303195" y="6356350"/>
            <a:ext cx="2743200" cy="365125"/>
          </a:xfrm>
        </p:spPr>
        <p:txBody>
          <a:bodyPr/>
          <a:lstStyle>
            <a:lvl1pPr>
              <a:defRPr>
                <a:solidFill>
                  <a:schemeClr val="tx1"/>
                </a:solidFill>
                <a:latin typeface="+mj-lt"/>
              </a:defRPr>
            </a:lvl1pPr>
          </a:lstStyle>
          <a:p>
            <a:fld id="{7EB81B2B-FE88-CD45-B1AD-F9ACA635D2C8}" type="slidenum">
              <a:rPr lang="en-US" smtClean="0"/>
              <a:pPr/>
              <a:t>‹#›</a:t>
            </a:fld>
            <a:endParaRPr lang="en-US" dirty="0"/>
          </a:p>
        </p:txBody>
      </p:sp>
      <p:cxnSp>
        <p:nvCxnSpPr>
          <p:cNvPr id="7" name="Straight Connector 6">
            <a:extLst>
              <a:ext uri="{FF2B5EF4-FFF2-40B4-BE49-F238E27FC236}">
                <a16:creationId xmlns:a16="http://schemas.microsoft.com/office/drawing/2014/main" id="{30FD9E17-FB5B-BB43-8F6D-15BA50B453A7}"/>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1456F193-5B28-A0FF-CD7E-784B21CE02BB}"/>
              </a:ext>
            </a:extLst>
          </p:cNvPr>
          <p:cNvSpPr>
            <a:spLocks noGrp="1"/>
          </p:cNvSpPr>
          <p:nvPr>
            <p:ph type="ctrTitle"/>
          </p:nvPr>
        </p:nvSpPr>
        <p:spPr>
          <a:xfrm>
            <a:off x="397981" y="1339784"/>
            <a:ext cx="8405360" cy="813331"/>
          </a:xfrm>
        </p:spPr>
        <p:txBody>
          <a:bodyPr lIns="0" anchor="t">
            <a:normAutofit/>
          </a:bodyPr>
          <a:lstStyle>
            <a:lvl1pPr algn="l">
              <a:defRPr sz="4800">
                <a:solidFill>
                  <a:schemeClr val="accent1"/>
                </a:solidFill>
                <a:latin typeface="+mj-lt"/>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D09BD249-004D-E15A-D62B-B224B4900FEF}"/>
              </a:ext>
            </a:extLst>
          </p:cNvPr>
          <p:cNvSpPr>
            <a:spLocks noGrp="1"/>
          </p:cNvSpPr>
          <p:nvPr>
            <p:ph type="subTitle" idx="1"/>
          </p:nvPr>
        </p:nvSpPr>
        <p:spPr>
          <a:xfrm>
            <a:off x="397980" y="2236546"/>
            <a:ext cx="4855337" cy="813331"/>
          </a:xfrm>
        </p:spPr>
        <p:txBody>
          <a:bodyPr lIns="0">
            <a:normAutofit/>
          </a:bodyPr>
          <a:lstStyle>
            <a:lvl1pPr marL="0" indent="0" algn="l">
              <a:buNone/>
              <a:defRPr sz="18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A picture containing text&#10;&#10;Description automatically generated">
            <a:extLst>
              <a:ext uri="{FF2B5EF4-FFF2-40B4-BE49-F238E27FC236}">
                <a16:creationId xmlns:a16="http://schemas.microsoft.com/office/drawing/2014/main" id="{1C1D3614-8373-4415-9AEA-6B8571EDC3E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115226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Picture / Chart - White">
    <p:bg>
      <p:bgPr>
        <a:solidFill>
          <a:schemeClr val="bg1"/>
        </a:solidFill>
        <a:effectLst/>
      </p:bgPr>
    </p:bg>
    <p:spTree>
      <p:nvGrpSpPr>
        <p:cNvPr id="1" name=""/>
        <p:cNvGrpSpPr/>
        <p:nvPr/>
      </p:nvGrpSpPr>
      <p:grpSpPr>
        <a:xfrm>
          <a:off x="0" y="0"/>
          <a:ext cx="0" cy="0"/>
          <a:chOff x="0" y="0"/>
          <a:chExt cx="0" cy="0"/>
        </a:xfrm>
      </p:grpSpPr>
      <p:sp>
        <p:nvSpPr>
          <p:cNvPr id="4" name="Picture Placeholder 16">
            <a:extLst>
              <a:ext uri="{FF2B5EF4-FFF2-40B4-BE49-F238E27FC236}">
                <a16:creationId xmlns:a16="http://schemas.microsoft.com/office/drawing/2014/main" id="{A485FBD9-AB5E-1A2C-4C08-22B967CBE99F}"/>
              </a:ext>
            </a:extLst>
          </p:cNvPr>
          <p:cNvSpPr>
            <a:spLocks noGrp="1"/>
          </p:cNvSpPr>
          <p:nvPr>
            <p:ph type="pic" sz="quarter" idx="11" hasCustomPrompt="1"/>
          </p:nvPr>
        </p:nvSpPr>
        <p:spPr>
          <a:xfrm>
            <a:off x="6103831" y="0"/>
            <a:ext cx="6096000" cy="6858000"/>
          </a:xfrm>
          <a:noFill/>
        </p:spPr>
        <p:txBody>
          <a:bodyPr/>
          <a:lstStyle>
            <a:lvl1pPr marL="0" indent="0" algn="l">
              <a:buNone/>
              <a:defRPr>
                <a:solidFill>
                  <a:schemeClr val="tx1"/>
                </a:solidFill>
              </a:defRPr>
            </a:lvl1pPr>
          </a:lstStyle>
          <a:p>
            <a:r>
              <a:rPr lang="en-US" dirty="0"/>
              <a:t>Picture</a:t>
            </a:r>
          </a:p>
        </p:txBody>
      </p:sp>
      <p:cxnSp>
        <p:nvCxnSpPr>
          <p:cNvPr id="22" name="Straight Connector 21">
            <a:extLst>
              <a:ext uri="{FF2B5EF4-FFF2-40B4-BE49-F238E27FC236}">
                <a16:creationId xmlns:a16="http://schemas.microsoft.com/office/drawing/2014/main" id="{530357CC-D39C-8691-A9B2-8C51FC7A04E3}"/>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721DC111-2D70-1737-AECC-38FF42C83FA9}"/>
              </a:ext>
            </a:extLst>
          </p:cNvPr>
          <p:cNvSpPr>
            <a:spLocks noGrp="1"/>
          </p:cNvSpPr>
          <p:nvPr>
            <p:ph type="dt" sz="half" idx="14"/>
          </p:nvPr>
        </p:nvSpPr>
        <p:spPr/>
        <p:txBody>
          <a:bodyPr lIns="0"/>
          <a:lstStyle>
            <a:lvl1pPr>
              <a:defRPr>
                <a:solidFill>
                  <a:schemeClr val="accent1"/>
                </a:solidFill>
                <a:latin typeface="+mj-lt"/>
              </a:defRPr>
            </a:lvl1pPr>
          </a:lstStyle>
          <a:p>
            <a:fld id="{07681540-ABC7-114F-8E73-A9F8A227E18C}" type="datetime1">
              <a:rPr lang="zh-CN" altLang="en-US" smtClean="0"/>
              <a:t>2025/7/25</a:t>
            </a:fld>
            <a:endParaRPr lang="en-US" dirty="0"/>
          </a:p>
        </p:txBody>
      </p:sp>
      <p:sp>
        <p:nvSpPr>
          <p:cNvPr id="7" name="Footer Placeholder 6">
            <a:extLst>
              <a:ext uri="{FF2B5EF4-FFF2-40B4-BE49-F238E27FC236}">
                <a16:creationId xmlns:a16="http://schemas.microsoft.com/office/drawing/2014/main" id="{003EE419-9ABF-FEE7-3D6F-8D806A23E076}"/>
              </a:ext>
            </a:extLst>
          </p:cNvPr>
          <p:cNvSpPr>
            <a:spLocks noGrp="1"/>
          </p:cNvSpPr>
          <p:nvPr>
            <p:ph type="ftr" sz="quarter" idx="15"/>
          </p:nvPr>
        </p:nvSpPr>
        <p:spPr/>
        <p:txBody>
          <a:bodyPr lIns="0"/>
          <a:lstStyle>
            <a:lvl1pPr>
              <a:defRPr>
                <a:latin typeface="+mj-lt"/>
              </a:defRPr>
            </a:lvl1pPr>
          </a:lstStyle>
          <a:p>
            <a:endParaRPr lang="en-US" dirty="0"/>
          </a:p>
        </p:txBody>
      </p:sp>
      <p:sp>
        <p:nvSpPr>
          <p:cNvPr id="29" name="Slide Number Placeholder 28">
            <a:extLst>
              <a:ext uri="{FF2B5EF4-FFF2-40B4-BE49-F238E27FC236}">
                <a16:creationId xmlns:a16="http://schemas.microsoft.com/office/drawing/2014/main" id="{EA967213-1659-DE8B-F1C9-2049B4377894}"/>
              </a:ext>
            </a:extLst>
          </p:cNvPr>
          <p:cNvSpPr>
            <a:spLocks noGrp="1"/>
          </p:cNvSpPr>
          <p:nvPr>
            <p:ph type="sldNum" sz="quarter" idx="16"/>
          </p:nvPr>
        </p:nvSpPr>
        <p:spPr/>
        <p:txBody>
          <a:bodyPr/>
          <a:lstStyle>
            <a:lvl1pPr>
              <a:defRPr>
                <a:latin typeface="Arial" panose="020B0604020202020204" pitchFamily="34" charset="0"/>
              </a:defRPr>
            </a:lvl1pPr>
          </a:lstStyle>
          <a:p>
            <a:fld id="{7EB81B2B-FE88-CD45-B1AD-F9ACA635D2C8}" type="slidenum">
              <a:rPr lang="en-US" smtClean="0"/>
              <a:pPr/>
              <a:t>‹#›</a:t>
            </a:fld>
            <a:endParaRPr lang="en-US" dirty="0"/>
          </a:p>
        </p:txBody>
      </p:sp>
      <p:sp>
        <p:nvSpPr>
          <p:cNvPr id="3" name="Title 15">
            <a:extLst>
              <a:ext uri="{FF2B5EF4-FFF2-40B4-BE49-F238E27FC236}">
                <a16:creationId xmlns:a16="http://schemas.microsoft.com/office/drawing/2014/main" id="{93EE1C1E-EF1A-6D0D-0A60-75F240EFCEDE}"/>
              </a:ext>
            </a:extLst>
          </p:cNvPr>
          <p:cNvSpPr>
            <a:spLocks noGrp="1"/>
          </p:cNvSpPr>
          <p:nvPr>
            <p:ph type="title"/>
          </p:nvPr>
        </p:nvSpPr>
        <p:spPr>
          <a:xfrm>
            <a:off x="385859" y="1005422"/>
            <a:ext cx="5383174"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sp>
        <p:nvSpPr>
          <p:cNvPr id="5" name="Text Placeholder 3">
            <a:extLst>
              <a:ext uri="{FF2B5EF4-FFF2-40B4-BE49-F238E27FC236}">
                <a16:creationId xmlns:a16="http://schemas.microsoft.com/office/drawing/2014/main" id="{134DE3B7-C095-A939-3B29-FC641EF76FA8}"/>
              </a:ext>
            </a:extLst>
          </p:cNvPr>
          <p:cNvSpPr>
            <a:spLocks noGrp="1"/>
          </p:cNvSpPr>
          <p:nvPr>
            <p:ph type="body" sz="half" idx="2"/>
          </p:nvPr>
        </p:nvSpPr>
        <p:spPr>
          <a:xfrm>
            <a:off x="385859" y="2329200"/>
            <a:ext cx="5383174" cy="3690344"/>
          </a:xfrm>
        </p:spPr>
        <p:txBody>
          <a:bodyPr lIns="0">
            <a:normAutofit/>
          </a:bodyPr>
          <a:lstStyle>
            <a:lvl1pPr marL="0" indent="0">
              <a:buNone/>
              <a:defRPr sz="15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pic>
        <p:nvPicPr>
          <p:cNvPr id="10" name="Picture 9" descr="A picture containing text&#10;&#10;Description automatically generated">
            <a:extLst>
              <a:ext uri="{FF2B5EF4-FFF2-40B4-BE49-F238E27FC236}">
                <a16:creationId xmlns:a16="http://schemas.microsoft.com/office/drawing/2014/main" id="{11EB605D-02A2-499E-9481-0DEF1F03B77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231473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Picture / Chart - Grey">
    <p:bg>
      <p:bgPr>
        <a:solidFill>
          <a:schemeClr val="bg2"/>
        </a:solidFill>
        <a:effectLst/>
      </p:bgPr>
    </p:bg>
    <p:spTree>
      <p:nvGrpSpPr>
        <p:cNvPr id="1" name=""/>
        <p:cNvGrpSpPr/>
        <p:nvPr/>
      </p:nvGrpSpPr>
      <p:grpSpPr>
        <a:xfrm>
          <a:off x="0" y="0"/>
          <a:ext cx="0" cy="0"/>
          <a:chOff x="0" y="0"/>
          <a:chExt cx="0" cy="0"/>
        </a:xfrm>
      </p:grpSpPr>
      <p:sp>
        <p:nvSpPr>
          <p:cNvPr id="4" name="Picture Placeholder 16">
            <a:extLst>
              <a:ext uri="{FF2B5EF4-FFF2-40B4-BE49-F238E27FC236}">
                <a16:creationId xmlns:a16="http://schemas.microsoft.com/office/drawing/2014/main" id="{A485FBD9-AB5E-1A2C-4C08-22B967CBE99F}"/>
              </a:ext>
            </a:extLst>
          </p:cNvPr>
          <p:cNvSpPr>
            <a:spLocks noGrp="1"/>
          </p:cNvSpPr>
          <p:nvPr>
            <p:ph type="pic" sz="quarter" idx="11" hasCustomPrompt="1"/>
          </p:nvPr>
        </p:nvSpPr>
        <p:spPr>
          <a:xfrm>
            <a:off x="6103831" y="0"/>
            <a:ext cx="6096000" cy="6858000"/>
          </a:xfrm>
          <a:noFill/>
        </p:spPr>
        <p:txBody>
          <a:bodyPr/>
          <a:lstStyle>
            <a:lvl1pPr marL="0" indent="0" algn="l">
              <a:buNone/>
              <a:defRPr>
                <a:solidFill>
                  <a:schemeClr val="tx1"/>
                </a:solidFill>
              </a:defRPr>
            </a:lvl1pPr>
          </a:lstStyle>
          <a:p>
            <a:r>
              <a:rPr lang="en-US" dirty="0"/>
              <a:t>Picture</a:t>
            </a:r>
          </a:p>
        </p:txBody>
      </p:sp>
      <p:cxnSp>
        <p:nvCxnSpPr>
          <p:cNvPr id="22" name="Straight Connector 21">
            <a:extLst>
              <a:ext uri="{FF2B5EF4-FFF2-40B4-BE49-F238E27FC236}">
                <a16:creationId xmlns:a16="http://schemas.microsoft.com/office/drawing/2014/main" id="{530357CC-D39C-8691-A9B2-8C51FC7A04E3}"/>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721DC111-2D70-1737-AECC-38FF42C83FA9}"/>
              </a:ext>
            </a:extLst>
          </p:cNvPr>
          <p:cNvSpPr>
            <a:spLocks noGrp="1"/>
          </p:cNvSpPr>
          <p:nvPr>
            <p:ph type="dt" sz="half" idx="14"/>
          </p:nvPr>
        </p:nvSpPr>
        <p:spPr/>
        <p:txBody>
          <a:bodyPr lIns="0"/>
          <a:lstStyle>
            <a:lvl1pPr>
              <a:defRPr>
                <a:solidFill>
                  <a:schemeClr val="accent1"/>
                </a:solidFill>
                <a:latin typeface="+mj-lt"/>
              </a:defRPr>
            </a:lvl1pPr>
          </a:lstStyle>
          <a:p>
            <a:fld id="{E898EF73-6545-AF41-A68A-A5672EB6F66E}" type="datetime1">
              <a:rPr lang="zh-CN" altLang="en-US" smtClean="0"/>
              <a:t>2025/7/25</a:t>
            </a:fld>
            <a:endParaRPr lang="en-US" dirty="0"/>
          </a:p>
        </p:txBody>
      </p:sp>
      <p:sp>
        <p:nvSpPr>
          <p:cNvPr id="7" name="Footer Placeholder 6">
            <a:extLst>
              <a:ext uri="{FF2B5EF4-FFF2-40B4-BE49-F238E27FC236}">
                <a16:creationId xmlns:a16="http://schemas.microsoft.com/office/drawing/2014/main" id="{003EE419-9ABF-FEE7-3D6F-8D806A23E076}"/>
              </a:ext>
            </a:extLst>
          </p:cNvPr>
          <p:cNvSpPr>
            <a:spLocks noGrp="1"/>
          </p:cNvSpPr>
          <p:nvPr>
            <p:ph type="ftr" sz="quarter" idx="15"/>
          </p:nvPr>
        </p:nvSpPr>
        <p:spPr/>
        <p:txBody>
          <a:bodyPr lIns="0"/>
          <a:lstStyle>
            <a:lvl1pPr>
              <a:defRPr>
                <a:latin typeface="+mj-lt"/>
              </a:defRPr>
            </a:lvl1pPr>
          </a:lstStyle>
          <a:p>
            <a:endParaRPr lang="en-US" dirty="0"/>
          </a:p>
        </p:txBody>
      </p:sp>
      <p:sp>
        <p:nvSpPr>
          <p:cNvPr id="29" name="Slide Number Placeholder 28">
            <a:extLst>
              <a:ext uri="{FF2B5EF4-FFF2-40B4-BE49-F238E27FC236}">
                <a16:creationId xmlns:a16="http://schemas.microsoft.com/office/drawing/2014/main" id="{EA967213-1659-DE8B-F1C9-2049B4377894}"/>
              </a:ext>
            </a:extLst>
          </p:cNvPr>
          <p:cNvSpPr>
            <a:spLocks noGrp="1"/>
          </p:cNvSpPr>
          <p:nvPr>
            <p:ph type="sldNum" sz="quarter" idx="16"/>
          </p:nvPr>
        </p:nvSpPr>
        <p:spPr/>
        <p:txBody>
          <a:bodyPr/>
          <a:lstStyle>
            <a:lvl1pPr>
              <a:defRPr>
                <a:latin typeface="Arial" panose="020B0604020202020204" pitchFamily="34" charset="0"/>
              </a:defRPr>
            </a:lvl1pPr>
          </a:lstStyle>
          <a:p>
            <a:fld id="{7EB81B2B-FE88-CD45-B1AD-F9ACA635D2C8}" type="slidenum">
              <a:rPr lang="en-US" smtClean="0"/>
              <a:pPr/>
              <a:t>‹#›</a:t>
            </a:fld>
            <a:endParaRPr lang="en-US" dirty="0"/>
          </a:p>
        </p:txBody>
      </p:sp>
      <p:sp>
        <p:nvSpPr>
          <p:cNvPr id="3" name="Title 15">
            <a:extLst>
              <a:ext uri="{FF2B5EF4-FFF2-40B4-BE49-F238E27FC236}">
                <a16:creationId xmlns:a16="http://schemas.microsoft.com/office/drawing/2014/main" id="{93EE1C1E-EF1A-6D0D-0A60-75F240EFCEDE}"/>
              </a:ext>
            </a:extLst>
          </p:cNvPr>
          <p:cNvSpPr>
            <a:spLocks noGrp="1"/>
          </p:cNvSpPr>
          <p:nvPr>
            <p:ph type="title"/>
          </p:nvPr>
        </p:nvSpPr>
        <p:spPr>
          <a:xfrm>
            <a:off x="385859" y="1005422"/>
            <a:ext cx="5383174"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sp>
        <p:nvSpPr>
          <p:cNvPr id="5" name="Text Placeholder 3">
            <a:extLst>
              <a:ext uri="{FF2B5EF4-FFF2-40B4-BE49-F238E27FC236}">
                <a16:creationId xmlns:a16="http://schemas.microsoft.com/office/drawing/2014/main" id="{134DE3B7-C095-A939-3B29-FC641EF76FA8}"/>
              </a:ext>
            </a:extLst>
          </p:cNvPr>
          <p:cNvSpPr>
            <a:spLocks noGrp="1"/>
          </p:cNvSpPr>
          <p:nvPr>
            <p:ph type="body" sz="half" idx="2"/>
          </p:nvPr>
        </p:nvSpPr>
        <p:spPr>
          <a:xfrm>
            <a:off x="385859" y="2329200"/>
            <a:ext cx="5383174" cy="3690344"/>
          </a:xfrm>
        </p:spPr>
        <p:txBody>
          <a:bodyPr lIns="0">
            <a:normAutofit/>
          </a:bodyPr>
          <a:lstStyle>
            <a:lvl1pPr marL="0" indent="0">
              <a:buNone/>
              <a:defRPr sz="15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pic>
        <p:nvPicPr>
          <p:cNvPr id="10" name="Picture 9" descr="A picture containing text&#10;&#10;Description automatically generated">
            <a:extLst>
              <a:ext uri="{FF2B5EF4-FFF2-40B4-BE49-F238E27FC236}">
                <a16:creationId xmlns:a16="http://schemas.microsoft.com/office/drawing/2014/main" id="{DA40DAE3-DBDC-4D65-B916-1C1ED7B6E14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56593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White">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E33D3A2-543B-124A-AE73-8C57A8CA5D2D}"/>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091AA828-A1BE-C8F1-1AD7-810F3BA1777F}"/>
              </a:ext>
            </a:extLst>
          </p:cNvPr>
          <p:cNvSpPr>
            <a:spLocks noGrp="1"/>
          </p:cNvSpPr>
          <p:nvPr>
            <p:ph type="dt" sz="half" idx="10"/>
          </p:nvPr>
        </p:nvSpPr>
        <p:spPr/>
        <p:txBody>
          <a:bodyPr lIns="0"/>
          <a:lstStyle>
            <a:lvl1pPr>
              <a:defRPr>
                <a:solidFill>
                  <a:schemeClr val="accent1"/>
                </a:solidFill>
                <a:latin typeface="+mj-lt"/>
              </a:defRPr>
            </a:lvl1pPr>
          </a:lstStyle>
          <a:p>
            <a:fld id="{5BAA4C88-F51E-FA43-A53D-A4779F9A3D02}" type="datetime1">
              <a:rPr lang="zh-CN" altLang="en-US" smtClean="0"/>
              <a:t>2025/7/25</a:t>
            </a:fld>
            <a:endParaRPr lang="en-US" dirty="0"/>
          </a:p>
        </p:txBody>
      </p:sp>
      <p:sp>
        <p:nvSpPr>
          <p:cNvPr id="5" name="Footer Placeholder 4">
            <a:extLst>
              <a:ext uri="{FF2B5EF4-FFF2-40B4-BE49-F238E27FC236}">
                <a16:creationId xmlns:a16="http://schemas.microsoft.com/office/drawing/2014/main" id="{488D2520-979B-427D-20F9-CE9FEBC75BB5}"/>
              </a:ext>
            </a:extLst>
          </p:cNvPr>
          <p:cNvSpPr>
            <a:spLocks noGrp="1"/>
          </p:cNvSpPr>
          <p:nvPr>
            <p:ph type="ftr" sz="quarter" idx="11"/>
          </p:nvPr>
        </p:nvSpPr>
        <p:spPr/>
        <p:txBody>
          <a:bodyPr lIns="0"/>
          <a:lstStyle>
            <a:lvl1pPr>
              <a:defRPr>
                <a:latin typeface="+mj-lt"/>
              </a:defRPr>
            </a:lvl1pPr>
          </a:lstStyle>
          <a:p>
            <a:endParaRPr lang="en-US" dirty="0"/>
          </a:p>
        </p:txBody>
      </p:sp>
      <p:sp>
        <p:nvSpPr>
          <p:cNvPr id="6" name="Slide Number Placeholder 5">
            <a:extLst>
              <a:ext uri="{FF2B5EF4-FFF2-40B4-BE49-F238E27FC236}">
                <a16:creationId xmlns:a16="http://schemas.microsoft.com/office/drawing/2014/main" id="{E42179B7-8519-F581-90E4-7CC7F7749BD2}"/>
              </a:ext>
            </a:extLst>
          </p:cNvPr>
          <p:cNvSpPr>
            <a:spLocks noGrp="1"/>
          </p:cNvSpPr>
          <p:nvPr>
            <p:ph type="sldNum" sz="quarter" idx="12"/>
          </p:nvPr>
        </p:nvSpPr>
        <p:spPr/>
        <p:txBody>
          <a:bodyPr/>
          <a:lstStyle>
            <a:lvl1pPr>
              <a:defRPr>
                <a:latin typeface="+mj-lt"/>
              </a:defRPr>
            </a:lvl1pPr>
          </a:lstStyle>
          <a:p>
            <a:fld id="{7EB81B2B-FE88-CD45-B1AD-F9ACA635D2C8}" type="slidenum">
              <a:rPr lang="en-US" smtClean="0"/>
              <a:pPr/>
              <a:t>‹#›</a:t>
            </a:fld>
            <a:endParaRPr lang="en-US" dirty="0"/>
          </a:p>
        </p:txBody>
      </p:sp>
      <p:sp>
        <p:nvSpPr>
          <p:cNvPr id="4" name="Title 15">
            <a:extLst>
              <a:ext uri="{FF2B5EF4-FFF2-40B4-BE49-F238E27FC236}">
                <a16:creationId xmlns:a16="http://schemas.microsoft.com/office/drawing/2014/main" id="{81E2B861-D970-8DA3-C0FC-C51DFCEA8964}"/>
              </a:ext>
            </a:extLst>
          </p:cNvPr>
          <p:cNvSpPr>
            <a:spLocks noGrp="1"/>
          </p:cNvSpPr>
          <p:nvPr>
            <p:ph type="title"/>
          </p:nvPr>
        </p:nvSpPr>
        <p:spPr>
          <a:xfrm>
            <a:off x="385859" y="1005422"/>
            <a:ext cx="10515600"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pic>
        <p:nvPicPr>
          <p:cNvPr id="8" name="Picture 7" descr="A picture containing text&#10;&#10;Description automatically generated">
            <a:extLst>
              <a:ext uri="{FF2B5EF4-FFF2-40B4-BE49-F238E27FC236}">
                <a16:creationId xmlns:a16="http://schemas.microsoft.com/office/drawing/2014/main" id="{2346C2DC-A66D-44F2-A9DD-964B657D920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3609430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 Grey">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9373FB6-CC4D-A94E-8B08-85E403F95212}"/>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3" name="Date Placeholder 12">
            <a:extLst>
              <a:ext uri="{FF2B5EF4-FFF2-40B4-BE49-F238E27FC236}">
                <a16:creationId xmlns:a16="http://schemas.microsoft.com/office/drawing/2014/main" id="{7AF1756F-C5D9-A8E4-0C1B-7C32F670F147}"/>
              </a:ext>
            </a:extLst>
          </p:cNvPr>
          <p:cNvSpPr>
            <a:spLocks noGrp="1"/>
          </p:cNvSpPr>
          <p:nvPr>
            <p:ph type="dt" sz="half" idx="10"/>
          </p:nvPr>
        </p:nvSpPr>
        <p:spPr/>
        <p:txBody>
          <a:bodyPr lIns="0"/>
          <a:lstStyle>
            <a:lvl1pPr>
              <a:defRPr>
                <a:solidFill>
                  <a:schemeClr val="accent1"/>
                </a:solidFill>
                <a:latin typeface="+mj-lt"/>
              </a:defRPr>
            </a:lvl1pPr>
          </a:lstStyle>
          <a:p>
            <a:fld id="{EA86FCA9-D33C-A64D-9953-075728A13F0F}" type="datetime1">
              <a:rPr lang="zh-CN" altLang="en-US" smtClean="0"/>
              <a:t>2025/7/25</a:t>
            </a:fld>
            <a:endParaRPr lang="en-US" dirty="0"/>
          </a:p>
        </p:txBody>
      </p:sp>
      <p:sp>
        <p:nvSpPr>
          <p:cNvPr id="14" name="Footer Placeholder 13">
            <a:extLst>
              <a:ext uri="{FF2B5EF4-FFF2-40B4-BE49-F238E27FC236}">
                <a16:creationId xmlns:a16="http://schemas.microsoft.com/office/drawing/2014/main" id="{2DA5EEBA-9FC5-664C-E2C4-2B0C7CD86812}"/>
              </a:ext>
            </a:extLst>
          </p:cNvPr>
          <p:cNvSpPr>
            <a:spLocks noGrp="1"/>
          </p:cNvSpPr>
          <p:nvPr>
            <p:ph type="ftr" sz="quarter" idx="11"/>
          </p:nvPr>
        </p:nvSpPr>
        <p:spPr/>
        <p:txBody>
          <a:bodyPr lIns="0"/>
          <a:lstStyle>
            <a:lvl1pPr>
              <a:defRPr>
                <a:latin typeface="+mj-lt"/>
              </a:defRPr>
            </a:lvl1pPr>
          </a:lstStyle>
          <a:p>
            <a:endParaRPr lang="en-US" dirty="0"/>
          </a:p>
        </p:txBody>
      </p:sp>
      <p:sp>
        <p:nvSpPr>
          <p:cNvPr id="15" name="Slide Number Placeholder 14">
            <a:extLst>
              <a:ext uri="{FF2B5EF4-FFF2-40B4-BE49-F238E27FC236}">
                <a16:creationId xmlns:a16="http://schemas.microsoft.com/office/drawing/2014/main" id="{5624BBE4-D75E-EB1B-B058-6622D739A767}"/>
              </a:ext>
            </a:extLst>
          </p:cNvPr>
          <p:cNvSpPr>
            <a:spLocks noGrp="1"/>
          </p:cNvSpPr>
          <p:nvPr>
            <p:ph type="sldNum" sz="quarter" idx="12"/>
          </p:nvPr>
        </p:nvSpPr>
        <p:spPr/>
        <p:txBody>
          <a:bodyPr/>
          <a:lstStyle>
            <a:lvl1pPr>
              <a:defRPr>
                <a:latin typeface="+mj-lt"/>
              </a:defRPr>
            </a:lvl1pPr>
          </a:lstStyle>
          <a:p>
            <a:fld id="{7EB81B2B-FE88-CD45-B1AD-F9ACA635D2C8}" type="slidenum">
              <a:rPr lang="en-US" smtClean="0"/>
              <a:pPr/>
              <a:t>‹#›</a:t>
            </a:fld>
            <a:endParaRPr lang="en-US" dirty="0"/>
          </a:p>
        </p:txBody>
      </p:sp>
      <p:sp>
        <p:nvSpPr>
          <p:cNvPr id="3" name="Title 15">
            <a:extLst>
              <a:ext uri="{FF2B5EF4-FFF2-40B4-BE49-F238E27FC236}">
                <a16:creationId xmlns:a16="http://schemas.microsoft.com/office/drawing/2014/main" id="{541061B1-700C-B486-A295-E4145289E7FA}"/>
              </a:ext>
            </a:extLst>
          </p:cNvPr>
          <p:cNvSpPr>
            <a:spLocks noGrp="1"/>
          </p:cNvSpPr>
          <p:nvPr>
            <p:ph type="title"/>
          </p:nvPr>
        </p:nvSpPr>
        <p:spPr>
          <a:xfrm>
            <a:off x="385859" y="1005422"/>
            <a:ext cx="10515600"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pic>
        <p:nvPicPr>
          <p:cNvPr id="9" name="Picture 8" descr="A picture containing text&#10;&#10;Description automatically generated">
            <a:extLst>
              <a:ext uri="{FF2B5EF4-FFF2-40B4-BE49-F238E27FC236}">
                <a16:creationId xmlns:a16="http://schemas.microsoft.com/office/drawing/2014/main" id="{53F334E4-7094-405B-A131-48CD1FF4601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2771303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 White">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B06A133-16A6-2E46-BE54-EC31444E4999}"/>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F6F2F301-B924-579C-2670-8B5BBEAF20E5}"/>
              </a:ext>
            </a:extLst>
          </p:cNvPr>
          <p:cNvSpPr>
            <a:spLocks noGrp="1"/>
          </p:cNvSpPr>
          <p:nvPr>
            <p:ph type="dt" sz="half" idx="10"/>
          </p:nvPr>
        </p:nvSpPr>
        <p:spPr/>
        <p:txBody>
          <a:bodyPr lIns="0"/>
          <a:lstStyle>
            <a:lvl1pPr>
              <a:defRPr>
                <a:solidFill>
                  <a:schemeClr val="accent1"/>
                </a:solidFill>
                <a:latin typeface="+mj-lt"/>
              </a:defRPr>
            </a:lvl1pPr>
          </a:lstStyle>
          <a:p>
            <a:fld id="{6C26C53D-7556-9A47-95C8-D816C89064B8}" type="datetime1">
              <a:rPr lang="zh-CN" altLang="en-US" smtClean="0"/>
              <a:t>2025/7/25</a:t>
            </a:fld>
            <a:endParaRPr lang="en-US" dirty="0"/>
          </a:p>
        </p:txBody>
      </p:sp>
      <p:sp>
        <p:nvSpPr>
          <p:cNvPr id="8" name="Footer Placeholder 7">
            <a:extLst>
              <a:ext uri="{FF2B5EF4-FFF2-40B4-BE49-F238E27FC236}">
                <a16:creationId xmlns:a16="http://schemas.microsoft.com/office/drawing/2014/main" id="{147C58AA-B97B-19CA-4693-7A8F0215E3DB}"/>
              </a:ext>
            </a:extLst>
          </p:cNvPr>
          <p:cNvSpPr>
            <a:spLocks noGrp="1"/>
          </p:cNvSpPr>
          <p:nvPr>
            <p:ph type="ftr" sz="quarter" idx="11"/>
          </p:nvPr>
        </p:nvSpPr>
        <p:spPr/>
        <p:txBody>
          <a:bodyPr lIns="0"/>
          <a:lstStyle>
            <a:lvl1pPr>
              <a:defRPr>
                <a:latin typeface="+mj-lt"/>
              </a:defRPr>
            </a:lvl1pPr>
          </a:lstStyle>
          <a:p>
            <a:endParaRPr lang="en-US" dirty="0"/>
          </a:p>
        </p:txBody>
      </p:sp>
      <p:sp>
        <p:nvSpPr>
          <p:cNvPr id="14" name="Slide Number Placeholder 13">
            <a:extLst>
              <a:ext uri="{FF2B5EF4-FFF2-40B4-BE49-F238E27FC236}">
                <a16:creationId xmlns:a16="http://schemas.microsoft.com/office/drawing/2014/main" id="{9F1C158E-4F52-6C24-6CDA-005B6F597572}"/>
              </a:ext>
            </a:extLst>
          </p:cNvPr>
          <p:cNvSpPr>
            <a:spLocks noGrp="1"/>
          </p:cNvSpPr>
          <p:nvPr>
            <p:ph type="sldNum" sz="quarter" idx="12"/>
          </p:nvPr>
        </p:nvSpPr>
        <p:spPr/>
        <p:txBody>
          <a:bodyPr/>
          <a:lstStyle>
            <a:lvl1pPr>
              <a:defRPr>
                <a:latin typeface="Arial" panose="020B0604020202020204" pitchFamily="34" charset="0"/>
              </a:defRPr>
            </a:lvl1pPr>
          </a:lstStyle>
          <a:p>
            <a:fld id="{7EB81B2B-FE88-CD45-B1AD-F9ACA635D2C8}" type="slidenum">
              <a:rPr lang="en-US" smtClean="0"/>
              <a:pPr/>
              <a:t>‹#›</a:t>
            </a:fld>
            <a:endParaRPr lang="en-US" dirty="0"/>
          </a:p>
        </p:txBody>
      </p:sp>
      <p:sp>
        <p:nvSpPr>
          <p:cNvPr id="15" name="Text Placeholder 3">
            <a:extLst>
              <a:ext uri="{FF2B5EF4-FFF2-40B4-BE49-F238E27FC236}">
                <a16:creationId xmlns:a16="http://schemas.microsoft.com/office/drawing/2014/main" id="{4CDB8C93-90B6-0CF5-2F3C-9090A21BF500}"/>
              </a:ext>
            </a:extLst>
          </p:cNvPr>
          <p:cNvSpPr>
            <a:spLocks noGrp="1"/>
          </p:cNvSpPr>
          <p:nvPr>
            <p:ph type="body" sz="half" idx="2"/>
          </p:nvPr>
        </p:nvSpPr>
        <p:spPr>
          <a:xfrm>
            <a:off x="385859" y="2329200"/>
            <a:ext cx="3932237" cy="3690344"/>
          </a:xfrm>
        </p:spPr>
        <p:txBody>
          <a:bodyPr lIns="0">
            <a:normAutofit/>
          </a:bodyPr>
          <a:lstStyle>
            <a:lvl1pPr marL="0" indent="0">
              <a:buNone/>
              <a:defRPr sz="15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9" name="Picture Placeholder 16">
            <a:extLst>
              <a:ext uri="{FF2B5EF4-FFF2-40B4-BE49-F238E27FC236}">
                <a16:creationId xmlns:a16="http://schemas.microsoft.com/office/drawing/2014/main" id="{CE9E3388-69EB-F6DC-B6E5-61B254BEE480}"/>
              </a:ext>
            </a:extLst>
          </p:cNvPr>
          <p:cNvSpPr>
            <a:spLocks noGrp="1"/>
          </p:cNvSpPr>
          <p:nvPr>
            <p:ph type="pic" sz="quarter" idx="13" hasCustomPrompt="1"/>
          </p:nvPr>
        </p:nvSpPr>
        <p:spPr>
          <a:xfrm>
            <a:off x="4567050" y="2328863"/>
            <a:ext cx="3578225" cy="3727450"/>
          </a:xfrm>
        </p:spPr>
        <p:txBody>
          <a:bodyPr>
            <a:normAutofit/>
          </a:bodyPr>
          <a:lstStyle>
            <a:lvl1pPr marL="0" indent="0">
              <a:buNone/>
              <a:defRPr sz="1500"/>
            </a:lvl1pPr>
          </a:lstStyle>
          <a:p>
            <a:r>
              <a:rPr lang="en-US" dirty="0"/>
              <a:t>Picture</a:t>
            </a:r>
          </a:p>
        </p:txBody>
      </p:sp>
      <p:sp>
        <p:nvSpPr>
          <p:cNvPr id="20" name="Picture Placeholder 16">
            <a:extLst>
              <a:ext uri="{FF2B5EF4-FFF2-40B4-BE49-F238E27FC236}">
                <a16:creationId xmlns:a16="http://schemas.microsoft.com/office/drawing/2014/main" id="{94237702-2B96-6626-2D6E-9D683380F598}"/>
              </a:ext>
            </a:extLst>
          </p:cNvPr>
          <p:cNvSpPr>
            <a:spLocks noGrp="1"/>
          </p:cNvSpPr>
          <p:nvPr>
            <p:ph type="pic" sz="quarter" idx="14" hasCustomPrompt="1"/>
          </p:nvPr>
        </p:nvSpPr>
        <p:spPr>
          <a:xfrm>
            <a:off x="8332225" y="2328863"/>
            <a:ext cx="3578225" cy="3727450"/>
          </a:xfrm>
        </p:spPr>
        <p:txBody>
          <a:bodyPr>
            <a:normAutofit/>
          </a:bodyPr>
          <a:lstStyle>
            <a:lvl1pPr marL="0" indent="0">
              <a:buNone/>
              <a:defRPr sz="1500"/>
            </a:lvl1pPr>
          </a:lstStyle>
          <a:p>
            <a:r>
              <a:rPr lang="en-US" dirty="0"/>
              <a:t>Picture</a:t>
            </a:r>
          </a:p>
        </p:txBody>
      </p:sp>
      <p:sp>
        <p:nvSpPr>
          <p:cNvPr id="21" name="Title 15">
            <a:extLst>
              <a:ext uri="{FF2B5EF4-FFF2-40B4-BE49-F238E27FC236}">
                <a16:creationId xmlns:a16="http://schemas.microsoft.com/office/drawing/2014/main" id="{CE557B57-C9F2-096D-9A5E-251D9A12F3A5}"/>
              </a:ext>
            </a:extLst>
          </p:cNvPr>
          <p:cNvSpPr>
            <a:spLocks noGrp="1"/>
          </p:cNvSpPr>
          <p:nvPr>
            <p:ph type="title"/>
          </p:nvPr>
        </p:nvSpPr>
        <p:spPr>
          <a:xfrm>
            <a:off x="385859" y="1005422"/>
            <a:ext cx="10515600"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pic>
        <p:nvPicPr>
          <p:cNvPr id="12" name="Picture 11" descr="A picture containing text&#10;&#10;Description automatically generated">
            <a:extLst>
              <a:ext uri="{FF2B5EF4-FFF2-40B4-BE49-F238E27FC236}">
                <a16:creationId xmlns:a16="http://schemas.microsoft.com/office/drawing/2014/main" id="{6C318FC0-E634-44A5-8A25-C59BBB6768E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852044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 Grey">
    <p:bg>
      <p:bgPr>
        <a:solidFill>
          <a:schemeClr val="bg2"/>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4B06A133-16A6-2E46-BE54-EC31444E4999}"/>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F6F2F301-B924-579C-2670-8B5BBEAF20E5}"/>
              </a:ext>
            </a:extLst>
          </p:cNvPr>
          <p:cNvSpPr>
            <a:spLocks noGrp="1"/>
          </p:cNvSpPr>
          <p:nvPr>
            <p:ph type="dt" sz="half" idx="10"/>
          </p:nvPr>
        </p:nvSpPr>
        <p:spPr/>
        <p:txBody>
          <a:bodyPr lIns="0"/>
          <a:lstStyle>
            <a:lvl1pPr>
              <a:defRPr>
                <a:solidFill>
                  <a:schemeClr val="accent1"/>
                </a:solidFill>
                <a:latin typeface="+mj-lt"/>
              </a:defRPr>
            </a:lvl1pPr>
          </a:lstStyle>
          <a:p>
            <a:fld id="{1CB9B9F1-BBD2-BE4E-9D3D-2A03F6341D39}" type="datetime1">
              <a:rPr lang="zh-CN" altLang="en-US" smtClean="0"/>
              <a:t>2025/7/25</a:t>
            </a:fld>
            <a:endParaRPr lang="en-US" dirty="0"/>
          </a:p>
        </p:txBody>
      </p:sp>
      <p:sp>
        <p:nvSpPr>
          <p:cNvPr id="8" name="Footer Placeholder 7">
            <a:extLst>
              <a:ext uri="{FF2B5EF4-FFF2-40B4-BE49-F238E27FC236}">
                <a16:creationId xmlns:a16="http://schemas.microsoft.com/office/drawing/2014/main" id="{147C58AA-B97B-19CA-4693-7A8F0215E3DB}"/>
              </a:ext>
            </a:extLst>
          </p:cNvPr>
          <p:cNvSpPr>
            <a:spLocks noGrp="1"/>
          </p:cNvSpPr>
          <p:nvPr>
            <p:ph type="ftr" sz="quarter" idx="11"/>
          </p:nvPr>
        </p:nvSpPr>
        <p:spPr/>
        <p:txBody>
          <a:bodyPr lIns="0"/>
          <a:lstStyle>
            <a:lvl1pPr>
              <a:defRPr>
                <a:latin typeface="+mj-lt"/>
              </a:defRPr>
            </a:lvl1pPr>
          </a:lstStyle>
          <a:p>
            <a:endParaRPr lang="en-US" dirty="0"/>
          </a:p>
        </p:txBody>
      </p:sp>
      <p:sp>
        <p:nvSpPr>
          <p:cNvPr id="14" name="Slide Number Placeholder 13">
            <a:extLst>
              <a:ext uri="{FF2B5EF4-FFF2-40B4-BE49-F238E27FC236}">
                <a16:creationId xmlns:a16="http://schemas.microsoft.com/office/drawing/2014/main" id="{9F1C158E-4F52-6C24-6CDA-005B6F597572}"/>
              </a:ext>
            </a:extLst>
          </p:cNvPr>
          <p:cNvSpPr>
            <a:spLocks noGrp="1"/>
          </p:cNvSpPr>
          <p:nvPr>
            <p:ph type="sldNum" sz="quarter" idx="12"/>
          </p:nvPr>
        </p:nvSpPr>
        <p:spPr/>
        <p:txBody>
          <a:bodyPr/>
          <a:lstStyle>
            <a:lvl1pPr>
              <a:defRPr>
                <a:latin typeface="+mj-lt"/>
              </a:defRPr>
            </a:lvl1pPr>
          </a:lstStyle>
          <a:p>
            <a:fld id="{7EB81B2B-FE88-CD45-B1AD-F9ACA635D2C8}" type="slidenum">
              <a:rPr lang="en-US" smtClean="0"/>
              <a:pPr/>
              <a:t>‹#›</a:t>
            </a:fld>
            <a:endParaRPr lang="en-US" dirty="0"/>
          </a:p>
        </p:txBody>
      </p:sp>
      <p:sp>
        <p:nvSpPr>
          <p:cNvPr id="9" name="Text Placeholder 3">
            <a:extLst>
              <a:ext uri="{FF2B5EF4-FFF2-40B4-BE49-F238E27FC236}">
                <a16:creationId xmlns:a16="http://schemas.microsoft.com/office/drawing/2014/main" id="{9911AA67-9E53-7827-4DAD-9FD72861AD2E}"/>
              </a:ext>
            </a:extLst>
          </p:cNvPr>
          <p:cNvSpPr>
            <a:spLocks noGrp="1"/>
          </p:cNvSpPr>
          <p:nvPr>
            <p:ph type="body" sz="half" idx="2"/>
          </p:nvPr>
        </p:nvSpPr>
        <p:spPr>
          <a:xfrm>
            <a:off x="385859" y="2329200"/>
            <a:ext cx="3932237" cy="3690344"/>
          </a:xfrm>
        </p:spPr>
        <p:txBody>
          <a:bodyPr lIns="0">
            <a:normAutofit/>
          </a:bodyPr>
          <a:lstStyle>
            <a:lvl1pPr marL="0" indent="0">
              <a:buNone/>
              <a:defRPr sz="15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0" name="Picture Placeholder 16">
            <a:extLst>
              <a:ext uri="{FF2B5EF4-FFF2-40B4-BE49-F238E27FC236}">
                <a16:creationId xmlns:a16="http://schemas.microsoft.com/office/drawing/2014/main" id="{2D1AE407-0663-3125-18AD-5A7F234F4A7A}"/>
              </a:ext>
            </a:extLst>
          </p:cNvPr>
          <p:cNvSpPr>
            <a:spLocks noGrp="1"/>
          </p:cNvSpPr>
          <p:nvPr>
            <p:ph type="pic" sz="quarter" idx="13" hasCustomPrompt="1"/>
          </p:nvPr>
        </p:nvSpPr>
        <p:spPr>
          <a:xfrm>
            <a:off x="4567050" y="2328863"/>
            <a:ext cx="3578225" cy="3727450"/>
          </a:xfrm>
        </p:spPr>
        <p:txBody>
          <a:bodyPr>
            <a:normAutofit/>
          </a:bodyPr>
          <a:lstStyle>
            <a:lvl1pPr marL="0" indent="0">
              <a:buNone/>
              <a:defRPr sz="1500"/>
            </a:lvl1pPr>
          </a:lstStyle>
          <a:p>
            <a:r>
              <a:rPr lang="en-US" dirty="0"/>
              <a:t>Picture</a:t>
            </a:r>
          </a:p>
        </p:txBody>
      </p:sp>
      <p:sp>
        <p:nvSpPr>
          <p:cNvPr id="12" name="Picture Placeholder 16">
            <a:extLst>
              <a:ext uri="{FF2B5EF4-FFF2-40B4-BE49-F238E27FC236}">
                <a16:creationId xmlns:a16="http://schemas.microsoft.com/office/drawing/2014/main" id="{6999E878-E756-7663-3F57-0344681487C6}"/>
              </a:ext>
            </a:extLst>
          </p:cNvPr>
          <p:cNvSpPr>
            <a:spLocks noGrp="1"/>
          </p:cNvSpPr>
          <p:nvPr>
            <p:ph type="pic" sz="quarter" idx="14" hasCustomPrompt="1"/>
          </p:nvPr>
        </p:nvSpPr>
        <p:spPr>
          <a:xfrm>
            <a:off x="8332225" y="2328863"/>
            <a:ext cx="3578225" cy="3727450"/>
          </a:xfrm>
        </p:spPr>
        <p:txBody>
          <a:bodyPr>
            <a:normAutofit/>
          </a:bodyPr>
          <a:lstStyle>
            <a:lvl1pPr marL="0" indent="0">
              <a:buNone/>
              <a:defRPr sz="1500"/>
            </a:lvl1pPr>
          </a:lstStyle>
          <a:p>
            <a:r>
              <a:rPr lang="en-US" dirty="0"/>
              <a:t>Picture</a:t>
            </a:r>
          </a:p>
        </p:txBody>
      </p:sp>
      <p:sp>
        <p:nvSpPr>
          <p:cNvPr id="15" name="Title 15">
            <a:extLst>
              <a:ext uri="{FF2B5EF4-FFF2-40B4-BE49-F238E27FC236}">
                <a16:creationId xmlns:a16="http://schemas.microsoft.com/office/drawing/2014/main" id="{6B39DFB1-449E-F5CF-F0D1-244FFCC0B3C5}"/>
              </a:ext>
            </a:extLst>
          </p:cNvPr>
          <p:cNvSpPr>
            <a:spLocks noGrp="1"/>
          </p:cNvSpPr>
          <p:nvPr>
            <p:ph type="title"/>
          </p:nvPr>
        </p:nvSpPr>
        <p:spPr>
          <a:xfrm>
            <a:off x="385859" y="1005422"/>
            <a:ext cx="10515600"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pic>
        <p:nvPicPr>
          <p:cNvPr id="13" name="Picture 12" descr="A picture containing text&#10;&#10;Description automatically generated">
            <a:extLst>
              <a:ext uri="{FF2B5EF4-FFF2-40B4-BE49-F238E27FC236}">
                <a16:creationId xmlns:a16="http://schemas.microsoft.com/office/drawing/2014/main" id="{08A70419-6739-4508-A4E6-01BCF6B7952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1894839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Layout x 4 - White">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E33D3A2-543B-124A-AE73-8C57A8CA5D2D}"/>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091AA828-A1BE-C8F1-1AD7-810F3BA1777F}"/>
              </a:ext>
            </a:extLst>
          </p:cNvPr>
          <p:cNvSpPr>
            <a:spLocks noGrp="1"/>
          </p:cNvSpPr>
          <p:nvPr>
            <p:ph type="dt" sz="half" idx="10"/>
          </p:nvPr>
        </p:nvSpPr>
        <p:spPr/>
        <p:txBody>
          <a:bodyPr lIns="0"/>
          <a:lstStyle>
            <a:lvl1pPr>
              <a:defRPr>
                <a:solidFill>
                  <a:schemeClr val="accent1"/>
                </a:solidFill>
                <a:latin typeface="+mj-lt"/>
              </a:defRPr>
            </a:lvl1pPr>
          </a:lstStyle>
          <a:p>
            <a:fld id="{271DA813-F388-4A4A-A347-0FF205AB91CE}" type="datetime1">
              <a:rPr lang="zh-CN" altLang="en-US" smtClean="0"/>
              <a:t>2025/7/25</a:t>
            </a:fld>
            <a:endParaRPr lang="en-US" dirty="0"/>
          </a:p>
        </p:txBody>
      </p:sp>
      <p:sp>
        <p:nvSpPr>
          <p:cNvPr id="5" name="Footer Placeholder 4">
            <a:extLst>
              <a:ext uri="{FF2B5EF4-FFF2-40B4-BE49-F238E27FC236}">
                <a16:creationId xmlns:a16="http://schemas.microsoft.com/office/drawing/2014/main" id="{488D2520-979B-427D-20F9-CE9FEBC75BB5}"/>
              </a:ext>
            </a:extLst>
          </p:cNvPr>
          <p:cNvSpPr>
            <a:spLocks noGrp="1"/>
          </p:cNvSpPr>
          <p:nvPr>
            <p:ph type="ftr" sz="quarter" idx="11"/>
          </p:nvPr>
        </p:nvSpPr>
        <p:spPr/>
        <p:txBody>
          <a:bodyPr lIns="0"/>
          <a:lstStyle>
            <a:lvl1pPr>
              <a:defRPr>
                <a:latin typeface="+mj-lt"/>
              </a:defRPr>
            </a:lvl1pPr>
          </a:lstStyle>
          <a:p>
            <a:endParaRPr lang="en-US" dirty="0"/>
          </a:p>
        </p:txBody>
      </p:sp>
      <p:sp>
        <p:nvSpPr>
          <p:cNvPr id="6" name="Slide Number Placeholder 5">
            <a:extLst>
              <a:ext uri="{FF2B5EF4-FFF2-40B4-BE49-F238E27FC236}">
                <a16:creationId xmlns:a16="http://schemas.microsoft.com/office/drawing/2014/main" id="{E42179B7-8519-F581-90E4-7CC7F7749BD2}"/>
              </a:ext>
            </a:extLst>
          </p:cNvPr>
          <p:cNvSpPr>
            <a:spLocks noGrp="1"/>
          </p:cNvSpPr>
          <p:nvPr>
            <p:ph type="sldNum" sz="quarter" idx="12"/>
          </p:nvPr>
        </p:nvSpPr>
        <p:spPr/>
        <p:txBody>
          <a:bodyPr/>
          <a:lstStyle>
            <a:lvl1pPr>
              <a:defRPr>
                <a:latin typeface="+mj-lt"/>
              </a:defRPr>
            </a:lvl1pPr>
          </a:lstStyle>
          <a:p>
            <a:fld id="{7EB81B2B-FE88-CD45-B1AD-F9ACA635D2C8}" type="slidenum">
              <a:rPr lang="en-US" smtClean="0"/>
              <a:pPr/>
              <a:t>‹#›</a:t>
            </a:fld>
            <a:endParaRPr lang="en-US" dirty="0"/>
          </a:p>
        </p:txBody>
      </p:sp>
      <p:cxnSp>
        <p:nvCxnSpPr>
          <p:cNvPr id="11" name="Straight Connector 10">
            <a:extLst>
              <a:ext uri="{FF2B5EF4-FFF2-40B4-BE49-F238E27FC236}">
                <a16:creationId xmlns:a16="http://schemas.microsoft.com/office/drawing/2014/main" id="{4C4316A1-5E50-FD2D-6E58-65F3D8B9EB09}"/>
              </a:ext>
            </a:extLst>
          </p:cNvPr>
          <p:cNvCxnSpPr>
            <a:cxnSpLocks/>
          </p:cNvCxnSpPr>
          <p:nvPr userDrawn="1"/>
        </p:nvCxnSpPr>
        <p:spPr>
          <a:xfrm>
            <a:off x="6117252" y="2012064"/>
            <a:ext cx="0" cy="4285441"/>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D803F11-82A0-5B1A-FDBD-AC41D5AD2D61}"/>
              </a:ext>
            </a:extLst>
          </p:cNvPr>
          <p:cNvCxnSpPr>
            <a:cxnSpLocks/>
          </p:cNvCxnSpPr>
          <p:nvPr userDrawn="1"/>
        </p:nvCxnSpPr>
        <p:spPr>
          <a:xfrm>
            <a:off x="9099511" y="2012064"/>
            <a:ext cx="0" cy="4285441"/>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28" name="Picture Placeholder 23">
            <a:extLst>
              <a:ext uri="{FF2B5EF4-FFF2-40B4-BE49-F238E27FC236}">
                <a16:creationId xmlns:a16="http://schemas.microsoft.com/office/drawing/2014/main" id="{3528B5BF-796E-1C3F-90F0-04F4BB75C7A5}"/>
              </a:ext>
            </a:extLst>
          </p:cNvPr>
          <p:cNvSpPr>
            <a:spLocks noGrp="1"/>
          </p:cNvSpPr>
          <p:nvPr>
            <p:ph type="pic" sz="quarter" idx="13"/>
          </p:nvPr>
        </p:nvSpPr>
        <p:spPr>
          <a:xfrm>
            <a:off x="385859" y="2765389"/>
            <a:ext cx="2530475" cy="1735138"/>
          </a:xfrm>
        </p:spPr>
        <p:txBody>
          <a:bodyPr lIns="0" tIns="0" rIns="0" bIns="0">
            <a:normAutofit/>
          </a:bodyPr>
          <a:lstStyle>
            <a:lvl1pPr marL="0" indent="0">
              <a:buNone/>
              <a:defRPr sz="1400"/>
            </a:lvl1pPr>
          </a:lstStyle>
          <a:p>
            <a:endParaRPr lang="en-US" dirty="0"/>
          </a:p>
        </p:txBody>
      </p:sp>
      <p:sp>
        <p:nvSpPr>
          <p:cNvPr id="29" name="Picture Placeholder 23">
            <a:extLst>
              <a:ext uri="{FF2B5EF4-FFF2-40B4-BE49-F238E27FC236}">
                <a16:creationId xmlns:a16="http://schemas.microsoft.com/office/drawing/2014/main" id="{FB3E5ED0-5059-929B-C1E1-BF80D71D0C50}"/>
              </a:ext>
            </a:extLst>
          </p:cNvPr>
          <p:cNvSpPr>
            <a:spLocks noGrp="1"/>
          </p:cNvSpPr>
          <p:nvPr>
            <p:ph type="pic" sz="quarter" idx="14"/>
          </p:nvPr>
        </p:nvSpPr>
        <p:spPr>
          <a:xfrm>
            <a:off x="3366622" y="2765389"/>
            <a:ext cx="2530475" cy="1735138"/>
          </a:xfrm>
        </p:spPr>
        <p:txBody>
          <a:bodyPr lIns="0" tIns="0" rIns="0" bIns="0">
            <a:normAutofit/>
          </a:bodyPr>
          <a:lstStyle>
            <a:lvl1pPr marL="0" indent="0">
              <a:buNone/>
              <a:defRPr sz="1400"/>
            </a:lvl1pPr>
          </a:lstStyle>
          <a:p>
            <a:endParaRPr lang="en-US" dirty="0"/>
          </a:p>
        </p:txBody>
      </p:sp>
      <p:sp>
        <p:nvSpPr>
          <p:cNvPr id="30" name="Picture Placeholder 23">
            <a:extLst>
              <a:ext uri="{FF2B5EF4-FFF2-40B4-BE49-F238E27FC236}">
                <a16:creationId xmlns:a16="http://schemas.microsoft.com/office/drawing/2014/main" id="{9E7A2DE7-5D67-BB43-0F3D-7EDC6B822340}"/>
              </a:ext>
            </a:extLst>
          </p:cNvPr>
          <p:cNvSpPr>
            <a:spLocks noGrp="1"/>
          </p:cNvSpPr>
          <p:nvPr>
            <p:ph type="pic" sz="quarter" idx="15"/>
          </p:nvPr>
        </p:nvSpPr>
        <p:spPr>
          <a:xfrm>
            <a:off x="6347385" y="2765389"/>
            <a:ext cx="2530475" cy="1735138"/>
          </a:xfrm>
        </p:spPr>
        <p:txBody>
          <a:bodyPr lIns="0" tIns="0" rIns="0" bIns="0">
            <a:normAutofit/>
          </a:bodyPr>
          <a:lstStyle>
            <a:lvl1pPr marL="0" indent="0">
              <a:buNone/>
              <a:defRPr sz="1400"/>
            </a:lvl1pPr>
          </a:lstStyle>
          <a:p>
            <a:endParaRPr lang="en-US" dirty="0"/>
          </a:p>
        </p:txBody>
      </p:sp>
      <p:sp>
        <p:nvSpPr>
          <p:cNvPr id="31" name="Picture Placeholder 23">
            <a:extLst>
              <a:ext uri="{FF2B5EF4-FFF2-40B4-BE49-F238E27FC236}">
                <a16:creationId xmlns:a16="http://schemas.microsoft.com/office/drawing/2014/main" id="{E31908DA-C778-B6FD-6358-6AAFD224F1D6}"/>
              </a:ext>
            </a:extLst>
          </p:cNvPr>
          <p:cNvSpPr>
            <a:spLocks noGrp="1"/>
          </p:cNvSpPr>
          <p:nvPr>
            <p:ph type="pic" sz="quarter" idx="16"/>
          </p:nvPr>
        </p:nvSpPr>
        <p:spPr>
          <a:xfrm>
            <a:off x="9328150" y="2765389"/>
            <a:ext cx="2530475" cy="1735138"/>
          </a:xfrm>
        </p:spPr>
        <p:txBody>
          <a:bodyPr lIns="0" tIns="0" rIns="0" bIns="0">
            <a:normAutofit/>
          </a:bodyPr>
          <a:lstStyle>
            <a:lvl1pPr marL="0" indent="0">
              <a:buNone/>
              <a:defRPr sz="1400"/>
            </a:lvl1pPr>
          </a:lstStyle>
          <a:p>
            <a:endParaRPr lang="en-US" dirty="0"/>
          </a:p>
        </p:txBody>
      </p:sp>
      <p:sp>
        <p:nvSpPr>
          <p:cNvPr id="33" name="Text Placeholder 32">
            <a:extLst>
              <a:ext uri="{FF2B5EF4-FFF2-40B4-BE49-F238E27FC236}">
                <a16:creationId xmlns:a16="http://schemas.microsoft.com/office/drawing/2014/main" id="{B06C62E4-98CA-3B8A-6FD3-381A148E125D}"/>
              </a:ext>
            </a:extLst>
          </p:cNvPr>
          <p:cNvSpPr>
            <a:spLocks noGrp="1"/>
          </p:cNvSpPr>
          <p:nvPr>
            <p:ph type="body" sz="quarter" idx="17"/>
          </p:nvPr>
        </p:nvSpPr>
        <p:spPr>
          <a:xfrm>
            <a:off x="371489"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5" name="Text Placeholder 32">
            <a:extLst>
              <a:ext uri="{FF2B5EF4-FFF2-40B4-BE49-F238E27FC236}">
                <a16:creationId xmlns:a16="http://schemas.microsoft.com/office/drawing/2014/main" id="{D7A4952E-721A-DFE8-EC34-105409CB299D}"/>
              </a:ext>
            </a:extLst>
          </p:cNvPr>
          <p:cNvSpPr>
            <a:spLocks noGrp="1"/>
          </p:cNvSpPr>
          <p:nvPr>
            <p:ph type="body" sz="quarter" idx="18"/>
          </p:nvPr>
        </p:nvSpPr>
        <p:spPr>
          <a:xfrm>
            <a:off x="3353748"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6" name="Text Placeholder 32">
            <a:extLst>
              <a:ext uri="{FF2B5EF4-FFF2-40B4-BE49-F238E27FC236}">
                <a16:creationId xmlns:a16="http://schemas.microsoft.com/office/drawing/2014/main" id="{C42B8129-387C-BD1B-DC5A-97606DE6BD65}"/>
              </a:ext>
            </a:extLst>
          </p:cNvPr>
          <p:cNvSpPr>
            <a:spLocks noGrp="1"/>
          </p:cNvSpPr>
          <p:nvPr>
            <p:ph type="body" sz="quarter" idx="19"/>
          </p:nvPr>
        </p:nvSpPr>
        <p:spPr>
          <a:xfrm>
            <a:off x="6336007"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8" name="Text Placeholder 32">
            <a:extLst>
              <a:ext uri="{FF2B5EF4-FFF2-40B4-BE49-F238E27FC236}">
                <a16:creationId xmlns:a16="http://schemas.microsoft.com/office/drawing/2014/main" id="{03ADEC7B-ED2E-864A-FC89-AD668B131390}"/>
              </a:ext>
            </a:extLst>
          </p:cNvPr>
          <p:cNvSpPr>
            <a:spLocks noGrp="1"/>
          </p:cNvSpPr>
          <p:nvPr>
            <p:ph type="body" sz="quarter" idx="20"/>
          </p:nvPr>
        </p:nvSpPr>
        <p:spPr>
          <a:xfrm>
            <a:off x="9318266"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9" name="Text Placeholder 32">
            <a:extLst>
              <a:ext uri="{FF2B5EF4-FFF2-40B4-BE49-F238E27FC236}">
                <a16:creationId xmlns:a16="http://schemas.microsoft.com/office/drawing/2014/main" id="{D55E1251-0CFD-C8EE-1370-709CBEFFC4A0}"/>
              </a:ext>
            </a:extLst>
          </p:cNvPr>
          <p:cNvSpPr>
            <a:spLocks noGrp="1"/>
          </p:cNvSpPr>
          <p:nvPr>
            <p:ph type="body" sz="quarter" idx="21" hasCustomPrompt="1"/>
          </p:nvPr>
        </p:nvSpPr>
        <p:spPr>
          <a:xfrm>
            <a:off x="371489"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sp>
        <p:nvSpPr>
          <p:cNvPr id="41" name="Text Placeholder 32">
            <a:extLst>
              <a:ext uri="{FF2B5EF4-FFF2-40B4-BE49-F238E27FC236}">
                <a16:creationId xmlns:a16="http://schemas.microsoft.com/office/drawing/2014/main" id="{E8FD9F19-3B2A-959B-03F4-581487E2CA83}"/>
              </a:ext>
            </a:extLst>
          </p:cNvPr>
          <p:cNvSpPr>
            <a:spLocks noGrp="1"/>
          </p:cNvSpPr>
          <p:nvPr>
            <p:ph type="body" sz="quarter" idx="22" hasCustomPrompt="1"/>
          </p:nvPr>
        </p:nvSpPr>
        <p:spPr>
          <a:xfrm>
            <a:off x="3370721"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sp>
        <p:nvSpPr>
          <p:cNvPr id="42" name="Text Placeholder 32">
            <a:extLst>
              <a:ext uri="{FF2B5EF4-FFF2-40B4-BE49-F238E27FC236}">
                <a16:creationId xmlns:a16="http://schemas.microsoft.com/office/drawing/2014/main" id="{A5317000-3471-FDED-75F3-58AE48EAE51F}"/>
              </a:ext>
            </a:extLst>
          </p:cNvPr>
          <p:cNvSpPr>
            <a:spLocks noGrp="1"/>
          </p:cNvSpPr>
          <p:nvPr>
            <p:ph type="body" sz="quarter" idx="23" hasCustomPrompt="1"/>
          </p:nvPr>
        </p:nvSpPr>
        <p:spPr>
          <a:xfrm>
            <a:off x="6333377"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sp>
        <p:nvSpPr>
          <p:cNvPr id="43" name="Text Placeholder 32">
            <a:extLst>
              <a:ext uri="{FF2B5EF4-FFF2-40B4-BE49-F238E27FC236}">
                <a16:creationId xmlns:a16="http://schemas.microsoft.com/office/drawing/2014/main" id="{AB4D6C08-678E-BB62-2E7B-9BF1C7D49BC9}"/>
              </a:ext>
            </a:extLst>
          </p:cNvPr>
          <p:cNvSpPr>
            <a:spLocks noGrp="1"/>
          </p:cNvSpPr>
          <p:nvPr>
            <p:ph type="body" sz="quarter" idx="24" hasCustomPrompt="1"/>
          </p:nvPr>
        </p:nvSpPr>
        <p:spPr>
          <a:xfrm>
            <a:off x="9314321"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cxnSp>
        <p:nvCxnSpPr>
          <p:cNvPr id="46" name="Straight Connector 45">
            <a:extLst>
              <a:ext uri="{FF2B5EF4-FFF2-40B4-BE49-F238E27FC236}">
                <a16:creationId xmlns:a16="http://schemas.microsoft.com/office/drawing/2014/main" id="{C88D746D-E779-611D-0CA5-CBE73F810086}"/>
              </a:ext>
            </a:extLst>
          </p:cNvPr>
          <p:cNvCxnSpPr>
            <a:cxnSpLocks/>
          </p:cNvCxnSpPr>
          <p:nvPr userDrawn="1"/>
        </p:nvCxnSpPr>
        <p:spPr>
          <a:xfrm>
            <a:off x="3127868" y="2012064"/>
            <a:ext cx="0" cy="4285441"/>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4" name="Title 15">
            <a:extLst>
              <a:ext uri="{FF2B5EF4-FFF2-40B4-BE49-F238E27FC236}">
                <a16:creationId xmlns:a16="http://schemas.microsoft.com/office/drawing/2014/main" id="{9F91928F-AC4F-D9F8-5300-095F339F612E}"/>
              </a:ext>
            </a:extLst>
          </p:cNvPr>
          <p:cNvSpPr>
            <a:spLocks noGrp="1"/>
          </p:cNvSpPr>
          <p:nvPr>
            <p:ph type="title"/>
          </p:nvPr>
        </p:nvSpPr>
        <p:spPr>
          <a:xfrm>
            <a:off x="385859" y="1005422"/>
            <a:ext cx="10515600"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pic>
        <p:nvPicPr>
          <p:cNvPr id="23" name="Picture 22" descr="A picture containing text&#10;&#10;Description automatically generated">
            <a:extLst>
              <a:ext uri="{FF2B5EF4-FFF2-40B4-BE49-F238E27FC236}">
                <a16:creationId xmlns:a16="http://schemas.microsoft.com/office/drawing/2014/main" id="{1CCE1E99-3E46-4682-BE60-A34A2E0FA6F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22406854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Layout x 4 - Grey">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E33D3A2-543B-124A-AE73-8C57A8CA5D2D}"/>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091AA828-A1BE-C8F1-1AD7-810F3BA1777F}"/>
              </a:ext>
            </a:extLst>
          </p:cNvPr>
          <p:cNvSpPr>
            <a:spLocks noGrp="1"/>
          </p:cNvSpPr>
          <p:nvPr>
            <p:ph type="dt" sz="half" idx="10"/>
          </p:nvPr>
        </p:nvSpPr>
        <p:spPr/>
        <p:txBody>
          <a:bodyPr lIns="0"/>
          <a:lstStyle>
            <a:lvl1pPr>
              <a:defRPr>
                <a:solidFill>
                  <a:schemeClr val="accent1"/>
                </a:solidFill>
                <a:latin typeface="+mj-lt"/>
              </a:defRPr>
            </a:lvl1pPr>
          </a:lstStyle>
          <a:p>
            <a:fld id="{FDA1FF00-3D80-BF48-9A7E-D7756097DA30}" type="datetime1">
              <a:rPr lang="zh-CN" altLang="en-US" smtClean="0"/>
              <a:t>2025/7/25</a:t>
            </a:fld>
            <a:endParaRPr lang="en-US" dirty="0"/>
          </a:p>
        </p:txBody>
      </p:sp>
      <p:sp>
        <p:nvSpPr>
          <p:cNvPr id="5" name="Footer Placeholder 4">
            <a:extLst>
              <a:ext uri="{FF2B5EF4-FFF2-40B4-BE49-F238E27FC236}">
                <a16:creationId xmlns:a16="http://schemas.microsoft.com/office/drawing/2014/main" id="{488D2520-979B-427D-20F9-CE9FEBC75BB5}"/>
              </a:ext>
            </a:extLst>
          </p:cNvPr>
          <p:cNvSpPr>
            <a:spLocks noGrp="1"/>
          </p:cNvSpPr>
          <p:nvPr>
            <p:ph type="ftr" sz="quarter" idx="11"/>
          </p:nvPr>
        </p:nvSpPr>
        <p:spPr/>
        <p:txBody>
          <a:bodyPr lIns="0"/>
          <a:lstStyle>
            <a:lvl1pPr>
              <a:defRPr>
                <a:latin typeface="+mj-lt"/>
              </a:defRPr>
            </a:lvl1pPr>
          </a:lstStyle>
          <a:p>
            <a:endParaRPr lang="en-US" dirty="0"/>
          </a:p>
        </p:txBody>
      </p:sp>
      <p:sp>
        <p:nvSpPr>
          <p:cNvPr id="6" name="Slide Number Placeholder 5">
            <a:extLst>
              <a:ext uri="{FF2B5EF4-FFF2-40B4-BE49-F238E27FC236}">
                <a16:creationId xmlns:a16="http://schemas.microsoft.com/office/drawing/2014/main" id="{E42179B7-8519-F581-90E4-7CC7F7749BD2}"/>
              </a:ext>
            </a:extLst>
          </p:cNvPr>
          <p:cNvSpPr>
            <a:spLocks noGrp="1"/>
          </p:cNvSpPr>
          <p:nvPr>
            <p:ph type="sldNum" sz="quarter" idx="12"/>
          </p:nvPr>
        </p:nvSpPr>
        <p:spPr/>
        <p:txBody>
          <a:bodyPr/>
          <a:lstStyle>
            <a:lvl1pPr>
              <a:defRPr>
                <a:latin typeface="+mj-lt"/>
              </a:defRPr>
            </a:lvl1pPr>
          </a:lstStyle>
          <a:p>
            <a:fld id="{7EB81B2B-FE88-CD45-B1AD-F9ACA635D2C8}" type="slidenum">
              <a:rPr lang="en-US" smtClean="0"/>
              <a:pPr/>
              <a:t>‹#›</a:t>
            </a:fld>
            <a:endParaRPr lang="en-US" dirty="0"/>
          </a:p>
        </p:txBody>
      </p:sp>
      <p:cxnSp>
        <p:nvCxnSpPr>
          <p:cNvPr id="11" name="Straight Connector 10">
            <a:extLst>
              <a:ext uri="{FF2B5EF4-FFF2-40B4-BE49-F238E27FC236}">
                <a16:creationId xmlns:a16="http://schemas.microsoft.com/office/drawing/2014/main" id="{4C4316A1-5E50-FD2D-6E58-65F3D8B9EB09}"/>
              </a:ext>
            </a:extLst>
          </p:cNvPr>
          <p:cNvCxnSpPr>
            <a:cxnSpLocks/>
          </p:cNvCxnSpPr>
          <p:nvPr userDrawn="1"/>
        </p:nvCxnSpPr>
        <p:spPr>
          <a:xfrm>
            <a:off x="6117252" y="2012064"/>
            <a:ext cx="0" cy="4285441"/>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D803F11-82A0-5B1A-FDBD-AC41D5AD2D61}"/>
              </a:ext>
            </a:extLst>
          </p:cNvPr>
          <p:cNvCxnSpPr>
            <a:cxnSpLocks/>
          </p:cNvCxnSpPr>
          <p:nvPr userDrawn="1"/>
        </p:nvCxnSpPr>
        <p:spPr>
          <a:xfrm>
            <a:off x="9099511" y="2012064"/>
            <a:ext cx="0" cy="4285441"/>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28" name="Picture Placeholder 23">
            <a:extLst>
              <a:ext uri="{FF2B5EF4-FFF2-40B4-BE49-F238E27FC236}">
                <a16:creationId xmlns:a16="http://schemas.microsoft.com/office/drawing/2014/main" id="{3528B5BF-796E-1C3F-90F0-04F4BB75C7A5}"/>
              </a:ext>
            </a:extLst>
          </p:cNvPr>
          <p:cNvSpPr>
            <a:spLocks noGrp="1"/>
          </p:cNvSpPr>
          <p:nvPr>
            <p:ph type="pic" sz="quarter" idx="13"/>
          </p:nvPr>
        </p:nvSpPr>
        <p:spPr>
          <a:xfrm>
            <a:off x="385859" y="2765389"/>
            <a:ext cx="2530475" cy="1735138"/>
          </a:xfrm>
        </p:spPr>
        <p:txBody>
          <a:bodyPr lIns="0" tIns="0" rIns="0" bIns="0">
            <a:normAutofit/>
          </a:bodyPr>
          <a:lstStyle>
            <a:lvl1pPr marL="0" indent="0">
              <a:buNone/>
              <a:defRPr sz="1400"/>
            </a:lvl1pPr>
          </a:lstStyle>
          <a:p>
            <a:endParaRPr lang="en-US" dirty="0"/>
          </a:p>
        </p:txBody>
      </p:sp>
      <p:sp>
        <p:nvSpPr>
          <p:cNvPr id="29" name="Picture Placeholder 23">
            <a:extLst>
              <a:ext uri="{FF2B5EF4-FFF2-40B4-BE49-F238E27FC236}">
                <a16:creationId xmlns:a16="http://schemas.microsoft.com/office/drawing/2014/main" id="{FB3E5ED0-5059-929B-C1E1-BF80D71D0C50}"/>
              </a:ext>
            </a:extLst>
          </p:cNvPr>
          <p:cNvSpPr>
            <a:spLocks noGrp="1"/>
          </p:cNvSpPr>
          <p:nvPr>
            <p:ph type="pic" sz="quarter" idx="14"/>
          </p:nvPr>
        </p:nvSpPr>
        <p:spPr>
          <a:xfrm>
            <a:off x="3366622" y="2765389"/>
            <a:ext cx="2530475" cy="1735138"/>
          </a:xfrm>
        </p:spPr>
        <p:txBody>
          <a:bodyPr lIns="0" tIns="0" rIns="0" bIns="0">
            <a:normAutofit/>
          </a:bodyPr>
          <a:lstStyle>
            <a:lvl1pPr marL="0" indent="0">
              <a:buNone/>
              <a:defRPr sz="1400"/>
            </a:lvl1pPr>
          </a:lstStyle>
          <a:p>
            <a:endParaRPr lang="en-US" dirty="0"/>
          </a:p>
        </p:txBody>
      </p:sp>
      <p:sp>
        <p:nvSpPr>
          <p:cNvPr id="30" name="Picture Placeholder 23">
            <a:extLst>
              <a:ext uri="{FF2B5EF4-FFF2-40B4-BE49-F238E27FC236}">
                <a16:creationId xmlns:a16="http://schemas.microsoft.com/office/drawing/2014/main" id="{9E7A2DE7-5D67-BB43-0F3D-7EDC6B822340}"/>
              </a:ext>
            </a:extLst>
          </p:cNvPr>
          <p:cNvSpPr>
            <a:spLocks noGrp="1"/>
          </p:cNvSpPr>
          <p:nvPr>
            <p:ph type="pic" sz="quarter" idx="15"/>
          </p:nvPr>
        </p:nvSpPr>
        <p:spPr>
          <a:xfrm>
            <a:off x="6347385" y="2765389"/>
            <a:ext cx="2530475" cy="1735138"/>
          </a:xfrm>
        </p:spPr>
        <p:txBody>
          <a:bodyPr lIns="0" tIns="0" rIns="0" bIns="0">
            <a:normAutofit/>
          </a:bodyPr>
          <a:lstStyle>
            <a:lvl1pPr marL="0" indent="0">
              <a:buNone/>
              <a:defRPr sz="1400"/>
            </a:lvl1pPr>
          </a:lstStyle>
          <a:p>
            <a:endParaRPr lang="en-US" dirty="0"/>
          </a:p>
        </p:txBody>
      </p:sp>
      <p:sp>
        <p:nvSpPr>
          <p:cNvPr id="31" name="Picture Placeholder 23">
            <a:extLst>
              <a:ext uri="{FF2B5EF4-FFF2-40B4-BE49-F238E27FC236}">
                <a16:creationId xmlns:a16="http://schemas.microsoft.com/office/drawing/2014/main" id="{E31908DA-C778-B6FD-6358-6AAFD224F1D6}"/>
              </a:ext>
            </a:extLst>
          </p:cNvPr>
          <p:cNvSpPr>
            <a:spLocks noGrp="1"/>
          </p:cNvSpPr>
          <p:nvPr>
            <p:ph type="pic" sz="quarter" idx="16"/>
          </p:nvPr>
        </p:nvSpPr>
        <p:spPr>
          <a:xfrm>
            <a:off x="9328150" y="2765389"/>
            <a:ext cx="2530475" cy="1735138"/>
          </a:xfrm>
        </p:spPr>
        <p:txBody>
          <a:bodyPr lIns="0" tIns="0" rIns="0" bIns="0">
            <a:normAutofit/>
          </a:bodyPr>
          <a:lstStyle>
            <a:lvl1pPr marL="0" indent="0">
              <a:buNone/>
              <a:defRPr sz="1400"/>
            </a:lvl1pPr>
          </a:lstStyle>
          <a:p>
            <a:endParaRPr lang="en-US" dirty="0"/>
          </a:p>
        </p:txBody>
      </p:sp>
      <p:sp>
        <p:nvSpPr>
          <p:cNvPr id="33" name="Text Placeholder 32">
            <a:extLst>
              <a:ext uri="{FF2B5EF4-FFF2-40B4-BE49-F238E27FC236}">
                <a16:creationId xmlns:a16="http://schemas.microsoft.com/office/drawing/2014/main" id="{B06C62E4-98CA-3B8A-6FD3-381A148E125D}"/>
              </a:ext>
            </a:extLst>
          </p:cNvPr>
          <p:cNvSpPr>
            <a:spLocks noGrp="1"/>
          </p:cNvSpPr>
          <p:nvPr>
            <p:ph type="body" sz="quarter" idx="17"/>
          </p:nvPr>
        </p:nvSpPr>
        <p:spPr>
          <a:xfrm>
            <a:off x="371489"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5" name="Text Placeholder 32">
            <a:extLst>
              <a:ext uri="{FF2B5EF4-FFF2-40B4-BE49-F238E27FC236}">
                <a16:creationId xmlns:a16="http://schemas.microsoft.com/office/drawing/2014/main" id="{D7A4952E-721A-DFE8-EC34-105409CB299D}"/>
              </a:ext>
            </a:extLst>
          </p:cNvPr>
          <p:cNvSpPr>
            <a:spLocks noGrp="1"/>
          </p:cNvSpPr>
          <p:nvPr>
            <p:ph type="body" sz="quarter" idx="18"/>
          </p:nvPr>
        </p:nvSpPr>
        <p:spPr>
          <a:xfrm>
            <a:off x="3353748"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6" name="Text Placeholder 32">
            <a:extLst>
              <a:ext uri="{FF2B5EF4-FFF2-40B4-BE49-F238E27FC236}">
                <a16:creationId xmlns:a16="http://schemas.microsoft.com/office/drawing/2014/main" id="{C42B8129-387C-BD1B-DC5A-97606DE6BD65}"/>
              </a:ext>
            </a:extLst>
          </p:cNvPr>
          <p:cNvSpPr>
            <a:spLocks noGrp="1"/>
          </p:cNvSpPr>
          <p:nvPr>
            <p:ph type="body" sz="quarter" idx="19"/>
          </p:nvPr>
        </p:nvSpPr>
        <p:spPr>
          <a:xfrm>
            <a:off x="6336007"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8" name="Text Placeholder 32">
            <a:extLst>
              <a:ext uri="{FF2B5EF4-FFF2-40B4-BE49-F238E27FC236}">
                <a16:creationId xmlns:a16="http://schemas.microsoft.com/office/drawing/2014/main" id="{03ADEC7B-ED2E-864A-FC89-AD668B131390}"/>
              </a:ext>
            </a:extLst>
          </p:cNvPr>
          <p:cNvSpPr>
            <a:spLocks noGrp="1"/>
          </p:cNvSpPr>
          <p:nvPr>
            <p:ph type="body" sz="quarter" idx="20"/>
          </p:nvPr>
        </p:nvSpPr>
        <p:spPr>
          <a:xfrm>
            <a:off x="9318266" y="4729163"/>
            <a:ext cx="2544749" cy="1123950"/>
          </a:xfrm>
        </p:spPr>
        <p:txBody>
          <a:bodyPr lIns="0" tIns="0" rIns="0" bIns="0">
            <a:normAutofit/>
          </a:bodyPr>
          <a:lstStyle>
            <a:lvl1pPr marL="0" indent="0">
              <a:buNone/>
              <a:defRPr sz="1300">
                <a:latin typeface="+mj-lt"/>
              </a:defRPr>
            </a:lvl1pPr>
          </a:lstStyle>
          <a:p>
            <a:pPr lvl="0"/>
            <a:r>
              <a:rPr lang="en-GB" dirty="0"/>
              <a:t>Click to edit Master text styles</a:t>
            </a:r>
          </a:p>
        </p:txBody>
      </p:sp>
      <p:sp>
        <p:nvSpPr>
          <p:cNvPr id="39" name="Text Placeholder 32">
            <a:extLst>
              <a:ext uri="{FF2B5EF4-FFF2-40B4-BE49-F238E27FC236}">
                <a16:creationId xmlns:a16="http://schemas.microsoft.com/office/drawing/2014/main" id="{D55E1251-0CFD-C8EE-1370-709CBEFFC4A0}"/>
              </a:ext>
            </a:extLst>
          </p:cNvPr>
          <p:cNvSpPr>
            <a:spLocks noGrp="1"/>
          </p:cNvSpPr>
          <p:nvPr>
            <p:ph type="body" sz="quarter" idx="21" hasCustomPrompt="1"/>
          </p:nvPr>
        </p:nvSpPr>
        <p:spPr>
          <a:xfrm>
            <a:off x="371489"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sp>
        <p:nvSpPr>
          <p:cNvPr id="41" name="Text Placeholder 32">
            <a:extLst>
              <a:ext uri="{FF2B5EF4-FFF2-40B4-BE49-F238E27FC236}">
                <a16:creationId xmlns:a16="http://schemas.microsoft.com/office/drawing/2014/main" id="{E8FD9F19-3B2A-959B-03F4-581487E2CA83}"/>
              </a:ext>
            </a:extLst>
          </p:cNvPr>
          <p:cNvSpPr>
            <a:spLocks noGrp="1"/>
          </p:cNvSpPr>
          <p:nvPr>
            <p:ph type="body" sz="quarter" idx="22" hasCustomPrompt="1"/>
          </p:nvPr>
        </p:nvSpPr>
        <p:spPr>
          <a:xfrm>
            <a:off x="3370721"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sp>
        <p:nvSpPr>
          <p:cNvPr id="42" name="Text Placeholder 32">
            <a:extLst>
              <a:ext uri="{FF2B5EF4-FFF2-40B4-BE49-F238E27FC236}">
                <a16:creationId xmlns:a16="http://schemas.microsoft.com/office/drawing/2014/main" id="{A5317000-3471-FDED-75F3-58AE48EAE51F}"/>
              </a:ext>
            </a:extLst>
          </p:cNvPr>
          <p:cNvSpPr>
            <a:spLocks noGrp="1"/>
          </p:cNvSpPr>
          <p:nvPr>
            <p:ph type="body" sz="quarter" idx="23" hasCustomPrompt="1"/>
          </p:nvPr>
        </p:nvSpPr>
        <p:spPr>
          <a:xfrm>
            <a:off x="6333377"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sp>
        <p:nvSpPr>
          <p:cNvPr id="43" name="Text Placeholder 32">
            <a:extLst>
              <a:ext uri="{FF2B5EF4-FFF2-40B4-BE49-F238E27FC236}">
                <a16:creationId xmlns:a16="http://schemas.microsoft.com/office/drawing/2014/main" id="{AB4D6C08-678E-BB62-2E7B-9BF1C7D49BC9}"/>
              </a:ext>
            </a:extLst>
          </p:cNvPr>
          <p:cNvSpPr>
            <a:spLocks noGrp="1"/>
          </p:cNvSpPr>
          <p:nvPr>
            <p:ph type="body" sz="quarter" idx="24" hasCustomPrompt="1"/>
          </p:nvPr>
        </p:nvSpPr>
        <p:spPr>
          <a:xfrm>
            <a:off x="9314321" y="2178712"/>
            <a:ext cx="2544749" cy="404703"/>
          </a:xfrm>
        </p:spPr>
        <p:txBody>
          <a:bodyPr lIns="0" tIns="0" rIns="0" bIns="0">
            <a:noAutofit/>
          </a:bodyPr>
          <a:lstStyle>
            <a:lvl1pPr marL="0" indent="0">
              <a:buNone/>
              <a:defRPr sz="1800">
                <a:solidFill>
                  <a:schemeClr val="accent1"/>
                </a:solidFill>
                <a:latin typeface="+mj-lt"/>
              </a:defRPr>
            </a:lvl1pPr>
          </a:lstStyle>
          <a:p>
            <a:pPr lvl="0"/>
            <a:r>
              <a:rPr lang="en-GB" dirty="0"/>
              <a:t>Content Title</a:t>
            </a:r>
          </a:p>
        </p:txBody>
      </p:sp>
      <p:cxnSp>
        <p:nvCxnSpPr>
          <p:cNvPr id="46" name="Straight Connector 45">
            <a:extLst>
              <a:ext uri="{FF2B5EF4-FFF2-40B4-BE49-F238E27FC236}">
                <a16:creationId xmlns:a16="http://schemas.microsoft.com/office/drawing/2014/main" id="{C88D746D-E779-611D-0CA5-CBE73F810086}"/>
              </a:ext>
            </a:extLst>
          </p:cNvPr>
          <p:cNvCxnSpPr>
            <a:cxnSpLocks/>
          </p:cNvCxnSpPr>
          <p:nvPr userDrawn="1"/>
        </p:nvCxnSpPr>
        <p:spPr>
          <a:xfrm>
            <a:off x="3127868" y="2012064"/>
            <a:ext cx="0" cy="4285441"/>
          </a:xfrm>
          <a:prstGeom prst="line">
            <a:avLst/>
          </a:prstGeom>
          <a:ln w="9525">
            <a:solidFill>
              <a:schemeClr val="tx1"/>
            </a:solidFill>
          </a:ln>
        </p:spPr>
        <p:style>
          <a:lnRef idx="1">
            <a:schemeClr val="dk1"/>
          </a:lnRef>
          <a:fillRef idx="0">
            <a:schemeClr val="dk1"/>
          </a:fillRef>
          <a:effectRef idx="0">
            <a:schemeClr val="dk1"/>
          </a:effectRef>
          <a:fontRef idx="minor">
            <a:schemeClr val="tx1"/>
          </a:fontRef>
        </p:style>
      </p:cxnSp>
      <p:sp>
        <p:nvSpPr>
          <p:cNvPr id="4" name="Title 15">
            <a:extLst>
              <a:ext uri="{FF2B5EF4-FFF2-40B4-BE49-F238E27FC236}">
                <a16:creationId xmlns:a16="http://schemas.microsoft.com/office/drawing/2014/main" id="{9F91928F-AC4F-D9F8-5300-095F339F612E}"/>
              </a:ext>
            </a:extLst>
          </p:cNvPr>
          <p:cNvSpPr>
            <a:spLocks noGrp="1"/>
          </p:cNvSpPr>
          <p:nvPr>
            <p:ph type="title"/>
          </p:nvPr>
        </p:nvSpPr>
        <p:spPr>
          <a:xfrm>
            <a:off x="385859" y="1005422"/>
            <a:ext cx="10515600" cy="941442"/>
          </a:xfrm>
        </p:spPr>
        <p:txBody>
          <a:bodyPr lIns="0" anchor="t"/>
          <a:lstStyle>
            <a:lvl1pPr>
              <a:defRPr>
                <a:solidFill>
                  <a:schemeClr val="accent1"/>
                </a:solidFill>
                <a:latin typeface="+mj-lt"/>
              </a:defRPr>
            </a:lvl1pPr>
          </a:lstStyle>
          <a:p>
            <a:r>
              <a:rPr lang="en-GB" dirty="0"/>
              <a:t>Click to edit Master title style</a:t>
            </a:r>
            <a:endParaRPr lang="en-US" dirty="0"/>
          </a:p>
        </p:txBody>
      </p:sp>
      <p:pic>
        <p:nvPicPr>
          <p:cNvPr id="23" name="Picture 22" descr="A picture containing text&#10;&#10;Description automatically generated">
            <a:extLst>
              <a:ext uri="{FF2B5EF4-FFF2-40B4-BE49-F238E27FC236}">
                <a16:creationId xmlns:a16="http://schemas.microsoft.com/office/drawing/2014/main" id="{2ECD9055-F9E6-498B-BDCB-2FBAD88499A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4002858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Layout x 3 - White">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E33D3A2-543B-124A-AE73-8C57A8CA5D2D}"/>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Title Placeholder 1">
            <a:extLst>
              <a:ext uri="{FF2B5EF4-FFF2-40B4-BE49-F238E27FC236}">
                <a16:creationId xmlns:a16="http://schemas.microsoft.com/office/drawing/2014/main" id="{0D412D57-EBE8-F24C-9B8A-6C99B404C451}"/>
              </a:ext>
            </a:extLst>
          </p:cNvPr>
          <p:cNvSpPr>
            <a:spLocks noGrp="1"/>
          </p:cNvSpPr>
          <p:nvPr>
            <p:ph type="title"/>
          </p:nvPr>
        </p:nvSpPr>
        <p:spPr>
          <a:xfrm>
            <a:off x="385859" y="1005422"/>
            <a:ext cx="10515600" cy="613728"/>
          </a:xfrm>
          <a:prstGeom prst="rect">
            <a:avLst/>
          </a:prstGeom>
        </p:spPr>
        <p:txBody>
          <a:bodyPr vert="horz" lIns="0" tIns="45720" rIns="91440" bIns="45720" rtlCol="0" anchor="ctr">
            <a:normAutofit/>
          </a:bodyPr>
          <a:lstStyle>
            <a:lvl1pPr>
              <a:defRPr>
                <a:solidFill>
                  <a:schemeClr val="accent1"/>
                </a:solidFill>
                <a:latin typeface="+mj-lt"/>
              </a:defRPr>
            </a:lvl1pPr>
          </a:lstStyle>
          <a:p>
            <a:r>
              <a:rPr lang="en-GB" dirty="0"/>
              <a:t>Click to edit Master title style</a:t>
            </a:r>
            <a:endParaRPr lang="en-US" dirty="0"/>
          </a:p>
        </p:txBody>
      </p:sp>
      <p:sp>
        <p:nvSpPr>
          <p:cNvPr id="2" name="Date Placeholder 1">
            <a:extLst>
              <a:ext uri="{FF2B5EF4-FFF2-40B4-BE49-F238E27FC236}">
                <a16:creationId xmlns:a16="http://schemas.microsoft.com/office/drawing/2014/main" id="{091AA828-A1BE-C8F1-1AD7-810F3BA1777F}"/>
              </a:ext>
            </a:extLst>
          </p:cNvPr>
          <p:cNvSpPr>
            <a:spLocks noGrp="1"/>
          </p:cNvSpPr>
          <p:nvPr>
            <p:ph type="dt" sz="half" idx="10"/>
          </p:nvPr>
        </p:nvSpPr>
        <p:spPr/>
        <p:txBody>
          <a:bodyPr lIns="0"/>
          <a:lstStyle>
            <a:lvl1pPr>
              <a:defRPr>
                <a:solidFill>
                  <a:schemeClr val="accent1"/>
                </a:solidFill>
                <a:latin typeface="+mj-lt"/>
              </a:defRPr>
            </a:lvl1pPr>
          </a:lstStyle>
          <a:p>
            <a:fld id="{2F74073F-3896-1F45-B883-961E6ED0FC4E}" type="datetime1">
              <a:rPr lang="zh-CN" altLang="en-US" smtClean="0"/>
              <a:t>2025/7/25</a:t>
            </a:fld>
            <a:endParaRPr lang="en-US" dirty="0"/>
          </a:p>
        </p:txBody>
      </p:sp>
      <p:sp>
        <p:nvSpPr>
          <p:cNvPr id="5" name="Footer Placeholder 4">
            <a:extLst>
              <a:ext uri="{FF2B5EF4-FFF2-40B4-BE49-F238E27FC236}">
                <a16:creationId xmlns:a16="http://schemas.microsoft.com/office/drawing/2014/main" id="{488D2520-979B-427D-20F9-CE9FEBC75BB5}"/>
              </a:ext>
            </a:extLst>
          </p:cNvPr>
          <p:cNvSpPr>
            <a:spLocks noGrp="1"/>
          </p:cNvSpPr>
          <p:nvPr>
            <p:ph type="ftr" sz="quarter" idx="11"/>
          </p:nvPr>
        </p:nvSpPr>
        <p:spPr/>
        <p:txBody>
          <a:bodyPr lIns="0"/>
          <a:lstStyle>
            <a:lvl1pPr>
              <a:defRPr>
                <a:latin typeface="+mj-lt"/>
              </a:defRPr>
            </a:lvl1pPr>
          </a:lstStyle>
          <a:p>
            <a:endParaRPr lang="en-US" dirty="0"/>
          </a:p>
        </p:txBody>
      </p:sp>
      <p:sp>
        <p:nvSpPr>
          <p:cNvPr id="6" name="Slide Number Placeholder 5">
            <a:extLst>
              <a:ext uri="{FF2B5EF4-FFF2-40B4-BE49-F238E27FC236}">
                <a16:creationId xmlns:a16="http://schemas.microsoft.com/office/drawing/2014/main" id="{E42179B7-8519-F581-90E4-7CC7F7749BD2}"/>
              </a:ext>
            </a:extLst>
          </p:cNvPr>
          <p:cNvSpPr>
            <a:spLocks noGrp="1"/>
          </p:cNvSpPr>
          <p:nvPr>
            <p:ph type="sldNum" sz="quarter" idx="12"/>
          </p:nvPr>
        </p:nvSpPr>
        <p:spPr/>
        <p:txBody>
          <a:bodyPr/>
          <a:lstStyle>
            <a:lvl1pPr>
              <a:defRPr>
                <a:latin typeface="+mj-lt"/>
              </a:defRPr>
            </a:lvl1pPr>
          </a:lstStyle>
          <a:p>
            <a:fld id="{7EB81B2B-FE88-CD45-B1AD-F9ACA635D2C8}" type="slidenum">
              <a:rPr lang="en-US" smtClean="0"/>
              <a:pPr/>
              <a:t>‹#›</a:t>
            </a:fld>
            <a:endParaRPr lang="en-US" dirty="0"/>
          </a:p>
        </p:txBody>
      </p:sp>
      <p:sp>
        <p:nvSpPr>
          <p:cNvPr id="25" name="Picture Placeholder 23">
            <a:extLst>
              <a:ext uri="{FF2B5EF4-FFF2-40B4-BE49-F238E27FC236}">
                <a16:creationId xmlns:a16="http://schemas.microsoft.com/office/drawing/2014/main" id="{9B77B004-E3FB-5019-A164-1C372B3F933B}"/>
              </a:ext>
            </a:extLst>
          </p:cNvPr>
          <p:cNvSpPr>
            <a:spLocks noGrp="1"/>
          </p:cNvSpPr>
          <p:nvPr>
            <p:ph type="pic" sz="quarter" idx="13"/>
          </p:nvPr>
        </p:nvSpPr>
        <p:spPr>
          <a:xfrm>
            <a:off x="385860" y="2715514"/>
            <a:ext cx="3465171" cy="2161286"/>
          </a:xfrm>
        </p:spPr>
        <p:txBody>
          <a:bodyPr lIns="0" tIns="0" rIns="0">
            <a:normAutofit/>
          </a:bodyPr>
          <a:lstStyle>
            <a:lvl1pPr marL="0" indent="0">
              <a:buNone/>
              <a:defRPr sz="1400"/>
            </a:lvl1pPr>
          </a:lstStyle>
          <a:p>
            <a:endParaRPr lang="en-US" dirty="0"/>
          </a:p>
        </p:txBody>
      </p:sp>
      <p:sp>
        <p:nvSpPr>
          <p:cNvPr id="34" name="Text Placeholder 32">
            <a:extLst>
              <a:ext uri="{FF2B5EF4-FFF2-40B4-BE49-F238E27FC236}">
                <a16:creationId xmlns:a16="http://schemas.microsoft.com/office/drawing/2014/main" id="{0D6A8127-2143-E990-F1FD-7CA7A8AC0A44}"/>
              </a:ext>
            </a:extLst>
          </p:cNvPr>
          <p:cNvSpPr>
            <a:spLocks noGrp="1"/>
          </p:cNvSpPr>
          <p:nvPr>
            <p:ph type="body" sz="quarter" idx="17"/>
          </p:nvPr>
        </p:nvSpPr>
        <p:spPr>
          <a:xfrm>
            <a:off x="371490" y="5111295"/>
            <a:ext cx="3478914" cy="837907"/>
          </a:xfrm>
        </p:spPr>
        <p:txBody>
          <a:bodyPr lIns="0" tIns="0" rIns="0">
            <a:normAutofit/>
          </a:bodyPr>
          <a:lstStyle>
            <a:lvl1pPr marL="0" indent="0">
              <a:buNone/>
              <a:defRPr sz="1300">
                <a:latin typeface="+mj-lt"/>
              </a:defRPr>
            </a:lvl1pPr>
          </a:lstStyle>
          <a:p>
            <a:pPr lvl="0"/>
            <a:r>
              <a:rPr lang="en-GB" dirty="0"/>
              <a:t>Click to edit Master text styles</a:t>
            </a:r>
          </a:p>
        </p:txBody>
      </p:sp>
      <p:sp>
        <p:nvSpPr>
          <p:cNvPr id="40" name="Picture Placeholder 23">
            <a:extLst>
              <a:ext uri="{FF2B5EF4-FFF2-40B4-BE49-F238E27FC236}">
                <a16:creationId xmlns:a16="http://schemas.microsoft.com/office/drawing/2014/main" id="{C41BF742-4DCF-D099-D5CC-C3125635C950}"/>
              </a:ext>
            </a:extLst>
          </p:cNvPr>
          <p:cNvSpPr>
            <a:spLocks noGrp="1"/>
          </p:cNvSpPr>
          <p:nvPr>
            <p:ph type="pic" sz="quarter" idx="18"/>
          </p:nvPr>
        </p:nvSpPr>
        <p:spPr>
          <a:xfrm>
            <a:off x="4328540" y="2715514"/>
            <a:ext cx="3465171" cy="2161286"/>
          </a:xfrm>
        </p:spPr>
        <p:txBody>
          <a:bodyPr lIns="0" tIns="0" rIns="0">
            <a:normAutofit/>
          </a:bodyPr>
          <a:lstStyle>
            <a:lvl1pPr marL="0" indent="0">
              <a:buNone/>
              <a:defRPr sz="1400"/>
            </a:lvl1pPr>
          </a:lstStyle>
          <a:p>
            <a:endParaRPr lang="en-US" dirty="0"/>
          </a:p>
        </p:txBody>
      </p:sp>
      <p:sp>
        <p:nvSpPr>
          <p:cNvPr id="44" name="Text Placeholder 32">
            <a:extLst>
              <a:ext uri="{FF2B5EF4-FFF2-40B4-BE49-F238E27FC236}">
                <a16:creationId xmlns:a16="http://schemas.microsoft.com/office/drawing/2014/main" id="{517855F7-1C68-2EF6-3CE2-72B9268F16E3}"/>
              </a:ext>
            </a:extLst>
          </p:cNvPr>
          <p:cNvSpPr>
            <a:spLocks noGrp="1"/>
          </p:cNvSpPr>
          <p:nvPr>
            <p:ph type="body" sz="quarter" idx="19"/>
          </p:nvPr>
        </p:nvSpPr>
        <p:spPr>
          <a:xfrm>
            <a:off x="4314170" y="5111295"/>
            <a:ext cx="3478914" cy="837907"/>
          </a:xfrm>
        </p:spPr>
        <p:txBody>
          <a:bodyPr lIns="0" tIns="0" rIns="0">
            <a:normAutofit/>
          </a:bodyPr>
          <a:lstStyle>
            <a:lvl1pPr marL="0" indent="0">
              <a:buNone/>
              <a:defRPr sz="1300">
                <a:latin typeface="+mj-lt"/>
              </a:defRPr>
            </a:lvl1pPr>
          </a:lstStyle>
          <a:p>
            <a:pPr lvl="0"/>
            <a:r>
              <a:rPr lang="en-GB" dirty="0"/>
              <a:t>Click to edit Master text styles</a:t>
            </a:r>
          </a:p>
        </p:txBody>
      </p:sp>
      <p:sp>
        <p:nvSpPr>
          <p:cNvPr id="47" name="Picture Placeholder 23">
            <a:extLst>
              <a:ext uri="{FF2B5EF4-FFF2-40B4-BE49-F238E27FC236}">
                <a16:creationId xmlns:a16="http://schemas.microsoft.com/office/drawing/2014/main" id="{A7D05747-2ACA-6A19-FBA2-C4AB50064D8C}"/>
              </a:ext>
            </a:extLst>
          </p:cNvPr>
          <p:cNvSpPr>
            <a:spLocks noGrp="1"/>
          </p:cNvSpPr>
          <p:nvPr>
            <p:ph type="pic" sz="quarter" idx="20"/>
          </p:nvPr>
        </p:nvSpPr>
        <p:spPr>
          <a:xfrm>
            <a:off x="8271220" y="2715514"/>
            <a:ext cx="3465171" cy="2161286"/>
          </a:xfrm>
        </p:spPr>
        <p:txBody>
          <a:bodyPr lIns="0" tIns="0" rIns="0">
            <a:normAutofit/>
          </a:bodyPr>
          <a:lstStyle>
            <a:lvl1pPr marL="0" indent="0">
              <a:buNone/>
              <a:defRPr sz="1400"/>
            </a:lvl1pPr>
          </a:lstStyle>
          <a:p>
            <a:endParaRPr lang="en-US" dirty="0"/>
          </a:p>
        </p:txBody>
      </p:sp>
      <p:sp>
        <p:nvSpPr>
          <p:cNvPr id="48" name="Text Placeholder 32">
            <a:extLst>
              <a:ext uri="{FF2B5EF4-FFF2-40B4-BE49-F238E27FC236}">
                <a16:creationId xmlns:a16="http://schemas.microsoft.com/office/drawing/2014/main" id="{AB2AD2A0-F94A-C4D2-7827-21D2994444A2}"/>
              </a:ext>
            </a:extLst>
          </p:cNvPr>
          <p:cNvSpPr>
            <a:spLocks noGrp="1"/>
          </p:cNvSpPr>
          <p:nvPr>
            <p:ph type="body" sz="quarter" idx="21"/>
          </p:nvPr>
        </p:nvSpPr>
        <p:spPr>
          <a:xfrm>
            <a:off x="8256850" y="5111295"/>
            <a:ext cx="3478914" cy="837907"/>
          </a:xfrm>
        </p:spPr>
        <p:txBody>
          <a:bodyPr lIns="0" tIns="0" rIns="0">
            <a:normAutofit/>
          </a:bodyPr>
          <a:lstStyle>
            <a:lvl1pPr marL="0" indent="0">
              <a:buNone/>
              <a:defRPr sz="1300">
                <a:latin typeface="+mj-lt"/>
              </a:defRPr>
            </a:lvl1pPr>
          </a:lstStyle>
          <a:p>
            <a:pPr lvl="0"/>
            <a:r>
              <a:rPr lang="en-GB" dirty="0"/>
              <a:t>Click to edit Master text styles</a:t>
            </a:r>
          </a:p>
        </p:txBody>
      </p:sp>
      <p:sp>
        <p:nvSpPr>
          <p:cNvPr id="49" name="Text Placeholder 32">
            <a:extLst>
              <a:ext uri="{FF2B5EF4-FFF2-40B4-BE49-F238E27FC236}">
                <a16:creationId xmlns:a16="http://schemas.microsoft.com/office/drawing/2014/main" id="{BFC5BE74-2A6F-15CC-9D1E-C02F86D37B79}"/>
              </a:ext>
            </a:extLst>
          </p:cNvPr>
          <p:cNvSpPr>
            <a:spLocks noGrp="1"/>
          </p:cNvSpPr>
          <p:nvPr>
            <p:ph type="body" sz="quarter" idx="22"/>
          </p:nvPr>
        </p:nvSpPr>
        <p:spPr>
          <a:xfrm>
            <a:off x="371490" y="1858143"/>
            <a:ext cx="3478914" cy="552536"/>
          </a:xfrm>
        </p:spPr>
        <p:txBody>
          <a:bodyPr lIns="0" tIns="0" rIns="0">
            <a:normAutofit/>
          </a:bodyPr>
          <a:lstStyle>
            <a:lvl1pPr marL="0" indent="0">
              <a:buNone/>
              <a:defRPr sz="1500">
                <a:latin typeface="+mj-lt"/>
              </a:defRPr>
            </a:lvl1pPr>
          </a:lstStyle>
          <a:p>
            <a:pPr lvl="0"/>
            <a:r>
              <a:rPr lang="en-GB" dirty="0"/>
              <a:t>Click to edit Master text styles</a:t>
            </a:r>
          </a:p>
        </p:txBody>
      </p:sp>
      <p:pic>
        <p:nvPicPr>
          <p:cNvPr id="15" name="Picture 14" descr="A picture containing text&#10;&#10;Description automatically generated">
            <a:extLst>
              <a:ext uri="{FF2B5EF4-FFF2-40B4-BE49-F238E27FC236}">
                <a16:creationId xmlns:a16="http://schemas.microsoft.com/office/drawing/2014/main" id="{72C8A4AA-6761-4176-9A22-0EC1AA7034D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419684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Image - Gold">
    <p:bg>
      <p:bgPr>
        <a:solidFill>
          <a:schemeClr val="accent4"/>
        </a:solidFill>
        <a:effectLst/>
      </p:bgPr>
    </p:bg>
    <p:spTree>
      <p:nvGrpSpPr>
        <p:cNvPr id="1" name=""/>
        <p:cNvGrpSpPr/>
        <p:nvPr/>
      </p:nvGrpSpPr>
      <p:grpSpPr>
        <a:xfrm>
          <a:off x="0" y="0"/>
          <a:ext cx="0" cy="0"/>
          <a:chOff x="0" y="0"/>
          <a:chExt cx="0" cy="0"/>
        </a:xfrm>
      </p:grpSpPr>
      <p:pic>
        <p:nvPicPr>
          <p:cNvPr id="7" name="Picture 6" descr="Diagram, text&#10;&#10;Description automatically generated">
            <a:extLst>
              <a:ext uri="{FF2B5EF4-FFF2-40B4-BE49-F238E27FC236}">
                <a16:creationId xmlns:a16="http://schemas.microsoft.com/office/drawing/2014/main" id="{9914FA57-88C5-4A0D-946F-8F9A78248B7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17916" y="234950"/>
            <a:ext cx="4465949" cy="781050"/>
          </a:xfrm>
          <a:prstGeom prst="rect">
            <a:avLst/>
          </a:prstGeom>
        </p:spPr>
      </p:pic>
      <p:sp>
        <p:nvSpPr>
          <p:cNvPr id="17" name="Picture Placeholder 16">
            <a:extLst>
              <a:ext uri="{FF2B5EF4-FFF2-40B4-BE49-F238E27FC236}">
                <a16:creationId xmlns:a16="http://schemas.microsoft.com/office/drawing/2014/main" id="{02BE6B85-F340-37D3-64BA-69373A0FFF3C}"/>
              </a:ext>
            </a:extLst>
          </p:cNvPr>
          <p:cNvSpPr>
            <a:spLocks noGrp="1"/>
          </p:cNvSpPr>
          <p:nvPr>
            <p:ph type="pic" sz="quarter" idx="11" hasCustomPrompt="1"/>
          </p:nvPr>
        </p:nvSpPr>
        <p:spPr>
          <a:xfrm>
            <a:off x="0" y="0"/>
            <a:ext cx="6096000" cy="6858000"/>
          </a:xfrm>
          <a:solidFill>
            <a:schemeClr val="accent1"/>
          </a:solidFill>
        </p:spPr>
        <p:txBody>
          <a:bodyPr/>
          <a:lstStyle>
            <a:lvl1pPr marL="0" indent="0" algn="r">
              <a:buNone/>
              <a:defRPr>
                <a:solidFill>
                  <a:schemeClr val="bg1"/>
                </a:solidFill>
              </a:defRPr>
            </a:lvl1pPr>
          </a:lstStyle>
          <a:p>
            <a:r>
              <a:rPr lang="en-US" dirty="0"/>
              <a:t>Picture</a:t>
            </a:r>
          </a:p>
        </p:txBody>
      </p:sp>
      <p:sp>
        <p:nvSpPr>
          <p:cNvPr id="10" name="Title 1">
            <a:extLst>
              <a:ext uri="{FF2B5EF4-FFF2-40B4-BE49-F238E27FC236}">
                <a16:creationId xmlns:a16="http://schemas.microsoft.com/office/drawing/2014/main" id="{0460EC89-D503-B2EB-E23A-54A735A4569D}"/>
              </a:ext>
            </a:extLst>
          </p:cNvPr>
          <p:cNvSpPr>
            <a:spLocks noGrp="1"/>
          </p:cNvSpPr>
          <p:nvPr>
            <p:ph type="ctrTitle"/>
          </p:nvPr>
        </p:nvSpPr>
        <p:spPr>
          <a:xfrm>
            <a:off x="6486908" y="2930101"/>
            <a:ext cx="4612128" cy="2232511"/>
          </a:xfrm>
        </p:spPr>
        <p:txBody>
          <a:bodyPr anchor="t">
            <a:noAutofit/>
          </a:bodyPr>
          <a:lstStyle>
            <a:lvl1pPr algn="l">
              <a:defRPr sz="4800">
                <a:solidFill>
                  <a:schemeClr val="accent1"/>
                </a:solidFill>
                <a:latin typeface="Arial" panose="020B0604020202020204" pitchFamily="34" charset="0"/>
              </a:defRPr>
            </a:lvl1pPr>
          </a:lstStyle>
          <a:p>
            <a:r>
              <a:rPr lang="en-GB" dirty="0"/>
              <a:t>Click to edit Master title</a:t>
            </a:r>
            <a:endParaRPr lang="en-US" dirty="0"/>
          </a:p>
        </p:txBody>
      </p:sp>
      <p:sp>
        <p:nvSpPr>
          <p:cNvPr id="11" name="Subtitle 2">
            <a:extLst>
              <a:ext uri="{FF2B5EF4-FFF2-40B4-BE49-F238E27FC236}">
                <a16:creationId xmlns:a16="http://schemas.microsoft.com/office/drawing/2014/main" id="{A1360D2E-E7C2-2844-D360-FCC6C8C9DC1E}"/>
              </a:ext>
            </a:extLst>
          </p:cNvPr>
          <p:cNvSpPr>
            <a:spLocks noGrp="1"/>
          </p:cNvSpPr>
          <p:nvPr>
            <p:ph type="subTitle" idx="1"/>
          </p:nvPr>
        </p:nvSpPr>
        <p:spPr>
          <a:xfrm>
            <a:off x="6486907" y="2484196"/>
            <a:ext cx="4612129" cy="275423"/>
          </a:xfrm>
        </p:spPr>
        <p:txBody>
          <a:bodyPr>
            <a:noAutofit/>
          </a:bodyPr>
          <a:lstStyle>
            <a:lvl1pPr marL="0" indent="0" algn="l">
              <a:buNone/>
              <a:defRPr sz="180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a:t>
            </a:r>
            <a:endParaRPr lang="en-US" dirty="0"/>
          </a:p>
        </p:txBody>
      </p:sp>
      <p:sp>
        <p:nvSpPr>
          <p:cNvPr id="12" name="Date Placeholder 31">
            <a:extLst>
              <a:ext uri="{FF2B5EF4-FFF2-40B4-BE49-F238E27FC236}">
                <a16:creationId xmlns:a16="http://schemas.microsoft.com/office/drawing/2014/main" id="{83959A08-000A-EBA9-C4DA-1EEAFD42C0C2}"/>
              </a:ext>
            </a:extLst>
          </p:cNvPr>
          <p:cNvSpPr>
            <a:spLocks noGrp="1"/>
          </p:cNvSpPr>
          <p:nvPr>
            <p:ph type="dt" sz="half" idx="10"/>
          </p:nvPr>
        </p:nvSpPr>
        <p:spPr>
          <a:xfrm>
            <a:off x="6474786" y="6356350"/>
            <a:ext cx="2743200" cy="365125"/>
          </a:xfrm>
        </p:spPr>
        <p:txBody>
          <a:bodyPr/>
          <a:lstStyle>
            <a:lvl1pPr>
              <a:defRPr>
                <a:solidFill>
                  <a:schemeClr val="accent1"/>
                </a:solidFill>
                <a:latin typeface="Arial" panose="020B0604020202020204" pitchFamily="34" charset="0"/>
              </a:defRPr>
            </a:lvl1pPr>
          </a:lstStyle>
          <a:p>
            <a:fld id="{BC8836FD-C4FD-0740-BCD2-8075DF0B99CF}" type="datetime1">
              <a:rPr lang="zh-CN" altLang="en-US" smtClean="0"/>
              <a:t>2025/7/25</a:t>
            </a:fld>
            <a:endParaRPr lang="en-US" dirty="0"/>
          </a:p>
        </p:txBody>
      </p:sp>
    </p:spTree>
    <p:extLst>
      <p:ext uri="{BB962C8B-B14F-4D97-AF65-F5344CB8AC3E}">
        <p14:creationId xmlns:p14="http://schemas.microsoft.com/office/powerpoint/2010/main" val="26354076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x 3 - Grey">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E33D3A2-543B-124A-AE73-8C57A8CA5D2D}"/>
              </a:ext>
            </a:extLst>
          </p:cNvPr>
          <p:cNvCxnSpPr>
            <a:cxnSpLocks/>
          </p:cNvCxnSpPr>
          <p:nvPr userDrawn="1"/>
        </p:nvCxnSpPr>
        <p:spPr>
          <a:xfrm>
            <a:off x="0" y="838456"/>
            <a:ext cx="12192000" cy="0"/>
          </a:xfrm>
          <a:prstGeom prst="line">
            <a:avLst/>
          </a:prstGeom>
        </p:spPr>
        <p:style>
          <a:lnRef idx="1">
            <a:schemeClr val="dk1"/>
          </a:lnRef>
          <a:fillRef idx="0">
            <a:schemeClr val="dk1"/>
          </a:fillRef>
          <a:effectRef idx="0">
            <a:schemeClr val="dk1"/>
          </a:effectRef>
          <a:fontRef idx="minor">
            <a:schemeClr val="tx1"/>
          </a:fontRef>
        </p:style>
      </p:cxnSp>
      <p:sp>
        <p:nvSpPr>
          <p:cNvPr id="10" name="Title Placeholder 1">
            <a:extLst>
              <a:ext uri="{FF2B5EF4-FFF2-40B4-BE49-F238E27FC236}">
                <a16:creationId xmlns:a16="http://schemas.microsoft.com/office/drawing/2014/main" id="{0D412D57-EBE8-F24C-9B8A-6C99B404C451}"/>
              </a:ext>
            </a:extLst>
          </p:cNvPr>
          <p:cNvSpPr>
            <a:spLocks noGrp="1"/>
          </p:cNvSpPr>
          <p:nvPr>
            <p:ph type="title"/>
          </p:nvPr>
        </p:nvSpPr>
        <p:spPr>
          <a:xfrm>
            <a:off x="385859" y="1005422"/>
            <a:ext cx="10515600" cy="613728"/>
          </a:xfrm>
          <a:prstGeom prst="rect">
            <a:avLst/>
          </a:prstGeom>
        </p:spPr>
        <p:txBody>
          <a:bodyPr vert="horz" lIns="0" tIns="45720" rIns="91440" bIns="45720" rtlCol="0" anchor="ctr">
            <a:normAutofit/>
          </a:bodyPr>
          <a:lstStyle>
            <a:lvl1pPr>
              <a:defRPr>
                <a:solidFill>
                  <a:schemeClr val="accent1"/>
                </a:solidFill>
                <a:latin typeface="+mj-lt"/>
              </a:defRPr>
            </a:lvl1pPr>
          </a:lstStyle>
          <a:p>
            <a:r>
              <a:rPr lang="en-GB" dirty="0"/>
              <a:t>Click to edit Master title style</a:t>
            </a:r>
            <a:endParaRPr lang="en-US" dirty="0"/>
          </a:p>
        </p:txBody>
      </p:sp>
      <p:sp>
        <p:nvSpPr>
          <p:cNvPr id="2" name="Date Placeholder 1">
            <a:extLst>
              <a:ext uri="{FF2B5EF4-FFF2-40B4-BE49-F238E27FC236}">
                <a16:creationId xmlns:a16="http://schemas.microsoft.com/office/drawing/2014/main" id="{091AA828-A1BE-C8F1-1AD7-810F3BA1777F}"/>
              </a:ext>
            </a:extLst>
          </p:cNvPr>
          <p:cNvSpPr>
            <a:spLocks noGrp="1"/>
          </p:cNvSpPr>
          <p:nvPr>
            <p:ph type="dt" sz="half" idx="10"/>
          </p:nvPr>
        </p:nvSpPr>
        <p:spPr/>
        <p:txBody>
          <a:bodyPr lIns="0"/>
          <a:lstStyle>
            <a:lvl1pPr>
              <a:defRPr>
                <a:solidFill>
                  <a:schemeClr val="accent1"/>
                </a:solidFill>
                <a:latin typeface="+mj-lt"/>
              </a:defRPr>
            </a:lvl1pPr>
          </a:lstStyle>
          <a:p>
            <a:fld id="{6E1C00BE-56E6-1D46-88E7-BF2ACE7D2F7E}" type="datetime1">
              <a:rPr lang="zh-CN" altLang="en-US" smtClean="0"/>
              <a:t>2025/7/25</a:t>
            </a:fld>
            <a:endParaRPr lang="en-US" dirty="0"/>
          </a:p>
        </p:txBody>
      </p:sp>
      <p:sp>
        <p:nvSpPr>
          <p:cNvPr id="5" name="Footer Placeholder 4">
            <a:extLst>
              <a:ext uri="{FF2B5EF4-FFF2-40B4-BE49-F238E27FC236}">
                <a16:creationId xmlns:a16="http://schemas.microsoft.com/office/drawing/2014/main" id="{488D2520-979B-427D-20F9-CE9FEBC75BB5}"/>
              </a:ext>
            </a:extLst>
          </p:cNvPr>
          <p:cNvSpPr>
            <a:spLocks noGrp="1"/>
          </p:cNvSpPr>
          <p:nvPr>
            <p:ph type="ftr" sz="quarter" idx="11"/>
          </p:nvPr>
        </p:nvSpPr>
        <p:spPr/>
        <p:txBody>
          <a:bodyPr lIns="0"/>
          <a:lstStyle>
            <a:lvl1pPr>
              <a:defRPr>
                <a:latin typeface="+mj-lt"/>
              </a:defRPr>
            </a:lvl1pPr>
          </a:lstStyle>
          <a:p>
            <a:endParaRPr lang="en-US" dirty="0"/>
          </a:p>
        </p:txBody>
      </p:sp>
      <p:sp>
        <p:nvSpPr>
          <p:cNvPr id="6" name="Slide Number Placeholder 5">
            <a:extLst>
              <a:ext uri="{FF2B5EF4-FFF2-40B4-BE49-F238E27FC236}">
                <a16:creationId xmlns:a16="http://schemas.microsoft.com/office/drawing/2014/main" id="{E42179B7-8519-F581-90E4-7CC7F7749BD2}"/>
              </a:ext>
            </a:extLst>
          </p:cNvPr>
          <p:cNvSpPr>
            <a:spLocks noGrp="1"/>
          </p:cNvSpPr>
          <p:nvPr>
            <p:ph type="sldNum" sz="quarter" idx="12"/>
          </p:nvPr>
        </p:nvSpPr>
        <p:spPr/>
        <p:txBody>
          <a:bodyPr/>
          <a:lstStyle>
            <a:lvl1pPr>
              <a:defRPr>
                <a:latin typeface="+mj-lt"/>
              </a:defRPr>
            </a:lvl1pPr>
          </a:lstStyle>
          <a:p>
            <a:fld id="{7EB81B2B-FE88-CD45-B1AD-F9ACA635D2C8}" type="slidenum">
              <a:rPr lang="en-US" smtClean="0"/>
              <a:pPr/>
              <a:t>‹#›</a:t>
            </a:fld>
            <a:endParaRPr lang="en-US" dirty="0"/>
          </a:p>
        </p:txBody>
      </p:sp>
      <p:sp>
        <p:nvSpPr>
          <p:cNvPr id="25" name="Picture Placeholder 23">
            <a:extLst>
              <a:ext uri="{FF2B5EF4-FFF2-40B4-BE49-F238E27FC236}">
                <a16:creationId xmlns:a16="http://schemas.microsoft.com/office/drawing/2014/main" id="{9B77B004-E3FB-5019-A164-1C372B3F933B}"/>
              </a:ext>
            </a:extLst>
          </p:cNvPr>
          <p:cNvSpPr>
            <a:spLocks noGrp="1"/>
          </p:cNvSpPr>
          <p:nvPr>
            <p:ph type="pic" sz="quarter" idx="13"/>
          </p:nvPr>
        </p:nvSpPr>
        <p:spPr>
          <a:xfrm>
            <a:off x="385860" y="2715514"/>
            <a:ext cx="3465171" cy="2161286"/>
          </a:xfrm>
        </p:spPr>
        <p:txBody>
          <a:bodyPr lIns="0" tIns="0" rIns="0">
            <a:normAutofit/>
          </a:bodyPr>
          <a:lstStyle>
            <a:lvl1pPr marL="0" indent="0">
              <a:buNone/>
              <a:defRPr sz="1400"/>
            </a:lvl1pPr>
          </a:lstStyle>
          <a:p>
            <a:endParaRPr lang="en-US" dirty="0"/>
          </a:p>
        </p:txBody>
      </p:sp>
      <p:sp>
        <p:nvSpPr>
          <p:cNvPr id="34" name="Text Placeholder 32">
            <a:extLst>
              <a:ext uri="{FF2B5EF4-FFF2-40B4-BE49-F238E27FC236}">
                <a16:creationId xmlns:a16="http://schemas.microsoft.com/office/drawing/2014/main" id="{0D6A8127-2143-E990-F1FD-7CA7A8AC0A44}"/>
              </a:ext>
            </a:extLst>
          </p:cNvPr>
          <p:cNvSpPr>
            <a:spLocks noGrp="1"/>
          </p:cNvSpPr>
          <p:nvPr>
            <p:ph type="body" sz="quarter" idx="17"/>
          </p:nvPr>
        </p:nvSpPr>
        <p:spPr>
          <a:xfrm>
            <a:off x="371490" y="5111295"/>
            <a:ext cx="3478914" cy="837907"/>
          </a:xfrm>
        </p:spPr>
        <p:txBody>
          <a:bodyPr lIns="0" tIns="0" rIns="0">
            <a:normAutofit/>
          </a:bodyPr>
          <a:lstStyle>
            <a:lvl1pPr marL="0" indent="0">
              <a:buNone/>
              <a:defRPr sz="1300">
                <a:latin typeface="+mj-lt"/>
              </a:defRPr>
            </a:lvl1pPr>
          </a:lstStyle>
          <a:p>
            <a:pPr lvl="0"/>
            <a:r>
              <a:rPr lang="en-GB" dirty="0"/>
              <a:t>Click to edit Master text styles</a:t>
            </a:r>
          </a:p>
        </p:txBody>
      </p:sp>
      <p:sp>
        <p:nvSpPr>
          <p:cNvPr id="40" name="Picture Placeholder 23">
            <a:extLst>
              <a:ext uri="{FF2B5EF4-FFF2-40B4-BE49-F238E27FC236}">
                <a16:creationId xmlns:a16="http://schemas.microsoft.com/office/drawing/2014/main" id="{C41BF742-4DCF-D099-D5CC-C3125635C950}"/>
              </a:ext>
            </a:extLst>
          </p:cNvPr>
          <p:cNvSpPr>
            <a:spLocks noGrp="1"/>
          </p:cNvSpPr>
          <p:nvPr>
            <p:ph type="pic" sz="quarter" idx="18"/>
          </p:nvPr>
        </p:nvSpPr>
        <p:spPr>
          <a:xfrm>
            <a:off x="4328540" y="2715514"/>
            <a:ext cx="3465171" cy="2161286"/>
          </a:xfrm>
        </p:spPr>
        <p:txBody>
          <a:bodyPr lIns="0" tIns="0" rIns="0">
            <a:normAutofit/>
          </a:bodyPr>
          <a:lstStyle>
            <a:lvl1pPr marL="0" indent="0">
              <a:buNone/>
              <a:defRPr sz="1400"/>
            </a:lvl1pPr>
          </a:lstStyle>
          <a:p>
            <a:endParaRPr lang="en-US" dirty="0"/>
          </a:p>
        </p:txBody>
      </p:sp>
      <p:sp>
        <p:nvSpPr>
          <p:cNvPr id="44" name="Text Placeholder 32">
            <a:extLst>
              <a:ext uri="{FF2B5EF4-FFF2-40B4-BE49-F238E27FC236}">
                <a16:creationId xmlns:a16="http://schemas.microsoft.com/office/drawing/2014/main" id="{517855F7-1C68-2EF6-3CE2-72B9268F16E3}"/>
              </a:ext>
            </a:extLst>
          </p:cNvPr>
          <p:cNvSpPr>
            <a:spLocks noGrp="1"/>
          </p:cNvSpPr>
          <p:nvPr>
            <p:ph type="body" sz="quarter" idx="19"/>
          </p:nvPr>
        </p:nvSpPr>
        <p:spPr>
          <a:xfrm>
            <a:off x="4314170" y="5111295"/>
            <a:ext cx="3478914" cy="837907"/>
          </a:xfrm>
        </p:spPr>
        <p:txBody>
          <a:bodyPr lIns="0" tIns="0" rIns="0">
            <a:normAutofit/>
          </a:bodyPr>
          <a:lstStyle>
            <a:lvl1pPr marL="0" indent="0">
              <a:buNone/>
              <a:defRPr sz="1300">
                <a:latin typeface="+mj-lt"/>
              </a:defRPr>
            </a:lvl1pPr>
          </a:lstStyle>
          <a:p>
            <a:pPr lvl="0"/>
            <a:r>
              <a:rPr lang="en-GB" dirty="0"/>
              <a:t>Click to edit Master text styles</a:t>
            </a:r>
          </a:p>
        </p:txBody>
      </p:sp>
      <p:sp>
        <p:nvSpPr>
          <p:cNvPr id="47" name="Picture Placeholder 23">
            <a:extLst>
              <a:ext uri="{FF2B5EF4-FFF2-40B4-BE49-F238E27FC236}">
                <a16:creationId xmlns:a16="http://schemas.microsoft.com/office/drawing/2014/main" id="{A7D05747-2ACA-6A19-FBA2-C4AB50064D8C}"/>
              </a:ext>
            </a:extLst>
          </p:cNvPr>
          <p:cNvSpPr>
            <a:spLocks noGrp="1"/>
          </p:cNvSpPr>
          <p:nvPr>
            <p:ph type="pic" sz="quarter" idx="20"/>
          </p:nvPr>
        </p:nvSpPr>
        <p:spPr>
          <a:xfrm>
            <a:off x="8271220" y="2715514"/>
            <a:ext cx="3465171" cy="2161286"/>
          </a:xfrm>
        </p:spPr>
        <p:txBody>
          <a:bodyPr lIns="0" tIns="0" rIns="0">
            <a:normAutofit/>
          </a:bodyPr>
          <a:lstStyle>
            <a:lvl1pPr marL="0" indent="0">
              <a:buNone/>
              <a:defRPr sz="1400"/>
            </a:lvl1pPr>
          </a:lstStyle>
          <a:p>
            <a:endParaRPr lang="en-US" dirty="0"/>
          </a:p>
        </p:txBody>
      </p:sp>
      <p:sp>
        <p:nvSpPr>
          <p:cNvPr id="48" name="Text Placeholder 32">
            <a:extLst>
              <a:ext uri="{FF2B5EF4-FFF2-40B4-BE49-F238E27FC236}">
                <a16:creationId xmlns:a16="http://schemas.microsoft.com/office/drawing/2014/main" id="{AB2AD2A0-F94A-C4D2-7827-21D2994444A2}"/>
              </a:ext>
            </a:extLst>
          </p:cNvPr>
          <p:cNvSpPr>
            <a:spLocks noGrp="1"/>
          </p:cNvSpPr>
          <p:nvPr>
            <p:ph type="body" sz="quarter" idx="21"/>
          </p:nvPr>
        </p:nvSpPr>
        <p:spPr>
          <a:xfrm>
            <a:off x="8256850" y="5111295"/>
            <a:ext cx="3478914" cy="837907"/>
          </a:xfrm>
        </p:spPr>
        <p:txBody>
          <a:bodyPr lIns="0" tIns="0" rIns="0">
            <a:normAutofit/>
          </a:bodyPr>
          <a:lstStyle>
            <a:lvl1pPr marL="0" indent="0">
              <a:buNone/>
              <a:defRPr sz="1300">
                <a:latin typeface="+mj-lt"/>
              </a:defRPr>
            </a:lvl1pPr>
          </a:lstStyle>
          <a:p>
            <a:pPr lvl="0"/>
            <a:r>
              <a:rPr lang="en-GB" dirty="0"/>
              <a:t>Click to edit Master text styles</a:t>
            </a:r>
          </a:p>
        </p:txBody>
      </p:sp>
      <p:sp>
        <p:nvSpPr>
          <p:cNvPr id="49" name="Text Placeholder 32">
            <a:extLst>
              <a:ext uri="{FF2B5EF4-FFF2-40B4-BE49-F238E27FC236}">
                <a16:creationId xmlns:a16="http://schemas.microsoft.com/office/drawing/2014/main" id="{BFC5BE74-2A6F-15CC-9D1E-C02F86D37B79}"/>
              </a:ext>
            </a:extLst>
          </p:cNvPr>
          <p:cNvSpPr>
            <a:spLocks noGrp="1"/>
          </p:cNvSpPr>
          <p:nvPr>
            <p:ph type="body" sz="quarter" idx="22"/>
          </p:nvPr>
        </p:nvSpPr>
        <p:spPr>
          <a:xfrm>
            <a:off x="371490" y="1858143"/>
            <a:ext cx="3478914" cy="552536"/>
          </a:xfrm>
        </p:spPr>
        <p:txBody>
          <a:bodyPr lIns="0" tIns="0" rIns="0">
            <a:normAutofit/>
          </a:bodyPr>
          <a:lstStyle>
            <a:lvl1pPr marL="0" indent="0">
              <a:buNone/>
              <a:defRPr sz="1500">
                <a:latin typeface="+mj-lt"/>
              </a:defRPr>
            </a:lvl1pPr>
          </a:lstStyle>
          <a:p>
            <a:pPr lvl="0"/>
            <a:r>
              <a:rPr lang="en-GB" dirty="0"/>
              <a:t>Click to edit Master text styles</a:t>
            </a:r>
          </a:p>
        </p:txBody>
      </p:sp>
      <p:pic>
        <p:nvPicPr>
          <p:cNvPr id="17" name="Picture 16" descr="A picture containing text&#10;&#10;Description automatically generated">
            <a:extLst>
              <a:ext uri="{FF2B5EF4-FFF2-40B4-BE49-F238E27FC236}">
                <a16:creationId xmlns:a16="http://schemas.microsoft.com/office/drawing/2014/main" id="{D322A228-D67E-49F0-B79F-F7E0DFEF780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196867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BE2482-8622-C84F-94D5-5E247B21C646}"/>
              </a:ext>
            </a:extLst>
          </p:cNvPr>
          <p:cNvSpPr>
            <a:spLocks noGrp="1"/>
          </p:cNvSpPr>
          <p:nvPr>
            <p:ph type="dt" sz="half" idx="10"/>
          </p:nvPr>
        </p:nvSpPr>
        <p:spPr/>
        <p:txBody>
          <a:bodyPr lIns="0"/>
          <a:lstStyle>
            <a:lvl1pPr>
              <a:defRPr>
                <a:solidFill>
                  <a:schemeClr val="accent4"/>
                </a:solidFill>
                <a:latin typeface="+mj-lt"/>
              </a:defRPr>
            </a:lvl1pPr>
          </a:lstStyle>
          <a:p>
            <a:fld id="{6600827F-6F81-C94D-A7D3-D18646B877CB}" type="datetime1">
              <a:rPr lang="zh-CN" altLang="en-US" smtClean="0"/>
              <a:t>2025/7/25</a:t>
            </a:fld>
            <a:endParaRPr lang="en-US" dirty="0"/>
          </a:p>
        </p:txBody>
      </p:sp>
      <p:sp>
        <p:nvSpPr>
          <p:cNvPr id="11" name="Slide Number Placeholder 5">
            <a:extLst>
              <a:ext uri="{FF2B5EF4-FFF2-40B4-BE49-F238E27FC236}">
                <a16:creationId xmlns:a16="http://schemas.microsoft.com/office/drawing/2014/main" id="{FA1FECDB-65A5-4546-B8EC-90F462C583BC}"/>
              </a:ext>
            </a:extLst>
          </p:cNvPr>
          <p:cNvSpPr>
            <a:spLocks noGrp="1"/>
          </p:cNvSpPr>
          <p:nvPr>
            <p:ph type="sldNum" sz="quarter" idx="12"/>
          </p:nvPr>
        </p:nvSpPr>
        <p:spPr>
          <a:xfrm>
            <a:off x="9303195" y="6356350"/>
            <a:ext cx="2743200" cy="365125"/>
          </a:xfrm>
        </p:spPr>
        <p:txBody>
          <a:bodyPr/>
          <a:lstStyle>
            <a:lvl1pPr>
              <a:defRPr>
                <a:solidFill>
                  <a:schemeClr val="bg1"/>
                </a:solidFill>
                <a:latin typeface="+mj-lt"/>
              </a:defRPr>
            </a:lvl1pPr>
          </a:lstStyle>
          <a:p>
            <a:fld id="{7EB81B2B-FE88-CD45-B1AD-F9ACA635D2C8}" type="slidenum">
              <a:rPr lang="en-US" smtClean="0"/>
              <a:pPr/>
              <a:t>‹#›</a:t>
            </a:fld>
            <a:endParaRPr lang="en-US"/>
          </a:p>
        </p:txBody>
      </p:sp>
      <p:cxnSp>
        <p:nvCxnSpPr>
          <p:cNvPr id="7" name="Straight Connector 6">
            <a:extLst>
              <a:ext uri="{FF2B5EF4-FFF2-40B4-BE49-F238E27FC236}">
                <a16:creationId xmlns:a16="http://schemas.microsoft.com/office/drawing/2014/main" id="{26332CC0-B678-3895-47A8-902A3BDFEDC3}"/>
              </a:ext>
            </a:extLst>
          </p:cNvPr>
          <p:cNvCxnSpPr>
            <a:cxnSpLocks/>
          </p:cNvCxnSpPr>
          <p:nvPr userDrawn="1"/>
        </p:nvCxnSpPr>
        <p:spPr>
          <a:xfrm>
            <a:off x="0" y="838456"/>
            <a:ext cx="12192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39B5675A-8C74-49B6-C0B8-432FF0756B2A}"/>
              </a:ext>
            </a:extLst>
          </p:cNvPr>
          <p:cNvSpPr>
            <a:spLocks noGrp="1"/>
          </p:cNvSpPr>
          <p:nvPr>
            <p:ph type="ctrTitle" hasCustomPrompt="1"/>
          </p:nvPr>
        </p:nvSpPr>
        <p:spPr>
          <a:xfrm>
            <a:off x="397981" y="3429000"/>
            <a:ext cx="4156434" cy="813331"/>
          </a:xfrm>
        </p:spPr>
        <p:txBody>
          <a:bodyPr lIns="0" anchor="t">
            <a:normAutofit/>
          </a:bodyPr>
          <a:lstStyle>
            <a:lvl1pPr algn="l">
              <a:defRPr sz="4800">
                <a:solidFill>
                  <a:schemeClr val="accent4"/>
                </a:solidFill>
                <a:latin typeface="+mj-lt"/>
              </a:defRPr>
            </a:lvl1pPr>
          </a:lstStyle>
          <a:p>
            <a:r>
              <a:rPr lang="en-GB" dirty="0"/>
              <a:t>Thank You</a:t>
            </a:r>
            <a:endParaRPr lang="en-US" dirty="0"/>
          </a:p>
        </p:txBody>
      </p:sp>
      <p:sp>
        <p:nvSpPr>
          <p:cNvPr id="10" name="Subtitle 2">
            <a:extLst>
              <a:ext uri="{FF2B5EF4-FFF2-40B4-BE49-F238E27FC236}">
                <a16:creationId xmlns:a16="http://schemas.microsoft.com/office/drawing/2014/main" id="{83750AFF-AB71-3CFB-AC08-02B124C02708}"/>
              </a:ext>
            </a:extLst>
          </p:cNvPr>
          <p:cNvSpPr>
            <a:spLocks noGrp="1"/>
          </p:cNvSpPr>
          <p:nvPr>
            <p:ph type="subTitle" idx="1"/>
          </p:nvPr>
        </p:nvSpPr>
        <p:spPr>
          <a:xfrm>
            <a:off x="397980" y="4410734"/>
            <a:ext cx="4156435" cy="1565353"/>
          </a:xfrm>
        </p:spPr>
        <p:txBody>
          <a:bodyPr lIns="0">
            <a:normAutofit/>
          </a:bodyPr>
          <a:lstStyle>
            <a:lvl1pPr marL="0" indent="0" algn="l">
              <a:lnSpc>
                <a:spcPct val="100000"/>
              </a:lnSpc>
              <a:buNone/>
              <a:defRPr sz="1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descr="A picture containing text, clipart&#10;&#10;Description automatically generated">
            <a:extLst>
              <a:ext uri="{FF2B5EF4-FFF2-40B4-BE49-F238E27FC236}">
                <a16:creationId xmlns:a16="http://schemas.microsoft.com/office/drawing/2014/main" id="{0FE5ECC8-493E-49BD-B716-014B7A7FB93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09464" y="163196"/>
            <a:ext cx="1098356" cy="512064"/>
          </a:xfrm>
          <a:prstGeom prst="rect">
            <a:avLst/>
          </a:prstGeom>
        </p:spPr>
      </p:pic>
    </p:spTree>
    <p:extLst>
      <p:ext uri="{BB962C8B-B14F-4D97-AF65-F5344CB8AC3E}">
        <p14:creationId xmlns:p14="http://schemas.microsoft.com/office/powerpoint/2010/main" val="21445167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1D532-DA99-2C79-DC71-1CEB3610EB3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7310345F-8D6B-D13B-F620-DFFA10F9F6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C36629E-A53F-37D6-C28F-9FF88FDE91C6}"/>
              </a:ext>
            </a:extLst>
          </p:cNvPr>
          <p:cNvSpPr>
            <a:spLocks noGrp="1"/>
          </p:cNvSpPr>
          <p:nvPr>
            <p:ph type="dt" sz="half" idx="10"/>
          </p:nvPr>
        </p:nvSpPr>
        <p:spPr/>
        <p:txBody>
          <a:bodyPr/>
          <a:lstStyle/>
          <a:p>
            <a:fld id="{664E082C-06AB-1944-9710-7DB36283F03C}" type="datetime1">
              <a:rPr kumimoji="1" lang="zh-CN" altLang="en-US" smtClean="0"/>
              <a:t>2025/7/25</a:t>
            </a:fld>
            <a:endParaRPr kumimoji="1" lang="zh-CN" altLang="en-US"/>
          </a:p>
        </p:txBody>
      </p:sp>
      <p:sp>
        <p:nvSpPr>
          <p:cNvPr id="5" name="页脚占位符 4">
            <a:extLst>
              <a:ext uri="{FF2B5EF4-FFF2-40B4-BE49-F238E27FC236}">
                <a16:creationId xmlns:a16="http://schemas.microsoft.com/office/drawing/2014/main" id="{AD080010-E7E8-F3F3-F246-E9D7C5F06B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8DE1DD-23CD-0F42-FDD7-04F4611771FA}"/>
              </a:ext>
            </a:extLst>
          </p:cNvPr>
          <p:cNvSpPr>
            <a:spLocks noGrp="1"/>
          </p:cNvSpPr>
          <p:nvPr>
            <p:ph type="sldNum" sz="quarter" idx="12"/>
          </p:nvPr>
        </p:nvSpPr>
        <p:spPr/>
        <p:txBody>
          <a:bodyPr/>
          <a:lstStyle/>
          <a:p>
            <a:fld id="{48AE1523-AD18-4C40-BD43-B4D3541573A0}" type="slidenum">
              <a:rPr kumimoji="1" lang="zh-CN" altLang="en-US" smtClean="0"/>
              <a:t>‹#›</a:t>
            </a:fld>
            <a:endParaRPr kumimoji="1" lang="zh-CN" altLang="en-US"/>
          </a:p>
        </p:txBody>
      </p:sp>
    </p:spTree>
    <p:extLst>
      <p:ext uri="{BB962C8B-B14F-4D97-AF65-F5344CB8AC3E}">
        <p14:creationId xmlns:p14="http://schemas.microsoft.com/office/powerpoint/2010/main" val="16811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with Image - Purple">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2BE6B85-F340-37D3-64BA-69373A0FFF3C}"/>
              </a:ext>
            </a:extLst>
          </p:cNvPr>
          <p:cNvSpPr>
            <a:spLocks noGrp="1"/>
          </p:cNvSpPr>
          <p:nvPr>
            <p:ph type="pic" sz="quarter" idx="11" hasCustomPrompt="1"/>
          </p:nvPr>
        </p:nvSpPr>
        <p:spPr>
          <a:xfrm>
            <a:off x="0" y="0"/>
            <a:ext cx="6096000" cy="6858000"/>
          </a:xfrm>
          <a:solidFill>
            <a:schemeClr val="accent4"/>
          </a:solidFill>
        </p:spPr>
        <p:txBody>
          <a:bodyPr/>
          <a:lstStyle>
            <a:lvl1pPr marL="0" indent="0" algn="r">
              <a:buNone/>
              <a:defRPr>
                <a:solidFill>
                  <a:schemeClr val="bg1"/>
                </a:solidFill>
              </a:defRPr>
            </a:lvl1pPr>
          </a:lstStyle>
          <a:p>
            <a:r>
              <a:rPr lang="en-US" dirty="0"/>
              <a:t>Picture</a:t>
            </a:r>
          </a:p>
        </p:txBody>
      </p:sp>
      <p:sp>
        <p:nvSpPr>
          <p:cNvPr id="10" name="Title 1">
            <a:extLst>
              <a:ext uri="{FF2B5EF4-FFF2-40B4-BE49-F238E27FC236}">
                <a16:creationId xmlns:a16="http://schemas.microsoft.com/office/drawing/2014/main" id="{0460EC89-D503-B2EB-E23A-54A735A4569D}"/>
              </a:ext>
            </a:extLst>
          </p:cNvPr>
          <p:cNvSpPr>
            <a:spLocks noGrp="1"/>
          </p:cNvSpPr>
          <p:nvPr>
            <p:ph type="ctrTitle"/>
          </p:nvPr>
        </p:nvSpPr>
        <p:spPr>
          <a:xfrm>
            <a:off x="6486908" y="2930101"/>
            <a:ext cx="4612128" cy="2232511"/>
          </a:xfrm>
        </p:spPr>
        <p:txBody>
          <a:bodyPr anchor="t">
            <a:noAutofit/>
          </a:bodyPr>
          <a:lstStyle>
            <a:lvl1pPr algn="l">
              <a:defRPr sz="4800">
                <a:solidFill>
                  <a:schemeClr val="accent4"/>
                </a:solidFill>
                <a:latin typeface="+mj-lt"/>
              </a:defRPr>
            </a:lvl1pPr>
          </a:lstStyle>
          <a:p>
            <a:r>
              <a:rPr lang="en-GB" dirty="0"/>
              <a:t>Click to edit Master title</a:t>
            </a:r>
            <a:endParaRPr lang="en-US" dirty="0"/>
          </a:p>
        </p:txBody>
      </p:sp>
      <p:sp>
        <p:nvSpPr>
          <p:cNvPr id="11" name="Subtitle 2">
            <a:extLst>
              <a:ext uri="{FF2B5EF4-FFF2-40B4-BE49-F238E27FC236}">
                <a16:creationId xmlns:a16="http://schemas.microsoft.com/office/drawing/2014/main" id="{A1360D2E-E7C2-2844-D360-FCC6C8C9DC1E}"/>
              </a:ext>
            </a:extLst>
          </p:cNvPr>
          <p:cNvSpPr>
            <a:spLocks noGrp="1"/>
          </p:cNvSpPr>
          <p:nvPr>
            <p:ph type="subTitle" idx="1"/>
          </p:nvPr>
        </p:nvSpPr>
        <p:spPr>
          <a:xfrm>
            <a:off x="6486907" y="2484196"/>
            <a:ext cx="4612129" cy="275423"/>
          </a:xfrm>
        </p:spPr>
        <p:txBody>
          <a:bodyPr>
            <a:no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a:t>
            </a:r>
            <a:endParaRPr lang="en-US" dirty="0"/>
          </a:p>
        </p:txBody>
      </p:sp>
      <p:sp>
        <p:nvSpPr>
          <p:cNvPr id="12" name="Date Placeholder 31">
            <a:extLst>
              <a:ext uri="{FF2B5EF4-FFF2-40B4-BE49-F238E27FC236}">
                <a16:creationId xmlns:a16="http://schemas.microsoft.com/office/drawing/2014/main" id="{83959A08-000A-EBA9-C4DA-1EEAFD42C0C2}"/>
              </a:ext>
            </a:extLst>
          </p:cNvPr>
          <p:cNvSpPr>
            <a:spLocks noGrp="1"/>
          </p:cNvSpPr>
          <p:nvPr>
            <p:ph type="dt" sz="half" idx="10"/>
          </p:nvPr>
        </p:nvSpPr>
        <p:spPr>
          <a:xfrm>
            <a:off x="6474786" y="6356350"/>
            <a:ext cx="2743200" cy="365125"/>
          </a:xfrm>
        </p:spPr>
        <p:txBody>
          <a:bodyPr/>
          <a:lstStyle>
            <a:lvl1pPr>
              <a:defRPr>
                <a:solidFill>
                  <a:schemeClr val="accent4"/>
                </a:solidFill>
                <a:latin typeface="+mj-lt"/>
              </a:defRPr>
            </a:lvl1pPr>
          </a:lstStyle>
          <a:p>
            <a:fld id="{35BDA0A7-3E74-9340-A98E-582F17D6D4D4}" type="datetime1">
              <a:rPr lang="zh-CN" altLang="en-US" smtClean="0"/>
              <a:t>2025/7/25</a:t>
            </a:fld>
            <a:endParaRPr lang="en-US" dirty="0"/>
          </a:p>
        </p:txBody>
      </p:sp>
      <p:pic>
        <p:nvPicPr>
          <p:cNvPr id="7" name="Picture 6" descr="Diagram, text&#10;&#10;Description automatically generated">
            <a:extLst>
              <a:ext uri="{FF2B5EF4-FFF2-40B4-BE49-F238E27FC236}">
                <a16:creationId xmlns:a16="http://schemas.microsoft.com/office/drawing/2014/main" id="{911A2E27-72D0-4740-96C3-1A8C26CB896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17916" y="234950"/>
            <a:ext cx="4465949" cy="781050"/>
          </a:xfrm>
          <a:prstGeom prst="rect">
            <a:avLst/>
          </a:prstGeom>
        </p:spPr>
      </p:pic>
    </p:spTree>
    <p:extLst>
      <p:ext uri="{BB962C8B-B14F-4D97-AF65-F5344CB8AC3E}">
        <p14:creationId xmlns:p14="http://schemas.microsoft.com/office/powerpoint/2010/main" val="2810893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with Imagery - Purple">
    <p:bg>
      <p:bgPr>
        <a:solidFill>
          <a:schemeClr val="accent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CC2A5A0F-D15B-3542-08DA-B8DD88A47AA3}"/>
              </a:ext>
            </a:extLst>
          </p:cNvPr>
          <p:cNvCxnSpPr>
            <a:cxnSpLocks/>
          </p:cNvCxnSpPr>
          <p:nvPr userDrawn="1"/>
        </p:nvCxnSpPr>
        <p:spPr>
          <a:xfrm>
            <a:off x="0" y="838456"/>
            <a:ext cx="12192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8" name="Title 1">
            <a:extLst>
              <a:ext uri="{FF2B5EF4-FFF2-40B4-BE49-F238E27FC236}">
                <a16:creationId xmlns:a16="http://schemas.microsoft.com/office/drawing/2014/main" id="{8B71E1D0-E3BD-DF4F-A7E0-8455FD374D29}"/>
              </a:ext>
            </a:extLst>
          </p:cNvPr>
          <p:cNvSpPr>
            <a:spLocks noGrp="1"/>
          </p:cNvSpPr>
          <p:nvPr>
            <p:ph type="ctrTitle"/>
          </p:nvPr>
        </p:nvSpPr>
        <p:spPr>
          <a:xfrm>
            <a:off x="6459965" y="1354764"/>
            <a:ext cx="4955544" cy="1506491"/>
          </a:xfrm>
        </p:spPr>
        <p:txBody>
          <a:bodyPr anchor="t">
            <a:noAutofit/>
          </a:bodyPr>
          <a:lstStyle>
            <a:lvl1pPr algn="l">
              <a:defRPr sz="4800">
                <a:solidFill>
                  <a:schemeClr val="accent4"/>
                </a:solidFill>
                <a:latin typeface="+mj-lt"/>
              </a:defRPr>
            </a:lvl1pPr>
          </a:lstStyle>
          <a:p>
            <a:r>
              <a:rPr lang="en-GB" dirty="0"/>
              <a:t>Click to edit Master title style</a:t>
            </a:r>
            <a:endParaRPr lang="en-US" dirty="0"/>
          </a:p>
        </p:txBody>
      </p:sp>
      <p:sp>
        <p:nvSpPr>
          <p:cNvPr id="9" name="Subtitle 2">
            <a:extLst>
              <a:ext uri="{FF2B5EF4-FFF2-40B4-BE49-F238E27FC236}">
                <a16:creationId xmlns:a16="http://schemas.microsoft.com/office/drawing/2014/main" id="{1239F1C6-5FE2-9446-8B14-094F18ADDA72}"/>
              </a:ext>
            </a:extLst>
          </p:cNvPr>
          <p:cNvSpPr>
            <a:spLocks noGrp="1"/>
          </p:cNvSpPr>
          <p:nvPr>
            <p:ph type="subTitle" idx="1"/>
          </p:nvPr>
        </p:nvSpPr>
        <p:spPr>
          <a:xfrm>
            <a:off x="6455015" y="2888341"/>
            <a:ext cx="4955544" cy="1655762"/>
          </a:xfrm>
        </p:spPr>
        <p:txBody>
          <a:bodyPr anchor="t">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D9197B02-7B46-60E9-C757-6939AFBB7021}"/>
              </a:ext>
            </a:extLst>
          </p:cNvPr>
          <p:cNvSpPr>
            <a:spLocks noGrp="1"/>
          </p:cNvSpPr>
          <p:nvPr>
            <p:ph type="dt" sz="half" idx="10"/>
          </p:nvPr>
        </p:nvSpPr>
        <p:spPr>
          <a:xfrm>
            <a:off x="6455015" y="6356350"/>
            <a:ext cx="2743200" cy="365125"/>
          </a:xfrm>
        </p:spPr>
        <p:txBody>
          <a:bodyPr/>
          <a:lstStyle>
            <a:lvl1pPr>
              <a:defRPr>
                <a:solidFill>
                  <a:schemeClr val="accent4"/>
                </a:solidFill>
                <a:latin typeface="+mj-lt"/>
              </a:defRPr>
            </a:lvl1pPr>
          </a:lstStyle>
          <a:p>
            <a:fld id="{6E647C1E-2605-BA46-8A26-9165E72D3415}" type="datetime1">
              <a:rPr lang="zh-CN" altLang="en-US" smtClean="0"/>
              <a:t>2025/7/25</a:t>
            </a:fld>
            <a:endParaRPr lang="en-US" dirty="0"/>
          </a:p>
        </p:txBody>
      </p:sp>
      <p:sp>
        <p:nvSpPr>
          <p:cNvPr id="2" name="Picture Placeholder 16">
            <a:extLst>
              <a:ext uri="{FF2B5EF4-FFF2-40B4-BE49-F238E27FC236}">
                <a16:creationId xmlns:a16="http://schemas.microsoft.com/office/drawing/2014/main" id="{6B55AF9E-CAA4-8836-C9F4-92841CCD9832}"/>
              </a:ext>
            </a:extLst>
          </p:cNvPr>
          <p:cNvSpPr>
            <a:spLocks noGrp="1"/>
          </p:cNvSpPr>
          <p:nvPr>
            <p:ph type="pic" sz="quarter" idx="11" hasCustomPrompt="1"/>
          </p:nvPr>
        </p:nvSpPr>
        <p:spPr>
          <a:xfrm>
            <a:off x="0" y="0"/>
            <a:ext cx="6096000" cy="6858000"/>
          </a:xfrm>
          <a:noFill/>
        </p:spPr>
        <p:txBody>
          <a:bodyPr/>
          <a:lstStyle>
            <a:lvl1pPr marL="0" indent="0" algn="r">
              <a:buNone/>
              <a:defRPr>
                <a:solidFill>
                  <a:schemeClr val="bg1"/>
                </a:solidFill>
              </a:defRPr>
            </a:lvl1pPr>
          </a:lstStyle>
          <a:p>
            <a:r>
              <a:rPr lang="en-US" dirty="0"/>
              <a:t>Picture</a:t>
            </a:r>
          </a:p>
        </p:txBody>
      </p:sp>
      <p:pic>
        <p:nvPicPr>
          <p:cNvPr id="10" name="Picture 9" descr="A picture containing text, clipart&#10;&#10;Description automatically generated">
            <a:extLst>
              <a:ext uri="{FF2B5EF4-FFF2-40B4-BE49-F238E27FC236}">
                <a16:creationId xmlns:a16="http://schemas.microsoft.com/office/drawing/2014/main" id="{FE131F8E-5F7D-4F85-B07B-78F19B9CEF5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09464" y="163196"/>
            <a:ext cx="1098356" cy="512064"/>
          </a:xfrm>
          <a:prstGeom prst="rect">
            <a:avLst/>
          </a:prstGeom>
        </p:spPr>
      </p:pic>
    </p:spTree>
    <p:extLst>
      <p:ext uri="{BB962C8B-B14F-4D97-AF65-F5344CB8AC3E}">
        <p14:creationId xmlns:p14="http://schemas.microsoft.com/office/powerpoint/2010/main" val="352480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with Imagery - Gold">
    <p:bg>
      <p:bgPr>
        <a:solidFill>
          <a:schemeClr val="accent4"/>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10E1FAF-F6B2-BC56-C019-E63CDCFEE919}"/>
              </a:ext>
            </a:extLst>
          </p:cNvPr>
          <p:cNvCxnSpPr>
            <a:cxnSpLocks/>
          </p:cNvCxnSpPr>
          <p:nvPr userDrawn="1"/>
        </p:nvCxnSpPr>
        <p:spPr>
          <a:xfrm>
            <a:off x="0" y="838456"/>
            <a:ext cx="12192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7" name="Title 1">
            <a:extLst>
              <a:ext uri="{FF2B5EF4-FFF2-40B4-BE49-F238E27FC236}">
                <a16:creationId xmlns:a16="http://schemas.microsoft.com/office/drawing/2014/main" id="{9214B4D0-DA70-EBCB-4F0F-06D270FBCA35}"/>
              </a:ext>
            </a:extLst>
          </p:cNvPr>
          <p:cNvSpPr>
            <a:spLocks noGrp="1"/>
          </p:cNvSpPr>
          <p:nvPr>
            <p:ph type="ctrTitle"/>
          </p:nvPr>
        </p:nvSpPr>
        <p:spPr>
          <a:xfrm>
            <a:off x="6459965" y="1354764"/>
            <a:ext cx="4955544" cy="1506491"/>
          </a:xfrm>
        </p:spPr>
        <p:txBody>
          <a:bodyPr anchor="t">
            <a:noAutofit/>
          </a:bodyPr>
          <a:lstStyle>
            <a:lvl1pPr algn="l">
              <a:defRPr sz="4800">
                <a:solidFill>
                  <a:schemeClr val="accent1"/>
                </a:solidFill>
                <a:latin typeface="+mj-lt"/>
              </a:defRPr>
            </a:lvl1pPr>
          </a:lstStyle>
          <a:p>
            <a:r>
              <a:rPr lang="en-GB" dirty="0"/>
              <a:t>Click to edit Master title style</a:t>
            </a:r>
            <a:endParaRPr lang="en-US" dirty="0"/>
          </a:p>
        </p:txBody>
      </p:sp>
      <p:sp>
        <p:nvSpPr>
          <p:cNvPr id="8" name="Subtitle 2">
            <a:extLst>
              <a:ext uri="{FF2B5EF4-FFF2-40B4-BE49-F238E27FC236}">
                <a16:creationId xmlns:a16="http://schemas.microsoft.com/office/drawing/2014/main" id="{5D3F5BD5-6ACE-FFEF-D8E9-0DD341294B28}"/>
              </a:ext>
            </a:extLst>
          </p:cNvPr>
          <p:cNvSpPr>
            <a:spLocks noGrp="1"/>
          </p:cNvSpPr>
          <p:nvPr>
            <p:ph type="subTitle" idx="1"/>
          </p:nvPr>
        </p:nvSpPr>
        <p:spPr>
          <a:xfrm>
            <a:off x="6455015" y="2888341"/>
            <a:ext cx="4955544" cy="1655762"/>
          </a:xfrm>
        </p:spPr>
        <p:txBody>
          <a:bodyPr anchor="t">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0" name="Date Placeholder 3">
            <a:extLst>
              <a:ext uri="{FF2B5EF4-FFF2-40B4-BE49-F238E27FC236}">
                <a16:creationId xmlns:a16="http://schemas.microsoft.com/office/drawing/2014/main" id="{39ED2BB0-2402-B4DA-8F3D-2A24616CE903}"/>
              </a:ext>
            </a:extLst>
          </p:cNvPr>
          <p:cNvSpPr>
            <a:spLocks noGrp="1"/>
          </p:cNvSpPr>
          <p:nvPr>
            <p:ph type="dt" sz="half" idx="10"/>
          </p:nvPr>
        </p:nvSpPr>
        <p:spPr>
          <a:xfrm>
            <a:off x="6455015" y="6356350"/>
            <a:ext cx="2743200" cy="365125"/>
          </a:xfrm>
        </p:spPr>
        <p:txBody>
          <a:bodyPr/>
          <a:lstStyle>
            <a:lvl1pPr>
              <a:defRPr>
                <a:solidFill>
                  <a:schemeClr val="accent1"/>
                </a:solidFill>
                <a:latin typeface="+mj-lt"/>
              </a:defRPr>
            </a:lvl1pPr>
          </a:lstStyle>
          <a:p>
            <a:fld id="{AAC4DB30-F69E-2F45-9A33-4E6E82CEB3B7}" type="datetime1">
              <a:rPr lang="zh-CN" altLang="en-US" smtClean="0"/>
              <a:t>2025/7/25</a:t>
            </a:fld>
            <a:endParaRPr lang="en-US" dirty="0"/>
          </a:p>
        </p:txBody>
      </p:sp>
      <p:sp>
        <p:nvSpPr>
          <p:cNvPr id="2" name="Picture Placeholder 16">
            <a:extLst>
              <a:ext uri="{FF2B5EF4-FFF2-40B4-BE49-F238E27FC236}">
                <a16:creationId xmlns:a16="http://schemas.microsoft.com/office/drawing/2014/main" id="{09E5C70F-95C0-8C04-08B3-304C770869F4}"/>
              </a:ext>
            </a:extLst>
          </p:cNvPr>
          <p:cNvSpPr>
            <a:spLocks noGrp="1"/>
          </p:cNvSpPr>
          <p:nvPr>
            <p:ph type="pic" sz="quarter" idx="11" hasCustomPrompt="1"/>
          </p:nvPr>
        </p:nvSpPr>
        <p:spPr>
          <a:xfrm>
            <a:off x="0" y="0"/>
            <a:ext cx="6096000" cy="6858000"/>
          </a:xfrm>
          <a:noFill/>
        </p:spPr>
        <p:txBody>
          <a:bodyPr/>
          <a:lstStyle>
            <a:lvl1pPr marL="0" indent="0" algn="r">
              <a:buNone/>
              <a:defRPr>
                <a:solidFill>
                  <a:schemeClr val="bg1"/>
                </a:solidFill>
              </a:defRPr>
            </a:lvl1pPr>
          </a:lstStyle>
          <a:p>
            <a:r>
              <a:rPr lang="en-US" dirty="0"/>
              <a:t>Picture</a:t>
            </a:r>
          </a:p>
        </p:txBody>
      </p:sp>
      <p:pic>
        <p:nvPicPr>
          <p:cNvPr id="12" name="Picture 11" descr="A picture containing text, clipart&#10;&#10;Description automatically generated">
            <a:extLst>
              <a:ext uri="{FF2B5EF4-FFF2-40B4-BE49-F238E27FC236}">
                <a16:creationId xmlns:a16="http://schemas.microsoft.com/office/drawing/2014/main" id="{7E3463EA-910F-4B0D-A1DA-8B45A5BBC54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43968" y="163196"/>
            <a:ext cx="1098356" cy="512064"/>
          </a:xfrm>
          <a:prstGeom prst="rect">
            <a:avLst/>
          </a:prstGeom>
        </p:spPr>
      </p:pic>
    </p:spTree>
    <p:extLst>
      <p:ext uri="{BB962C8B-B14F-4D97-AF65-F5344CB8AC3E}">
        <p14:creationId xmlns:p14="http://schemas.microsoft.com/office/powerpoint/2010/main" val="279199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with Imagery - Grey">
    <p:bg>
      <p:bgPr>
        <a:solidFill>
          <a:schemeClr val="bg1">
            <a:lumMod val="75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F7C567E-72BB-1691-6CAD-0AC0B37A561C}"/>
              </a:ext>
            </a:extLst>
          </p:cNvPr>
          <p:cNvCxnSpPr>
            <a:cxnSpLocks/>
          </p:cNvCxnSpPr>
          <p:nvPr userDrawn="1"/>
        </p:nvCxnSpPr>
        <p:spPr>
          <a:xfrm>
            <a:off x="0" y="838456"/>
            <a:ext cx="12192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Title 1">
            <a:extLst>
              <a:ext uri="{FF2B5EF4-FFF2-40B4-BE49-F238E27FC236}">
                <a16:creationId xmlns:a16="http://schemas.microsoft.com/office/drawing/2014/main" id="{C92ABEA1-DE96-DF48-7D85-CA6E4DCB6C16}"/>
              </a:ext>
            </a:extLst>
          </p:cNvPr>
          <p:cNvSpPr>
            <a:spLocks noGrp="1"/>
          </p:cNvSpPr>
          <p:nvPr>
            <p:ph type="ctrTitle"/>
          </p:nvPr>
        </p:nvSpPr>
        <p:spPr>
          <a:xfrm>
            <a:off x="6459965" y="1354764"/>
            <a:ext cx="4955544" cy="1506491"/>
          </a:xfrm>
        </p:spPr>
        <p:txBody>
          <a:bodyPr anchor="t">
            <a:noAutofit/>
          </a:bodyPr>
          <a:lstStyle>
            <a:lvl1pPr algn="l">
              <a:defRPr sz="4800">
                <a:solidFill>
                  <a:schemeClr val="accent1"/>
                </a:solidFill>
                <a:latin typeface="+mj-lt"/>
              </a:defRPr>
            </a:lvl1pPr>
          </a:lstStyle>
          <a:p>
            <a:r>
              <a:rPr lang="en-GB" dirty="0"/>
              <a:t>Click to edit Master title style</a:t>
            </a:r>
            <a:endParaRPr lang="en-US" dirty="0"/>
          </a:p>
        </p:txBody>
      </p:sp>
      <p:sp>
        <p:nvSpPr>
          <p:cNvPr id="7" name="Subtitle 2">
            <a:extLst>
              <a:ext uri="{FF2B5EF4-FFF2-40B4-BE49-F238E27FC236}">
                <a16:creationId xmlns:a16="http://schemas.microsoft.com/office/drawing/2014/main" id="{07CE1F88-87C6-E783-01F0-380B24A93B5C}"/>
              </a:ext>
            </a:extLst>
          </p:cNvPr>
          <p:cNvSpPr>
            <a:spLocks noGrp="1"/>
          </p:cNvSpPr>
          <p:nvPr>
            <p:ph type="subTitle" idx="1"/>
          </p:nvPr>
        </p:nvSpPr>
        <p:spPr>
          <a:xfrm>
            <a:off x="6455015" y="2888341"/>
            <a:ext cx="4955544" cy="1655762"/>
          </a:xfrm>
        </p:spPr>
        <p:txBody>
          <a:bodyPr anchor="t">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8" name="Date Placeholder 3">
            <a:extLst>
              <a:ext uri="{FF2B5EF4-FFF2-40B4-BE49-F238E27FC236}">
                <a16:creationId xmlns:a16="http://schemas.microsoft.com/office/drawing/2014/main" id="{2FE6B17B-EEC4-A358-9926-B051FB8B8377}"/>
              </a:ext>
            </a:extLst>
          </p:cNvPr>
          <p:cNvSpPr>
            <a:spLocks noGrp="1"/>
          </p:cNvSpPr>
          <p:nvPr>
            <p:ph type="dt" sz="half" idx="10"/>
          </p:nvPr>
        </p:nvSpPr>
        <p:spPr>
          <a:xfrm>
            <a:off x="6455015" y="6356350"/>
            <a:ext cx="2743200" cy="365125"/>
          </a:xfrm>
        </p:spPr>
        <p:txBody>
          <a:bodyPr/>
          <a:lstStyle>
            <a:lvl1pPr>
              <a:defRPr>
                <a:solidFill>
                  <a:schemeClr val="accent1"/>
                </a:solidFill>
                <a:latin typeface="+mj-lt"/>
              </a:defRPr>
            </a:lvl1pPr>
          </a:lstStyle>
          <a:p>
            <a:fld id="{47D2444D-881E-6143-ACD7-83CA1FC05F98}" type="datetime1">
              <a:rPr lang="zh-CN" altLang="en-US" smtClean="0"/>
              <a:t>2025/7/25</a:t>
            </a:fld>
            <a:endParaRPr lang="en-US" dirty="0"/>
          </a:p>
        </p:txBody>
      </p:sp>
      <p:sp>
        <p:nvSpPr>
          <p:cNvPr id="3" name="Picture Placeholder 16">
            <a:extLst>
              <a:ext uri="{FF2B5EF4-FFF2-40B4-BE49-F238E27FC236}">
                <a16:creationId xmlns:a16="http://schemas.microsoft.com/office/drawing/2014/main" id="{3794F67D-BCA4-55A7-2D3B-472886108E28}"/>
              </a:ext>
            </a:extLst>
          </p:cNvPr>
          <p:cNvSpPr>
            <a:spLocks noGrp="1"/>
          </p:cNvSpPr>
          <p:nvPr>
            <p:ph type="pic" sz="quarter" idx="11" hasCustomPrompt="1"/>
          </p:nvPr>
        </p:nvSpPr>
        <p:spPr>
          <a:xfrm>
            <a:off x="0" y="0"/>
            <a:ext cx="6096000" cy="6858000"/>
          </a:xfrm>
          <a:noFill/>
        </p:spPr>
        <p:txBody>
          <a:bodyPr/>
          <a:lstStyle>
            <a:lvl1pPr marL="0" indent="0" algn="r">
              <a:buNone/>
              <a:defRPr>
                <a:solidFill>
                  <a:schemeClr val="bg1"/>
                </a:solidFill>
              </a:defRPr>
            </a:lvl1pPr>
          </a:lstStyle>
          <a:p>
            <a:r>
              <a:rPr lang="en-US" dirty="0"/>
              <a:t>Picture</a:t>
            </a:r>
          </a:p>
        </p:txBody>
      </p:sp>
      <p:pic>
        <p:nvPicPr>
          <p:cNvPr id="10" name="Picture 9" descr="A picture containing text&#10;&#10;Description automatically generated">
            <a:extLst>
              <a:ext uri="{FF2B5EF4-FFF2-40B4-BE49-F238E27FC236}">
                <a16:creationId xmlns:a16="http://schemas.microsoft.com/office/drawing/2014/main" id="{59B0F0E9-CF93-4DC3-83F4-3C14274E3C3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58562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 Purple">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BE2482-8622-C84F-94D5-5E247B21C646}"/>
              </a:ext>
            </a:extLst>
          </p:cNvPr>
          <p:cNvSpPr>
            <a:spLocks noGrp="1"/>
          </p:cNvSpPr>
          <p:nvPr>
            <p:ph type="dt" sz="half" idx="10"/>
          </p:nvPr>
        </p:nvSpPr>
        <p:spPr/>
        <p:txBody>
          <a:bodyPr lIns="0"/>
          <a:lstStyle>
            <a:lvl1pPr>
              <a:defRPr>
                <a:solidFill>
                  <a:schemeClr val="accent4"/>
                </a:solidFill>
                <a:latin typeface="+mj-lt"/>
              </a:defRPr>
            </a:lvl1pPr>
          </a:lstStyle>
          <a:p>
            <a:fld id="{5E983189-0F09-7D4E-991E-C882CAF89677}" type="datetime1">
              <a:rPr lang="zh-CN" altLang="en-US" smtClean="0"/>
              <a:t>2025/7/25</a:t>
            </a:fld>
            <a:endParaRPr lang="en-US" dirty="0"/>
          </a:p>
        </p:txBody>
      </p:sp>
      <p:sp>
        <p:nvSpPr>
          <p:cNvPr id="11" name="Slide Number Placeholder 5">
            <a:extLst>
              <a:ext uri="{FF2B5EF4-FFF2-40B4-BE49-F238E27FC236}">
                <a16:creationId xmlns:a16="http://schemas.microsoft.com/office/drawing/2014/main" id="{FA1FECDB-65A5-4546-B8EC-90F462C583BC}"/>
              </a:ext>
            </a:extLst>
          </p:cNvPr>
          <p:cNvSpPr>
            <a:spLocks noGrp="1"/>
          </p:cNvSpPr>
          <p:nvPr>
            <p:ph type="sldNum" sz="quarter" idx="12"/>
          </p:nvPr>
        </p:nvSpPr>
        <p:spPr>
          <a:xfrm>
            <a:off x="9303195" y="6356350"/>
            <a:ext cx="2743200" cy="365125"/>
          </a:xfrm>
        </p:spPr>
        <p:txBody>
          <a:bodyPr/>
          <a:lstStyle>
            <a:lvl1pPr>
              <a:defRPr>
                <a:solidFill>
                  <a:schemeClr val="bg1"/>
                </a:solidFill>
                <a:latin typeface="+mj-lt"/>
              </a:defRPr>
            </a:lvl1pPr>
          </a:lstStyle>
          <a:p>
            <a:fld id="{7EB81B2B-FE88-CD45-B1AD-F9ACA635D2C8}" type="slidenum">
              <a:rPr lang="en-US" smtClean="0"/>
              <a:pPr/>
              <a:t>‹#›</a:t>
            </a:fld>
            <a:endParaRPr lang="en-US"/>
          </a:p>
        </p:txBody>
      </p:sp>
      <p:sp>
        <p:nvSpPr>
          <p:cNvPr id="16" name="Title 1">
            <a:extLst>
              <a:ext uri="{FF2B5EF4-FFF2-40B4-BE49-F238E27FC236}">
                <a16:creationId xmlns:a16="http://schemas.microsoft.com/office/drawing/2014/main" id="{15C717B0-C473-0B58-5DCC-A0154B1C0FF7}"/>
              </a:ext>
            </a:extLst>
          </p:cNvPr>
          <p:cNvSpPr>
            <a:spLocks noGrp="1"/>
          </p:cNvSpPr>
          <p:nvPr>
            <p:ph type="ctrTitle"/>
          </p:nvPr>
        </p:nvSpPr>
        <p:spPr>
          <a:xfrm>
            <a:off x="397981" y="1339784"/>
            <a:ext cx="8405360" cy="813331"/>
          </a:xfrm>
        </p:spPr>
        <p:txBody>
          <a:bodyPr lIns="0" anchor="t">
            <a:normAutofit/>
          </a:bodyPr>
          <a:lstStyle>
            <a:lvl1pPr algn="l">
              <a:defRPr sz="4800">
                <a:solidFill>
                  <a:schemeClr val="accent4"/>
                </a:solidFill>
                <a:latin typeface="+mj-lt"/>
              </a:defRPr>
            </a:lvl1pPr>
          </a:lstStyle>
          <a:p>
            <a:r>
              <a:rPr lang="en-GB" dirty="0"/>
              <a:t>Click to edit Master title style</a:t>
            </a:r>
            <a:endParaRPr lang="en-US" dirty="0"/>
          </a:p>
        </p:txBody>
      </p:sp>
      <p:sp>
        <p:nvSpPr>
          <p:cNvPr id="17" name="Subtitle 2">
            <a:extLst>
              <a:ext uri="{FF2B5EF4-FFF2-40B4-BE49-F238E27FC236}">
                <a16:creationId xmlns:a16="http://schemas.microsoft.com/office/drawing/2014/main" id="{425D314F-FF07-653A-AD8B-13E55D98B3DE}"/>
              </a:ext>
            </a:extLst>
          </p:cNvPr>
          <p:cNvSpPr>
            <a:spLocks noGrp="1"/>
          </p:cNvSpPr>
          <p:nvPr>
            <p:ph type="subTitle" idx="1"/>
          </p:nvPr>
        </p:nvSpPr>
        <p:spPr>
          <a:xfrm>
            <a:off x="397980" y="2236546"/>
            <a:ext cx="4855337" cy="813331"/>
          </a:xfrm>
        </p:spPr>
        <p:txBody>
          <a:bodyPr lIns="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cxnSp>
        <p:nvCxnSpPr>
          <p:cNvPr id="7" name="Straight Connector 6">
            <a:extLst>
              <a:ext uri="{FF2B5EF4-FFF2-40B4-BE49-F238E27FC236}">
                <a16:creationId xmlns:a16="http://schemas.microsoft.com/office/drawing/2014/main" id="{26332CC0-B678-3895-47A8-902A3BDFEDC3}"/>
              </a:ext>
            </a:extLst>
          </p:cNvPr>
          <p:cNvCxnSpPr>
            <a:cxnSpLocks/>
          </p:cNvCxnSpPr>
          <p:nvPr userDrawn="1"/>
        </p:nvCxnSpPr>
        <p:spPr>
          <a:xfrm>
            <a:off x="0" y="838456"/>
            <a:ext cx="12192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pic>
        <p:nvPicPr>
          <p:cNvPr id="8" name="Picture 7" descr="A picture containing text, clipart&#10;&#10;Description automatically generated">
            <a:extLst>
              <a:ext uri="{FF2B5EF4-FFF2-40B4-BE49-F238E27FC236}">
                <a16:creationId xmlns:a16="http://schemas.microsoft.com/office/drawing/2014/main" id="{A9C2677E-4019-4FD0-9A3E-6D0CC71DA59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09464" y="163196"/>
            <a:ext cx="1098356" cy="512064"/>
          </a:xfrm>
          <a:prstGeom prst="rect">
            <a:avLst/>
          </a:prstGeom>
        </p:spPr>
      </p:pic>
    </p:spTree>
    <p:extLst>
      <p:ext uri="{BB962C8B-B14F-4D97-AF65-F5344CB8AC3E}">
        <p14:creationId xmlns:p14="http://schemas.microsoft.com/office/powerpoint/2010/main" val="342789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Gold">
    <p:bg>
      <p:bgPr>
        <a:solidFill>
          <a:schemeClr val="accent4"/>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BE2482-8622-C84F-94D5-5E247B21C646}"/>
              </a:ext>
            </a:extLst>
          </p:cNvPr>
          <p:cNvSpPr>
            <a:spLocks noGrp="1"/>
          </p:cNvSpPr>
          <p:nvPr>
            <p:ph type="dt" sz="half" idx="10"/>
          </p:nvPr>
        </p:nvSpPr>
        <p:spPr/>
        <p:txBody>
          <a:bodyPr lIns="0"/>
          <a:lstStyle>
            <a:lvl1pPr>
              <a:defRPr>
                <a:solidFill>
                  <a:schemeClr val="accent1"/>
                </a:solidFill>
                <a:latin typeface="+mj-lt"/>
              </a:defRPr>
            </a:lvl1pPr>
          </a:lstStyle>
          <a:p>
            <a:fld id="{06868270-D6F1-1047-9E44-F6BD4702F988}" type="datetime1">
              <a:rPr lang="zh-CN" altLang="en-US" smtClean="0"/>
              <a:t>2025/7/25</a:t>
            </a:fld>
            <a:endParaRPr lang="en-US" dirty="0"/>
          </a:p>
        </p:txBody>
      </p:sp>
      <p:sp>
        <p:nvSpPr>
          <p:cNvPr id="6" name="Slide Number Placeholder 5">
            <a:extLst>
              <a:ext uri="{FF2B5EF4-FFF2-40B4-BE49-F238E27FC236}">
                <a16:creationId xmlns:a16="http://schemas.microsoft.com/office/drawing/2014/main" id="{81CA24D8-73EB-D543-98D6-FD452FA20FE8}"/>
              </a:ext>
            </a:extLst>
          </p:cNvPr>
          <p:cNvSpPr>
            <a:spLocks noGrp="1"/>
          </p:cNvSpPr>
          <p:nvPr>
            <p:ph type="sldNum" sz="quarter" idx="12"/>
          </p:nvPr>
        </p:nvSpPr>
        <p:spPr>
          <a:xfrm>
            <a:off x="9303195" y="6356350"/>
            <a:ext cx="2743200" cy="365125"/>
          </a:xfrm>
          <a:prstGeom prst="rect">
            <a:avLst/>
          </a:prstGeom>
        </p:spPr>
        <p:txBody>
          <a:bodyPr/>
          <a:lstStyle>
            <a:lvl1pPr>
              <a:defRPr>
                <a:solidFill>
                  <a:schemeClr val="bg1"/>
                </a:solidFill>
                <a:latin typeface="+mj-lt"/>
              </a:defRPr>
            </a:lvl1pPr>
          </a:lstStyle>
          <a:p>
            <a:fld id="{7EB81B2B-FE88-CD45-B1AD-F9ACA635D2C8}" type="slidenum">
              <a:rPr lang="en-US" smtClean="0"/>
              <a:pPr/>
              <a:t>‹#›</a:t>
            </a:fld>
            <a:endParaRPr lang="en-US"/>
          </a:p>
        </p:txBody>
      </p:sp>
      <p:cxnSp>
        <p:nvCxnSpPr>
          <p:cNvPr id="8" name="Straight Connector 7">
            <a:extLst>
              <a:ext uri="{FF2B5EF4-FFF2-40B4-BE49-F238E27FC236}">
                <a16:creationId xmlns:a16="http://schemas.microsoft.com/office/drawing/2014/main" id="{256E9AF7-91FC-1FF5-4EB4-2569D2F058CC}"/>
              </a:ext>
            </a:extLst>
          </p:cNvPr>
          <p:cNvCxnSpPr>
            <a:cxnSpLocks/>
          </p:cNvCxnSpPr>
          <p:nvPr userDrawn="1"/>
        </p:nvCxnSpPr>
        <p:spPr>
          <a:xfrm>
            <a:off x="0" y="838456"/>
            <a:ext cx="12192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78C6C5F6-0BDC-6FE7-27C9-6692C3492C8E}"/>
              </a:ext>
            </a:extLst>
          </p:cNvPr>
          <p:cNvSpPr>
            <a:spLocks noGrp="1"/>
          </p:cNvSpPr>
          <p:nvPr>
            <p:ph type="ctrTitle"/>
          </p:nvPr>
        </p:nvSpPr>
        <p:spPr>
          <a:xfrm>
            <a:off x="397981" y="1339784"/>
            <a:ext cx="8405360" cy="813331"/>
          </a:xfrm>
        </p:spPr>
        <p:txBody>
          <a:bodyPr lIns="0" anchor="t">
            <a:normAutofit/>
          </a:bodyPr>
          <a:lstStyle>
            <a:lvl1pPr algn="l">
              <a:defRPr sz="4800">
                <a:solidFill>
                  <a:schemeClr val="accent1"/>
                </a:solidFill>
                <a:latin typeface="+mj-lt"/>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CC2D833-A457-D094-33ED-62D379D0C68E}"/>
              </a:ext>
            </a:extLst>
          </p:cNvPr>
          <p:cNvSpPr>
            <a:spLocks noGrp="1"/>
          </p:cNvSpPr>
          <p:nvPr>
            <p:ph type="subTitle" idx="1"/>
          </p:nvPr>
        </p:nvSpPr>
        <p:spPr>
          <a:xfrm>
            <a:off x="397980" y="2236546"/>
            <a:ext cx="4855337" cy="813331"/>
          </a:xfrm>
        </p:spPr>
        <p:txBody>
          <a:bodyPr lIns="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9" name="Picture 8" descr="A picture containing text, clipart&#10;&#10;Description automatically generated">
            <a:extLst>
              <a:ext uri="{FF2B5EF4-FFF2-40B4-BE49-F238E27FC236}">
                <a16:creationId xmlns:a16="http://schemas.microsoft.com/office/drawing/2014/main" id="{61B4E1F5-B655-4DC6-87BF-9528BDEDE3B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09464" y="163196"/>
            <a:ext cx="1098356" cy="512064"/>
          </a:xfrm>
          <a:prstGeom prst="rect">
            <a:avLst/>
          </a:prstGeom>
        </p:spPr>
      </p:pic>
    </p:spTree>
    <p:extLst>
      <p:ext uri="{BB962C8B-B14F-4D97-AF65-F5344CB8AC3E}">
        <p14:creationId xmlns:p14="http://schemas.microsoft.com/office/powerpoint/2010/main" val="132773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 Grey">
    <p:bg>
      <p:bgPr>
        <a:solidFill>
          <a:schemeClr val="bg1">
            <a:lumMod val="75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BE2482-8622-C84F-94D5-5E247B21C646}"/>
              </a:ext>
            </a:extLst>
          </p:cNvPr>
          <p:cNvSpPr>
            <a:spLocks noGrp="1"/>
          </p:cNvSpPr>
          <p:nvPr>
            <p:ph type="dt" sz="half" idx="10"/>
          </p:nvPr>
        </p:nvSpPr>
        <p:spPr/>
        <p:txBody>
          <a:bodyPr lIns="0"/>
          <a:lstStyle>
            <a:lvl1pPr>
              <a:defRPr>
                <a:solidFill>
                  <a:schemeClr val="accent1"/>
                </a:solidFill>
                <a:latin typeface="+mj-lt"/>
              </a:defRPr>
            </a:lvl1pPr>
          </a:lstStyle>
          <a:p>
            <a:fld id="{5BBB7CCB-8EBA-2B4E-98CB-DB6906B67A49}" type="datetime1">
              <a:rPr lang="zh-CN" altLang="en-US" smtClean="0"/>
              <a:t>2025/7/25</a:t>
            </a:fld>
            <a:endParaRPr lang="en-US" dirty="0"/>
          </a:p>
        </p:txBody>
      </p:sp>
      <p:sp>
        <p:nvSpPr>
          <p:cNvPr id="6" name="Slide Number Placeholder 5">
            <a:extLst>
              <a:ext uri="{FF2B5EF4-FFF2-40B4-BE49-F238E27FC236}">
                <a16:creationId xmlns:a16="http://schemas.microsoft.com/office/drawing/2014/main" id="{81CA24D8-73EB-D543-98D6-FD452FA20FE8}"/>
              </a:ext>
            </a:extLst>
          </p:cNvPr>
          <p:cNvSpPr>
            <a:spLocks noGrp="1"/>
          </p:cNvSpPr>
          <p:nvPr>
            <p:ph type="sldNum" sz="quarter" idx="12"/>
          </p:nvPr>
        </p:nvSpPr>
        <p:spPr>
          <a:xfrm>
            <a:off x="9303195" y="6356350"/>
            <a:ext cx="2743200" cy="365125"/>
          </a:xfrm>
          <a:prstGeom prst="rect">
            <a:avLst/>
          </a:prstGeom>
        </p:spPr>
        <p:txBody>
          <a:bodyPr/>
          <a:lstStyle>
            <a:lvl1pPr>
              <a:defRPr>
                <a:solidFill>
                  <a:schemeClr val="bg1"/>
                </a:solidFill>
                <a:latin typeface="+mj-lt"/>
              </a:defRPr>
            </a:lvl1pPr>
          </a:lstStyle>
          <a:p>
            <a:fld id="{7EB81B2B-FE88-CD45-B1AD-F9ACA635D2C8}" type="slidenum">
              <a:rPr lang="en-US" smtClean="0"/>
              <a:pPr/>
              <a:t>‹#›</a:t>
            </a:fld>
            <a:endParaRPr lang="en-US"/>
          </a:p>
        </p:txBody>
      </p:sp>
      <p:cxnSp>
        <p:nvCxnSpPr>
          <p:cNvPr id="8" name="Straight Connector 7">
            <a:extLst>
              <a:ext uri="{FF2B5EF4-FFF2-40B4-BE49-F238E27FC236}">
                <a16:creationId xmlns:a16="http://schemas.microsoft.com/office/drawing/2014/main" id="{F16803CC-FF40-6226-760F-E5732BDC2DCB}"/>
              </a:ext>
            </a:extLst>
          </p:cNvPr>
          <p:cNvCxnSpPr>
            <a:cxnSpLocks/>
          </p:cNvCxnSpPr>
          <p:nvPr userDrawn="1"/>
        </p:nvCxnSpPr>
        <p:spPr>
          <a:xfrm>
            <a:off x="0" y="838456"/>
            <a:ext cx="1219200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3F13FBA-6FF5-A8DB-705E-FF7B62367A92}"/>
              </a:ext>
            </a:extLst>
          </p:cNvPr>
          <p:cNvSpPr>
            <a:spLocks noGrp="1"/>
          </p:cNvSpPr>
          <p:nvPr>
            <p:ph type="ctrTitle"/>
          </p:nvPr>
        </p:nvSpPr>
        <p:spPr>
          <a:xfrm>
            <a:off x="397981" y="1339784"/>
            <a:ext cx="8405360" cy="813331"/>
          </a:xfrm>
        </p:spPr>
        <p:txBody>
          <a:bodyPr lIns="0" anchor="t">
            <a:normAutofit/>
          </a:bodyPr>
          <a:lstStyle>
            <a:lvl1pPr algn="l">
              <a:defRPr sz="4800">
                <a:solidFill>
                  <a:schemeClr val="accent1"/>
                </a:solidFill>
                <a:latin typeface="+mj-lt"/>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FABECE11-2FEC-3A5A-70D6-CA2F537B323D}"/>
              </a:ext>
            </a:extLst>
          </p:cNvPr>
          <p:cNvSpPr>
            <a:spLocks noGrp="1"/>
          </p:cNvSpPr>
          <p:nvPr>
            <p:ph type="subTitle" idx="1"/>
          </p:nvPr>
        </p:nvSpPr>
        <p:spPr>
          <a:xfrm>
            <a:off x="397980" y="2236546"/>
            <a:ext cx="4855337" cy="813331"/>
          </a:xfrm>
        </p:spPr>
        <p:txBody>
          <a:bodyPr lIns="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9" name="Picture 8" descr="A picture containing text&#10;&#10;Description automatically generated">
            <a:extLst>
              <a:ext uri="{FF2B5EF4-FFF2-40B4-BE49-F238E27FC236}">
                <a16:creationId xmlns:a16="http://schemas.microsoft.com/office/drawing/2014/main" id="{15284E0D-DD33-4A49-A9DD-5C18F94BB25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784718" y="104613"/>
            <a:ext cx="1332676" cy="676656"/>
          </a:xfrm>
          <a:prstGeom prst="rect">
            <a:avLst/>
          </a:prstGeom>
        </p:spPr>
      </p:pic>
    </p:spTree>
    <p:extLst>
      <p:ext uri="{BB962C8B-B14F-4D97-AF65-F5344CB8AC3E}">
        <p14:creationId xmlns:p14="http://schemas.microsoft.com/office/powerpoint/2010/main" val="327368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DAA755-1E9C-6740-B01A-7D552C9C7506}"/>
              </a:ext>
            </a:extLst>
          </p:cNvPr>
          <p:cNvSpPr>
            <a:spLocks noGrp="1"/>
          </p:cNvSpPr>
          <p:nvPr>
            <p:ph type="title"/>
          </p:nvPr>
        </p:nvSpPr>
        <p:spPr>
          <a:xfrm>
            <a:off x="385859" y="1005422"/>
            <a:ext cx="10515600" cy="613728"/>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CBC8395C-2251-2C4B-B8FA-8C5B26506E24}"/>
              </a:ext>
            </a:extLst>
          </p:cNvPr>
          <p:cNvSpPr>
            <a:spLocks noGrp="1"/>
          </p:cNvSpPr>
          <p:nvPr>
            <p:ph type="body" idx="1"/>
          </p:nvPr>
        </p:nvSpPr>
        <p:spPr>
          <a:xfrm>
            <a:off x="385859" y="1806140"/>
            <a:ext cx="10515600" cy="434973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6E16E519-C2B8-BB45-B1C2-777B40DA1054}"/>
              </a:ext>
            </a:extLst>
          </p:cNvPr>
          <p:cNvSpPr>
            <a:spLocks noGrp="1"/>
          </p:cNvSpPr>
          <p:nvPr>
            <p:ph type="dt" sz="half" idx="2"/>
          </p:nvPr>
        </p:nvSpPr>
        <p:spPr>
          <a:xfrm>
            <a:off x="385859" y="6356350"/>
            <a:ext cx="2743200" cy="365125"/>
          </a:xfrm>
          <a:prstGeom prst="rect">
            <a:avLst/>
          </a:prstGeom>
        </p:spPr>
        <p:txBody>
          <a:bodyPr vert="horz" lIns="91440" tIns="45720" rIns="91440" bIns="45720" rtlCol="0" anchor="ctr"/>
          <a:lstStyle>
            <a:lvl1pPr algn="l">
              <a:defRPr sz="900" b="0" i="0">
                <a:solidFill>
                  <a:schemeClr val="tx1"/>
                </a:solidFill>
                <a:latin typeface="Arial" panose="020B0604020202020204" pitchFamily="34" charset="0"/>
                <a:ea typeface="Noto Sans TC" panose="020B0500000000000000" pitchFamily="34" charset="-128"/>
                <a:cs typeface="Arial" panose="020B0604020202020204" pitchFamily="34" charset="0"/>
              </a:defRPr>
            </a:lvl1pPr>
          </a:lstStyle>
          <a:p>
            <a:fld id="{299EB637-E24E-8646-86DB-D68EC3A95661}" type="datetime1">
              <a:rPr lang="zh-CN" altLang="en-US" smtClean="0"/>
              <a:t>2025/7/25</a:t>
            </a:fld>
            <a:endParaRPr lang="en-US" dirty="0"/>
          </a:p>
        </p:txBody>
      </p:sp>
      <p:sp>
        <p:nvSpPr>
          <p:cNvPr id="6" name="Slide Number Placeholder 5">
            <a:extLst>
              <a:ext uri="{FF2B5EF4-FFF2-40B4-BE49-F238E27FC236}">
                <a16:creationId xmlns:a16="http://schemas.microsoft.com/office/drawing/2014/main" id="{95FEF176-F9EE-8A47-80FF-83921178D8F1}"/>
              </a:ext>
            </a:extLst>
          </p:cNvPr>
          <p:cNvSpPr>
            <a:spLocks noGrp="1"/>
          </p:cNvSpPr>
          <p:nvPr>
            <p:ph type="sldNum" sz="quarter" idx="4"/>
          </p:nvPr>
        </p:nvSpPr>
        <p:spPr>
          <a:xfrm>
            <a:off x="9185302" y="6356350"/>
            <a:ext cx="2743200" cy="365125"/>
          </a:xfrm>
          <a:prstGeom prst="rect">
            <a:avLst/>
          </a:prstGeom>
        </p:spPr>
        <p:txBody>
          <a:bodyPr vert="horz" lIns="91440" tIns="45720" rIns="91440" bIns="45720" rtlCol="0" anchor="ctr"/>
          <a:lstStyle>
            <a:lvl1pPr algn="r">
              <a:defRPr sz="900">
                <a:solidFill>
                  <a:schemeClr val="tx1"/>
                </a:solidFill>
                <a:latin typeface="Arial" panose="020B0604020202020204" pitchFamily="34" charset="0"/>
                <a:ea typeface="Noto Sans TC" panose="020B0500000000000000" pitchFamily="34" charset="-128"/>
                <a:cs typeface="Arial" panose="020B0604020202020204" pitchFamily="34" charset="0"/>
              </a:defRPr>
            </a:lvl1pPr>
          </a:lstStyle>
          <a:p>
            <a:fld id="{7EB81B2B-FE88-CD45-B1AD-F9ACA635D2C8}" type="slidenum">
              <a:rPr lang="en-US" smtClean="0"/>
              <a:pPr/>
              <a:t>‹#›</a:t>
            </a:fld>
            <a:endParaRPr lang="en-US" dirty="0"/>
          </a:p>
        </p:txBody>
      </p:sp>
      <p:sp>
        <p:nvSpPr>
          <p:cNvPr id="7" name="Footer Placeholder 3">
            <a:extLst>
              <a:ext uri="{FF2B5EF4-FFF2-40B4-BE49-F238E27FC236}">
                <a16:creationId xmlns:a16="http://schemas.microsoft.com/office/drawing/2014/main" id="{5C58B711-0EFA-5541-A997-10D75CC94E7D}"/>
              </a:ext>
            </a:extLst>
          </p:cNvPr>
          <p:cNvSpPr>
            <a:spLocks noGrp="1"/>
          </p:cNvSpPr>
          <p:nvPr>
            <p:ph type="ftr" sz="quarter" idx="3"/>
          </p:nvPr>
        </p:nvSpPr>
        <p:spPr>
          <a:xfrm>
            <a:off x="385859" y="338284"/>
            <a:ext cx="3214838" cy="333207"/>
          </a:xfrm>
          <a:prstGeom prst="rect">
            <a:avLst/>
          </a:prstGeom>
        </p:spPr>
        <p:txBody>
          <a:bodyPr/>
          <a:lstStyle>
            <a:lvl1pPr algn="l">
              <a:defRPr sz="1400" b="0" i="0">
                <a:latin typeface="Arial" panose="020B0604020202020204" pitchFamily="34" charset="0"/>
                <a:ea typeface="Noto Sans TC" panose="020B0500000000000000" pitchFamily="34" charset="-128"/>
                <a:cs typeface="Arial" panose="020B0604020202020204" pitchFamily="34" charset="0"/>
              </a:defRPr>
            </a:lvl1pPr>
          </a:lstStyle>
          <a:p>
            <a:endParaRPr lang="en-US" dirty="0"/>
          </a:p>
        </p:txBody>
      </p:sp>
    </p:spTree>
    <p:extLst>
      <p:ext uri="{BB962C8B-B14F-4D97-AF65-F5344CB8AC3E}">
        <p14:creationId xmlns:p14="http://schemas.microsoft.com/office/powerpoint/2010/main" val="142151672"/>
      </p:ext>
    </p:extLst>
  </p:cSld>
  <p:clrMap bg1="lt1" tx1="dk1" bg2="lt2" tx2="dk2" accent1="accent1" accent2="accent2" accent3="accent3" accent4="accent4" accent5="accent5" accent6="accent6" hlink="hlink" folHlink="folHlink"/>
  <p:sldLayoutIdLst>
    <p:sldLayoutId id="2147483681" r:id="rId1"/>
    <p:sldLayoutId id="2147483658" r:id="rId2"/>
    <p:sldLayoutId id="2147483672" r:id="rId3"/>
    <p:sldLayoutId id="2147483660" r:id="rId4"/>
    <p:sldLayoutId id="2147483662" r:id="rId5"/>
    <p:sldLayoutId id="2147483661" r:id="rId6"/>
    <p:sldLayoutId id="2147483651" r:id="rId7"/>
    <p:sldLayoutId id="2147483670" r:id="rId8"/>
    <p:sldLayoutId id="2147483668" r:id="rId9"/>
    <p:sldLayoutId id="2147483669" r:id="rId10"/>
    <p:sldLayoutId id="2147483652" r:id="rId11"/>
    <p:sldLayoutId id="2147483680" r:id="rId12"/>
    <p:sldLayoutId id="2147483654" r:id="rId13"/>
    <p:sldLayoutId id="2147483655" r:id="rId14"/>
    <p:sldLayoutId id="2147483676" r:id="rId15"/>
    <p:sldLayoutId id="2147483657" r:id="rId16"/>
    <p:sldLayoutId id="2147483671" r:id="rId17"/>
    <p:sldLayoutId id="2147483679" r:id="rId18"/>
    <p:sldLayoutId id="2147483674" r:id="rId19"/>
    <p:sldLayoutId id="2147483678" r:id="rId20"/>
    <p:sldLayoutId id="2147483677" r:id="rId21"/>
    <p:sldLayoutId id="2147483682" r:id="rId22"/>
  </p:sldLayoutIdLst>
  <p:hf hdr="0" ftr="0" dt="0"/>
  <p:txStyles>
    <p:titleStyle>
      <a:lvl1pPr algn="l" defTabSz="914400" rtl="0" eaLnBrk="1" latinLnBrk="0" hangingPunct="1">
        <a:lnSpc>
          <a:spcPct val="90000"/>
        </a:lnSpc>
        <a:spcBef>
          <a:spcPct val="0"/>
        </a:spcBef>
        <a:buNone/>
        <a:defRPr sz="28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1"/>
        </a:buClr>
        <a:buSzPct val="100000"/>
        <a:buFont typeface="Arial" panose="020B0604020202020204" pitchFamily="34" charset="0"/>
        <a:buChar char="•"/>
        <a:defRPr sz="2000" b="0" i="0" kern="1200">
          <a:solidFill>
            <a:schemeClr val="tx1"/>
          </a:solidFill>
          <a:latin typeface="Arial" panose="020B0604020202020204" pitchFamily="34" charset="0"/>
          <a:ea typeface="Noto Sans TC" panose="020B0500000000000000" pitchFamily="34" charset="-128"/>
          <a:cs typeface="Arial" panose="020B0604020202020204" pitchFamily="34" charset="0"/>
        </a:defRPr>
      </a:lvl1pPr>
      <a:lvl2pPr marL="685800" indent="-228600" algn="l" defTabSz="914400" rtl="0" eaLnBrk="1" latinLnBrk="0" hangingPunct="1">
        <a:lnSpc>
          <a:spcPct val="90000"/>
        </a:lnSpc>
        <a:spcBef>
          <a:spcPts val="500"/>
        </a:spcBef>
        <a:buClr>
          <a:schemeClr val="accent1"/>
        </a:buClr>
        <a:buSzPct val="100000"/>
        <a:buFont typeface="Arial" panose="020B0604020202020204" pitchFamily="34" charset="0"/>
        <a:buChar char="•"/>
        <a:defRPr sz="1800" b="0" i="0" kern="1200">
          <a:solidFill>
            <a:schemeClr val="tx1"/>
          </a:solidFill>
          <a:latin typeface="Arial" panose="020B0604020202020204" pitchFamily="34" charset="0"/>
          <a:ea typeface="Noto Sans TC" panose="020B0500000000000000" pitchFamily="34" charset="-128"/>
          <a:cs typeface="Arial" panose="020B0604020202020204" pitchFamily="34" charset="0"/>
        </a:defRPr>
      </a:lvl2pPr>
      <a:lvl3pPr marL="1143000" indent="-228600" algn="l" defTabSz="914400" rtl="0" eaLnBrk="1" latinLnBrk="0" hangingPunct="1">
        <a:lnSpc>
          <a:spcPct val="90000"/>
        </a:lnSpc>
        <a:spcBef>
          <a:spcPts val="500"/>
        </a:spcBef>
        <a:buClr>
          <a:schemeClr val="accent1"/>
        </a:buClr>
        <a:buSzPct val="100000"/>
        <a:buFont typeface="Arial" panose="020B0604020202020204" pitchFamily="34" charset="0"/>
        <a:buChar char="•"/>
        <a:defRPr sz="1800" b="0" i="0" kern="1200">
          <a:solidFill>
            <a:schemeClr val="tx1"/>
          </a:solidFill>
          <a:latin typeface="Arial" panose="020B0604020202020204" pitchFamily="34" charset="0"/>
          <a:ea typeface="Noto Sans TC" panose="020B0500000000000000" pitchFamily="34" charset="-128"/>
          <a:cs typeface="Arial" panose="020B0604020202020204" pitchFamily="34" charset="0"/>
        </a:defRPr>
      </a:lvl3pPr>
      <a:lvl4pPr marL="1600200" indent="-228600" algn="l" defTabSz="914400" rtl="0" eaLnBrk="1" latinLnBrk="0" hangingPunct="1">
        <a:lnSpc>
          <a:spcPct val="90000"/>
        </a:lnSpc>
        <a:spcBef>
          <a:spcPts val="500"/>
        </a:spcBef>
        <a:buClr>
          <a:schemeClr val="accent1"/>
        </a:buClr>
        <a:buSzPct val="100000"/>
        <a:buFont typeface="Arial" panose="020B0604020202020204" pitchFamily="34" charset="0"/>
        <a:buChar char="•"/>
        <a:defRPr sz="1600" b="0" i="0" kern="1200">
          <a:solidFill>
            <a:schemeClr val="tx1"/>
          </a:solidFill>
          <a:latin typeface="Arial" panose="020B0604020202020204" pitchFamily="34" charset="0"/>
          <a:ea typeface="Noto Sans TC" panose="020B0500000000000000" pitchFamily="34" charset="-128"/>
          <a:cs typeface="Arial" panose="020B0604020202020204" pitchFamily="34" charset="0"/>
        </a:defRPr>
      </a:lvl4pPr>
      <a:lvl5pPr marL="2057400" indent="-228600" algn="l" defTabSz="914400" rtl="0" eaLnBrk="1" latinLnBrk="0" hangingPunct="1">
        <a:lnSpc>
          <a:spcPct val="90000"/>
        </a:lnSpc>
        <a:spcBef>
          <a:spcPts val="500"/>
        </a:spcBef>
        <a:buClr>
          <a:schemeClr val="accent1"/>
        </a:buClr>
        <a:buSzPct val="100000"/>
        <a:buFont typeface="Arial" panose="020B0604020202020204" pitchFamily="34" charset="0"/>
        <a:buChar char="•"/>
        <a:defRPr sz="1600" b="0" i="0" kern="1200">
          <a:solidFill>
            <a:schemeClr val="tx1"/>
          </a:solidFill>
          <a:latin typeface="Arial" panose="020B0604020202020204" pitchFamily="34" charset="0"/>
          <a:ea typeface="Noto Sans TC" panose="020B0500000000000000" pitchFamily="34" charset="-128"/>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 Id="rId5" Type="http://schemas.openxmlformats.org/officeDocument/2006/relationships/hyperlink" Target="https://doi.org/10.48550/arXiv.2501.01576"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7CF27F3-7B3E-1E7A-5F29-13CBC5DD4351}"/>
              </a:ext>
            </a:extLst>
          </p:cNvPr>
          <p:cNvPicPr>
            <a:picLocks noChangeAspect="1"/>
          </p:cNvPicPr>
          <p:nvPr/>
        </p:nvPicPr>
        <p:blipFill>
          <a:blip r:embed="rId3"/>
          <a:stretch>
            <a:fillRect/>
          </a:stretch>
        </p:blipFill>
        <p:spPr>
          <a:xfrm>
            <a:off x="293736" y="0"/>
            <a:ext cx="5672180" cy="1136164"/>
          </a:xfrm>
          <a:prstGeom prst="rect">
            <a:avLst/>
          </a:prstGeom>
        </p:spPr>
      </p:pic>
      <p:sp>
        <p:nvSpPr>
          <p:cNvPr id="5" name="矩形 4">
            <a:extLst>
              <a:ext uri="{FF2B5EF4-FFF2-40B4-BE49-F238E27FC236}">
                <a16:creationId xmlns:a16="http://schemas.microsoft.com/office/drawing/2014/main" id="{4D50EFC6-F971-93D0-89EA-7F52936A2825}"/>
              </a:ext>
            </a:extLst>
          </p:cNvPr>
          <p:cNvSpPr/>
          <p:nvPr/>
        </p:nvSpPr>
        <p:spPr>
          <a:xfrm>
            <a:off x="5965916" y="-1"/>
            <a:ext cx="6226083" cy="1175835"/>
          </a:xfrm>
          <a:prstGeom prst="rect">
            <a:avLst/>
          </a:prstGeom>
          <a:solidFill>
            <a:srgbClr val="7D26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F9727D21-ED0F-2FBB-00C9-4CD6FC9E0DE8}"/>
              </a:ext>
            </a:extLst>
          </p:cNvPr>
          <p:cNvSpPr txBox="1"/>
          <p:nvPr/>
        </p:nvSpPr>
        <p:spPr>
          <a:xfrm>
            <a:off x="461679" y="1547018"/>
            <a:ext cx="11268635" cy="830997"/>
          </a:xfrm>
          <a:prstGeom prst="rect">
            <a:avLst/>
          </a:prstGeom>
          <a:noFill/>
        </p:spPr>
        <p:txBody>
          <a:bodyPr wrap="square" rtlCol="0">
            <a:spAutoFit/>
          </a:bodyPr>
          <a:lstStyle/>
          <a:p>
            <a:pPr algn="ctr"/>
            <a:r>
              <a:rPr kumimoji="0" lang="en-US" altLang="zh-CN" sz="4800" b="0" i="0" u="none" strike="noStrike" kern="1200" cap="none" spc="0" normalizeH="0" baseline="0" noProof="0" dirty="0">
                <a:ln>
                  <a:noFill/>
                </a:ln>
                <a:solidFill>
                  <a:srgbClr val="7D2681"/>
                </a:solidFill>
                <a:effectLst/>
                <a:uLnTx/>
                <a:uFillTx/>
                <a:latin typeface="Arial" panose="020B0604020202020204" pitchFamily="34" charset="0"/>
                <a:ea typeface="Microsoft JhengHei"/>
                <a:cs typeface="Arial" panose="020B0604020202020204" pitchFamily="34" charset="0"/>
              </a:rPr>
              <a:t>Journal Club </a:t>
            </a:r>
            <a:endParaRPr kumimoji="1" lang="zh-CN" altLang="en-US" sz="4800" dirty="0">
              <a:solidFill>
                <a:srgbClr val="7D2681"/>
              </a:solidFill>
            </a:endParaRPr>
          </a:p>
        </p:txBody>
      </p:sp>
      <p:sp>
        <p:nvSpPr>
          <p:cNvPr id="8" name="矩形 7">
            <a:extLst>
              <a:ext uri="{FF2B5EF4-FFF2-40B4-BE49-F238E27FC236}">
                <a16:creationId xmlns:a16="http://schemas.microsoft.com/office/drawing/2014/main" id="{704D5683-C335-1588-0FD4-C88FB85C999D}"/>
              </a:ext>
            </a:extLst>
          </p:cNvPr>
          <p:cNvSpPr/>
          <p:nvPr/>
        </p:nvSpPr>
        <p:spPr>
          <a:xfrm>
            <a:off x="0" y="0"/>
            <a:ext cx="293736" cy="1136164"/>
          </a:xfrm>
          <a:prstGeom prst="rect">
            <a:avLst/>
          </a:prstGeom>
          <a:solidFill>
            <a:srgbClr val="7D26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9EAB3E8-9632-6B64-E3D9-3A3A224AAFC1}"/>
              </a:ext>
            </a:extLst>
          </p:cNvPr>
          <p:cNvSpPr/>
          <p:nvPr/>
        </p:nvSpPr>
        <p:spPr>
          <a:xfrm rot="5400000">
            <a:off x="6073139" y="-4943025"/>
            <a:ext cx="45719" cy="12192000"/>
          </a:xfrm>
          <a:prstGeom prst="rect">
            <a:avLst/>
          </a:prstGeom>
          <a:solidFill>
            <a:srgbClr val="7D268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109E0D6-3B71-2FB8-6DA4-AFC3B2BF6781}"/>
              </a:ext>
            </a:extLst>
          </p:cNvPr>
          <p:cNvSpPr txBox="1"/>
          <p:nvPr/>
        </p:nvSpPr>
        <p:spPr>
          <a:xfrm>
            <a:off x="8987114" y="5178190"/>
            <a:ext cx="2743200" cy="1131848"/>
          </a:xfrm>
          <a:prstGeom prst="rect">
            <a:avLst/>
          </a:prstGeom>
          <a:noFill/>
        </p:spPr>
        <p:txBody>
          <a:bodyPr wrap="square">
            <a:spAutoFit/>
          </a:bodyPr>
          <a:lstStyle/>
          <a:p>
            <a:pPr algn="r">
              <a:lnSpc>
                <a:spcPct val="150000"/>
              </a:lnSpc>
            </a:pPr>
            <a:r>
              <a:rPr lang="en-US" altLang="zh-CN" sz="2400" dirty="0">
                <a:latin typeface="Arial" panose="020B0604020202020204" pitchFamily="34" charset="0"/>
                <a:cs typeface="Arial" panose="020B0604020202020204" pitchFamily="34" charset="0"/>
              </a:rPr>
              <a:t>Zihan</a:t>
            </a: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Li</a:t>
            </a:r>
            <a:br>
              <a:rPr lang="en-US" altLang="zh-CN" sz="2400" dirty="0">
                <a:latin typeface="Arial" panose="020B0604020202020204" pitchFamily="34" charset="0"/>
                <a:cs typeface="Arial" panose="020B0604020202020204" pitchFamily="34" charset="0"/>
              </a:rPr>
            </a:br>
            <a:r>
              <a:rPr lang="en-US" altLang="zh-CN" sz="2400" dirty="0">
                <a:latin typeface="Arial" panose="020B0604020202020204" pitchFamily="34" charset="0"/>
                <a:cs typeface="Arial" panose="020B0604020202020204" pitchFamily="34" charset="0"/>
              </a:rPr>
              <a:t>25</a:t>
            </a:r>
            <a:r>
              <a:rPr lang="en-US" altLang="zh-CN" sz="2400" baseline="30000" dirty="0">
                <a:latin typeface="Arial" panose="020B0604020202020204" pitchFamily="34" charset="0"/>
                <a:cs typeface="Arial" panose="020B0604020202020204" pitchFamily="34" charset="0"/>
              </a:rPr>
              <a:t>th</a:t>
            </a:r>
            <a:r>
              <a:rPr lang="en-US" altLang="zh-CN" sz="2400" dirty="0">
                <a:latin typeface="Arial" panose="020B0604020202020204" pitchFamily="34" charset="0"/>
                <a:cs typeface="Arial" panose="020B0604020202020204" pitchFamily="34" charset="0"/>
              </a:rPr>
              <a:t> Jul 2025</a:t>
            </a:r>
          </a:p>
        </p:txBody>
      </p:sp>
      <p:sp>
        <p:nvSpPr>
          <p:cNvPr id="2" name="灯片编号占位符 1">
            <a:extLst>
              <a:ext uri="{FF2B5EF4-FFF2-40B4-BE49-F238E27FC236}">
                <a16:creationId xmlns:a16="http://schemas.microsoft.com/office/drawing/2014/main" id="{01239035-0883-FD3B-F787-9ECA14681D2E}"/>
              </a:ext>
            </a:extLst>
          </p:cNvPr>
          <p:cNvSpPr>
            <a:spLocks noGrp="1"/>
          </p:cNvSpPr>
          <p:nvPr>
            <p:ph type="sldNum" sz="quarter" idx="12"/>
          </p:nvPr>
        </p:nvSpPr>
        <p:spPr/>
        <p:txBody>
          <a:bodyPr/>
          <a:lstStyle/>
          <a:p>
            <a:fld id="{48AE1523-AD18-4C40-BD43-B4D3541573A0}" type="slidenum">
              <a:rPr kumimoji="1" lang="zh-CN" altLang="en-US" smtClean="0"/>
              <a:t>1</a:t>
            </a:fld>
            <a:endParaRPr kumimoji="1" lang="zh-CN" altLang="en-US"/>
          </a:p>
        </p:txBody>
      </p:sp>
      <p:pic>
        <p:nvPicPr>
          <p:cNvPr id="3" name="图片 2">
            <a:extLst>
              <a:ext uri="{FF2B5EF4-FFF2-40B4-BE49-F238E27FC236}">
                <a16:creationId xmlns:a16="http://schemas.microsoft.com/office/drawing/2014/main" id="{EFA37B29-B777-6C89-B324-A62FF5C2AA2B}"/>
              </a:ext>
            </a:extLst>
          </p:cNvPr>
          <p:cNvPicPr>
            <a:picLocks noChangeAspect="1"/>
          </p:cNvPicPr>
          <p:nvPr/>
        </p:nvPicPr>
        <p:blipFill>
          <a:blip r:embed="rId4"/>
          <a:stretch>
            <a:fillRect/>
          </a:stretch>
        </p:blipFill>
        <p:spPr>
          <a:xfrm>
            <a:off x="461679" y="3145904"/>
            <a:ext cx="11268636" cy="1114723"/>
          </a:xfrm>
          <a:prstGeom prst="rect">
            <a:avLst/>
          </a:prstGeom>
        </p:spPr>
      </p:pic>
      <p:graphicFrame>
        <p:nvGraphicFramePr>
          <p:cNvPr id="13" name="表格 12">
            <a:extLst>
              <a:ext uri="{FF2B5EF4-FFF2-40B4-BE49-F238E27FC236}">
                <a16:creationId xmlns:a16="http://schemas.microsoft.com/office/drawing/2014/main" id="{E980E2C6-5591-47E3-51DE-2D7D47C7661F}"/>
              </a:ext>
            </a:extLst>
          </p:cNvPr>
          <p:cNvGraphicFramePr>
            <a:graphicFrameLocks noGrp="1"/>
          </p:cNvGraphicFramePr>
          <p:nvPr>
            <p:extLst>
              <p:ext uri="{D42A27DB-BD31-4B8C-83A1-F6EECF244321}">
                <p14:modId xmlns:p14="http://schemas.microsoft.com/office/powerpoint/2010/main" val="3298750528"/>
              </p:ext>
            </p:extLst>
          </p:nvPr>
        </p:nvGraphicFramePr>
        <p:xfrm>
          <a:off x="293736" y="5669958"/>
          <a:ext cx="4527881" cy="640080"/>
        </p:xfrm>
        <a:graphic>
          <a:graphicData uri="http://schemas.openxmlformats.org/drawingml/2006/table">
            <a:tbl>
              <a:tblPr/>
              <a:tblGrid>
                <a:gridCol w="4527881">
                  <a:extLst>
                    <a:ext uri="{9D8B030D-6E8A-4147-A177-3AD203B41FA5}">
                      <a16:colId xmlns:a16="http://schemas.microsoft.com/office/drawing/2014/main" val="1317283653"/>
                    </a:ext>
                  </a:extLst>
                </a:gridCol>
              </a:tblGrid>
              <a:tr h="369332">
                <a:tc>
                  <a:txBody>
                    <a:bodyPr/>
                    <a:lstStyle/>
                    <a:p>
                      <a:pPr fontAlgn="t"/>
                      <a:br>
                        <a:rPr lang="en-US" b="0" u="none" strike="noStrike" dirty="0">
                          <a:solidFill>
                            <a:srgbClr val="0B363C"/>
                          </a:solidFill>
                          <a:effectLst/>
                          <a:hlinkClick r:id="rId5">
                            <a:extLst>
                              <a:ext uri="{A12FA001-AC4F-418D-AE19-62706E023703}">
                                <ahyp:hlinkClr xmlns:ahyp="http://schemas.microsoft.com/office/drawing/2018/hyperlinkcolor" val="tx"/>
                              </a:ext>
                            </a:extLst>
                          </a:hlinkClick>
                        </a:rPr>
                      </a:br>
                      <a:r>
                        <a:rPr lang="en-US" b="0" u="none" strike="noStrike" dirty="0">
                          <a:solidFill>
                            <a:srgbClr val="0B363C"/>
                          </a:solidFill>
                          <a:effectLst/>
                          <a:hlinkClick r:id="rId5">
                            <a:extLst>
                              <a:ext uri="{A12FA001-AC4F-418D-AE19-62706E023703}">
                                <ahyp:hlinkClr xmlns:ahyp="http://schemas.microsoft.com/office/drawing/2018/hyperlinkcolor" val="tx"/>
                              </a:ext>
                            </a:extLst>
                          </a:hlinkClick>
                        </a:rPr>
                        <a:t>https://doi.org/10.48550/arXiv.2501.01576</a:t>
                      </a:r>
                      <a:endParaRPr lang="en-US" dirty="0">
                        <a:solidFill>
                          <a:srgbClr val="0B363C"/>
                        </a:solidFill>
                        <a:effectLst/>
                      </a:endParaRPr>
                    </a:p>
                  </a:txBody>
                  <a:tcPr marR="61913">
                    <a:lnL>
                      <a:noFill/>
                    </a:lnL>
                    <a:lnR>
                      <a:noFill/>
                    </a:lnR>
                    <a:lnT>
                      <a:noFill/>
                    </a:lnT>
                    <a:lnB>
                      <a:noFill/>
                    </a:lnB>
                    <a:noFill/>
                  </a:tcPr>
                </a:tc>
                <a:extLst>
                  <a:ext uri="{0D108BD9-81ED-4DB2-BD59-A6C34878D82A}">
                    <a16:rowId xmlns:a16="http://schemas.microsoft.com/office/drawing/2014/main" val="1235048231"/>
                  </a:ext>
                </a:extLst>
              </a:tr>
            </a:tbl>
          </a:graphicData>
        </a:graphic>
      </p:graphicFrame>
    </p:spTree>
    <p:extLst>
      <p:ext uri="{BB962C8B-B14F-4D97-AF65-F5344CB8AC3E}">
        <p14:creationId xmlns:p14="http://schemas.microsoft.com/office/powerpoint/2010/main" val="836044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FA1FB-6973-EFB1-E2DF-7926482E8F44}"/>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C8ADD0CD-F761-1872-D4E6-16300B537376}"/>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2.</a:t>
            </a:r>
            <a:r>
              <a:rPr lang="zh-CN" altLang="en-US" dirty="0"/>
              <a:t> </a:t>
            </a:r>
            <a:r>
              <a:rPr lang="en-US" altLang="zh-CN" dirty="0"/>
              <a:t>Results and Discussion </a:t>
            </a:r>
            <a:endParaRPr lang="zh-CN" altLang="en-US" dirty="0"/>
          </a:p>
        </p:txBody>
      </p:sp>
      <p:sp>
        <p:nvSpPr>
          <p:cNvPr id="2" name="文本框 1">
            <a:extLst>
              <a:ext uri="{FF2B5EF4-FFF2-40B4-BE49-F238E27FC236}">
                <a16:creationId xmlns:a16="http://schemas.microsoft.com/office/drawing/2014/main" id="{62852551-EE6D-38C0-4B39-515BBF655CBB}"/>
              </a:ext>
            </a:extLst>
          </p:cNvPr>
          <p:cNvSpPr txBox="1"/>
          <p:nvPr/>
        </p:nvSpPr>
        <p:spPr>
          <a:xfrm>
            <a:off x="704698" y="964711"/>
            <a:ext cx="10914185" cy="523220"/>
          </a:xfrm>
          <a:prstGeom prst="rect">
            <a:avLst/>
          </a:prstGeom>
        </p:spPr>
        <p:txBody>
          <a:bodyPr wrap="square" rtlCol="0">
            <a:spAutoFit/>
          </a:bodyPr>
          <a:lstStyle/>
          <a:p>
            <a:pPr algn="ctr"/>
            <a:r>
              <a:rPr lang="en-US" altLang="zh-CN" sz="2800" dirty="0">
                <a:solidFill>
                  <a:srgbClr val="7D2681"/>
                </a:solidFill>
                <a:latin typeface="+mj-lt"/>
              </a:rPr>
              <a:t>Constructing models</a:t>
            </a:r>
            <a:r>
              <a:rPr lang="zh-CN" altLang="en-US" sz="2800" dirty="0">
                <a:solidFill>
                  <a:srgbClr val="7D2681"/>
                </a:solidFill>
                <a:latin typeface="+mj-lt"/>
              </a:rPr>
              <a:t> </a:t>
            </a:r>
            <a:r>
              <a:rPr lang="en-US" altLang="zh-CN" sz="2800" dirty="0">
                <a:solidFill>
                  <a:srgbClr val="7D2681"/>
                </a:solidFill>
                <a:latin typeface="+mj-lt"/>
              </a:rPr>
              <a:t>for</a:t>
            </a:r>
            <a:r>
              <a:rPr lang="zh-CN" altLang="en-US" sz="2800" dirty="0">
                <a:solidFill>
                  <a:srgbClr val="7D2681"/>
                </a:solidFill>
                <a:latin typeface="+mj-lt"/>
              </a:rPr>
              <a:t> </a:t>
            </a:r>
            <a:r>
              <a:rPr lang="en-US" altLang="zh-CN" sz="2800" dirty="0">
                <a:solidFill>
                  <a:srgbClr val="7D2681"/>
                </a:solidFill>
                <a:latin typeface="+mj-lt"/>
              </a:rPr>
              <a:t>ONO</a:t>
            </a:r>
          </a:p>
        </p:txBody>
      </p:sp>
      <p:sp>
        <p:nvSpPr>
          <p:cNvPr id="7" name="文本框 6">
            <a:extLst>
              <a:ext uri="{FF2B5EF4-FFF2-40B4-BE49-F238E27FC236}">
                <a16:creationId xmlns:a16="http://schemas.microsoft.com/office/drawing/2014/main" id="{14F020F1-E306-7787-2BA3-68472B612286}"/>
              </a:ext>
            </a:extLst>
          </p:cNvPr>
          <p:cNvSpPr txBox="1"/>
          <p:nvPr/>
        </p:nvSpPr>
        <p:spPr>
          <a:xfrm>
            <a:off x="8799616" y="4500748"/>
            <a:ext cx="184731" cy="369332"/>
          </a:xfrm>
          <a:prstGeom prst="rect">
            <a:avLst/>
          </a:prstGeom>
        </p:spPr>
        <p:txBody>
          <a:bodyPr wrap="none" rtlCol="0">
            <a:spAutoFit/>
          </a:bodyPr>
          <a:lstStyle/>
          <a:p>
            <a:pPr algn="l"/>
            <a:endParaRPr kumimoji="1" lang="zh-CN" altLang="en-US" dirty="0"/>
          </a:p>
        </p:txBody>
      </p:sp>
      <p:sp>
        <p:nvSpPr>
          <p:cNvPr id="3" name="灯片编号占位符 2">
            <a:extLst>
              <a:ext uri="{FF2B5EF4-FFF2-40B4-BE49-F238E27FC236}">
                <a16:creationId xmlns:a16="http://schemas.microsoft.com/office/drawing/2014/main" id="{8C81BCCA-84BD-3915-0BF0-0450013E38A7}"/>
              </a:ext>
            </a:extLst>
          </p:cNvPr>
          <p:cNvSpPr>
            <a:spLocks noGrp="1"/>
          </p:cNvSpPr>
          <p:nvPr>
            <p:ph type="sldNum" sz="quarter" idx="12"/>
          </p:nvPr>
        </p:nvSpPr>
        <p:spPr/>
        <p:txBody>
          <a:bodyPr/>
          <a:lstStyle/>
          <a:p>
            <a:fld id="{7EB81B2B-FE88-CD45-B1AD-F9ACA635D2C8}" type="slidenum">
              <a:rPr lang="en-US" smtClean="0"/>
              <a:pPr/>
              <a:t>10</a:t>
            </a:fld>
            <a:endParaRPr lang="en-US" dirty="0"/>
          </a:p>
        </p:txBody>
      </p:sp>
      <p:pic>
        <p:nvPicPr>
          <p:cNvPr id="5" name="图片 4">
            <a:extLst>
              <a:ext uri="{FF2B5EF4-FFF2-40B4-BE49-F238E27FC236}">
                <a16:creationId xmlns:a16="http://schemas.microsoft.com/office/drawing/2014/main" id="{DDBC5BE1-8778-5E1C-D0C9-710270339453}"/>
              </a:ext>
            </a:extLst>
          </p:cNvPr>
          <p:cNvPicPr>
            <a:picLocks noChangeAspect="1"/>
          </p:cNvPicPr>
          <p:nvPr/>
        </p:nvPicPr>
        <p:blipFill>
          <a:blip r:embed="rId3"/>
          <a:stretch>
            <a:fillRect/>
          </a:stretch>
        </p:blipFill>
        <p:spPr>
          <a:xfrm>
            <a:off x="9243932" y="2338187"/>
            <a:ext cx="2474856" cy="966512"/>
          </a:xfrm>
          <a:prstGeom prst="rect">
            <a:avLst/>
          </a:prstGeom>
        </p:spPr>
      </p:pic>
      <p:sp>
        <p:nvSpPr>
          <p:cNvPr id="8" name="文本框 7">
            <a:extLst>
              <a:ext uri="{FF2B5EF4-FFF2-40B4-BE49-F238E27FC236}">
                <a16:creationId xmlns:a16="http://schemas.microsoft.com/office/drawing/2014/main" id="{8AB7BB39-E73F-B7D6-62DE-5487046039E2}"/>
              </a:ext>
            </a:extLst>
          </p:cNvPr>
          <p:cNvSpPr txBox="1"/>
          <p:nvPr/>
        </p:nvSpPr>
        <p:spPr>
          <a:xfrm>
            <a:off x="9343837" y="2105971"/>
            <a:ext cx="2275046" cy="369332"/>
          </a:xfrm>
          <a:prstGeom prst="rect">
            <a:avLst/>
          </a:prstGeom>
        </p:spPr>
        <p:txBody>
          <a:bodyPr wrap="none" rtlCol="0">
            <a:spAutoFit/>
          </a:bodyPr>
          <a:lstStyle/>
          <a:p>
            <a:pPr algn="l"/>
            <a:r>
              <a:rPr kumimoji="1" lang="en-US" altLang="zh-CN" dirty="0"/>
              <a:t>Mean</a:t>
            </a:r>
            <a:r>
              <a:rPr kumimoji="1" lang="zh-CN" altLang="en-US" dirty="0"/>
              <a:t> </a:t>
            </a:r>
            <a:r>
              <a:rPr kumimoji="1" lang="en-US" altLang="zh-CN" dirty="0"/>
              <a:t>Absolute</a:t>
            </a:r>
            <a:r>
              <a:rPr kumimoji="1" lang="zh-CN" altLang="en-US" dirty="0"/>
              <a:t> </a:t>
            </a:r>
            <a:r>
              <a:rPr kumimoji="1" lang="en-US" altLang="zh-CN" dirty="0"/>
              <a:t>Error</a:t>
            </a:r>
            <a:endParaRPr kumimoji="1" lang="zh-CN" altLang="en-US" dirty="0"/>
          </a:p>
        </p:txBody>
      </p:sp>
      <p:pic>
        <p:nvPicPr>
          <p:cNvPr id="10" name="图片 9">
            <a:extLst>
              <a:ext uri="{FF2B5EF4-FFF2-40B4-BE49-F238E27FC236}">
                <a16:creationId xmlns:a16="http://schemas.microsoft.com/office/drawing/2014/main" id="{CF882238-6641-ACFC-A7C7-ACD4FDDC9C87}"/>
              </a:ext>
            </a:extLst>
          </p:cNvPr>
          <p:cNvPicPr>
            <a:picLocks noChangeAspect="1"/>
          </p:cNvPicPr>
          <p:nvPr/>
        </p:nvPicPr>
        <p:blipFill>
          <a:blip r:embed="rId4"/>
          <a:stretch>
            <a:fillRect/>
          </a:stretch>
        </p:blipFill>
        <p:spPr>
          <a:xfrm>
            <a:off x="10186" y="922746"/>
            <a:ext cx="3770733" cy="5935254"/>
          </a:xfrm>
          <a:prstGeom prst="rect">
            <a:avLst/>
          </a:prstGeom>
        </p:spPr>
      </p:pic>
      <p:pic>
        <p:nvPicPr>
          <p:cNvPr id="13" name="图片 12">
            <a:extLst>
              <a:ext uri="{FF2B5EF4-FFF2-40B4-BE49-F238E27FC236}">
                <a16:creationId xmlns:a16="http://schemas.microsoft.com/office/drawing/2014/main" id="{E13ECE5A-D931-ABD6-71EE-8A1E65002A32}"/>
              </a:ext>
            </a:extLst>
          </p:cNvPr>
          <p:cNvPicPr>
            <a:picLocks noChangeAspect="1"/>
          </p:cNvPicPr>
          <p:nvPr/>
        </p:nvPicPr>
        <p:blipFill>
          <a:blip r:embed="rId5"/>
          <a:stretch>
            <a:fillRect/>
          </a:stretch>
        </p:blipFill>
        <p:spPr>
          <a:xfrm>
            <a:off x="4354182" y="3655582"/>
            <a:ext cx="3770734" cy="3202418"/>
          </a:xfrm>
          <a:prstGeom prst="rect">
            <a:avLst/>
          </a:prstGeom>
        </p:spPr>
      </p:pic>
      <p:pic>
        <p:nvPicPr>
          <p:cNvPr id="15" name="图片 14">
            <a:extLst>
              <a:ext uri="{FF2B5EF4-FFF2-40B4-BE49-F238E27FC236}">
                <a16:creationId xmlns:a16="http://schemas.microsoft.com/office/drawing/2014/main" id="{BEE3FB7C-2FAA-7733-1771-D739C4E8FBA7}"/>
              </a:ext>
            </a:extLst>
          </p:cNvPr>
          <p:cNvPicPr>
            <a:picLocks noChangeAspect="1"/>
          </p:cNvPicPr>
          <p:nvPr/>
        </p:nvPicPr>
        <p:blipFill>
          <a:blip r:embed="rId6"/>
          <a:stretch>
            <a:fillRect/>
          </a:stretch>
        </p:blipFill>
        <p:spPr>
          <a:xfrm>
            <a:off x="8169152" y="3633537"/>
            <a:ext cx="3670633" cy="3146257"/>
          </a:xfrm>
          <a:prstGeom prst="rect">
            <a:avLst/>
          </a:prstGeom>
        </p:spPr>
      </p:pic>
      <p:sp>
        <p:nvSpPr>
          <p:cNvPr id="17" name="矩形 16">
            <a:extLst>
              <a:ext uri="{FF2B5EF4-FFF2-40B4-BE49-F238E27FC236}">
                <a16:creationId xmlns:a16="http://schemas.microsoft.com/office/drawing/2014/main" id="{C7E51682-BFE3-DBD1-DB5C-4E831BFD4628}"/>
              </a:ext>
            </a:extLst>
          </p:cNvPr>
          <p:cNvSpPr/>
          <p:nvPr/>
        </p:nvSpPr>
        <p:spPr>
          <a:xfrm rot="15966236">
            <a:off x="3884303" y="6193312"/>
            <a:ext cx="949392" cy="3488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框架 18">
            <a:extLst>
              <a:ext uri="{FF2B5EF4-FFF2-40B4-BE49-F238E27FC236}">
                <a16:creationId xmlns:a16="http://schemas.microsoft.com/office/drawing/2014/main" id="{17690A5B-8345-0D2D-BA49-B25C20451F77}"/>
              </a:ext>
            </a:extLst>
          </p:cNvPr>
          <p:cNvSpPr/>
          <p:nvPr/>
        </p:nvSpPr>
        <p:spPr>
          <a:xfrm>
            <a:off x="2613053" y="1179095"/>
            <a:ext cx="536276" cy="4908884"/>
          </a:xfrm>
          <a:prstGeom prst="frame">
            <a:avLst>
              <a:gd name="adj1" fmla="val 3908"/>
            </a:avLst>
          </a:prstGeom>
          <a:solidFill>
            <a:srgbClr val="E0AA14"/>
          </a:solidFill>
          <a:ln>
            <a:solidFill>
              <a:srgbClr val="E0AA1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highlight>
                <a:srgbClr val="E0AA14"/>
              </a:highlight>
            </a:endParaRPr>
          </a:p>
        </p:txBody>
      </p:sp>
      <p:sp>
        <p:nvSpPr>
          <p:cNvPr id="21" name="下箭头 20">
            <a:extLst>
              <a:ext uri="{FF2B5EF4-FFF2-40B4-BE49-F238E27FC236}">
                <a16:creationId xmlns:a16="http://schemas.microsoft.com/office/drawing/2014/main" id="{26E4038F-E647-57F2-7283-5605F7C00972}"/>
              </a:ext>
            </a:extLst>
          </p:cNvPr>
          <p:cNvSpPr/>
          <p:nvPr/>
        </p:nvSpPr>
        <p:spPr>
          <a:xfrm rot="8662363">
            <a:off x="7697821" y="6297174"/>
            <a:ext cx="225010" cy="316387"/>
          </a:xfrm>
          <a:prstGeom prst="downArrow">
            <a:avLst>
              <a:gd name="adj1" fmla="val 30139"/>
              <a:gd name="adj2" fmla="val 475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框架 22">
            <a:extLst>
              <a:ext uri="{FF2B5EF4-FFF2-40B4-BE49-F238E27FC236}">
                <a16:creationId xmlns:a16="http://schemas.microsoft.com/office/drawing/2014/main" id="{3D978A96-64FF-9E95-2D38-DBEFB1FF55AB}"/>
              </a:ext>
            </a:extLst>
          </p:cNvPr>
          <p:cNvSpPr/>
          <p:nvPr/>
        </p:nvSpPr>
        <p:spPr>
          <a:xfrm>
            <a:off x="8950611" y="5053263"/>
            <a:ext cx="293321" cy="1207987"/>
          </a:xfrm>
          <a:prstGeom prst="frame">
            <a:avLst>
              <a:gd name="adj1" fmla="val 429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框架 23">
            <a:extLst>
              <a:ext uri="{FF2B5EF4-FFF2-40B4-BE49-F238E27FC236}">
                <a16:creationId xmlns:a16="http://schemas.microsoft.com/office/drawing/2014/main" id="{6972CFC7-0124-28C2-CCD5-28190D5484D7}"/>
              </a:ext>
            </a:extLst>
          </p:cNvPr>
          <p:cNvSpPr/>
          <p:nvPr/>
        </p:nvSpPr>
        <p:spPr>
          <a:xfrm>
            <a:off x="1498744" y="1179095"/>
            <a:ext cx="536276" cy="4908884"/>
          </a:xfrm>
          <a:prstGeom prst="frame">
            <a:avLst>
              <a:gd name="adj1" fmla="val 3908"/>
            </a:avLst>
          </a:prstGeom>
          <a:solidFill>
            <a:srgbClr val="E0AA14"/>
          </a:solidFill>
          <a:ln>
            <a:solidFill>
              <a:srgbClr val="E0AA1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highlight>
                <a:srgbClr val="E0AA14"/>
              </a:highlight>
            </a:endParaRPr>
          </a:p>
        </p:txBody>
      </p:sp>
      <p:sp>
        <p:nvSpPr>
          <p:cNvPr id="25" name="文本框 24">
            <a:extLst>
              <a:ext uri="{FF2B5EF4-FFF2-40B4-BE49-F238E27FC236}">
                <a16:creationId xmlns:a16="http://schemas.microsoft.com/office/drawing/2014/main" id="{BCD2DA74-29DD-3D1E-20AE-9095A3DB2251}"/>
              </a:ext>
            </a:extLst>
          </p:cNvPr>
          <p:cNvSpPr txBox="1"/>
          <p:nvPr/>
        </p:nvSpPr>
        <p:spPr>
          <a:xfrm>
            <a:off x="4585415" y="1966807"/>
            <a:ext cx="2146742" cy="923330"/>
          </a:xfrm>
          <a:prstGeom prst="rect">
            <a:avLst/>
          </a:prstGeom>
        </p:spPr>
        <p:txBody>
          <a:bodyPr wrap="none" rtlCol="0">
            <a:spAutoFit/>
          </a:bodyPr>
          <a:lstStyle/>
          <a:p>
            <a:r>
              <a:rPr kumimoji="1" lang="en-US" altLang="zh-CN" dirty="0" err="1"/>
              <a:t>RDKit</a:t>
            </a:r>
            <a:endParaRPr kumimoji="1" lang="zh-CN" altLang="en-US" dirty="0"/>
          </a:p>
          <a:p>
            <a:pPr algn="l"/>
            <a:endParaRPr kumimoji="1" lang="en-US" altLang="zh-CN" dirty="0"/>
          </a:p>
          <a:p>
            <a:pPr algn="l"/>
            <a:r>
              <a:rPr kumimoji="1" lang="en-US" altLang="zh-CN" dirty="0"/>
              <a:t>Hammett-extended</a:t>
            </a:r>
          </a:p>
        </p:txBody>
      </p:sp>
      <p:sp>
        <p:nvSpPr>
          <p:cNvPr id="26" name="文本框 25">
            <a:extLst>
              <a:ext uri="{FF2B5EF4-FFF2-40B4-BE49-F238E27FC236}">
                <a16:creationId xmlns:a16="http://schemas.microsoft.com/office/drawing/2014/main" id="{47EF5509-6619-DE44-9482-8EA11144D4D1}"/>
              </a:ext>
            </a:extLst>
          </p:cNvPr>
          <p:cNvSpPr txBox="1"/>
          <p:nvPr/>
        </p:nvSpPr>
        <p:spPr>
          <a:xfrm>
            <a:off x="6754028" y="2243806"/>
            <a:ext cx="1370888" cy="369332"/>
          </a:xfrm>
          <a:prstGeom prst="rect">
            <a:avLst/>
          </a:prstGeom>
        </p:spPr>
        <p:txBody>
          <a:bodyPr wrap="none" rtlCol="0">
            <a:spAutoFit/>
          </a:bodyPr>
          <a:lstStyle/>
          <a:p>
            <a:pPr algn="l"/>
            <a:r>
              <a:rPr kumimoji="1" lang="en-US" altLang="zh-CN" dirty="0"/>
              <a:t>+</a:t>
            </a:r>
            <a:r>
              <a:rPr kumimoji="1" lang="zh-CN" altLang="en-US" dirty="0"/>
              <a:t> </a:t>
            </a:r>
            <a:r>
              <a:rPr kumimoji="1" lang="en-US" altLang="zh-CN" dirty="0"/>
              <a:t>F-statistic</a:t>
            </a:r>
            <a:endParaRPr kumimoji="1" lang="zh-CN" altLang="en-US" dirty="0"/>
          </a:p>
        </p:txBody>
      </p:sp>
      <p:sp>
        <p:nvSpPr>
          <p:cNvPr id="27" name="框架 26">
            <a:extLst>
              <a:ext uri="{FF2B5EF4-FFF2-40B4-BE49-F238E27FC236}">
                <a16:creationId xmlns:a16="http://schemas.microsoft.com/office/drawing/2014/main" id="{C3C532B1-C84D-9F89-F47E-9BA91A8C26CA}"/>
              </a:ext>
            </a:extLst>
          </p:cNvPr>
          <p:cNvSpPr/>
          <p:nvPr/>
        </p:nvSpPr>
        <p:spPr>
          <a:xfrm>
            <a:off x="9128313" y="1966807"/>
            <a:ext cx="2711471" cy="1337892"/>
          </a:xfrm>
          <a:prstGeom prst="frame">
            <a:avLst>
              <a:gd name="adj1" fmla="val 6041"/>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B363C"/>
              </a:solidFill>
            </a:endParaRPr>
          </a:p>
        </p:txBody>
      </p:sp>
    </p:spTree>
    <p:extLst>
      <p:ext uri="{BB962C8B-B14F-4D97-AF65-F5344CB8AC3E}">
        <p14:creationId xmlns:p14="http://schemas.microsoft.com/office/powerpoint/2010/main" val="270974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F28C8-77AF-74BC-68B0-910FE14B61E8}"/>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CE4AC813-FE57-BB53-C7EF-D8E2AA56E7EC}"/>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2.</a:t>
            </a:r>
            <a:r>
              <a:rPr lang="zh-CN" altLang="en-US" dirty="0"/>
              <a:t> </a:t>
            </a:r>
            <a:r>
              <a:rPr lang="en-US" altLang="zh-CN" dirty="0"/>
              <a:t>Results and Discussion </a:t>
            </a:r>
            <a:endParaRPr lang="zh-CN" altLang="en-US" dirty="0"/>
          </a:p>
        </p:txBody>
      </p:sp>
      <p:sp>
        <p:nvSpPr>
          <p:cNvPr id="2" name="文本框 1">
            <a:extLst>
              <a:ext uri="{FF2B5EF4-FFF2-40B4-BE49-F238E27FC236}">
                <a16:creationId xmlns:a16="http://schemas.microsoft.com/office/drawing/2014/main" id="{6C95FA99-FA6A-F10C-9427-0300A16FE483}"/>
              </a:ext>
            </a:extLst>
          </p:cNvPr>
          <p:cNvSpPr txBox="1"/>
          <p:nvPr/>
        </p:nvSpPr>
        <p:spPr>
          <a:xfrm>
            <a:off x="638907" y="964711"/>
            <a:ext cx="10914185" cy="523220"/>
          </a:xfrm>
          <a:prstGeom prst="rect">
            <a:avLst/>
          </a:prstGeom>
        </p:spPr>
        <p:txBody>
          <a:bodyPr wrap="square" rtlCol="0">
            <a:spAutoFit/>
          </a:bodyPr>
          <a:lstStyle/>
          <a:p>
            <a:pPr algn="ctr"/>
            <a:r>
              <a:rPr lang="en-US" altLang="zh-CN" sz="2800" dirty="0">
                <a:solidFill>
                  <a:srgbClr val="7D2681"/>
                </a:solidFill>
                <a:latin typeface="+mj-lt"/>
              </a:rPr>
              <a:t>Interpretability</a:t>
            </a:r>
          </a:p>
        </p:txBody>
      </p:sp>
      <p:sp>
        <p:nvSpPr>
          <p:cNvPr id="3" name="灯片编号占位符 2">
            <a:extLst>
              <a:ext uri="{FF2B5EF4-FFF2-40B4-BE49-F238E27FC236}">
                <a16:creationId xmlns:a16="http://schemas.microsoft.com/office/drawing/2014/main" id="{B4B9F564-C57E-1DBF-9CF1-CFEDA7F31DC3}"/>
              </a:ext>
            </a:extLst>
          </p:cNvPr>
          <p:cNvSpPr>
            <a:spLocks noGrp="1"/>
          </p:cNvSpPr>
          <p:nvPr>
            <p:ph type="sldNum" sz="quarter" idx="12"/>
          </p:nvPr>
        </p:nvSpPr>
        <p:spPr/>
        <p:txBody>
          <a:bodyPr/>
          <a:lstStyle/>
          <a:p>
            <a:fld id="{7EB81B2B-FE88-CD45-B1AD-F9ACA635D2C8}" type="slidenum">
              <a:rPr lang="en-US" smtClean="0"/>
              <a:pPr/>
              <a:t>11</a:t>
            </a:fld>
            <a:endParaRPr lang="en-US" dirty="0"/>
          </a:p>
        </p:txBody>
      </p:sp>
      <p:sp>
        <p:nvSpPr>
          <p:cNvPr id="5" name="文本框 4">
            <a:extLst>
              <a:ext uri="{FF2B5EF4-FFF2-40B4-BE49-F238E27FC236}">
                <a16:creationId xmlns:a16="http://schemas.microsoft.com/office/drawing/2014/main" id="{4A4652C8-2CAC-6FAB-900B-38D82AB93BAF}"/>
              </a:ext>
            </a:extLst>
          </p:cNvPr>
          <p:cNvSpPr txBox="1"/>
          <p:nvPr/>
        </p:nvSpPr>
        <p:spPr>
          <a:xfrm>
            <a:off x="304217" y="1471670"/>
            <a:ext cx="6106026" cy="461665"/>
          </a:xfrm>
          <a:prstGeom prst="rect">
            <a:avLst/>
          </a:prstGeom>
          <a:noFill/>
        </p:spPr>
        <p:txBody>
          <a:bodyPr wrap="square">
            <a:spAutoFit/>
          </a:bodyPr>
          <a:lstStyle/>
          <a:p>
            <a:r>
              <a:rPr lang="zh-CN" altLang="en-US" sz="2400" dirty="0"/>
              <a:t>Insights in the Lewis acidity</a:t>
            </a:r>
          </a:p>
        </p:txBody>
      </p:sp>
      <p:pic>
        <p:nvPicPr>
          <p:cNvPr id="6" name="图片 5">
            <a:extLst>
              <a:ext uri="{FF2B5EF4-FFF2-40B4-BE49-F238E27FC236}">
                <a16:creationId xmlns:a16="http://schemas.microsoft.com/office/drawing/2014/main" id="{B4D0643A-DABC-D302-6C30-9EABFF997D2A}"/>
              </a:ext>
            </a:extLst>
          </p:cNvPr>
          <p:cNvPicPr>
            <a:picLocks noChangeAspect="1"/>
          </p:cNvPicPr>
          <p:nvPr/>
        </p:nvPicPr>
        <p:blipFill>
          <a:blip r:embed="rId3"/>
          <a:stretch>
            <a:fillRect/>
          </a:stretch>
        </p:blipFill>
        <p:spPr>
          <a:xfrm>
            <a:off x="0" y="2861889"/>
            <a:ext cx="6592896" cy="3859863"/>
          </a:xfrm>
          <a:prstGeom prst="rect">
            <a:avLst/>
          </a:prstGeom>
        </p:spPr>
      </p:pic>
      <p:pic>
        <p:nvPicPr>
          <p:cNvPr id="8" name="图片 7">
            <a:extLst>
              <a:ext uri="{FF2B5EF4-FFF2-40B4-BE49-F238E27FC236}">
                <a16:creationId xmlns:a16="http://schemas.microsoft.com/office/drawing/2014/main" id="{F9BBB693-6488-C30B-3853-F4E5BA816831}"/>
              </a:ext>
            </a:extLst>
          </p:cNvPr>
          <p:cNvPicPr>
            <a:picLocks noChangeAspect="1"/>
          </p:cNvPicPr>
          <p:nvPr/>
        </p:nvPicPr>
        <p:blipFill>
          <a:blip r:embed="rId4"/>
          <a:stretch>
            <a:fillRect/>
          </a:stretch>
        </p:blipFill>
        <p:spPr>
          <a:xfrm>
            <a:off x="6592896" y="3206887"/>
            <a:ext cx="5525192" cy="3135528"/>
          </a:xfrm>
          <a:prstGeom prst="rect">
            <a:avLst/>
          </a:prstGeom>
        </p:spPr>
      </p:pic>
      <p:cxnSp>
        <p:nvCxnSpPr>
          <p:cNvPr id="14" name="直线连接符 13">
            <a:extLst>
              <a:ext uri="{FF2B5EF4-FFF2-40B4-BE49-F238E27FC236}">
                <a16:creationId xmlns:a16="http://schemas.microsoft.com/office/drawing/2014/main" id="{11CB6A27-BCD6-AAFD-118C-9F45B91BA762}"/>
              </a:ext>
            </a:extLst>
          </p:cNvPr>
          <p:cNvCxnSpPr>
            <a:cxnSpLocks/>
          </p:cNvCxnSpPr>
          <p:nvPr/>
        </p:nvCxnSpPr>
        <p:spPr>
          <a:xfrm>
            <a:off x="6592896" y="2861889"/>
            <a:ext cx="0" cy="38595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E5A6DC5-A393-D652-F1FD-AFFEBDC01F00}"/>
              </a:ext>
            </a:extLst>
          </p:cNvPr>
          <p:cNvSpPr txBox="1"/>
          <p:nvPr/>
        </p:nvSpPr>
        <p:spPr>
          <a:xfrm>
            <a:off x="1281870" y="2093319"/>
            <a:ext cx="9628257" cy="646331"/>
          </a:xfrm>
          <a:prstGeom prst="rect">
            <a:avLst/>
          </a:prstGeom>
          <a:noFill/>
        </p:spPr>
        <p:txBody>
          <a:bodyPr wrap="square">
            <a:spAutoFit/>
          </a:bodyPr>
          <a:lstStyle/>
          <a:p>
            <a:r>
              <a:rPr lang="en-US" altLang="zh-CN" dirty="0"/>
              <a:t>Principal Component Analysis (PCA) reduces high-dimensional correlated data into a few uncorrelated components, capturing the main variance for easier visualization and analysis.</a:t>
            </a:r>
          </a:p>
        </p:txBody>
      </p:sp>
      <p:cxnSp>
        <p:nvCxnSpPr>
          <p:cNvPr id="7" name="直线连接符 6">
            <a:extLst>
              <a:ext uri="{FF2B5EF4-FFF2-40B4-BE49-F238E27FC236}">
                <a16:creationId xmlns:a16="http://schemas.microsoft.com/office/drawing/2014/main" id="{572AB844-A20D-533F-F0AA-6236B9ABF85E}"/>
              </a:ext>
            </a:extLst>
          </p:cNvPr>
          <p:cNvCxnSpPr/>
          <p:nvPr/>
        </p:nvCxnSpPr>
        <p:spPr>
          <a:xfrm>
            <a:off x="3020992" y="2951544"/>
            <a:ext cx="0" cy="3769931"/>
          </a:xfrm>
          <a:prstGeom prst="line">
            <a:avLst/>
          </a:prstGeom>
          <a:ln w="12700">
            <a:solidFill>
              <a:srgbClr val="E0AA1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11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FB9D8-D74F-35D9-790A-8D943F967FDF}"/>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D378EA71-9CF0-B528-2602-81C5E0832E4F}"/>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2.</a:t>
            </a:r>
            <a:r>
              <a:rPr lang="zh-CN" altLang="en-US" dirty="0"/>
              <a:t> </a:t>
            </a:r>
            <a:r>
              <a:rPr lang="en-US" altLang="zh-CN" dirty="0"/>
              <a:t>Results and Discussion </a:t>
            </a:r>
            <a:endParaRPr lang="zh-CN" altLang="en-US" dirty="0"/>
          </a:p>
        </p:txBody>
      </p:sp>
      <p:sp>
        <p:nvSpPr>
          <p:cNvPr id="2" name="文本框 1">
            <a:extLst>
              <a:ext uri="{FF2B5EF4-FFF2-40B4-BE49-F238E27FC236}">
                <a16:creationId xmlns:a16="http://schemas.microsoft.com/office/drawing/2014/main" id="{D499EAF9-B9C3-DF79-6D85-17183E513B72}"/>
              </a:ext>
            </a:extLst>
          </p:cNvPr>
          <p:cNvSpPr txBox="1"/>
          <p:nvPr/>
        </p:nvSpPr>
        <p:spPr>
          <a:xfrm>
            <a:off x="638907" y="964711"/>
            <a:ext cx="10914185" cy="523220"/>
          </a:xfrm>
          <a:prstGeom prst="rect">
            <a:avLst/>
          </a:prstGeom>
        </p:spPr>
        <p:txBody>
          <a:bodyPr wrap="square" rtlCol="0">
            <a:spAutoFit/>
          </a:bodyPr>
          <a:lstStyle/>
          <a:p>
            <a:pPr algn="ctr"/>
            <a:r>
              <a:rPr lang="en-US" altLang="zh-CN" sz="2800" dirty="0">
                <a:solidFill>
                  <a:srgbClr val="7D2681"/>
                </a:solidFill>
                <a:latin typeface="+mj-lt"/>
              </a:rPr>
              <a:t>Interpretability</a:t>
            </a:r>
          </a:p>
        </p:txBody>
      </p:sp>
      <p:sp>
        <p:nvSpPr>
          <p:cNvPr id="3" name="灯片编号占位符 2">
            <a:extLst>
              <a:ext uri="{FF2B5EF4-FFF2-40B4-BE49-F238E27FC236}">
                <a16:creationId xmlns:a16="http://schemas.microsoft.com/office/drawing/2014/main" id="{F112FAFE-4575-C835-1264-2BF733A00490}"/>
              </a:ext>
            </a:extLst>
          </p:cNvPr>
          <p:cNvSpPr>
            <a:spLocks noGrp="1"/>
          </p:cNvSpPr>
          <p:nvPr>
            <p:ph type="sldNum" sz="quarter" idx="12"/>
          </p:nvPr>
        </p:nvSpPr>
        <p:spPr/>
        <p:txBody>
          <a:bodyPr/>
          <a:lstStyle/>
          <a:p>
            <a:fld id="{7EB81B2B-FE88-CD45-B1AD-F9ACA635D2C8}" type="slidenum">
              <a:rPr lang="en-US" smtClean="0"/>
              <a:pPr/>
              <a:t>12</a:t>
            </a:fld>
            <a:endParaRPr lang="en-US" dirty="0"/>
          </a:p>
        </p:txBody>
      </p:sp>
      <p:sp>
        <p:nvSpPr>
          <p:cNvPr id="5" name="文本框 4">
            <a:extLst>
              <a:ext uri="{FF2B5EF4-FFF2-40B4-BE49-F238E27FC236}">
                <a16:creationId xmlns:a16="http://schemas.microsoft.com/office/drawing/2014/main" id="{004B0E4A-66D6-8A83-BFE8-ABE7EDF3BCBA}"/>
              </a:ext>
            </a:extLst>
          </p:cNvPr>
          <p:cNvSpPr txBox="1"/>
          <p:nvPr/>
        </p:nvSpPr>
        <p:spPr>
          <a:xfrm>
            <a:off x="304217" y="1471670"/>
            <a:ext cx="6106026" cy="461665"/>
          </a:xfrm>
          <a:prstGeom prst="rect">
            <a:avLst/>
          </a:prstGeom>
          <a:noFill/>
        </p:spPr>
        <p:txBody>
          <a:bodyPr wrap="square">
            <a:spAutoFit/>
          </a:bodyPr>
          <a:lstStyle/>
          <a:p>
            <a:r>
              <a:rPr lang="en-US" altLang="zh-CN" sz="2400" dirty="0"/>
              <a:t>ONO</a:t>
            </a:r>
            <a:r>
              <a:rPr lang="zh-CN" altLang="en-US" sz="2400" dirty="0"/>
              <a:t> </a:t>
            </a:r>
            <a:r>
              <a:rPr lang="en-US" altLang="zh-CN" sz="2400" dirty="0"/>
              <a:t>Molecular design</a:t>
            </a:r>
            <a:endParaRPr lang="zh-CN" altLang="en-US" sz="2400" dirty="0"/>
          </a:p>
        </p:txBody>
      </p:sp>
      <p:pic>
        <p:nvPicPr>
          <p:cNvPr id="4" name="图片 3">
            <a:extLst>
              <a:ext uri="{FF2B5EF4-FFF2-40B4-BE49-F238E27FC236}">
                <a16:creationId xmlns:a16="http://schemas.microsoft.com/office/drawing/2014/main" id="{430CAC25-C615-C6B0-93AA-5E49AD62C03E}"/>
              </a:ext>
            </a:extLst>
          </p:cNvPr>
          <p:cNvPicPr>
            <a:picLocks noChangeAspect="1"/>
          </p:cNvPicPr>
          <p:nvPr/>
        </p:nvPicPr>
        <p:blipFill>
          <a:blip r:embed="rId3"/>
          <a:stretch>
            <a:fillRect/>
          </a:stretch>
        </p:blipFill>
        <p:spPr>
          <a:xfrm>
            <a:off x="1355232" y="2068462"/>
            <a:ext cx="10501028" cy="3964476"/>
          </a:xfrm>
          <a:prstGeom prst="rect">
            <a:avLst/>
          </a:prstGeom>
        </p:spPr>
      </p:pic>
      <p:sp>
        <p:nvSpPr>
          <p:cNvPr id="10" name="文本框 9">
            <a:extLst>
              <a:ext uri="{FF2B5EF4-FFF2-40B4-BE49-F238E27FC236}">
                <a16:creationId xmlns:a16="http://schemas.microsoft.com/office/drawing/2014/main" id="{3EA65526-EDC2-8B32-9BA6-6E69CC25A085}"/>
              </a:ext>
            </a:extLst>
          </p:cNvPr>
          <p:cNvSpPr txBox="1"/>
          <p:nvPr/>
        </p:nvSpPr>
        <p:spPr>
          <a:xfrm>
            <a:off x="423041" y="2736245"/>
            <a:ext cx="1384738" cy="369332"/>
          </a:xfrm>
          <a:prstGeom prst="rect">
            <a:avLst/>
          </a:prstGeom>
          <a:noFill/>
        </p:spPr>
        <p:txBody>
          <a:bodyPr wrap="square">
            <a:spAutoFit/>
          </a:bodyPr>
          <a:lstStyle/>
          <a:p>
            <a:r>
              <a:rPr lang="en-US" altLang="zh-CN" dirty="0"/>
              <a:t>para-</a:t>
            </a:r>
            <a:r>
              <a:rPr lang="el-GR" altLang="zh-CN" dirty="0"/>
              <a:t>σ</a:t>
            </a:r>
          </a:p>
        </p:txBody>
      </p:sp>
      <p:sp>
        <p:nvSpPr>
          <p:cNvPr id="12" name="文本框 11">
            <a:extLst>
              <a:ext uri="{FF2B5EF4-FFF2-40B4-BE49-F238E27FC236}">
                <a16:creationId xmlns:a16="http://schemas.microsoft.com/office/drawing/2014/main" id="{7C9AA225-57F1-32D2-AAD5-59484312609D}"/>
              </a:ext>
            </a:extLst>
          </p:cNvPr>
          <p:cNvSpPr txBox="1"/>
          <p:nvPr/>
        </p:nvSpPr>
        <p:spPr>
          <a:xfrm>
            <a:off x="423041" y="3836046"/>
            <a:ext cx="1384738" cy="369332"/>
          </a:xfrm>
          <a:prstGeom prst="rect">
            <a:avLst/>
          </a:prstGeom>
          <a:noFill/>
        </p:spPr>
        <p:txBody>
          <a:bodyPr wrap="square">
            <a:spAutoFit/>
          </a:bodyPr>
          <a:lstStyle/>
          <a:p>
            <a:r>
              <a:rPr lang="en-US" altLang="zh-CN" dirty="0"/>
              <a:t>meta-</a:t>
            </a:r>
            <a:r>
              <a:rPr lang="el-GR" altLang="zh-CN" dirty="0"/>
              <a:t>σ</a:t>
            </a:r>
          </a:p>
        </p:txBody>
      </p:sp>
      <p:sp>
        <p:nvSpPr>
          <p:cNvPr id="15" name="文本框 14">
            <a:extLst>
              <a:ext uri="{FF2B5EF4-FFF2-40B4-BE49-F238E27FC236}">
                <a16:creationId xmlns:a16="http://schemas.microsoft.com/office/drawing/2014/main" id="{B813D75C-5172-EB79-99AA-D5E0BB67795C}"/>
              </a:ext>
            </a:extLst>
          </p:cNvPr>
          <p:cNvSpPr txBox="1"/>
          <p:nvPr/>
        </p:nvSpPr>
        <p:spPr>
          <a:xfrm>
            <a:off x="423041" y="4940582"/>
            <a:ext cx="6101254" cy="369332"/>
          </a:xfrm>
          <a:prstGeom prst="rect">
            <a:avLst/>
          </a:prstGeom>
          <a:noFill/>
        </p:spPr>
        <p:txBody>
          <a:bodyPr wrap="square">
            <a:spAutoFit/>
          </a:bodyPr>
          <a:lstStyle/>
          <a:p>
            <a:r>
              <a:rPr lang="en-US" altLang="zh-CN" dirty="0"/>
              <a:t>ortho-</a:t>
            </a:r>
            <a:r>
              <a:rPr lang="el-GR" altLang="zh-CN" dirty="0"/>
              <a:t>σ</a:t>
            </a:r>
          </a:p>
        </p:txBody>
      </p:sp>
      <p:sp>
        <p:nvSpPr>
          <p:cNvPr id="16" name="燕尾形 15">
            <a:extLst>
              <a:ext uri="{FF2B5EF4-FFF2-40B4-BE49-F238E27FC236}">
                <a16:creationId xmlns:a16="http://schemas.microsoft.com/office/drawing/2014/main" id="{FDDE280A-75ED-73E8-6535-D00540A8DE0F}"/>
              </a:ext>
            </a:extLst>
          </p:cNvPr>
          <p:cNvSpPr/>
          <p:nvPr/>
        </p:nvSpPr>
        <p:spPr>
          <a:xfrm rot="5400000">
            <a:off x="491762" y="3348893"/>
            <a:ext cx="588580" cy="294290"/>
          </a:xfrm>
          <a:prstGeom prst="chevron">
            <a:avLst>
              <a:gd name="adj" fmla="val 12142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7" name="燕尾形 16">
            <a:extLst>
              <a:ext uri="{FF2B5EF4-FFF2-40B4-BE49-F238E27FC236}">
                <a16:creationId xmlns:a16="http://schemas.microsoft.com/office/drawing/2014/main" id="{31A576D8-6A22-39DA-A0C9-1C1A5C8CD24C}"/>
              </a:ext>
            </a:extLst>
          </p:cNvPr>
          <p:cNvSpPr/>
          <p:nvPr/>
        </p:nvSpPr>
        <p:spPr>
          <a:xfrm rot="5400000">
            <a:off x="491762" y="4402976"/>
            <a:ext cx="588580" cy="294290"/>
          </a:xfrm>
          <a:prstGeom prst="chevron">
            <a:avLst>
              <a:gd name="adj" fmla="val 12142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295266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0743D-8C04-F494-5EFB-C6533B60A1F7}"/>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AB37181E-3D93-E687-5B78-A4FBBD2D2D31}"/>
              </a:ext>
            </a:extLst>
          </p:cNvPr>
          <p:cNvSpPr txBox="1"/>
          <p:nvPr/>
        </p:nvSpPr>
        <p:spPr>
          <a:xfrm>
            <a:off x="4952097" y="3105834"/>
            <a:ext cx="2980303" cy="646331"/>
          </a:xfrm>
          <a:prstGeom prst="rect">
            <a:avLst/>
          </a:prstGeom>
        </p:spPr>
        <p:txBody>
          <a:bodyPr wrap="none" rtlCol="0">
            <a:spAutoFit/>
          </a:bodyPr>
          <a:lstStyle/>
          <a:p>
            <a:pPr algn="l"/>
            <a:r>
              <a:rPr kumimoji="1" lang="en-US" altLang="zh-CN" sz="3600" dirty="0">
                <a:solidFill>
                  <a:srgbClr val="7D2681"/>
                </a:solidFill>
              </a:rPr>
              <a:t>3.</a:t>
            </a:r>
            <a:r>
              <a:rPr kumimoji="1" lang="zh-CN" altLang="en-US" sz="3600" dirty="0">
                <a:solidFill>
                  <a:srgbClr val="7D2681"/>
                </a:solidFill>
              </a:rPr>
              <a:t> </a:t>
            </a:r>
            <a:r>
              <a:rPr kumimoji="1" lang="en-US" altLang="zh-CN" sz="3600" dirty="0">
                <a:solidFill>
                  <a:srgbClr val="7D2681"/>
                </a:solidFill>
              </a:rPr>
              <a:t>Conclusion</a:t>
            </a:r>
          </a:p>
        </p:txBody>
      </p:sp>
      <p:sp>
        <p:nvSpPr>
          <p:cNvPr id="2" name="灯片编号占位符 1">
            <a:extLst>
              <a:ext uri="{FF2B5EF4-FFF2-40B4-BE49-F238E27FC236}">
                <a16:creationId xmlns:a16="http://schemas.microsoft.com/office/drawing/2014/main" id="{80398582-5CCD-CA9E-B840-EA8AA7B1BBC7}"/>
              </a:ext>
            </a:extLst>
          </p:cNvPr>
          <p:cNvSpPr>
            <a:spLocks noGrp="1"/>
          </p:cNvSpPr>
          <p:nvPr>
            <p:ph type="sldNum" sz="quarter" idx="12"/>
          </p:nvPr>
        </p:nvSpPr>
        <p:spPr/>
        <p:txBody>
          <a:bodyPr/>
          <a:lstStyle/>
          <a:p>
            <a:fld id="{7EB81B2B-FE88-CD45-B1AD-F9ACA635D2C8}" type="slidenum">
              <a:rPr lang="en-US" smtClean="0"/>
              <a:pPr/>
              <a:t>13</a:t>
            </a:fld>
            <a:endParaRPr lang="en-US" dirty="0"/>
          </a:p>
        </p:txBody>
      </p:sp>
    </p:spTree>
    <p:extLst>
      <p:ext uri="{BB962C8B-B14F-4D97-AF65-F5344CB8AC3E}">
        <p14:creationId xmlns:p14="http://schemas.microsoft.com/office/powerpoint/2010/main" val="186800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8BFCF-F687-4B79-6B98-00F45C5AA2CC}"/>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3F38EB4A-D9A6-9B0B-FAD4-456511AE84CD}"/>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3.</a:t>
            </a:r>
            <a:r>
              <a:rPr lang="zh-CN" altLang="en-US" dirty="0"/>
              <a:t> </a:t>
            </a:r>
            <a:r>
              <a:rPr lang="en-US" altLang="zh-CN" dirty="0"/>
              <a:t>Conclusion</a:t>
            </a:r>
            <a:endParaRPr lang="zh-CN" altLang="en-US" dirty="0"/>
          </a:p>
        </p:txBody>
      </p:sp>
      <p:sp>
        <p:nvSpPr>
          <p:cNvPr id="2" name="文本框 1">
            <a:extLst>
              <a:ext uri="{FF2B5EF4-FFF2-40B4-BE49-F238E27FC236}">
                <a16:creationId xmlns:a16="http://schemas.microsoft.com/office/drawing/2014/main" id="{16B5060A-6002-F516-022B-AFD64167125A}"/>
              </a:ext>
            </a:extLst>
          </p:cNvPr>
          <p:cNvSpPr txBox="1"/>
          <p:nvPr/>
        </p:nvSpPr>
        <p:spPr>
          <a:xfrm>
            <a:off x="2273295" y="941265"/>
            <a:ext cx="7477244" cy="523220"/>
          </a:xfrm>
          <a:prstGeom prst="rect">
            <a:avLst/>
          </a:prstGeom>
        </p:spPr>
        <p:txBody>
          <a:bodyPr wrap="square" rtlCol="0">
            <a:spAutoFit/>
          </a:bodyPr>
          <a:lstStyle/>
          <a:p>
            <a:pPr algn="ctr"/>
            <a:r>
              <a:rPr lang="en-US" altLang="zh-CN" sz="2800" dirty="0">
                <a:solidFill>
                  <a:srgbClr val="7D2681"/>
                </a:solidFill>
                <a:latin typeface="+mj-lt"/>
              </a:rPr>
              <a:t>Conclusion</a:t>
            </a:r>
          </a:p>
        </p:txBody>
      </p:sp>
      <p:sp>
        <p:nvSpPr>
          <p:cNvPr id="22" name="文本框 21">
            <a:extLst>
              <a:ext uri="{FF2B5EF4-FFF2-40B4-BE49-F238E27FC236}">
                <a16:creationId xmlns:a16="http://schemas.microsoft.com/office/drawing/2014/main" id="{784ACB0C-5B95-5B58-820F-BD28B6CB8A15}"/>
              </a:ext>
            </a:extLst>
          </p:cNvPr>
          <p:cNvSpPr txBox="1"/>
          <p:nvPr/>
        </p:nvSpPr>
        <p:spPr>
          <a:xfrm>
            <a:off x="4972862" y="4497642"/>
            <a:ext cx="2074325" cy="400110"/>
          </a:xfrm>
          <a:prstGeom prst="rect">
            <a:avLst/>
          </a:prstGeom>
          <a:noFill/>
        </p:spPr>
        <p:txBody>
          <a:bodyPr wrap="square">
            <a:spAutoFit/>
          </a:bodyPr>
          <a:lstStyle/>
          <a:p>
            <a:r>
              <a:rPr lang="en-US" altLang="zh-CN" sz="2000" b="1" dirty="0">
                <a:solidFill>
                  <a:srgbClr val="7D2883"/>
                </a:solidFill>
                <a:latin typeface="+mj-lt"/>
                <a:cs typeface="Arial" panose="020B0604020202020204" pitchFamily="34" charset="0"/>
              </a:rPr>
              <a:t>· </a:t>
            </a:r>
            <a:r>
              <a:rPr lang="en-US" altLang="zh-CN" sz="2000" dirty="0">
                <a:solidFill>
                  <a:srgbClr val="7D2883"/>
                </a:solidFill>
                <a:latin typeface="+mj-lt"/>
              </a:rPr>
              <a:t>Clear Process</a:t>
            </a:r>
          </a:p>
        </p:txBody>
      </p:sp>
      <p:sp>
        <p:nvSpPr>
          <p:cNvPr id="25" name="文本框 24">
            <a:extLst>
              <a:ext uri="{FF2B5EF4-FFF2-40B4-BE49-F238E27FC236}">
                <a16:creationId xmlns:a16="http://schemas.microsoft.com/office/drawing/2014/main" id="{A560245D-47AC-5DBA-F488-EB604178A5FF}"/>
              </a:ext>
            </a:extLst>
          </p:cNvPr>
          <p:cNvSpPr txBox="1"/>
          <p:nvPr/>
        </p:nvSpPr>
        <p:spPr>
          <a:xfrm>
            <a:off x="4620765" y="5249498"/>
            <a:ext cx="2778518" cy="400110"/>
          </a:xfrm>
          <a:prstGeom prst="rect">
            <a:avLst/>
          </a:prstGeom>
          <a:noFill/>
        </p:spPr>
        <p:txBody>
          <a:bodyPr wrap="square">
            <a:spAutoFit/>
          </a:bodyPr>
          <a:lstStyle/>
          <a:p>
            <a:r>
              <a:rPr lang="en-US" altLang="zh-CN" sz="2000" b="1" dirty="0">
                <a:solidFill>
                  <a:srgbClr val="7D2883"/>
                </a:solidFill>
                <a:latin typeface="+mj-lt"/>
                <a:cs typeface="Arial" panose="020B0604020202020204" pitchFamily="34" charset="0"/>
              </a:rPr>
              <a:t>·</a:t>
            </a:r>
            <a:r>
              <a:rPr lang="zh-CN" altLang="en-US" sz="2000" b="1" dirty="0">
                <a:solidFill>
                  <a:srgbClr val="7D2883"/>
                </a:solidFill>
                <a:latin typeface="+mj-lt"/>
                <a:cs typeface="Arial" panose="020B0604020202020204" pitchFamily="34" charset="0"/>
              </a:rPr>
              <a:t> </a:t>
            </a:r>
            <a:r>
              <a:rPr lang="en-US" altLang="zh-CN" sz="2000" dirty="0">
                <a:solidFill>
                  <a:srgbClr val="7D2883"/>
                </a:solidFill>
                <a:latin typeface="+mj-lt"/>
              </a:rPr>
              <a:t>Interpretability</a:t>
            </a:r>
            <a:r>
              <a:rPr lang="zh-CN" altLang="en-US" sz="2000" dirty="0">
                <a:solidFill>
                  <a:srgbClr val="7D2883"/>
                </a:solidFill>
                <a:latin typeface="+mj-lt"/>
              </a:rPr>
              <a:t> </a:t>
            </a:r>
            <a:r>
              <a:rPr lang="en-US" altLang="zh-CN" sz="2000" dirty="0">
                <a:solidFill>
                  <a:srgbClr val="7D2883"/>
                </a:solidFill>
                <a:latin typeface="+mj-lt"/>
              </a:rPr>
              <a:t>(PCA)</a:t>
            </a:r>
          </a:p>
        </p:txBody>
      </p:sp>
      <p:sp>
        <p:nvSpPr>
          <p:cNvPr id="3" name="灯片编号占位符 2">
            <a:extLst>
              <a:ext uri="{FF2B5EF4-FFF2-40B4-BE49-F238E27FC236}">
                <a16:creationId xmlns:a16="http://schemas.microsoft.com/office/drawing/2014/main" id="{14CADB1D-BFCF-DB72-6D7E-1B5CB8C3C954}"/>
              </a:ext>
            </a:extLst>
          </p:cNvPr>
          <p:cNvSpPr>
            <a:spLocks noGrp="1"/>
          </p:cNvSpPr>
          <p:nvPr>
            <p:ph type="sldNum" sz="quarter" idx="12"/>
          </p:nvPr>
        </p:nvSpPr>
        <p:spPr/>
        <p:txBody>
          <a:bodyPr/>
          <a:lstStyle/>
          <a:p>
            <a:fld id="{7EB81B2B-FE88-CD45-B1AD-F9ACA635D2C8}" type="slidenum">
              <a:rPr lang="en-US" smtClean="0"/>
              <a:pPr/>
              <a:t>14</a:t>
            </a:fld>
            <a:endParaRPr lang="en-US" dirty="0"/>
          </a:p>
        </p:txBody>
      </p:sp>
      <p:cxnSp>
        <p:nvCxnSpPr>
          <p:cNvPr id="8" name="直线连接符 7">
            <a:extLst>
              <a:ext uri="{FF2B5EF4-FFF2-40B4-BE49-F238E27FC236}">
                <a16:creationId xmlns:a16="http://schemas.microsoft.com/office/drawing/2014/main" id="{11D31B88-8DF4-9C70-B897-7A3EC3866A5D}"/>
              </a:ext>
            </a:extLst>
          </p:cNvPr>
          <p:cNvCxnSpPr/>
          <p:nvPr/>
        </p:nvCxnSpPr>
        <p:spPr>
          <a:xfrm>
            <a:off x="167268" y="4180392"/>
            <a:ext cx="1185374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C641C08C-C0B3-69BA-3AF6-CA0948CA35D8}"/>
              </a:ext>
            </a:extLst>
          </p:cNvPr>
          <p:cNvSpPr txBox="1"/>
          <p:nvPr/>
        </p:nvSpPr>
        <p:spPr>
          <a:xfrm>
            <a:off x="670803" y="1929905"/>
            <a:ext cx="10846675" cy="2215991"/>
          </a:xfrm>
          <a:prstGeom prst="rect">
            <a:avLst/>
          </a:prstGeom>
        </p:spPr>
        <p:txBody>
          <a:bodyPr wrap="square" rtlCol="0">
            <a:spAutoFit/>
          </a:bodyPr>
          <a:lstStyle/>
          <a:p>
            <a:pPr algn="just">
              <a:lnSpc>
                <a:spcPct val="150000"/>
              </a:lnSpc>
            </a:pPr>
            <a:r>
              <a:rPr lang="en-US" altLang="zh-CN" sz="2000" dirty="0"/>
              <a:t>The authors combined </a:t>
            </a:r>
            <a:r>
              <a:rPr lang="en-US" altLang="zh-CN" sz="2000" dirty="0" err="1"/>
              <a:t>RDKit</a:t>
            </a:r>
            <a:r>
              <a:rPr lang="en-US" altLang="zh-CN" sz="2000" dirty="0"/>
              <a:t> descriptors with Hammett-extended descriptors and built a high-performance predictive model, oracle, using linear regression. FIA was used as the index to predict the Lewis acidity of boron compounds, achieving a mean absolute error (MAE) of less than 6 kJ·mol⁻¹.</a:t>
            </a:r>
          </a:p>
          <a:p>
            <a:pPr algn="l"/>
            <a:endParaRPr kumimoji="1" lang="zh-CN" altLang="en-US" dirty="0"/>
          </a:p>
        </p:txBody>
      </p:sp>
    </p:spTree>
    <p:extLst>
      <p:ext uri="{BB962C8B-B14F-4D97-AF65-F5344CB8AC3E}">
        <p14:creationId xmlns:p14="http://schemas.microsoft.com/office/powerpoint/2010/main" val="1746105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B4551-EA7C-7E63-8759-365DA022E20D}"/>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FF37F0AB-0757-7C5A-9C1D-F20B7E1EB3A2}"/>
              </a:ext>
            </a:extLst>
          </p:cNvPr>
          <p:cNvSpPr txBox="1"/>
          <p:nvPr/>
        </p:nvSpPr>
        <p:spPr>
          <a:xfrm>
            <a:off x="3045229" y="2921168"/>
            <a:ext cx="6101542" cy="830997"/>
          </a:xfrm>
          <a:prstGeom prst="rect">
            <a:avLst/>
          </a:prstGeom>
          <a:noFill/>
        </p:spPr>
        <p:txBody>
          <a:bodyPr wrap="square">
            <a:spAutoFit/>
          </a:bodyPr>
          <a:lstStyle/>
          <a:p>
            <a:pPr algn="ctr"/>
            <a:r>
              <a:rPr kumimoji="0" lang="en-US" altLang="zh-CN" sz="4800" i="0" u="none" strike="noStrike" kern="1200" cap="none" spc="0" normalizeH="0" baseline="0" noProof="0" dirty="0">
                <a:ln>
                  <a:noFill/>
                </a:ln>
                <a:solidFill>
                  <a:srgbClr val="7D2681"/>
                </a:solidFill>
                <a:effectLst/>
                <a:uLnTx/>
                <a:uFillTx/>
                <a:latin typeface="Arial"/>
                <a:ea typeface="Microsoft JhengHei"/>
                <a:cs typeface="Arial" panose="020B0604020202020204" pitchFamily="34" charset="0"/>
              </a:rPr>
              <a:t>Thank You</a:t>
            </a:r>
            <a:endParaRPr lang="zh-CN" altLang="en-US" dirty="0">
              <a:solidFill>
                <a:srgbClr val="7D2681"/>
              </a:solidFill>
            </a:endParaRPr>
          </a:p>
        </p:txBody>
      </p:sp>
      <p:sp>
        <p:nvSpPr>
          <p:cNvPr id="4" name="矩形 3">
            <a:extLst>
              <a:ext uri="{FF2B5EF4-FFF2-40B4-BE49-F238E27FC236}">
                <a16:creationId xmlns:a16="http://schemas.microsoft.com/office/drawing/2014/main" id="{243CDCBD-CD9C-5157-C08D-FB42F652B703}"/>
              </a:ext>
            </a:extLst>
          </p:cNvPr>
          <p:cNvSpPr/>
          <p:nvPr/>
        </p:nvSpPr>
        <p:spPr>
          <a:xfrm>
            <a:off x="0" y="0"/>
            <a:ext cx="12192000"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1">
            <a:extLst>
              <a:ext uri="{FF2B5EF4-FFF2-40B4-BE49-F238E27FC236}">
                <a16:creationId xmlns:a16="http://schemas.microsoft.com/office/drawing/2014/main" id="{14A923D3-4288-7AFE-A693-CD13C36D014B}"/>
              </a:ext>
            </a:extLst>
          </p:cNvPr>
          <p:cNvSpPr>
            <a:spLocks noGrp="1"/>
          </p:cNvSpPr>
          <p:nvPr>
            <p:ph type="sldNum" sz="quarter" idx="16"/>
          </p:nvPr>
        </p:nvSpPr>
        <p:spPr/>
        <p:txBody>
          <a:bodyPr/>
          <a:lstStyle/>
          <a:p>
            <a:fld id="{7EB81B2B-FE88-CD45-B1AD-F9ACA635D2C8}" type="slidenum">
              <a:rPr lang="en-US" smtClean="0"/>
              <a:pPr/>
              <a:t>15</a:t>
            </a:fld>
            <a:endParaRPr lang="en-US" dirty="0"/>
          </a:p>
        </p:txBody>
      </p:sp>
    </p:spTree>
    <p:extLst>
      <p:ext uri="{BB962C8B-B14F-4D97-AF65-F5344CB8AC3E}">
        <p14:creationId xmlns:p14="http://schemas.microsoft.com/office/powerpoint/2010/main" val="198734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3610A-B49B-D8B5-C0FD-411E6CB65233}"/>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2C09A300-C5B8-CAA6-59BC-94C804BC8FD7}"/>
              </a:ext>
            </a:extLst>
          </p:cNvPr>
          <p:cNvSpPr/>
          <p:nvPr/>
        </p:nvSpPr>
        <p:spPr>
          <a:xfrm>
            <a:off x="0" y="800100"/>
            <a:ext cx="12192000" cy="2449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69F50976-DDEF-A035-0860-834A90C93CA6}"/>
              </a:ext>
            </a:extLst>
          </p:cNvPr>
          <p:cNvSpPr txBox="1"/>
          <p:nvPr/>
        </p:nvSpPr>
        <p:spPr>
          <a:xfrm>
            <a:off x="13447" y="24979"/>
            <a:ext cx="2325380" cy="707886"/>
          </a:xfrm>
          <a:prstGeom prst="rect">
            <a:avLst/>
          </a:prstGeom>
          <a:noFill/>
        </p:spPr>
        <p:txBody>
          <a:bodyPr wrap="square">
            <a:spAutoFit/>
          </a:bodyPr>
          <a:lstStyle/>
          <a:p>
            <a:pPr algn="ctr"/>
            <a:r>
              <a:rPr kumimoji="0" lang="en-US" altLang="zh-CN" sz="4000" i="0" u="none" strike="noStrike" kern="1200" cap="none" spc="0" normalizeH="0" baseline="0" noProof="0" dirty="0">
                <a:ln>
                  <a:noFill/>
                </a:ln>
                <a:solidFill>
                  <a:srgbClr val="7D2681"/>
                </a:solidFill>
                <a:effectLst/>
                <a:uLnTx/>
                <a:uFillTx/>
                <a:latin typeface="Arial"/>
                <a:ea typeface="Microsoft JhengHei"/>
                <a:cs typeface="Arial" panose="020B0604020202020204" pitchFamily="34" charset="0"/>
              </a:rPr>
              <a:t>Content</a:t>
            </a:r>
            <a:endParaRPr lang="zh-CN" altLang="en-US" sz="4000" dirty="0">
              <a:solidFill>
                <a:srgbClr val="7D2681"/>
              </a:solidFill>
            </a:endParaRPr>
          </a:p>
        </p:txBody>
      </p:sp>
      <p:sp>
        <p:nvSpPr>
          <p:cNvPr id="10" name="文本框 9">
            <a:extLst>
              <a:ext uri="{FF2B5EF4-FFF2-40B4-BE49-F238E27FC236}">
                <a16:creationId xmlns:a16="http://schemas.microsoft.com/office/drawing/2014/main" id="{C1AF666F-47F3-AF57-C7F7-3489FD7817D2}"/>
              </a:ext>
            </a:extLst>
          </p:cNvPr>
          <p:cNvSpPr txBox="1"/>
          <p:nvPr/>
        </p:nvSpPr>
        <p:spPr>
          <a:xfrm>
            <a:off x="3131086" y="2269528"/>
            <a:ext cx="5929828" cy="2862322"/>
          </a:xfrm>
          <a:prstGeom prst="rect">
            <a:avLst/>
          </a:prstGeom>
        </p:spPr>
        <p:txBody>
          <a:bodyPr wrap="none" rtlCol="0">
            <a:spAutoFit/>
          </a:bodyPr>
          <a:lstStyle/>
          <a:p>
            <a:pPr marL="342900" indent="-342900" algn="l">
              <a:buAutoNum type="arabicPeriod"/>
            </a:pPr>
            <a:r>
              <a:rPr kumimoji="1" lang="zh-CN" altLang="en-US" sz="3600" dirty="0">
                <a:solidFill>
                  <a:srgbClr val="7D2681"/>
                </a:solidFill>
              </a:rPr>
              <a:t> </a:t>
            </a:r>
            <a:r>
              <a:rPr kumimoji="1" lang="en-US" altLang="zh-CN" sz="3600" dirty="0">
                <a:solidFill>
                  <a:srgbClr val="7D2681"/>
                </a:solidFill>
              </a:rPr>
              <a:t>Background</a:t>
            </a:r>
            <a:r>
              <a:rPr kumimoji="1" lang="zh-CN" altLang="en-US" sz="3600" dirty="0">
                <a:solidFill>
                  <a:srgbClr val="7D2681"/>
                </a:solidFill>
              </a:rPr>
              <a:t> </a:t>
            </a:r>
            <a:r>
              <a:rPr kumimoji="1" lang="en-US" altLang="zh-CN" sz="3600" dirty="0">
                <a:solidFill>
                  <a:srgbClr val="7D2681"/>
                </a:solidFill>
              </a:rPr>
              <a:t>for</a:t>
            </a:r>
            <a:r>
              <a:rPr kumimoji="1" lang="zh-CN" altLang="en-US" sz="3600" dirty="0">
                <a:solidFill>
                  <a:srgbClr val="7D2681"/>
                </a:solidFill>
              </a:rPr>
              <a:t> </a:t>
            </a:r>
            <a:r>
              <a:rPr kumimoji="1" lang="en-US" altLang="zh-CN" sz="3600" dirty="0">
                <a:solidFill>
                  <a:srgbClr val="7D2681"/>
                </a:solidFill>
              </a:rPr>
              <a:t>Research</a:t>
            </a:r>
          </a:p>
          <a:p>
            <a:pPr algn="l"/>
            <a:endParaRPr kumimoji="1" lang="en-US" altLang="zh-CN" sz="3600" dirty="0">
              <a:solidFill>
                <a:srgbClr val="7D2681"/>
              </a:solidFill>
            </a:endParaRPr>
          </a:p>
          <a:p>
            <a:pPr algn="l"/>
            <a:r>
              <a:rPr kumimoji="1" lang="en-US" altLang="zh-CN" sz="3600" dirty="0">
                <a:solidFill>
                  <a:srgbClr val="7D2681"/>
                </a:solidFill>
              </a:rPr>
              <a:t>2.</a:t>
            </a:r>
            <a:r>
              <a:rPr kumimoji="1" lang="zh-CN" altLang="en-US" sz="3600" dirty="0">
                <a:solidFill>
                  <a:srgbClr val="7D2681"/>
                </a:solidFill>
              </a:rPr>
              <a:t> </a:t>
            </a:r>
            <a:r>
              <a:rPr kumimoji="1" lang="en-US" altLang="zh-CN" sz="3600" dirty="0">
                <a:solidFill>
                  <a:srgbClr val="7D2681"/>
                </a:solidFill>
              </a:rPr>
              <a:t>Results and Discussion</a:t>
            </a:r>
          </a:p>
          <a:p>
            <a:pPr algn="l"/>
            <a:endParaRPr kumimoji="1" lang="en-US" altLang="zh-CN" sz="3600" dirty="0">
              <a:solidFill>
                <a:srgbClr val="7D2681"/>
              </a:solidFill>
            </a:endParaRPr>
          </a:p>
          <a:p>
            <a:pPr algn="l"/>
            <a:r>
              <a:rPr kumimoji="1" lang="en-US" altLang="zh-CN" sz="3600" dirty="0">
                <a:solidFill>
                  <a:srgbClr val="7D2681"/>
                </a:solidFill>
              </a:rPr>
              <a:t>3.</a:t>
            </a:r>
            <a:r>
              <a:rPr kumimoji="1" lang="zh-CN" altLang="en-US" sz="3600" dirty="0">
                <a:solidFill>
                  <a:srgbClr val="7D2681"/>
                </a:solidFill>
              </a:rPr>
              <a:t> </a:t>
            </a:r>
            <a:r>
              <a:rPr kumimoji="1" lang="en-US" altLang="zh-CN" sz="3600" dirty="0">
                <a:solidFill>
                  <a:srgbClr val="7D2681"/>
                </a:solidFill>
              </a:rPr>
              <a:t>Conclusion</a:t>
            </a:r>
          </a:p>
        </p:txBody>
      </p:sp>
      <p:sp>
        <p:nvSpPr>
          <p:cNvPr id="2" name="灯片编号占位符 1">
            <a:extLst>
              <a:ext uri="{FF2B5EF4-FFF2-40B4-BE49-F238E27FC236}">
                <a16:creationId xmlns:a16="http://schemas.microsoft.com/office/drawing/2014/main" id="{0CF76CF3-0BA8-17D5-BEBA-8A2827028CDA}"/>
              </a:ext>
            </a:extLst>
          </p:cNvPr>
          <p:cNvSpPr>
            <a:spLocks noGrp="1"/>
          </p:cNvSpPr>
          <p:nvPr>
            <p:ph type="sldNum" sz="quarter" idx="12"/>
          </p:nvPr>
        </p:nvSpPr>
        <p:spPr/>
        <p:txBody>
          <a:bodyPr/>
          <a:lstStyle/>
          <a:p>
            <a:fld id="{7EB81B2B-FE88-CD45-B1AD-F9ACA635D2C8}" type="slidenum">
              <a:rPr lang="en-US" smtClean="0"/>
              <a:pPr/>
              <a:t>2</a:t>
            </a:fld>
            <a:endParaRPr lang="en-US" dirty="0"/>
          </a:p>
        </p:txBody>
      </p:sp>
    </p:spTree>
    <p:extLst>
      <p:ext uri="{BB962C8B-B14F-4D97-AF65-F5344CB8AC3E}">
        <p14:creationId xmlns:p14="http://schemas.microsoft.com/office/powerpoint/2010/main" val="114640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E4259-9800-E4E9-43AB-92DED4016127}"/>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B6EA7962-6184-263E-E838-DA6AA17664DC}"/>
              </a:ext>
            </a:extLst>
          </p:cNvPr>
          <p:cNvSpPr txBox="1"/>
          <p:nvPr/>
        </p:nvSpPr>
        <p:spPr>
          <a:xfrm>
            <a:off x="3131086" y="3105834"/>
            <a:ext cx="5929828" cy="646331"/>
          </a:xfrm>
          <a:prstGeom prst="rect">
            <a:avLst/>
          </a:prstGeom>
        </p:spPr>
        <p:txBody>
          <a:bodyPr wrap="none" rtlCol="0">
            <a:spAutoFit/>
          </a:bodyPr>
          <a:lstStyle/>
          <a:p>
            <a:pPr marL="342900" indent="-342900" algn="l">
              <a:buAutoNum type="arabicPeriod"/>
            </a:pPr>
            <a:r>
              <a:rPr kumimoji="1" lang="zh-CN" altLang="en-US" sz="3600" dirty="0">
                <a:solidFill>
                  <a:srgbClr val="7D2681"/>
                </a:solidFill>
              </a:rPr>
              <a:t> </a:t>
            </a:r>
            <a:r>
              <a:rPr kumimoji="1" lang="en-US" altLang="zh-CN" sz="3600" dirty="0">
                <a:solidFill>
                  <a:srgbClr val="7D2681"/>
                </a:solidFill>
              </a:rPr>
              <a:t>Background</a:t>
            </a:r>
            <a:r>
              <a:rPr kumimoji="1" lang="zh-CN" altLang="en-US" sz="3600" dirty="0">
                <a:solidFill>
                  <a:srgbClr val="7D2681"/>
                </a:solidFill>
              </a:rPr>
              <a:t> </a:t>
            </a:r>
            <a:r>
              <a:rPr kumimoji="1" lang="en-US" altLang="zh-CN" sz="3600" dirty="0">
                <a:solidFill>
                  <a:srgbClr val="7D2681"/>
                </a:solidFill>
              </a:rPr>
              <a:t>for</a:t>
            </a:r>
            <a:r>
              <a:rPr kumimoji="1" lang="zh-CN" altLang="en-US" sz="3600" dirty="0">
                <a:solidFill>
                  <a:srgbClr val="7D2681"/>
                </a:solidFill>
              </a:rPr>
              <a:t> </a:t>
            </a:r>
            <a:r>
              <a:rPr kumimoji="1" lang="en-US" altLang="zh-CN" sz="3600" dirty="0">
                <a:solidFill>
                  <a:srgbClr val="7D2681"/>
                </a:solidFill>
              </a:rPr>
              <a:t>Research</a:t>
            </a:r>
          </a:p>
        </p:txBody>
      </p:sp>
      <p:sp>
        <p:nvSpPr>
          <p:cNvPr id="4" name="灯片编号占位符 3">
            <a:extLst>
              <a:ext uri="{FF2B5EF4-FFF2-40B4-BE49-F238E27FC236}">
                <a16:creationId xmlns:a16="http://schemas.microsoft.com/office/drawing/2014/main" id="{42B67277-9FBA-8547-02C2-3F5E4D522FAE}"/>
              </a:ext>
            </a:extLst>
          </p:cNvPr>
          <p:cNvSpPr>
            <a:spLocks noGrp="1"/>
          </p:cNvSpPr>
          <p:nvPr>
            <p:ph type="sldNum" sz="quarter" idx="12"/>
          </p:nvPr>
        </p:nvSpPr>
        <p:spPr/>
        <p:txBody>
          <a:bodyPr/>
          <a:lstStyle/>
          <a:p>
            <a:fld id="{7EB81B2B-FE88-CD45-B1AD-F9ACA635D2C8}" type="slidenum">
              <a:rPr lang="en-US" smtClean="0"/>
              <a:pPr/>
              <a:t>3</a:t>
            </a:fld>
            <a:endParaRPr lang="en-US" dirty="0"/>
          </a:p>
        </p:txBody>
      </p:sp>
    </p:spTree>
    <p:extLst>
      <p:ext uri="{BB962C8B-B14F-4D97-AF65-F5344CB8AC3E}">
        <p14:creationId xmlns:p14="http://schemas.microsoft.com/office/powerpoint/2010/main" val="35986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DCB46-AC8B-3975-279B-77307D1FF750}"/>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87E48B71-2487-50CA-DCC8-0F7A9BDABC6D}"/>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1.</a:t>
            </a:r>
            <a:r>
              <a:rPr lang="zh-CN" altLang="en-US" dirty="0"/>
              <a:t> </a:t>
            </a:r>
            <a:r>
              <a:rPr lang="en-US" altLang="zh-CN" dirty="0"/>
              <a:t>Background</a:t>
            </a:r>
            <a:r>
              <a:rPr lang="zh-CN" altLang="en-US" dirty="0"/>
              <a:t> </a:t>
            </a:r>
            <a:r>
              <a:rPr lang="en-US" altLang="zh-CN" dirty="0"/>
              <a:t>for</a:t>
            </a:r>
            <a:r>
              <a:rPr lang="zh-CN" altLang="en-US" dirty="0"/>
              <a:t> </a:t>
            </a:r>
            <a:r>
              <a:rPr lang="en-US" altLang="zh-CN" dirty="0"/>
              <a:t>Research</a:t>
            </a:r>
            <a:endParaRPr lang="zh-CN" altLang="en-US" dirty="0"/>
          </a:p>
        </p:txBody>
      </p:sp>
      <p:sp>
        <p:nvSpPr>
          <p:cNvPr id="2" name="文本框 1">
            <a:extLst>
              <a:ext uri="{FF2B5EF4-FFF2-40B4-BE49-F238E27FC236}">
                <a16:creationId xmlns:a16="http://schemas.microsoft.com/office/drawing/2014/main" id="{638A729D-1D24-7EE5-12F0-A3D7806BD5C5}"/>
              </a:ext>
            </a:extLst>
          </p:cNvPr>
          <p:cNvSpPr txBox="1"/>
          <p:nvPr/>
        </p:nvSpPr>
        <p:spPr>
          <a:xfrm>
            <a:off x="3799762" y="987694"/>
            <a:ext cx="4366761" cy="523220"/>
          </a:xfrm>
          <a:prstGeom prst="rect">
            <a:avLst/>
          </a:prstGeom>
        </p:spPr>
        <p:txBody>
          <a:bodyPr wrap="square" rtlCol="0">
            <a:spAutoFit/>
          </a:bodyPr>
          <a:lstStyle/>
          <a:p>
            <a:pPr algn="ctr"/>
            <a:r>
              <a:rPr lang="en-US" altLang="zh-CN" sz="2800" dirty="0">
                <a:solidFill>
                  <a:srgbClr val="7D2681"/>
                </a:solidFill>
                <a:latin typeface="+mj-lt"/>
              </a:rPr>
              <a:t>Machine Learning</a:t>
            </a:r>
            <a:endParaRPr lang="zh-CN" altLang="en-US" sz="2800" dirty="0">
              <a:solidFill>
                <a:srgbClr val="7D2681"/>
              </a:solidFill>
              <a:latin typeface="+mj-lt"/>
            </a:endParaRPr>
          </a:p>
        </p:txBody>
      </p:sp>
      <p:sp>
        <p:nvSpPr>
          <p:cNvPr id="7" name="文本框 6">
            <a:extLst>
              <a:ext uri="{FF2B5EF4-FFF2-40B4-BE49-F238E27FC236}">
                <a16:creationId xmlns:a16="http://schemas.microsoft.com/office/drawing/2014/main" id="{CEB1ED26-F264-0B6A-BAC9-272141F229C5}"/>
              </a:ext>
            </a:extLst>
          </p:cNvPr>
          <p:cNvSpPr txBox="1"/>
          <p:nvPr/>
        </p:nvSpPr>
        <p:spPr>
          <a:xfrm>
            <a:off x="1016586" y="2312823"/>
            <a:ext cx="9933110" cy="775084"/>
          </a:xfrm>
          <a:prstGeom prst="rect">
            <a:avLst/>
          </a:prstGeom>
        </p:spPr>
        <p:txBody>
          <a:bodyPr wrap="square" rtlCol="0">
            <a:spAutoFit/>
          </a:bodyPr>
          <a:lstStyle/>
          <a:p>
            <a:pPr algn="ctr">
              <a:lnSpc>
                <a:spcPct val="130000"/>
              </a:lnSpc>
            </a:pPr>
            <a:r>
              <a:rPr kumimoji="1" lang="en-US" altLang="zh-CN" sz="1800" kern="1200" dirty="0">
                <a:solidFill>
                  <a:srgbClr val="000000"/>
                </a:solidFill>
                <a:effectLst/>
                <a:latin typeface="Arial" panose="020B0604020202020204" pitchFamily="34" charset="0"/>
                <a:ea typeface="Microsoft JhengHei" panose="020B0604030504040204" pitchFamily="34" charset="-120"/>
                <a:cs typeface="+mn-cs"/>
              </a:rPr>
              <a:t>d</a:t>
            </a:r>
            <a:r>
              <a:rPr lang="en-US" altLang="zh-CN" dirty="0"/>
              <a:t>rug discovery,  molecular simulations, chemical reaction prediction, synthesis planning, etc.</a:t>
            </a:r>
          </a:p>
          <a:p>
            <a:pPr algn="ctr">
              <a:lnSpc>
                <a:spcPct val="130000"/>
              </a:lnSpc>
            </a:pPr>
            <a:r>
              <a:rPr kumimoji="1" lang="en-US" altLang="zh-CN" sz="1800" kern="1200" dirty="0">
                <a:solidFill>
                  <a:srgbClr val="000000"/>
                </a:solidFill>
                <a:effectLst/>
                <a:latin typeface="Arial" panose="020B0604020202020204" pitchFamily="34" charset="0"/>
                <a:ea typeface="Microsoft JhengHei" panose="020B0604030504040204" pitchFamily="34" charset="-120"/>
                <a:cs typeface="+mn-cs"/>
              </a:rPr>
              <a:t> </a:t>
            </a:r>
            <a:endParaRPr kumimoji="1" lang="en-US" altLang="zh-CN" sz="2000" dirty="0"/>
          </a:p>
        </p:txBody>
      </p:sp>
      <p:sp>
        <p:nvSpPr>
          <p:cNvPr id="14" name="下箭头 13">
            <a:extLst>
              <a:ext uri="{FF2B5EF4-FFF2-40B4-BE49-F238E27FC236}">
                <a16:creationId xmlns:a16="http://schemas.microsoft.com/office/drawing/2014/main" id="{A9047F16-E561-5F5C-9E86-E380B70009D6}"/>
              </a:ext>
            </a:extLst>
          </p:cNvPr>
          <p:cNvSpPr/>
          <p:nvPr/>
        </p:nvSpPr>
        <p:spPr>
          <a:xfrm>
            <a:off x="5870290" y="1679795"/>
            <a:ext cx="225704" cy="4485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灯片编号占位符 3">
            <a:extLst>
              <a:ext uri="{FF2B5EF4-FFF2-40B4-BE49-F238E27FC236}">
                <a16:creationId xmlns:a16="http://schemas.microsoft.com/office/drawing/2014/main" id="{95ED59FF-BFEB-2FF1-72E1-5DBEDD1375B6}"/>
              </a:ext>
            </a:extLst>
          </p:cNvPr>
          <p:cNvSpPr>
            <a:spLocks noGrp="1"/>
          </p:cNvSpPr>
          <p:nvPr>
            <p:ph type="sldNum" sz="quarter" idx="12"/>
          </p:nvPr>
        </p:nvSpPr>
        <p:spPr/>
        <p:txBody>
          <a:bodyPr/>
          <a:lstStyle/>
          <a:p>
            <a:fld id="{7EB81B2B-FE88-CD45-B1AD-F9ACA635D2C8}" type="slidenum">
              <a:rPr lang="en-US" smtClean="0"/>
              <a:pPr/>
              <a:t>4</a:t>
            </a:fld>
            <a:endParaRPr lang="en-US" dirty="0"/>
          </a:p>
        </p:txBody>
      </p:sp>
      <p:sp>
        <p:nvSpPr>
          <p:cNvPr id="13" name="框架 12">
            <a:extLst>
              <a:ext uri="{FF2B5EF4-FFF2-40B4-BE49-F238E27FC236}">
                <a16:creationId xmlns:a16="http://schemas.microsoft.com/office/drawing/2014/main" id="{64D92E64-55C0-0537-5A60-B16228058508}"/>
              </a:ext>
            </a:extLst>
          </p:cNvPr>
          <p:cNvSpPr/>
          <p:nvPr/>
        </p:nvSpPr>
        <p:spPr>
          <a:xfrm>
            <a:off x="4923040" y="3494951"/>
            <a:ext cx="2120202" cy="550283"/>
          </a:xfrm>
          <a:prstGeom prst="frame">
            <a:avLst>
              <a:gd name="adj1" fmla="val 6041"/>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B363C"/>
              </a:solidFill>
            </a:endParaRPr>
          </a:p>
        </p:txBody>
      </p:sp>
      <p:sp>
        <p:nvSpPr>
          <p:cNvPr id="5" name="文本框 4">
            <a:extLst>
              <a:ext uri="{FF2B5EF4-FFF2-40B4-BE49-F238E27FC236}">
                <a16:creationId xmlns:a16="http://schemas.microsoft.com/office/drawing/2014/main" id="{D5FE1447-B538-0D1A-2236-958253083E6F}"/>
              </a:ext>
            </a:extLst>
          </p:cNvPr>
          <p:cNvSpPr txBox="1"/>
          <p:nvPr/>
        </p:nvSpPr>
        <p:spPr>
          <a:xfrm>
            <a:off x="5038011" y="3585426"/>
            <a:ext cx="1890261" cy="369332"/>
          </a:xfrm>
          <a:prstGeom prst="rect">
            <a:avLst/>
          </a:prstGeom>
        </p:spPr>
        <p:txBody>
          <a:bodyPr wrap="none" rtlCol="0">
            <a:spAutoFit/>
          </a:bodyPr>
          <a:lstStyle/>
          <a:p>
            <a:pPr algn="l"/>
            <a:r>
              <a:rPr kumimoji="1" lang="en-US" altLang="zh-CN" dirty="0"/>
              <a:t>Black</a:t>
            </a:r>
            <a:r>
              <a:rPr kumimoji="1" lang="zh-CN" altLang="en-US" dirty="0"/>
              <a:t> </a:t>
            </a:r>
            <a:r>
              <a:rPr kumimoji="1" lang="en-US" altLang="zh-CN" dirty="0"/>
              <a:t>box</a:t>
            </a:r>
            <a:r>
              <a:rPr kumimoji="1" lang="zh-CN" altLang="en-US" dirty="0"/>
              <a:t> </a:t>
            </a:r>
            <a:r>
              <a:rPr kumimoji="1" lang="en-US" altLang="zh-CN" dirty="0"/>
              <a:t>model</a:t>
            </a:r>
            <a:endParaRPr kumimoji="1" lang="zh-CN" altLang="en-US" dirty="0"/>
          </a:p>
        </p:txBody>
      </p:sp>
      <p:sp>
        <p:nvSpPr>
          <p:cNvPr id="6" name="文本框 5">
            <a:extLst>
              <a:ext uri="{FF2B5EF4-FFF2-40B4-BE49-F238E27FC236}">
                <a16:creationId xmlns:a16="http://schemas.microsoft.com/office/drawing/2014/main" id="{966EAA56-5221-9832-662F-8B29EB851E5D}"/>
              </a:ext>
            </a:extLst>
          </p:cNvPr>
          <p:cNvSpPr txBox="1"/>
          <p:nvPr/>
        </p:nvSpPr>
        <p:spPr>
          <a:xfrm>
            <a:off x="3656864" y="5500974"/>
            <a:ext cx="4878259" cy="369332"/>
          </a:xfrm>
          <a:prstGeom prst="rect">
            <a:avLst/>
          </a:prstGeom>
        </p:spPr>
        <p:txBody>
          <a:bodyPr wrap="none" rtlCol="0">
            <a:spAutoFit/>
          </a:bodyPr>
          <a:lstStyle/>
          <a:p>
            <a:pPr algn="l"/>
            <a:r>
              <a:rPr kumimoji="1" lang="en-US" altLang="zh-CN" dirty="0"/>
              <a:t>limits the ability to extract scientific knowledge</a:t>
            </a:r>
            <a:endParaRPr kumimoji="1" lang="zh-CN" altLang="en-US" dirty="0"/>
          </a:p>
        </p:txBody>
      </p:sp>
      <p:sp>
        <p:nvSpPr>
          <p:cNvPr id="9" name="文本框 8">
            <a:extLst>
              <a:ext uri="{FF2B5EF4-FFF2-40B4-BE49-F238E27FC236}">
                <a16:creationId xmlns:a16="http://schemas.microsoft.com/office/drawing/2014/main" id="{55F5DEF5-029D-6027-815D-5C4019AB47D3}"/>
              </a:ext>
            </a:extLst>
          </p:cNvPr>
          <p:cNvSpPr txBox="1"/>
          <p:nvPr/>
        </p:nvSpPr>
        <p:spPr>
          <a:xfrm>
            <a:off x="4923040" y="4264667"/>
            <a:ext cx="2100255" cy="369332"/>
          </a:xfrm>
          <a:prstGeom prst="rect">
            <a:avLst/>
          </a:prstGeom>
        </p:spPr>
        <p:txBody>
          <a:bodyPr wrap="none" rtlCol="0">
            <a:spAutoFit/>
          </a:bodyPr>
          <a:lstStyle/>
          <a:p>
            <a:r>
              <a:rPr kumimoji="1" lang="en-US" altLang="zh-CN" dirty="0"/>
              <a:t>highly accurate</a:t>
            </a:r>
            <a:r>
              <a:rPr lang="zh-CN" altLang="en-US" b="1" dirty="0"/>
              <a:t> ✅</a:t>
            </a:r>
            <a:r>
              <a:rPr kumimoji="1" lang="zh-CN" altLang="en-US" dirty="0"/>
              <a:t> </a:t>
            </a:r>
          </a:p>
        </p:txBody>
      </p:sp>
      <p:sp>
        <p:nvSpPr>
          <p:cNvPr id="16" name="文本框 15">
            <a:extLst>
              <a:ext uri="{FF2B5EF4-FFF2-40B4-BE49-F238E27FC236}">
                <a16:creationId xmlns:a16="http://schemas.microsoft.com/office/drawing/2014/main" id="{5E6AF7E1-EDD9-A96E-F18D-F2B6743CD57F}"/>
              </a:ext>
            </a:extLst>
          </p:cNvPr>
          <p:cNvSpPr txBox="1"/>
          <p:nvPr/>
        </p:nvSpPr>
        <p:spPr>
          <a:xfrm>
            <a:off x="4659702" y="4703248"/>
            <a:ext cx="2646878" cy="369332"/>
          </a:xfrm>
          <a:prstGeom prst="rect">
            <a:avLst/>
          </a:prstGeom>
        </p:spPr>
        <p:txBody>
          <a:bodyPr wrap="none" rtlCol="0">
            <a:spAutoFit/>
          </a:bodyPr>
          <a:lstStyle/>
          <a:p>
            <a:r>
              <a:rPr kumimoji="1" lang="en-US" altLang="zh-CN" dirty="0"/>
              <a:t>lack</a:t>
            </a:r>
            <a:r>
              <a:rPr kumimoji="1" lang="zh-CN" altLang="en-US" dirty="0"/>
              <a:t> </a:t>
            </a:r>
            <a:r>
              <a:rPr kumimoji="1" lang="en-US" altLang="zh-CN" dirty="0"/>
              <a:t>of</a:t>
            </a:r>
            <a:r>
              <a:rPr kumimoji="1" lang="zh-CN" altLang="en-US" dirty="0"/>
              <a:t> </a:t>
            </a:r>
            <a:r>
              <a:rPr kumimoji="1" lang="en-US" altLang="zh-CN" dirty="0"/>
              <a:t>interpretability ❌</a:t>
            </a:r>
            <a:endParaRPr kumimoji="1" lang="zh-CN" altLang="en-US" dirty="0"/>
          </a:p>
        </p:txBody>
      </p:sp>
      <p:sp>
        <p:nvSpPr>
          <p:cNvPr id="17" name="文本框 16">
            <a:extLst>
              <a:ext uri="{FF2B5EF4-FFF2-40B4-BE49-F238E27FC236}">
                <a16:creationId xmlns:a16="http://schemas.microsoft.com/office/drawing/2014/main" id="{95C67A0A-D88E-E521-6A6B-A315D2FF43FE}"/>
              </a:ext>
            </a:extLst>
          </p:cNvPr>
          <p:cNvSpPr txBox="1"/>
          <p:nvPr/>
        </p:nvSpPr>
        <p:spPr>
          <a:xfrm>
            <a:off x="7306580" y="3600814"/>
            <a:ext cx="2864887" cy="646331"/>
          </a:xfrm>
          <a:prstGeom prst="rect">
            <a:avLst/>
          </a:prstGeom>
        </p:spPr>
        <p:txBody>
          <a:bodyPr wrap="none" rtlCol="0">
            <a:spAutoFit/>
          </a:bodyPr>
          <a:lstStyle/>
          <a:p>
            <a:r>
              <a:rPr lang="en-US" altLang="zh-CN" dirty="0" err="1"/>
              <a:t>Eg.</a:t>
            </a:r>
            <a:r>
              <a:rPr lang="zh-CN" altLang="en-US" dirty="0"/>
              <a:t> </a:t>
            </a:r>
            <a:r>
              <a:rPr lang="en-US" altLang="zh-CN" dirty="0"/>
              <a:t>deep neural networks</a:t>
            </a:r>
          </a:p>
          <a:p>
            <a:pPr algn="l"/>
            <a:endParaRPr kumimoji="1" lang="zh-CN" altLang="en-US" dirty="0"/>
          </a:p>
        </p:txBody>
      </p:sp>
      <p:sp>
        <p:nvSpPr>
          <p:cNvPr id="18" name="下箭头 17">
            <a:extLst>
              <a:ext uri="{FF2B5EF4-FFF2-40B4-BE49-F238E27FC236}">
                <a16:creationId xmlns:a16="http://schemas.microsoft.com/office/drawing/2014/main" id="{F82BF268-727D-DD97-3378-5853683D8062}"/>
              </a:ext>
            </a:extLst>
          </p:cNvPr>
          <p:cNvSpPr/>
          <p:nvPr/>
        </p:nvSpPr>
        <p:spPr>
          <a:xfrm>
            <a:off x="5870290" y="5072580"/>
            <a:ext cx="225704" cy="4485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0" name="直线连接符 19">
            <a:extLst>
              <a:ext uri="{FF2B5EF4-FFF2-40B4-BE49-F238E27FC236}">
                <a16:creationId xmlns:a16="http://schemas.microsoft.com/office/drawing/2014/main" id="{0BAB392B-4D1B-665C-6F4C-95EBE8AF6F55}"/>
              </a:ext>
            </a:extLst>
          </p:cNvPr>
          <p:cNvCxnSpPr/>
          <p:nvPr/>
        </p:nvCxnSpPr>
        <p:spPr>
          <a:xfrm>
            <a:off x="1296237" y="3087907"/>
            <a:ext cx="93851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81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76114-337E-46A1-C24A-B6568E1218F6}"/>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997DF080-342A-88DF-2DA2-52D4827813BA}"/>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1.</a:t>
            </a:r>
            <a:r>
              <a:rPr lang="zh-CN" altLang="en-US" dirty="0"/>
              <a:t> </a:t>
            </a:r>
            <a:r>
              <a:rPr lang="en-US" altLang="zh-CN" dirty="0"/>
              <a:t>Background</a:t>
            </a:r>
            <a:r>
              <a:rPr lang="zh-CN" altLang="en-US" dirty="0"/>
              <a:t> </a:t>
            </a:r>
            <a:r>
              <a:rPr lang="en-US" altLang="zh-CN" dirty="0"/>
              <a:t>for</a:t>
            </a:r>
            <a:r>
              <a:rPr lang="zh-CN" altLang="en-US" dirty="0"/>
              <a:t> </a:t>
            </a:r>
            <a:r>
              <a:rPr lang="en-US" altLang="zh-CN" dirty="0"/>
              <a:t>Research</a:t>
            </a:r>
            <a:endParaRPr lang="zh-CN" altLang="en-US" dirty="0"/>
          </a:p>
        </p:txBody>
      </p:sp>
      <p:sp>
        <p:nvSpPr>
          <p:cNvPr id="2" name="文本框 1">
            <a:extLst>
              <a:ext uri="{FF2B5EF4-FFF2-40B4-BE49-F238E27FC236}">
                <a16:creationId xmlns:a16="http://schemas.microsoft.com/office/drawing/2014/main" id="{06D7A7AB-AEF3-7AF4-27D4-617E7D9E8F6B}"/>
              </a:ext>
            </a:extLst>
          </p:cNvPr>
          <p:cNvSpPr txBox="1"/>
          <p:nvPr/>
        </p:nvSpPr>
        <p:spPr>
          <a:xfrm>
            <a:off x="4475543" y="940451"/>
            <a:ext cx="3240911" cy="523220"/>
          </a:xfrm>
          <a:prstGeom prst="rect">
            <a:avLst/>
          </a:prstGeom>
        </p:spPr>
        <p:txBody>
          <a:bodyPr wrap="square" rtlCol="0">
            <a:spAutoFit/>
          </a:bodyPr>
          <a:lstStyle/>
          <a:p>
            <a:pPr algn="ctr"/>
            <a:r>
              <a:rPr lang="en-US" altLang="zh-CN" sz="2800" dirty="0">
                <a:solidFill>
                  <a:srgbClr val="7D2681"/>
                </a:solidFill>
                <a:latin typeface="+mj-lt"/>
              </a:rPr>
              <a:t>Solution</a:t>
            </a:r>
            <a:endParaRPr lang="zh-CN" altLang="en-US" sz="2800" dirty="0">
              <a:solidFill>
                <a:srgbClr val="7D2681"/>
              </a:solidFill>
              <a:latin typeface="+mj-lt"/>
            </a:endParaRPr>
          </a:p>
        </p:txBody>
      </p:sp>
      <p:sp>
        <p:nvSpPr>
          <p:cNvPr id="9" name="菱形 8">
            <a:extLst>
              <a:ext uri="{FF2B5EF4-FFF2-40B4-BE49-F238E27FC236}">
                <a16:creationId xmlns:a16="http://schemas.microsoft.com/office/drawing/2014/main" id="{2C26495B-E65F-5EEA-BECC-4096CE490D75}"/>
              </a:ext>
            </a:extLst>
          </p:cNvPr>
          <p:cNvSpPr/>
          <p:nvPr/>
        </p:nvSpPr>
        <p:spPr>
          <a:xfrm flipH="1">
            <a:off x="727698" y="5091936"/>
            <a:ext cx="208345" cy="20834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5621F635-6D22-82B3-32F6-505866D105B9}"/>
              </a:ext>
            </a:extLst>
          </p:cNvPr>
          <p:cNvSpPr txBox="1"/>
          <p:nvPr/>
        </p:nvSpPr>
        <p:spPr>
          <a:xfrm>
            <a:off x="3187142" y="1770924"/>
            <a:ext cx="5817712" cy="400110"/>
          </a:xfrm>
          <a:prstGeom prst="rect">
            <a:avLst/>
          </a:prstGeom>
        </p:spPr>
        <p:txBody>
          <a:bodyPr wrap="square" rtlCol="0">
            <a:spAutoFit/>
          </a:bodyPr>
          <a:lstStyle/>
          <a:p>
            <a:pPr algn="ctr"/>
            <a:r>
              <a:rPr lang="en-US" altLang="zh-CN" sz="2000" b="1" dirty="0"/>
              <a:t>explainable artificial intelligence</a:t>
            </a:r>
            <a:r>
              <a:rPr lang="zh-CN" altLang="en-US" sz="2000" b="1" dirty="0"/>
              <a:t> </a:t>
            </a:r>
            <a:r>
              <a:rPr kumimoji="1" lang="en-US" altLang="zh-CN" sz="2000" b="1" dirty="0"/>
              <a:t>(XAI) </a:t>
            </a:r>
          </a:p>
        </p:txBody>
      </p:sp>
      <p:sp>
        <p:nvSpPr>
          <p:cNvPr id="3" name="灯片编号占位符 2">
            <a:extLst>
              <a:ext uri="{FF2B5EF4-FFF2-40B4-BE49-F238E27FC236}">
                <a16:creationId xmlns:a16="http://schemas.microsoft.com/office/drawing/2014/main" id="{4570C58E-9E0C-B596-1BE7-EB0C0FBDDFD3}"/>
              </a:ext>
            </a:extLst>
          </p:cNvPr>
          <p:cNvSpPr>
            <a:spLocks noGrp="1"/>
          </p:cNvSpPr>
          <p:nvPr>
            <p:ph type="sldNum" sz="quarter" idx="12"/>
          </p:nvPr>
        </p:nvSpPr>
        <p:spPr/>
        <p:txBody>
          <a:bodyPr/>
          <a:lstStyle/>
          <a:p>
            <a:fld id="{7EB81B2B-FE88-CD45-B1AD-F9ACA635D2C8}" type="slidenum">
              <a:rPr lang="en-US" smtClean="0"/>
              <a:pPr/>
              <a:t>5</a:t>
            </a:fld>
            <a:endParaRPr lang="en-US" dirty="0"/>
          </a:p>
        </p:txBody>
      </p:sp>
      <p:sp>
        <p:nvSpPr>
          <p:cNvPr id="23" name="菱形 22">
            <a:extLst>
              <a:ext uri="{FF2B5EF4-FFF2-40B4-BE49-F238E27FC236}">
                <a16:creationId xmlns:a16="http://schemas.microsoft.com/office/drawing/2014/main" id="{8CFB37F4-3A34-6F7D-284B-584A594728ED}"/>
              </a:ext>
            </a:extLst>
          </p:cNvPr>
          <p:cNvSpPr/>
          <p:nvPr/>
        </p:nvSpPr>
        <p:spPr>
          <a:xfrm flipH="1">
            <a:off x="714090" y="3185015"/>
            <a:ext cx="208345" cy="20834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菱形 40">
            <a:extLst>
              <a:ext uri="{FF2B5EF4-FFF2-40B4-BE49-F238E27FC236}">
                <a16:creationId xmlns:a16="http://schemas.microsoft.com/office/drawing/2014/main" id="{E45273C7-8F00-9FDB-209E-AEA5A197C8ED}"/>
              </a:ext>
            </a:extLst>
          </p:cNvPr>
          <p:cNvSpPr/>
          <p:nvPr/>
        </p:nvSpPr>
        <p:spPr>
          <a:xfrm flipH="1">
            <a:off x="714090" y="4110575"/>
            <a:ext cx="208345" cy="20834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6E4CF6AC-1C9D-D2D7-3857-ED0DEB82D3CD}"/>
              </a:ext>
            </a:extLst>
          </p:cNvPr>
          <p:cNvSpPr txBox="1"/>
          <p:nvPr/>
        </p:nvSpPr>
        <p:spPr>
          <a:xfrm>
            <a:off x="1098385" y="3088532"/>
            <a:ext cx="4741426" cy="646331"/>
          </a:xfrm>
          <a:prstGeom prst="rect">
            <a:avLst/>
          </a:prstGeom>
        </p:spPr>
        <p:txBody>
          <a:bodyPr wrap="none" rtlCol="0">
            <a:spAutoFit/>
          </a:bodyPr>
          <a:lstStyle/>
          <a:p>
            <a:r>
              <a:rPr lang="en-US" altLang="zh-CN" dirty="0"/>
              <a:t>elucidating what ML algorithms have learned</a:t>
            </a:r>
          </a:p>
          <a:p>
            <a:pPr algn="l"/>
            <a:endParaRPr kumimoji="1" lang="zh-CN" altLang="en-US" dirty="0"/>
          </a:p>
        </p:txBody>
      </p:sp>
      <p:sp>
        <p:nvSpPr>
          <p:cNvPr id="16" name="文本框 15">
            <a:extLst>
              <a:ext uri="{FF2B5EF4-FFF2-40B4-BE49-F238E27FC236}">
                <a16:creationId xmlns:a16="http://schemas.microsoft.com/office/drawing/2014/main" id="{CD8DD2A9-F49C-12E5-9DB1-B6F52A143530}"/>
              </a:ext>
            </a:extLst>
          </p:cNvPr>
          <p:cNvSpPr txBox="1"/>
          <p:nvPr/>
        </p:nvSpPr>
        <p:spPr>
          <a:xfrm>
            <a:off x="1098385" y="4030081"/>
            <a:ext cx="3979535" cy="369332"/>
          </a:xfrm>
          <a:prstGeom prst="rect">
            <a:avLst/>
          </a:prstGeom>
          <a:noFill/>
        </p:spPr>
        <p:txBody>
          <a:bodyPr wrap="square">
            <a:spAutoFit/>
          </a:bodyPr>
          <a:lstStyle/>
          <a:p>
            <a:r>
              <a:rPr lang="en-US" altLang="zh-CN" dirty="0"/>
              <a:t>fostering scientific knowledge</a:t>
            </a:r>
          </a:p>
        </p:txBody>
      </p:sp>
      <p:sp>
        <p:nvSpPr>
          <p:cNvPr id="21" name="文本框 20">
            <a:extLst>
              <a:ext uri="{FF2B5EF4-FFF2-40B4-BE49-F238E27FC236}">
                <a16:creationId xmlns:a16="http://schemas.microsoft.com/office/drawing/2014/main" id="{5FB5A790-8468-81E9-75C8-BF6CA25321A2}"/>
              </a:ext>
            </a:extLst>
          </p:cNvPr>
          <p:cNvSpPr txBox="1"/>
          <p:nvPr/>
        </p:nvSpPr>
        <p:spPr>
          <a:xfrm>
            <a:off x="1106118" y="5011442"/>
            <a:ext cx="3801157" cy="369332"/>
          </a:xfrm>
          <a:prstGeom prst="rect">
            <a:avLst/>
          </a:prstGeom>
          <a:noFill/>
        </p:spPr>
        <p:txBody>
          <a:bodyPr wrap="square">
            <a:spAutoFit/>
          </a:bodyPr>
          <a:lstStyle/>
          <a:p>
            <a:r>
              <a:rPr lang="en-US" altLang="zh-CN" dirty="0"/>
              <a:t>inspiring new concepts and ideas</a:t>
            </a:r>
          </a:p>
        </p:txBody>
      </p:sp>
      <p:cxnSp>
        <p:nvCxnSpPr>
          <p:cNvPr id="28" name="直线连接符 27">
            <a:extLst>
              <a:ext uri="{FF2B5EF4-FFF2-40B4-BE49-F238E27FC236}">
                <a16:creationId xmlns:a16="http://schemas.microsoft.com/office/drawing/2014/main" id="{D1D22140-0022-6AD9-9093-F5381BD8499A}"/>
              </a:ext>
            </a:extLst>
          </p:cNvPr>
          <p:cNvCxnSpPr>
            <a:cxnSpLocks/>
          </p:cNvCxnSpPr>
          <p:nvPr/>
        </p:nvCxnSpPr>
        <p:spPr>
          <a:xfrm>
            <a:off x="6095999" y="2643516"/>
            <a:ext cx="0" cy="37797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E9B2429-6CAA-B50C-BD53-7F4B1BA4F417}"/>
              </a:ext>
            </a:extLst>
          </p:cNvPr>
          <p:cNvSpPr txBox="1"/>
          <p:nvPr/>
        </p:nvSpPr>
        <p:spPr>
          <a:xfrm>
            <a:off x="8183446" y="2903866"/>
            <a:ext cx="1992853" cy="369332"/>
          </a:xfrm>
          <a:prstGeom prst="rect">
            <a:avLst/>
          </a:prstGeom>
        </p:spPr>
        <p:txBody>
          <a:bodyPr wrap="none" rtlCol="0">
            <a:spAutoFit/>
          </a:bodyPr>
          <a:lstStyle/>
          <a:p>
            <a:pPr algn="l"/>
            <a:r>
              <a:rPr kumimoji="1" lang="en-US" altLang="zh-CN" dirty="0">
                <a:solidFill>
                  <a:srgbClr val="7D2883"/>
                </a:solidFill>
              </a:rPr>
              <a:t>Applied</a:t>
            </a:r>
            <a:r>
              <a:rPr kumimoji="1" lang="zh-CN" altLang="en-US" dirty="0">
                <a:solidFill>
                  <a:srgbClr val="7D2883"/>
                </a:solidFill>
              </a:rPr>
              <a:t> </a:t>
            </a:r>
            <a:r>
              <a:rPr kumimoji="1" lang="en-US" altLang="zh-CN" dirty="0">
                <a:solidFill>
                  <a:srgbClr val="7D2883"/>
                </a:solidFill>
              </a:rPr>
              <a:t>on</a:t>
            </a:r>
            <a:r>
              <a:rPr kumimoji="1" lang="zh-CN" altLang="en-US" dirty="0">
                <a:solidFill>
                  <a:srgbClr val="7D2883"/>
                </a:solidFill>
              </a:rPr>
              <a:t> </a:t>
            </a:r>
            <a:r>
              <a:rPr kumimoji="1" lang="en-US" altLang="zh-CN" dirty="0">
                <a:solidFill>
                  <a:srgbClr val="7D2883"/>
                </a:solidFill>
              </a:rPr>
              <a:t>QSAR</a:t>
            </a:r>
            <a:endParaRPr kumimoji="1" lang="zh-CN" altLang="en-US" dirty="0">
              <a:solidFill>
                <a:srgbClr val="7D2883"/>
              </a:solidFill>
            </a:endParaRPr>
          </a:p>
        </p:txBody>
      </p:sp>
      <p:sp>
        <p:nvSpPr>
          <p:cNvPr id="6" name="文本框 5">
            <a:extLst>
              <a:ext uri="{FF2B5EF4-FFF2-40B4-BE49-F238E27FC236}">
                <a16:creationId xmlns:a16="http://schemas.microsoft.com/office/drawing/2014/main" id="{F13D06AE-CFCC-B4D9-DC57-A225E9FDDDFF}"/>
              </a:ext>
            </a:extLst>
          </p:cNvPr>
          <p:cNvSpPr txBox="1"/>
          <p:nvPr/>
        </p:nvSpPr>
        <p:spPr>
          <a:xfrm>
            <a:off x="6857890" y="3381206"/>
            <a:ext cx="4643967" cy="369332"/>
          </a:xfrm>
          <a:prstGeom prst="rect">
            <a:avLst/>
          </a:prstGeom>
          <a:noFill/>
        </p:spPr>
        <p:txBody>
          <a:bodyPr wrap="square">
            <a:spAutoFit/>
          </a:bodyPr>
          <a:lstStyle/>
          <a:p>
            <a:r>
              <a:rPr lang="en-US" altLang="zh-CN" dirty="0"/>
              <a:t>Quantitative Structure–Activity Relationship</a:t>
            </a:r>
          </a:p>
        </p:txBody>
      </p:sp>
      <p:sp>
        <p:nvSpPr>
          <p:cNvPr id="7" name="下箭头 6">
            <a:extLst>
              <a:ext uri="{FF2B5EF4-FFF2-40B4-BE49-F238E27FC236}">
                <a16:creationId xmlns:a16="http://schemas.microsoft.com/office/drawing/2014/main" id="{0597F62B-A5FC-B679-8944-481811F92430}"/>
              </a:ext>
            </a:extLst>
          </p:cNvPr>
          <p:cNvSpPr/>
          <p:nvPr/>
        </p:nvSpPr>
        <p:spPr>
          <a:xfrm>
            <a:off x="9111211" y="4066520"/>
            <a:ext cx="137321" cy="4485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3E3692A1-EE1E-0A69-50DB-C681962A29D0}"/>
              </a:ext>
            </a:extLst>
          </p:cNvPr>
          <p:cNvSpPr txBox="1"/>
          <p:nvPr/>
        </p:nvSpPr>
        <p:spPr>
          <a:xfrm>
            <a:off x="8042380" y="4700208"/>
            <a:ext cx="2274982" cy="369332"/>
          </a:xfrm>
          <a:prstGeom prst="rect">
            <a:avLst/>
          </a:prstGeom>
        </p:spPr>
        <p:txBody>
          <a:bodyPr wrap="none" rtlCol="0">
            <a:spAutoFit/>
          </a:bodyPr>
          <a:lstStyle/>
          <a:p>
            <a:pPr algn="l"/>
            <a:r>
              <a:rPr kumimoji="1" lang="en-US" altLang="zh-CN" dirty="0">
                <a:solidFill>
                  <a:srgbClr val="7D2883"/>
                </a:solidFill>
              </a:rPr>
              <a:t>Predict</a:t>
            </a:r>
            <a:r>
              <a:rPr kumimoji="1" lang="zh-CN" altLang="en-US" dirty="0">
                <a:solidFill>
                  <a:srgbClr val="7D2883"/>
                </a:solidFill>
              </a:rPr>
              <a:t> </a:t>
            </a:r>
            <a:r>
              <a:rPr kumimoji="1" lang="en-US" altLang="zh-CN" dirty="0">
                <a:solidFill>
                  <a:srgbClr val="7D2883"/>
                </a:solidFill>
              </a:rPr>
              <a:t>Lewis</a:t>
            </a:r>
            <a:r>
              <a:rPr kumimoji="1" lang="zh-CN" altLang="en-US" dirty="0">
                <a:solidFill>
                  <a:srgbClr val="7D2883"/>
                </a:solidFill>
              </a:rPr>
              <a:t> </a:t>
            </a:r>
            <a:r>
              <a:rPr kumimoji="1" lang="en-US" altLang="zh-CN" dirty="0">
                <a:solidFill>
                  <a:srgbClr val="7D2883"/>
                </a:solidFill>
              </a:rPr>
              <a:t>acidity</a:t>
            </a:r>
            <a:endParaRPr kumimoji="1" lang="zh-CN" altLang="en-US" dirty="0">
              <a:solidFill>
                <a:srgbClr val="7D2883"/>
              </a:solidFill>
            </a:endParaRPr>
          </a:p>
        </p:txBody>
      </p:sp>
      <p:sp>
        <p:nvSpPr>
          <p:cNvPr id="13" name="文本框 12">
            <a:extLst>
              <a:ext uri="{FF2B5EF4-FFF2-40B4-BE49-F238E27FC236}">
                <a16:creationId xmlns:a16="http://schemas.microsoft.com/office/drawing/2014/main" id="{44376E92-75EF-B2BB-CC21-A16852FEB3EE}"/>
              </a:ext>
            </a:extLst>
          </p:cNvPr>
          <p:cNvSpPr txBox="1"/>
          <p:nvPr/>
        </p:nvSpPr>
        <p:spPr>
          <a:xfrm>
            <a:off x="7114079" y="5987018"/>
            <a:ext cx="4002058" cy="369332"/>
          </a:xfrm>
          <a:prstGeom prst="rect">
            <a:avLst/>
          </a:prstGeom>
        </p:spPr>
        <p:txBody>
          <a:bodyPr wrap="none" rtlCol="0">
            <a:spAutoFit/>
          </a:bodyPr>
          <a:lstStyle/>
          <a:p>
            <a:pPr algn="l"/>
            <a:r>
              <a:rPr kumimoji="1" lang="en-US" altLang="zh-CN" dirty="0"/>
              <a:t>current job: Greb</a:t>
            </a:r>
            <a:r>
              <a:rPr kumimoji="1" lang="zh-CN" altLang="en-US" dirty="0"/>
              <a:t> </a:t>
            </a:r>
            <a:r>
              <a:rPr kumimoji="1" lang="en-US" altLang="zh-CN" dirty="0"/>
              <a:t>group’s</a:t>
            </a:r>
            <a:r>
              <a:rPr kumimoji="1" lang="zh-CN" altLang="en-US" dirty="0"/>
              <a:t> </a:t>
            </a:r>
            <a:r>
              <a:rPr kumimoji="1" lang="en-US" altLang="zh-CN" dirty="0"/>
              <a:t>GNN</a:t>
            </a:r>
            <a:r>
              <a:rPr kumimoji="1" lang="zh-CN" altLang="en-US" dirty="0"/>
              <a:t> </a:t>
            </a:r>
            <a:r>
              <a:rPr kumimoji="1" lang="en-US" altLang="zh-CN" dirty="0"/>
              <a:t>model</a:t>
            </a:r>
            <a:endParaRPr kumimoji="1" lang="zh-CN" altLang="en-US" dirty="0"/>
          </a:p>
        </p:txBody>
      </p:sp>
      <p:sp>
        <p:nvSpPr>
          <p:cNvPr id="17" name="文本框 16">
            <a:extLst>
              <a:ext uri="{FF2B5EF4-FFF2-40B4-BE49-F238E27FC236}">
                <a16:creationId xmlns:a16="http://schemas.microsoft.com/office/drawing/2014/main" id="{1B33CAD0-1F4A-1290-4584-6D29E5C95D58}"/>
              </a:ext>
            </a:extLst>
          </p:cNvPr>
          <p:cNvSpPr txBox="1"/>
          <p:nvPr/>
        </p:nvSpPr>
        <p:spPr>
          <a:xfrm>
            <a:off x="7497982" y="6356350"/>
            <a:ext cx="3363776" cy="307777"/>
          </a:xfrm>
          <a:prstGeom prst="rect">
            <a:avLst/>
          </a:prstGeom>
          <a:noFill/>
        </p:spPr>
        <p:txBody>
          <a:bodyPr wrap="square">
            <a:spAutoFit/>
          </a:bodyPr>
          <a:lstStyle/>
          <a:p>
            <a:r>
              <a:rPr lang="en-US" altLang="zh-CN" sz="1400" i="1" dirty="0" err="1"/>
              <a:t>Angew</a:t>
            </a:r>
            <a:r>
              <a:rPr lang="en-US" altLang="zh-CN" sz="1400" i="1" dirty="0"/>
              <a:t> Chem Int Ed </a:t>
            </a:r>
            <a:r>
              <a:rPr lang="en-US" altLang="zh-CN" sz="1400" dirty="0"/>
              <a:t>2024, e202401084.</a:t>
            </a:r>
            <a:endParaRPr lang="zh-CN" altLang="en-US" sz="1400" dirty="0"/>
          </a:p>
        </p:txBody>
      </p:sp>
    </p:spTree>
    <p:extLst>
      <p:ext uri="{BB962C8B-B14F-4D97-AF65-F5344CB8AC3E}">
        <p14:creationId xmlns:p14="http://schemas.microsoft.com/office/powerpoint/2010/main" val="288341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CFB8B-26AB-C959-C761-67233706DD4B}"/>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073CB10E-5D4F-A287-EEDE-D2E95BEED9B1}"/>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1.</a:t>
            </a:r>
            <a:r>
              <a:rPr lang="zh-CN" altLang="en-US" dirty="0"/>
              <a:t> </a:t>
            </a:r>
            <a:r>
              <a:rPr lang="en-US" altLang="zh-CN" dirty="0"/>
              <a:t>Background</a:t>
            </a:r>
            <a:r>
              <a:rPr lang="zh-CN" altLang="en-US" dirty="0"/>
              <a:t> </a:t>
            </a:r>
            <a:r>
              <a:rPr lang="en-US" altLang="zh-CN" dirty="0"/>
              <a:t>for</a:t>
            </a:r>
            <a:r>
              <a:rPr lang="zh-CN" altLang="en-US" dirty="0"/>
              <a:t> </a:t>
            </a:r>
            <a:r>
              <a:rPr lang="en-US" altLang="zh-CN" dirty="0"/>
              <a:t>Research</a:t>
            </a:r>
            <a:endParaRPr lang="zh-CN" altLang="en-US" dirty="0"/>
          </a:p>
        </p:txBody>
      </p:sp>
      <p:sp>
        <p:nvSpPr>
          <p:cNvPr id="2" name="文本框 1">
            <a:extLst>
              <a:ext uri="{FF2B5EF4-FFF2-40B4-BE49-F238E27FC236}">
                <a16:creationId xmlns:a16="http://schemas.microsoft.com/office/drawing/2014/main" id="{88A07E87-0AEE-9186-2706-BDAB4A7B61AB}"/>
              </a:ext>
            </a:extLst>
          </p:cNvPr>
          <p:cNvSpPr txBox="1"/>
          <p:nvPr/>
        </p:nvSpPr>
        <p:spPr>
          <a:xfrm>
            <a:off x="2357378" y="941265"/>
            <a:ext cx="7477244" cy="523220"/>
          </a:xfrm>
          <a:prstGeom prst="rect">
            <a:avLst/>
          </a:prstGeom>
        </p:spPr>
        <p:txBody>
          <a:bodyPr wrap="square" rtlCol="0">
            <a:spAutoFit/>
          </a:bodyPr>
          <a:lstStyle/>
          <a:p>
            <a:pPr algn="ctr"/>
            <a:r>
              <a:rPr lang="en-US" altLang="zh-CN" sz="2800" dirty="0">
                <a:solidFill>
                  <a:srgbClr val="7D2681"/>
                </a:solidFill>
                <a:latin typeface="+mj-lt"/>
              </a:rPr>
              <a:t>This Work</a:t>
            </a:r>
          </a:p>
        </p:txBody>
      </p:sp>
      <p:sp>
        <p:nvSpPr>
          <p:cNvPr id="3" name="灯片编号占位符 2">
            <a:extLst>
              <a:ext uri="{FF2B5EF4-FFF2-40B4-BE49-F238E27FC236}">
                <a16:creationId xmlns:a16="http://schemas.microsoft.com/office/drawing/2014/main" id="{34E95D12-19E2-1BC6-D65B-E7ACBC74F639}"/>
              </a:ext>
            </a:extLst>
          </p:cNvPr>
          <p:cNvSpPr>
            <a:spLocks noGrp="1"/>
          </p:cNvSpPr>
          <p:nvPr>
            <p:ph type="sldNum" sz="quarter" idx="12"/>
          </p:nvPr>
        </p:nvSpPr>
        <p:spPr/>
        <p:txBody>
          <a:bodyPr/>
          <a:lstStyle/>
          <a:p>
            <a:fld id="{7EB81B2B-FE88-CD45-B1AD-F9ACA635D2C8}" type="slidenum">
              <a:rPr lang="en-US" smtClean="0"/>
              <a:pPr/>
              <a:t>6</a:t>
            </a:fld>
            <a:endParaRPr lang="en-US" dirty="0"/>
          </a:p>
        </p:txBody>
      </p:sp>
      <p:pic>
        <p:nvPicPr>
          <p:cNvPr id="5" name="图片 4">
            <a:extLst>
              <a:ext uri="{FF2B5EF4-FFF2-40B4-BE49-F238E27FC236}">
                <a16:creationId xmlns:a16="http://schemas.microsoft.com/office/drawing/2014/main" id="{5D372ECF-6B7C-EE69-4134-5F96CA102395}"/>
              </a:ext>
            </a:extLst>
          </p:cNvPr>
          <p:cNvPicPr>
            <a:picLocks noChangeAspect="1"/>
          </p:cNvPicPr>
          <p:nvPr/>
        </p:nvPicPr>
        <p:blipFill>
          <a:blip r:embed="rId3"/>
          <a:stretch>
            <a:fillRect/>
          </a:stretch>
        </p:blipFill>
        <p:spPr>
          <a:xfrm>
            <a:off x="1344047" y="1583720"/>
            <a:ext cx="9503906" cy="4772630"/>
          </a:xfrm>
          <a:prstGeom prst="rect">
            <a:avLst/>
          </a:prstGeom>
        </p:spPr>
      </p:pic>
    </p:spTree>
    <p:extLst>
      <p:ext uri="{BB962C8B-B14F-4D97-AF65-F5344CB8AC3E}">
        <p14:creationId xmlns:p14="http://schemas.microsoft.com/office/powerpoint/2010/main" val="408996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40C4E-41D2-855B-1784-FABED8F93356}"/>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B196B4B3-37F0-E294-B50D-C8BF727A4921}"/>
              </a:ext>
            </a:extLst>
          </p:cNvPr>
          <p:cNvSpPr txBox="1"/>
          <p:nvPr/>
        </p:nvSpPr>
        <p:spPr>
          <a:xfrm>
            <a:off x="3284974" y="3105834"/>
            <a:ext cx="5622052" cy="646331"/>
          </a:xfrm>
          <a:prstGeom prst="rect">
            <a:avLst/>
          </a:prstGeom>
        </p:spPr>
        <p:txBody>
          <a:bodyPr wrap="none" rtlCol="0">
            <a:spAutoFit/>
          </a:bodyPr>
          <a:lstStyle/>
          <a:p>
            <a:r>
              <a:rPr kumimoji="1" lang="en-US" altLang="zh-CN" sz="3600" dirty="0">
                <a:solidFill>
                  <a:srgbClr val="7D2681"/>
                </a:solidFill>
                <a:latin typeface="Arial" panose="020B0604020202020204" pitchFamily="34" charset="0"/>
                <a:cs typeface="Arial" panose="020B0604020202020204" pitchFamily="34" charset="0"/>
              </a:rPr>
              <a:t>2.</a:t>
            </a:r>
            <a:r>
              <a:rPr kumimoji="1" lang="zh-CN" altLang="en-US" sz="3600" dirty="0">
                <a:solidFill>
                  <a:srgbClr val="7D2681"/>
                </a:solidFill>
                <a:latin typeface="Arial" panose="020B0604020202020204" pitchFamily="34" charset="0"/>
                <a:cs typeface="Arial" panose="020B0604020202020204" pitchFamily="34" charset="0"/>
              </a:rPr>
              <a:t> </a:t>
            </a:r>
            <a:r>
              <a:rPr kumimoji="1" lang="en-US" altLang="zh-CN" sz="3600" dirty="0">
                <a:solidFill>
                  <a:srgbClr val="7D2681"/>
                </a:solidFill>
                <a:latin typeface="Arial" panose="020B0604020202020204" pitchFamily="34" charset="0"/>
                <a:cs typeface="Arial" panose="020B0604020202020204" pitchFamily="34" charset="0"/>
              </a:rPr>
              <a:t>Results and Discussion </a:t>
            </a:r>
          </a:p>
        </p:txBody>
      </p:sp>
      <p:sp>
        <p:nvSpPr>
          <p:cNvPr id="2" name="灯片编号占位符 1">
            <a:extLst>
              <a:ext uri="{FF2B5EF4-FFF2-40B4-BE49-F238E27FC236}">
                <a16:creationId xmlns:a16="http://schemas.microsoft.com/office/drawing/2014/main" id="{519340B3-C56C-B1E2-56A0-C715E06DE00A}"/>
              </a:ext>
            </a:extLst>
          </p:cNvPr>
          <p:cNvSpPr>
            <a:spLocks noGrp="1"/>
          </p:cNvSpPr>
          <p:nvPr>
            <p:ph type="sldNum" sz="quarter" idx="12"/>
          </p:nvPr>
        </p:nvSpPr>
        <p:spPr/>
        <p:txBody>
          <a:bodyPr/>
          <a:lstStyle/>
          <a:p>
            <a:fld id="{7EB81B2B-FE88-CD45-B1AD-F9ACA635D2C8}" type="slidenum">
              <a:rPr lang="en-US" smtClean="0"/>
              <a:pPr/>
              <a:t>7</a:t>
            </a:fld>
            <a:endParaRPr lang="en-US" dirty="0"/>
          </a:p>
        </p:txBody>
      </p:sp>
    </p:spTree>
    <p:extLst>
      <p:ext uri="{BB962C8B-B14F-4D97-AF65-F5344CB8AC3E}">
        <p14:creationId xmlns:p14="http://schemas.microsoft.com/office/powerpoint/2010/main" val="49514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12E7-E92D-35DB-C543-CA9AB46D881B}"/>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1FE55445-61AF-FCED-2A4E-2125CF93D525}"/>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2.</a:t>
            </a:r>
            <a:r>
              <a:rPr lang="zh-CN" altLang="en-US" dirty="0"/>
              <a:t> </a:t>
            </a:r>
            <a:r>
              <a:rPr lang="en-US" altLang="zh-CN" dirty="0"/>
              <a:t>Results and Discussion </a:t>
            </a:r>
            <a:endParaRPr lang="zh-CN" altLang="en-US" dirty="0"/>
          </a:p>
        </p:txBody>
      </p:sp>
      <p:sp>
        <p:nvSpPr>
          <p:cNvPr id="2" name="文本框 1">
            <a:extLst>
              <a:ext uri="{FF2B5EF4-FFF2-40B4-BE49-F238E27FC236}">
                <a16:creationId xmlns:a16="http://schemas.microsoft.com/office/drawing/2014/main" id="{5DCB5CD0-81C2-A046-3AB2-9A57366471C3}"/>
              </a:ext>
            </a:extLst>
          </p:cNvPr>
          <p:cNvSpPr txBox="1"/>
          <p:nvPr/>
        </p:nvSpPr>
        <p:spPr>
          <a:xfrm>
            <a:off x="2357378" y="941265"/>
            <a:ext cx="7477244" cy="523220"/>
          </a:xfrm>
          <a:prstGeom prst="rect">
            <a:avLst/>
          </a:prstGeom>
        </p:spPr>
        <p:txBody>
          <a:bodyPr wrap="square" rtlCol="0">
            <a:spAutoFit/>
          </a:bodyPr>
          <a:lstStyle/>
          <a:p>
            <a:pPr algn="ctr"/>
            <a:r>
              <a:rPr lang="en-US" altLang="zh-CN" sz="2800" dirty="0">
                <a:solidFill>
                  <a:srgbClr val="7D2883"/>
                </a:solidFill>
              </a:rPr>
              <a:t>Lewis acidity scale</a:t>
            </a:r>
          </a:p>
        </p:txBody>
      </p:sp>
      <p:sp>
        <p:nvSpPr>
          <p:cNvPr id="7" name="文本框 6">
            <a:extLst>
              <a:ext uri="{FF2B5EF4-FFF2-40B4-BE49-F238E27FC236}">
                <a16:creationId xmlns:a16="http://schemas.microsoft.com/office/drawing/2014/main" id="{0249D1CA-012C-B6C9-D59E-127F5FB0A48F}"/>
              </a:ext>
            </a:extLst>
          </p:cNvPr>
          <p:cNvSpPr txBox="1"/>
          <p:nvPr/>
        </p:nvSpPr>
        <p:spPr>
          <a:xfrm>
            <a:off x="8799616" y="4500748"/>
            <a:ext cx="184731" cy="369332"/>
          </a:xfrm>
          <a:prstGeom prst="rect">
            <a:avLst/>
          </a:prstGeom>
        </p:spPr>
        <p:txBody>
          <a:bodyPr wrap="none" rtlCol="0">
            <a:spAutoFit/>
          </a:bodyPr>
          <a:lstStyle/>
          <a:p>
            <a:pPr algn="l"/>
            <a:endParaRPr kumimoji="1" lang="zh-CN" altLang="en-US" dirty="0"/>
          </a:p>
        </p:txBody>
      </p:sp>
      <p:sp>
        <p:nvSpPr>
          <p:cNvPr id="3" name="灯片编号占位符 2">
            <a:extLst>
              <a:ext uri="{FF2B5EF4-FFF2-40B4-BE49-F238E27FC236}">
                <a16:creationId xmlns:a16="http://schemas.microsoft.com/office/drawing/2014/main" id="{8DBF9DA7-9918-7211-55AB-F761ABC9050C}"/>
              </a:ext>
            </a:extLst>
          </p:cNvPr>
          <p:cNvSpPr>
            <a:spLocks noGrp="1"/>
          </p:cNvSpPr>
          <p:nvPr>
            <p:ph type="sldNum" sz="quarter" idx="12"/>
          </p:nvPr>
        </p:nvSpPr>
        <p:spPr/>
        <p:txBody>
          <a:bodyPr/>
          <a:lstStyle/>
          <a:p>
            <a:fld id="{7EB81B2B-FE88-CD45-B1AD-F9ACA635D2C8}" type="slidenum">
              <a:rPr lang="en-US" smtClean="0"/>
              <a:pPr/>
              <a:t>8</a:t>
            </a:fld>
            <a:endParaRPr lang="en-US" dirty="0"/>
          </a:p>
        </p:txBody>
      </p:sp>
      <p:pic>
        <p:nvPicPr>
          <p:cNvPr id="10" name="图片 9">
            <a:extLst>
              <a:ext uri="{FF2B5EF4-FFF2-40B4-BE49-F238E27FC236}">
                <a16:creationId xmlns:a16="http://schemas.microsoft.com/office/drawing/2014/main" id="{D8E1A8E4-646B-DCF7-0740-560E6278C3CB}"/>
              </a:ext>
            </a:extLst>
          </p:cNvPr>
          <p:cNvPicPr>
            <a:picLocks noChangeAspect="1"/>
          </p:cNvPicPr>
          <p:nvPr/>
        </p:nvPicPr>
        <p:blipFill>
          <a:blip r:embed="rId3"/>
          <a:stretch>
            <a:fillRect/>
          </a:stretch>
        </p:blipFill>
        <p:spPr>
          <a:xfrm>
            <a:off x="4156102" y="4334441"/>
            <a:ext cx="7772400" cy="1784823"/>
          </a:xfrm>
          <a:prstGeom prst="rect">
            <a:avLst/>
          </a:prstGeom>
        </p:spPr>
      </p:pic>
      <p:sp>
        <p:nvSpPr>
          <p:cNvPr id="19" name="文本框 18">
            <a:extLst>
              <a:ext uri="{FF2B5EF4-FFF2-40B4-BE49-F238E27FC236}">
                <a16:creationId xmlns:a16="http://schemas.microsoft.com/office/drawing/2014/main" id="{66CD88D5-4C05-5FA4-C457-6360FBDC20C3}"/>
              </a:ext>
            </a:extLst>
          </p:cNvPr>
          <p:cNvSpPr txBox="1"/>
          <p:nvPr/>
        </p:nvSpPr>
        <p:spPr>
          <a:xfrm>
            <a:off x="76200" y="4626687"/>
            <a:ext cx="4079902" cy="1200329"/>
          </a:xfrm>
          <a:prstGeom prst="rect">
            <a:avLst/>
          </a:prstGeom>
          <a:noFill/>
        </p:spPr>
        <p:txBody>
          <a:bodyPr wrap="square">
            <a:spAutoFit/>
          </a:bodyPr>
          <a:lstStyle/>
          <a:p>
            <a:r>
              <a:rPr lang="zh-CN" altLang="en-US" dirty="0"/>
              <a:t>use DFT at the M062X/6-31G(d) level of theory in isodesmic calculations as a compromise between efficiency and precision to provide reliable FIA data.</a:t>
            </a:r>
          </a:p>
        </p:txBody>
      </p:sp>
      <p:pic>
        <p:nvPicPr>
          <p:cNvPr id="20" name="图片 19">
            <a:extLst>
              <a:ext uri="{FF2B5EF4-FFF2-40B4-BE49-F238E27FC236}">
                <a16:creationId xmlns:a16="http://schemas.microsoft.com/office/drawing/2014/main" id="{5C8BC9E5-2F0B-61E5-587D-ADF50719A83E}"/>
              </a:ext>
            </a:extLst>
          </p:cNvPr>
          <p:cNvPicPr>
            <a:picLocks noChangeAspect="1"/>
          </p:cNvPicPr>
          <p:nvPr/>
        </p:nvPicPr>
        <p:blipFill>
          <a:blip r:embed="rId4"/>
          <a:stretch>
            <a:fillRect/>
          </a:stretch>
        </p:blipFill>
        <p:spPr>
          <a:xfrm>
            <a:off x="4375150" y="1968273"/>
            <a:ext cx="3441700" cy="1358900"/>
          </a:xfrm>
          <a:prstGeom prst="rect">
            <a:avLst/>
          </a:prstGeom>
        </p:spPr>
      </p:pic>
      <p:sp>
        <p:nvSpPr>
          <p:cNvPr id="21" name="文本框 20">
            <a:extLst>
              <a:ext uri="{FF2B5EF4-FFF2-40B4-BE49-F238E27FC236}">
                <a16:creationId xmlns:a16="http://schemas.microsoft.com/office/drawing/2014/main" id="{0BEB9295-AD0C-BB1F-04C5-6F3305E2F9ED}"/>
              </a:ext>
            </a:extLst>
          </p:cNvPr>
          <p:cNvSpPr txBox="1"/>
          <p:nvPr/>
        </p:nvSpPr>
        <p:spPr>
          <a:xfrm>
            <a:off x="3778699" y="3429000"/>
            <a:ext cx="4634602" cy="646331"/>
          </a:xfrm>
          <a:prstGeom prst="rect">
            <a:avLst/>
          </a:prstGeom>
        </p:spPr>
        <p:txBody>
          <a:bodyPr wrap="none" rtlCol="0">
            <a:spAutoFit/>
          </a:bodyPr>
          <a:lstStyle/>
          <a:p>
            <a:r>
              <a:rPr lang="en-US" altLang="zh-CN" dirty="0"/>
              <a:t>relevant, consistent and accessible quantity</a:t>
            </a:r>
          </a:p>
          <a:p>
            <a:pPr algn="l"/>
            <a:endParaRPr kumimoji="1" lang="zh-CN" altLang="en-US" dirty="0">
              <a:solidFill>
                <a:srgbClr val="7D2883"/>
              </a:solidFill>
            </a:endParaRPr>
          </a:p>
        </p:txBody>
      </p:sp>
    </p:spTree>
    <p:extLst>
      <p:ext uri="{BB962C8B-B14F-4D97-AF65-F5344CB8AC3E}">
        <p14:creationId xmlns:p14="http://schemas.microsoft.com/office/powerpoint/2010/main" val="237933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BFD15-6D91-ECFE-43F2-2D3AE69FF84B}"/>
            </a:ext>
          </a:extLst>
        </p:cNvPr>
        <p:cNvGrpSpPr/>
        <p:nvPr/>
      </p:nvGrpSpPr>
      <p:grpSpPr>
        <a:xfrm>
          <a:off x="0" y="0"/>
          <a:ext cx="0" cy="0"/>
          <a:chOff x="0" y="0"/>
          <a:chExt cx="0" cy="0"/>
        </a:xfrm>
      </p:grpSpPr>
      <p:sp>
        <p:nvSpPr>
          <p:cNvPr id="11" name="文本框 10">
            <a:extLst>
              <a:ext uri="{FF2B5EF4-FFF2-40B4-BE49-F238E27FC236}">
                <a16:creationId xmlns:a16="http://schemas.microsoft.com/office/drawing/2014/main" id="{22A0D4D9-5562-5715-BEE7-67C9665FFA56}"/>
              </a:ext>
            </a:extLst>
          </p:cNvPr>
          <p:cNvSpPr txBox="1"/>
          <p:nvPr/>
        </p:nvSpPr>
        <p:spPr>
          <a:xfrm>
            <a:off x="304217" y="299428"/>
            <a:ext cx="6104964" cy="369332"/>
          </a:xfrm>
          <a:prstGeom prst="rect">
            <a:avLst/>
          </a:prstGeom>
          <a:noFill/>
        </p:spPr>
        <p:txBody>
          <a:bodyPr wrap="square">
            <a:spAutoFit/>
          </a:bodyPr>
          <a:lstStyle/>
          <a:p>
            <a:r>
              <a:rPr lang="en-US" altLang="zh-CN" dirty="0"/>
              <a:t>Section</a:t>
            </a:r>
            <a:r>
              <a:rPr lang="zh-CN" altLang="en-US" dirty="0"/>
              <a:t> </a:t>
            </a:r>
            <a:r>
              <a:rPr lang="en-US" altLang="zh-CN" dirty="0"/>
              <a:t>2.</a:t>
            </a:r>
            <a:r>
              <a:rPr lang="zh-CN" altLang="en-US" dirty="0"/>
              <a:t> </a:t>
            </a:r>
            <a:r>
              <a:rPr lang="en-US" altLang="zh-CN" dirty="0"/>
              <a:t>Results and Discussion </a:t>
            </a:r>
            <a:endParaRPr lang="zh-CN" altLang="en-US" dirty="0"/>
          </a:p>
        </p:txBody>
      </p:sp>
      <p:sp>
        <p:nvSpPr>
          <p:cNvPr id="2" name="文本框 1">
            <a:extLst>
              <a:ext uri="{FF2B5EF4-FFF2-40B4-BE49-F238E27FC236}">
                <a16:creationId xmlns:a16="http://schemas.microsoft.com/office/drawing/2014/main" id="{26F59489-5C82-EA02-E264-1FEBF18051B8}"/>
              </a:ext>
            </a:extLst>
          </p:cNvPr>
          <p:cNvSpPr txBox="1"/>
          <p:nvPr/>
        </p:nvSpPr>
        <p:spPr>
          <a:xfrm>
            <a:off x="2357378" y="941265"/>
            <a:ext cx="7477244" cy="523220"/>
          </a:xfrm>
          <a:prstGeom prst="rect">
            <a:avLst/>
          </a:prstGeom>
        </p:spPr>
        <p:txBody>
          <a:bodyPr wrap="square" rtlCol="0">
            <a:spAutoFit/>
          </a:bodyPr>
          <a:lstStyle/>
          <a:p>
            <a:pPr algn="ctr"/>
            <a:r>
              <a:rPr lang="en-US" altLang="zh-CN" sz="2800" dirty="0">
                <a:solidFill>
                  <a:srgbClr val="7D2681"/>
                </a:solidFill>
                <a:latin typeface="+mj-lt"/>
              </a:rPr>
              <a:t>Chemical</a:t>
            </a:r>
            <a:r>
              <a:rPr lang="zh-CN" altLang="en-US" sz="2800" dirty="0">
                <a:solidFill>
                  <a:srgbClr val="7D2681"/>
                </a:solidFill>
                <a:latin typeface="+mj-lt"/>
              </a:rPr>
              <a:t> </a:t>
            </a:r>
            <a:r>
              <a:rPr lang="en-US" altLang="zh-CN" sz="2800" dirty="0">
                <a:solidFill>
                  <a:srgbClr val="7D2681"/>
                </a:solidFill>
                <a:latin typeface="+mj-lt"/>
              </a:rPr>
              <a:t>space</a:t>
            </a:r>
          </a:p>
        </p:txBody>
      </p:sp>
      <p:sp>
        <p:nvSpPr>
          <p:cNvPr id="7" name="文本框 6">
            <a:extLst>
              <a:ext uri="{FF2B5EF4-FFF2-40B4-BE49-F238E27FC236}">
                <a16:creationId xmlns:a16="http://schemas.microsoft.com/office/drawing/2014/main" id="{2A41D885-DD21-FC95-273B-57C6B50E09EF}"/>
              </a:ext>
            </a:extLst>
          </p:cNvPr>
          <p:cNvSpPr txBox="1"/>
          <p:nvPr/>
        </p:nvSpPr>
        <p:spPr>
          <a:xfrm>
            <a:off x="8799616" y="4500748"/>
            <a:ext cx="184731" cy="369332"/>
          </a:xfrm>
          <a:prstGeom prst="rect">
            <a:avLst/>
          </a:prstGeom>
        </p:spPr>
        <p:txBody>
          <a:bodyPr wrap="none" rtlCol="0">
            <a:spAutoFit/>
          </a:bodyPr>
          <a:lstStyle/>
          <a:p>
            <a:pPr algn="l"/>
            <a:endParaRPr kumimoji="1" lang="zh-CN" altLang="en-US" dirty="0"/>
          </a:p>
        </p:txBody>
      </p:sp>
      <p:sp>
        <p:nvSpPr>
          <p:cNvPr id="3" name="灯片编号占位符 2">
            <a:extLst>
              <a:ext uri="{FF2B5EF4-FFF2-40B4-BE49-F238E27FC236}">
                <a16:creationId xmlns:a16="http://schemas.microsoft.com/office/drawing/2014/main" id="{E87B5A1C-C3C9-3492-313C-B6A2259C7C06}"/>
              </a:ext>
            </a:extLst>
          </p:cNvPr>
          <p:cNvSpPr>
            <a:spLocks noGrp="1"/>
          </p:cNvSpPr>
          <p:nvPr>
            <p:ph type="sldNum" sz="quarter" idx="12"/>
          </p:nvPr>
        </p:nvSpPr>
        <p:spPr/>
        <p:txBody>
          <a:bodyPr/>
          <a:lstStyle/>
          <a:p>
            <a:fld id="{7EB81B2B-FE88-CD45-B1AD-F9ACA635D2C8}" type="slidenum">
              <a:rPr lang="en-US" smtClean="0"/>
              <a:pPr/>
              <a:t>9</a:t>
            </a:fld>
            <a:endParaRPr lang="en-US" dirty="0"/>
          </a:p>
        </p:txBody>
      </p:sp>
      <p:pic>
        <p:nvPicPr>
          <p:cNvPr id="8" name="图片 7">
            <a:extLst>
              <a:ext uri="{FF2B5EF4-FFF2-40B4-BE49-F238E27FC236}">
                <a16:creationId xmlns:a16="http://schemas.microsoft.com/office/drawing/2014/main" id="{E93A686A-32A5-D314-5EAC-36AA5884690D}"/>
              </a:ext>
            </a:extLst>
          </p:cNvPr>
          <p:cNvPicPr>
            <a:picLocks noChangeAspect="1"/>
          </p:cNvPicPr>
          <p:nvPr/>
        </p:nvPicPr>
        <p:blipFill>
          <a:blip r:embed="rId3"/>
          <a:stretch>
            <a:fillRect/>
          </a:stretch>
        </p:blipFill>
        <p:spPr>
          <a:xfrm>
            <a:off x="2062222" y="1464485"/>
            <a:ext cx="7772400" cy="2936710"/>
          </a:xfrm>
          <a:prstGeom prst="rect">
            <a:avLst/>
          </a:prstGeom>
        </p:spPr>
      </p:pic>
      <p:sp>
        <p:nvSpPr>
          <p:cNvPr id="10" name="文本框 9">
            <a:extLst>
              <a:ext uri="{FF2B5EF4-FFF2-40B4-BE49-F238E27FC236}">
                <a16:creationId xmlns:a16="http://schemas.microsoft.com/office/drawing/2014/main" id="{DBEA7F55-8176-9DE1-85A0-CD0EC7848441}"/>
              </a:ext>
            </a:extLst>
          </p:cNvPr>
          <p:cNvSpPr txBox="1"/>
          <p:nvPr/>
        </p:nvSpPr>
        <p:spPr>
          <a:xfrm>
            <a:off x="1734553" y="4739749"/>
            <a:ext cx="8722894" cy="369332"/>
          </a:xfrm>
          <a:prstGeom prst="rect">
            <a:avLst/>
          </a:prstGeom>
        </p:spPr>
        <p:txBody>
          <a:bodyPr wrap="square" rtlCol="0">
            <a:spAutoFit/>
          </a:bodyPr>
          <a:lstStyle/>
          <a:p>
            <a:pPr algn="ctr"/>
            <a:r>
              <a:rPr kumimoji="1" lang="en-US" altLang="zh-CN" dirty="0"/>
              <a:t>Use</a:t>
            </a:r>
            <a:r>
              <a:rPr kumimoji="1" lang="zh-CN" altLang="en-US" dirty="0"/>
              <a:t> </a:t>
            </a:r>
            <a:r>
              <a:rPr lang="en-US" altLang="zh-CN" dirty="0">
                <a:solidFill>
                  <a:srgbClr val="FF0000"/>
                </a:solidFill>
              </a:rPr>
              <a:t>k-means</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Morgan</a:t>
            </a:r>
            <a:r>
              <a:rPr lang="zh-CN" altLang="en-US" dirty="0">
                <a:solidFill>
                  <a:srgbClr val="FF0000"/>
                </a:solidFill>
              </a:rPr>
              <a:t> </a:t>
            </a:r>
            <a:r>
              <a:rPr lang="en-US" altLang="zh-CN" dirty="0">
                <a:solidFill>
                  <a:srgbClr val="FF0000"/>
                </a:solidFill>
              </a:rPr>
              <a:t>fingerprint</a:t>
            </a:r>
            <a:r>
              <a:rPr lang="en-US" altLang="zh-CN" dirty="0"/>
              <a:t> to enhance</a:t>
            </a:r>
            <a:r>
              <a:rPr lang="zh-CN" altLang="en-US" dirty="0"/>
              <a:t> </a:t>
            </a:r>
            <a:r>
              <a:rPr lang="en-US" altLang="zh-CN" dirty="0"/>
              <a:t>diversity and chemical space</a:t>
            </a:r>
          </a:p>
        </p:txBody>
      </p:sp>
      <p:sp>
        <p:nvSpPr>
          <p:cNvPr id="12" name="文本框 11">
            <a:extLst>
              <a:ext uri="{FF2B5EF4-FFF2-40B4-BE49-F238E27FC236}">
                <a16:creationId xmlns:a16="http://schemas.microsoft.com/office/drawing/2014/main" id="{A320E3A8-829C-0B3C-496C-1AAC62EA178C}"/>
              </a:ext>
            </a:extLst>
          </p:cNvPr>
          <p:cNvSpPr txBox="1"/>
          <p:nvPr/>
        </p:nvSpPr>
        <p:spPr>
          <a:xfrm>
            <a:off x="5061101" y="5916735"/>
            <a:ext cx="2069797" cy="369332"/>
          </a:xfrm>
          <a:prstGeom prst="rect">
            <a:avLst/>
          </a:prstGeom>
        </p:spPr>
        <p:txBody>
          <a:bodyPr wrap="none" rtlCol="0">
            <a:spAutoFit/>
          </a:bodyPr>
          <a:lstStyle/>
          <a:p>
            <a:pPr algn="l"/>
            <a:r>
              <a:rPr kumimoji="1" lang="en-US" altLang="zh-CN" dirty="0"/>
              <a:t>Get</a:t>
            </a:r>
            <a:r>
              <a:rPr kumimoji="1" lang="zh-CN" altLang="en-US" dirty="0"/>
              <a:t> </a:t>
            </a:r>
            <a:r>
              <a:rPr kumimoji="1" lang="en-US" altLang="zh-CN" dirty="0"/>
              <a:t>more</a:t>
            </a:r>
            <a:r>
              <a:rPr kumimoji="1" lang="zh-CN" altLang="en-US" dirty="0"/>
              <a:t> </a:t>
            </a:r>
            <a:r>
              <a:rPr kumimoji="1" lang="en-US" altLang="zh-CN" dirty="0"/>
              <a:t>samples</a:t>
            </a:r>
            <a:endParaRPr kumimoji="1" lang="zh-CN" altLang="en-US" dirty="0"/>
          </a:p>
        </p:txBody>
      </p:sp>
      <p:cxnSp>
        <p:nvCxnSpPr>
          <p:cNvPr id="14" name="直线箭头连接符 13">
            <a:extLst>
              <a:ext uri="{FF2B5EF4-FFF2-40B4-BE49-F238E27FC236}">
                <a16:creationId xmlns:a16="http://schemas.microsoft.com/office/drawing/2014/main" id="{042D2431-6130-8A47-5179-983598445799}"/>
              </a:ext>
            </a:extLst>
          </p:cNvPr>
          <p:cNvCxnSpPr>
            <a:cxnSpLocks/>
            <a:stCxn id="10" idx="2"/>
            <a:endCxn id="12" idx="0"/>
          </p:cNvCxnSpPr>
          <p:nvPr/>
        </p:nvCxnSpPr>
        <p:spPr>
          <a:xfrm>
            <a:off x="6096000" y="5109081"/>
            <a:ext cx="0" cy="80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89681"/>
      </p:ext>
    </p:extLst>
  </p:cSld>
  <p:clrMapOvr>
    <a:masterClrMapping/>
  </p:clrMapOvr>
</p:sld>
</file>

<file path=ppt/theme/theme1.xml><?xml version="1.0" encoding="utf-8"?>
<a:theme xmlns:a="http://schemas.openxmlformats.org/drawingml/2006/main" name="Office Theme">
  <a:themeElements>
    <a:clrScheme name="CUHK Colours 1">
      <a:dk1>
        <a:srgbClr val="000000"/>
      </a:dk1>
      <a:lt1>
        <a:srgbClr val="FFFFFF"/>
      </a:lt1>
      <a:dk2>
        <a:srgbClr val="505046"/>
      </a:dk2>
      <a:lt2>
        <a:srgbClr val="EAEAEA"/>
      </a:lt2>
      <a:accent1>
        <a:srgbClr val="7D2781"/>
      </a:accent1>
      <a:accent2>
        <a:srgbClr val="9D5DA1"/>
      </a:accent2>
      <a:accent3>
        <a:srgbClr val="BD92C1"/>
      </a:accent3>
      <a:accent4>
        <a:srgbClr val="EFA922"/>
      </a:accent4>
      <a:accent5>
        <a:srgbClr val="F4BE59"/>
      </a:accent5>
      <a:accent6>
        <a:srgbClr val="F6D490"/>
      </a:accent6>
      <a:hlink>
        <a:srgbClr val="A9A9A9"/>
      </a:hlink>
      <a:folHlink>
        <a:srgbClr val="000000"/>
      </a:folHlink>
    </a:clrScheme>
    <a:fontScheme name="Custom 2">
      <a:majorFont>
        <a:latin typeface="Arial"/>
        <a:ea typeface="Microsoft JhengHei"/>
        <a:cs typeface=""/>
      </a:majorFont>
      <a:minorFont>
        <a:latin typeface="Arial"/>
        <a:ea typeface="Microsoft Jheng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7326</TotalTime>
  <Words>675</Words>
  <Application>Microsoft Macintosh PowerPoint</Application>
  <PresentationFormat>宽屏</PresentationFormat>
  <Paragraphs>98</Paragraphs>
  <Slides>15</Slides>
  <Notes>14</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15</vt:i4>
      </vt:variant>
    </vt:vector>
  </HeadingPairs>
  <TitlesOfParts>
    <vt:vector size="17" baseType="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Kwok</dc:creator>
  <cp:lastModifiedBy>ZH Li</cp:lastModifiedBy>
  <cp:revision>378</cp:revision>
  <dcterms:created xsi:type="dcterms:W3CDTF">2021-06-09T10:06:50Z</dcterms:created>
  <dcterms:modified xsi:type="dcterms:W3CDTF">2025-07-25T06:18:21Z</dcterms:modified>
</cp:coreProperties>
</file>