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4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6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7877-9A86-4980-8263-28F31ACF316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44F2-20DE-4653-8341-E2DE48A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8200" y="462697"/>
            <a:ext cx="28194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 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Maps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67000" y="14488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48832"/>
                <a:ext cx="1651000" cy="338554"/>
              </a:xfrm>
              <a:prstGeom prst="rect">
                <a:avLst/>
              </a:prstGeom>
              <a:blipFill rotWithShape="0">
                <a:blip r:embed="rId2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7" idx="2"/>
          </p:cNvCxnSpPr>
          <p:nvPr/>
        </p:nvCxnSpPr>
        <p:spPr>
          <a:xfrm>
            <a:off x="3492500" y="17873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54300" y="32364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3236436"/>
                <a:ext cx="1651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714" r="-1455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654300" y="43247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4324747"/>
                <a:ext cx="1651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4" idx="2"/>
            <a:endCxn id="7" idx="0"/>
          </p:cNvCxnSpPr>
          <p:nvPr/>
        </p:nvCxnSpPr>
        <p:spPr>
          <a:xfrm flipH="1">
            <a:off x="3492500" y="832029"/>
            <a:ext cx="25654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67000" y="20447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4300" y="26405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92500" y="23832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92500" y="29791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492500" y="40674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54300" y="49206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79800" y="46633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406900" y="14488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1448832"/>
                <a:ext cx="1651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146800" y="14488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1448832"/>
                <a:ext cx="1651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886700" y="14488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1448832"/>
                <a:ext cx="165100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/>
          <p:cNvCxnSpPr/>
          <p:nvPr/>
        </p:nvCxnSpPr>
        <p:spPr>
          <a:xfrm>
            <a:off x="5245100" y="17873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406900" y="32364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3236436"/>
                <a:ext cx="1651000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714" r="-1455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406900" y="43247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4324747"/>
                <a:ext cx="1651000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4419600" y="20447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406900" y="26405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245100" y="23832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245100" y="29791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45100" y="40674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406900" y="49206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232400" y="46633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985000" y="17873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6146800" y="32364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3236436"/>
                <a:ext cx="1651000" cy="830997"/>
              </a:xfrm>
              <a:prstGeom prst="rect">
                <a:avLst/>
              </a:prstGeom>
              <a:blipFill rotWithShape="0">
                <a:blip r:embed="rId10"/>
                <a:stretch>
                  <a:fillRect t="-714" r="-1455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146800" y="43247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4324747"/>
                <a:ext cx="16510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6159500" y="20447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146800" y="26405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6985000" y="23832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85000" y="29791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985000" y="40674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146800" y="49206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6972300" y="46633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8724900" y="17873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7886700" y="32364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3236436"/>
                <a:ext cx="1651000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714" r="-1091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886700" y="43247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4324747"/>
                <a:ext cx="16510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7899400" y="20447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86700" y="26405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8724900" y="23832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8724900" y="29791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8724900" y="40674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86700" y="49206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8712200" y="46633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" idx="2"/>
            <a:endCxn id="25" idx="0"/>
          </p:cNvCxnSpPr>
          <p:nvPr/>
        </p:nvCxnSpPr>
        <p:spPr>
          <a:xfrm flipH="1">
            <a:off x="5232400" y="832029"/>
            <a:ext cx="8255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" idx="2"/>
            <a:endCxn id="26" idx="0"/>
          </p:cNvCxnSpPr>
          <p:nvPr/>
        </p:nvCxnSpPr>
        <p:spPr>
          <a:xfrm>
            <a:off x="6057900" y="832029"/>
            <a:ext cx="9144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4" idx="2"/>
            <a:endCxn id="27" idx="0"/>
          </p:cNvCxnSpPr>
          <p:nvPr/>
        </p:nvCxnSpPr>
        <p:spPr>
          <a:xfrm>
            <a:off x="6057900" y="832029"/>
            <a:ext cx="26543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4" idx="1"/>
          </p:cNvCxnSpPr>
          <p:nvPr/>
        </p:nvCxnSpPr>
        <p:spPr>
          <a:xfrm flipH="1">
            <a:off x="2133600" y="6473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3479800" y="52591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654300" y="55164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5232400" y="52591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406900" y="55164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6972300" y="52591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6146800" y="55164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8712199" y="52591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7899400" y="55164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8200" y="6484203"/>
            <a:ext cx="28194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Concatenate, 256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直接箭头连接符 147"/>
          <p:cNvCxnSpPr>
            <a:stCxn id="139" idx="2"/>
            <a:endCxn id="146" idx="0"/>
          </p:cNvCxnSpPr>
          <p:nvPr/>
        </p:nvCxnSpPr>
        <p:spPr>
          <a:xfrm>
            <a:off x="3479800" y="5855037"/>
            <a:ext cx="25781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1" idx="2"/>
            <a:endCxn id="146" idx="0"/>
          </p:cNvCxnSpPr>
          <p:nvPr/>
        </p:nvCxnSpPr>
        <p:spPr>
          <a:xfrm>
            <a:off x="5232400" y="5855037"/>
            <a:ext cx="8255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3" idx="2"/>
            <a:endCxn id="146" idx="0"/>
          </p:cNvCxnSpPr>
          <p:nvPr/>
        </p:nvCxnSpPr>
        <p:spPr>
          <a:xfrm flipH="1">
            <a:off x="6057900" y="5855037"/>
            <a:ext cx="9144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5" idx="2"/>
            <a:endCxn id="146" idx="0"/>
          </p:cNvCxnSpPr>
          <p:nvPr/>
        </p:nvCxnSpPr>
        <p:spPr>
          <a:xfrm flipH="1">
            <a:off x="6057900" y="5855037"/>
            <a:ext cx="26670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9823447" y="647363"/>
            <a:ext cx="204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C = 4 is better?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612901" y="462696"/>
            <a:ext cx="152400" cy="13246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879600" y="462696"/>
            <a:ext cx="2743200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879600" y="1787386"/>
            <a:ext cx="774700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400" y="851258"/>
            <a:ext cx="149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ottleneck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626599" y="1448832"/>
                <a:ext cx="243839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C = 32,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bottleneck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structure, the number of input feature maps is 256, after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the number of output feature maps become 8.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will cause the lose of information. On the other hand, if C = 2, after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the number of output feature maps is 128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cannot efficiently reduce the quantity of useless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599" y="1448832"/>
                <a:ext cx="2438399" cy="4247317"/>
              </a:xfrm>
              <a:prstGeom prst="rect">
                <a:avLst/>
              </a:prstGeom>
              <a:blipFill rotWithShape="0">
                <a:blip r:embed="rId14"/>
                <a:stretch>
                  <a:fillRect l="-2000" t="-862" r="-2250" b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/>
          <p:cNvSpPr/>
          <p:nvPr/>
        </p:nvSpPr>
        <p:spPr>
          <a:xfrm>
            <a:off x="1270001" y="1448832"/>
            <a:ext cx="254000" cy="4406205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1543053" y="1448832"/>
            <a:ext cx="1123946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543053" y="5855037"/>
            <a:ext cx="1123946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-180976" y="3421102"/>
            <a:ext cx="151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Convolution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流程图: 或者 35"/>
          <p:cNvSpPr/>
          <p:nvPr/>
        </p:nvSpPr>
        <p:spPr>
          <a:xfrm>
            <a:off x="1920876" y="6488668"/>
            <a:ext cx="368300" cy="36933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直接箭头连接符 37"/>
          <p:cNvCxnSpPr>
            <a:stCxn id="146" idx="1"/>
            <a:endCxn id="36" idx="6"/>
          </p:cNvCxnSpPr>
          <p:nvPr/>
        </p:nvCxnSpPr>
        <p:spPr>
          <a:xfrm flipH="1">
            <a:off x="2289176" y="6668869"/>
            <a:ext cx="2359024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2105026" y="647363"/>
            <a:ext cx="28574" cy="583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2"/>
          </p:cNvCxnSpPr>
          <p:nvPr/>
        </p:nvCxnSpPr>
        <p:spPr>
          <a:xfrm flipH="1" flipV="1">
            <a:off x="1524001" y="6668869"/>
            <a:ext cx="396875" cy="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58825" y="6480124"/>
            <a:ext cx="765175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920876" y="4454917"/>
            <a:ext cx="593724" cy="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3016" y="4117876"/>
                <a:ext cx="20716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 is used for generating new features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" y="4117876"/>
                <a:ext cx="2071689" cy="923330"/>
              </a:xfrm>
              <a:prstGeom prst="rect">
                <a:avLst/>
              </a:prstGeom>
              <a:blipFill rotWithShape="0">
                <a:blip r:embed="rId15"/>
                <a:stretch>
                  <a:fillRect l="-264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27"/>
          <p:cNvSpPr/>
          <p:nvPr/>
        </p:nvSpPr>
        <p:spPr>
          <a:xfrm>
            <a:off x="2514600" y="4117876"/>
            <a:ext cx="7111999" cy="674082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44900" y="183297"/>
            <a:ext cx="28194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 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Maps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76401" y="911543"/>
                <a:ext cx="1651000" cy="58477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Strides = 2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911543"/>
                <a:ext cx="1651000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010" b="-11111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2476500" y="15079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51000" y="29570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0" y="2957036"/>
                <a:ext cx="1651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714" r="-1091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51000" y="40453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0" y="4045347"/>
                <a:ext cx="1651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 flipH="1">
            <a:off x="2501901" y="552629"/>
            <a:ext cx="2552699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63700" y="17653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51000" y="23611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89200" y="21038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489200" y="26997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489200" y="37880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51000" y="46412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76500" y="43839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403600" y="911543"/>
                <a:ext cx="1651000" cy="58477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Strides = 2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911543"/>
                <a:ext cx="1651000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010" b="-11111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143500" y="912575"/>
                <a:ext cx="1651000" cy="58477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Strides = 2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912575"/>
                <a:ext cx="1651000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000" b="-10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870699" y="911543"/>
                <a:ext cx="1651000" cy="58477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Strides = 2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99" y="911543"/>
                <a:ext cx="1651000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010" b="-11111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>
            <a:off x="4241800" y="15079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403600" y="29570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2957036"/>
                <a:ext cx="1651000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714" r="-1455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403600" y="40453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4045347"/>
                <a:ext cx="1651000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3416300" y="17653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03600" y="23611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241800" y="21038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41800" y="26997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41800" y="37880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03600" y="46412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229100" y="43839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81700" y="15079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143500" y="29570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957036"/>
                <a:ext cx="1651000" cy="830997"/>
              </a:xfrm>
              <a:prstGeom prst="rect">
                <a:avLst/>
              </a:prstGeom>
              <a:blipFill rotWithShape="0">
                <a:blip r:embed="rId10"/>
                <a:stretch>
                  <a:fillRect t="-714" r="-1091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143500" y="40453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045347"/>
                <a:ext cx="16510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5156200" y="17653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43500" y="23611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981700" y="21038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981700" y="26997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981700" y="37880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43500" y="46412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969000" y="43839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721600" y="15079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883400" y="2957036"/>
                <a:ext cx="1651000" cy="83099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DepthwiseConv,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0" y="2957036"/>
                <a:ext cx="1651000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714" r="-1455" b="-714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883400" y="4045347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0" y="4045347"/>
                <a:ext cx="16510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6896100" y="17653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23611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721600" y="21038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721600" y="26997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721600" y="3788033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883400" y="4641215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708900" y="4383901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2"/>
            <a:endCxn id="18" idx="0"/>
          </p:cNvCxnSpPr>
          <p:nvPr/>
        </p:nvCxnSpPr>
        <p:spPr>
          <a:xfrm flipH="1">
            <a:off x="4229100" y="552629"/>
            <a:ext cx="82550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2"/>
            <a:endCxn id="19" idx="0"/>
          </p:cNvCxnSpPr>
          <p:nvPr/>
        </p:nvCxnSpPr>
        <p:spPr>
          <a:xfrm>
            <a:off x="5054600" y="552629"/>
            <a:ext cx="914400" cy="3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" idx="2"/>
            <a:endCxn id="20" idx="0"/>
          </p:cNvCxnSpPr>
          <p:nvPr/>
        </p:nvCxnSpPr>
        <p:spPr>
          <a:xfrm>
            <a:off x="5054600" y="552629"/>
            <a:ext cx="2641599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476500" y="49797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651000" y="52370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229100" y="49797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403600" y="52370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969000" y="49797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143500" y="52370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708899" y="4979769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896100" y="5237083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44900" y="5950803"/>
            <a:ext cx="28194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Concatenate, 512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>
            <a:stCxn id="56" idx="2"/>
            <a:endCxn id="73" idx="0"/>
          </p:cNvCxnSpPr>
          <p:nvPr/>
        </p:nvCxnSpPr>
        <p:spPr>
          <a:xfrm>
            <a:off x="2476500" y="5575637"/>
            <a:ext cx="2578100" cy="37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2"/>
            <a:endCxn id="73" idx="0"/>
          </p:cNvCxnSpPr>
          <p:nvPr/>
        </p:nvCxnSpPr>
        <p:spPr>
          <a:xfrm>
            <a:off x="4229100" y="5575637"/>
            <a:ext cx="825500" cy="37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0" idx="2"/>
            <a:endCxn id="73" idx="0"/>
          </p:cNvCxnSpPr>
          <p:nvPr/>
        </p:nvCxnSpPr>
        <p:spPr>
          <a:xfrm flipH="1">
            <a:off x="5054600" y="5575637"/>
            <a:ext cx="914400" cy="37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2" idx="2"/>
            <a:endCxn id="73" idx="0"/>
          </p:cNvCxnSpPr>
          <p:nvPr/>
        </p:nvCxnSpPr>
        <p:spPr>
          <a:xfrm flipH="1">
            <a:off x="5054600" y="5575637"/>
            <a:ext cx="2667000" cy="37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6464300" y="367963"/>
            <a:ext cx="3124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8762999" y="2361168"/>
                <a:ext cx="1651000" cy="58477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512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Strides = 2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9" y="2361168"/>
                <a:ext cx="1651000" cy="584775"/>
              </a:xfrm>
              <a:prstGeom prst="rect">
                <a:avLst/>
              </a:prstGeom>
              <a:blipFill rotWithShape="0">
                <a:blip r:embed="rId14"/>
                <a:stretch>
                  <a:fillRect t="-1000" b="-10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/>
          <p:cNvCxnSpPr>
            <a:endCxn id="88" idx="0"/>
          </p:cNvCxnSpPr>
          <p:nvPr/>
        </p:nvCxnSpPr>
        <p:spPr>
          <a:xfrm>
            <a:off x="9588498" y="367963"/>
            <a:ext cx="1" cy="199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3" idx="3"/>
            <a:endCxn id="102" idx="2"/>
          </p:cNvCxnSpPr>
          <p:nvPr/>
        </p:nvCxnSpPr>
        <p:spPr>
          <a:xfrm>
            <a:off x="6464300" y="6135469"/>
            <a:ext cx="2940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流程图: 或者 101"/>
          <p:cNvSpPr/>
          <p:nvPr/>
        </p:nvSpPr>
        <p:spPr>
          <a:xfrm>
            <a:off x="9404348" y="5950803"/>
            <a:ext cx="368300" cy="36933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直接箭头连接符 103"/>
          <p:cNvCxnSpPr>
            <a:stCxn id="88" idx="2"/>
            <a:endCxn id="102" idx="0"/>
          </p:cNvCxnSpPr>
          <p:nvPr/>
        </p:nvCxnSpPr>
        <p:spPr>
          <a:xfrm flipH="1">
            <a:off x="9588498" y="2945943"/>
            <a:ext cx="1" cy="300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2" idx="6"/>
          </p:cNvCxnSpPr>
          <p:nvPr/>
        </p:nvCxnSpPr>
        <p:spPr>
          <a:xfrm>
            <a:off x="9772648" y="6135469"/>
            <a:ext cx="476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0261596" y="5966192"/>
            <a:ext cx="8255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>
            <a:off x="1295401" y="183296"/>
            <a:ext cx="2349499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295401" y="1496318"/>
            <a:ext cx="368299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左大括号 122"/>
          <p:cNvSpPr/>
          <p:nvPr/>
        </p:nvSpPr>
        <p:spPr>
          <a:xfrm>
            <a:off x="939800" y="183296"/>
            <a:ext cx="254000" cy="13246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-279400" y="552629"/>
            <a:ext cx="14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ottleneck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1000" y="1711643"/>
                <a:ext cx="1651000" cy="58477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128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Strides = 2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11643"/>
                <a:ext cx="1651000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000" b="-10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000" y="446276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64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6276"/>
                <a:ext cx="1651000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324100" y="893861"/>
            <a:ext cx="349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feature map become the half of original, the number of feature maps should be doubled.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2044700" y="615553"/>
            <a:ext cx="177800" cy="1479947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" y="2857500"/>
            <a:ext cx="527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find that, the dimension of traffic information that will be merged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quarter of original.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H, W        H/2, W/2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        Channels /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77900" y="3606800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358900" y="3898900"/>
            <a:ext cx="381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604000" y="446276"/>
                <a:ext cx="42037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size  = 96, 96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size = 6, 6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96 / 6 = 16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the number of pooling operation (strides = 2) that allowed in the whole network structure is 4.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446276"/>
                <a:ext cx="4203700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159" t="-1736" r="-115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442200" y="2488168"/>
            <a:ext cx="28194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 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Maps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896100" y="3237468"/>
                <a:ext cx="3911600" cy="3693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DeformableConv, 1024</a:t>
                </a: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3237468"/>
                <a:ext cx="3911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>
            <a:off x="8851900" y="2857500"/>
            <a:ext cx="0" cy="379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026400" y="3986768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1024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0" y="3986768"/>
                <a:ext cx="1651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727" t="-1667" r="-364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7213600" y="4711580"/>
            <a:ext cx="32766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GlobalAveragePooling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5" idx="2"/>
            <a:endCxn id="18" idx="0"/>
          </p:cNvCxnSpPr>
          <p:nvPr/>
        </p:nvCxnSpPr>
        <p:spPr>
          <a:xfrm>
            <a:off x="8851900" y="3606800"/>
            <a:ext cx="0" cy="379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2"/>
            <a:endCxn id="19" idx="0"/>
          </p:cNvCxnSpPr>
          <p:nvPr/>
        </p:nvCxnSpPr>
        <p:spPr>
          <a:xfrm>
            <a:off x="8851900" y="4325322"/>
            <a:ext cx="0" cy="3862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620000" y="5477806"/>
                <a:ext cx="24638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num_classes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477806"/>
                <a:ext cx="246380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1695" b="-1864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8826500" y="5080912"/>
            <a:ext cx="0" cy="3862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>
            <a:off x="6477001" y="2488168"/>
            <a:ext cx="90168" cy="1837154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左大括号 26"/>
          <p:cNvSpPr/>
          <p:nvPr/>
        </p:nvSpPr>
        <p:spPr>
          <a:xfrm>
            <a:off x="6477001" y="4432300"/>
            <a:ext cx="90168" cy="1384060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56579" y="3193761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FC_1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2440" y="4939664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FC_2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000" y="4432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deformable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reason is Data augmentation will bring unknown affine transformation.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reason is dataset which contain  different zoom scales of the same feature.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9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19600" y="107097"/>
            <a:ext cx="28194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Maps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438400" y="10932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093232"/>
                <a:ext cx="1651000" cy="338554"/>
              </a:xfrm>
              <a:prstGeom prst="rect">
                <a:avLst/>
              </a:prstGeom>
              <a:blipFill rotWithShape="0">
                <a:blip r:embed="rId2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2"/>
          </p:cNvCxnSpPr>
          <p:nvPr/>
        </p:nvCxnSpPr>
        <p:spPr>
          <a:xfrm>
            <a:off x="3263900" y="14317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425700" y="2880836"/>
                <a:ext cx="1651000" cy="107721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eformable,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DepthwiseConv,</a:t>
                </a:r>
                <a:endParaRPr 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00" y="2880836"/>
                <a:ext cx="1651000" cy="1077218"/>
              </a:xfrm>
              <a:prstGeom prst="rect">
                <a:avLst/>
              </a:prstGeom>
              <a:blipFill rotWithShape="0">
                <a:blip r:embed="rId3"/>
                <a:stretch>
                  <a:fillRect t="-556" b="-5556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425700" y="4237554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00" y="4237554"/>
                <a:ext cx="1651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3263900" y="476429"/>
            <a:ext cx="25654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38400" y="16891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5700" y="22849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63900" y="20276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63900" y="26235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63900" y="3969147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25700" y="4833422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51200" y="4576108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178300" y="10932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00" y="1093232"/>
                <a:ext cx="1651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918200" y="10932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0" y="1093232"/>
                <a:ext cx="16510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658100" y="1093232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1093232"/>
                <a:ext cx="165100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>
            <a:off x="5016500" y="14317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178300" y="2880836"/>
                <a:ext cx="1651000" cy="107721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Deformable,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DepthwiseConv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00" y="2880836"/>
                <a:ext cx="1651000" cy="1077218"/>
              </a:xfrm>
              <a:prstGeom prst="rect">
                <a:avLst/>
              </a:prstGeom>
              <a:blipFill rotWithShape="0">
                <a:blip r:embed="rId8"/>
                <a:stretch>
                  <a:fillRect t="-556" r="-1455" b="-5556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178300" y="4237554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00" y="4237554"/>
                <a:ext cx="1651000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191000" y="16891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78300" y="22849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016500" y="20276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16500" y="26235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91100" y="39580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78300" y="4833422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003800" y="4576108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756400" y="14317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918200" y="2880836"/>
                <a:ext cx="1651000" cy="107721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endParaRPr 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Deformable,</a:t>
                </a:r>
                <a:endParaRPr 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DepthwiseConv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0" y="2880836"/>
                <a:ext cx="1651000" cy="1077218"/>
              </a:xfrm>
              <a:prstGeom prst="rect">
                <a:avLst/>
              </a:prstGeom>
              <a:blipFill rotWithShape="0">
                <a:blip r:embed="rId10"/>
                <a:stretch>
                  <a:fillRect t="-556" r="-1091" b="-5556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5918200" y="4237554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0" y="4237554"/>
                <a:ext cx="16510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5930900" y="16891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18200" y="22849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756400" y="20276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756400" y="26235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743700" y="3969147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918200" y="4833422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743700" y="4576108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496300" y="143178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7658100" y="2880836"/>
                <a:ext cx="1651000" cy="107721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endParaRPr 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Deformable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DepthwiseConv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2880836"/>
                <a:ext cx="1651000" cy="1077218"/>
              </a:xfrm>
              <a:prstGeom prst="rect">
                <a:avLst/>
              </a:prstGeom>
              <a:blipFill rotWithShape="0">
                <a:blip r:embed="rId12"/>
                <a:stretch>
                  <a:fillRect t="-556" r="-1455" b="-5556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7658100" y="4237554"/>
                <a:ext cx="1651000" cy="33855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Conv,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</a:t>
                </a:r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4237554"/>
                <a:ext cx="16510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1667" b="-1666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7670800" y="168910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658100" y="2284968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496300" y="20276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496300" y="2623522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509000" y="3958054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58100" y="4833422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483600" y="4576108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2"/>
            <a:endCxn id="17" idx="0"/>
          </p:cNvCxnSpPr>
          <p:nvPr/>
        </p:nvCxnSpPr>
        <p:spPr>
          <a:xfrm flipH="1">
            <a:off x="5003800" y="476429"/>
            <a:ext cx="8255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" idx="2"/>
            <a:endCxn id="18" idx="0"/>
          </p:cNvCxnSpPr>
          <p:nvPr/>
        </p:nvCxnSpPr>
        <p:spPr>
          <a:xfrm>
            <a:off x="5829300" y="476429"/>
            <a:ext cx="9144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" idx="2"/>
            <a:endCxn id="19" idx="0"/>
          </p:cNvCxnSpPr>
          <p:nvPr/>
        </p:nvCxnSpPr>
        <p:spPr>
          <a:xfrm>
            <a:off x="5829300" y="476429"/>
            <a:ext cx="2654300" cy="6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251200" y="517197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25700" y="542929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003800" y="517197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178300" y="542929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6743700" y="517197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918200" y="542929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8483599" y="5171976"/>
            <a:ext cx="0" cy="2573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70800" y="5429290"/>
            <a:ext cx="16510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19600" y="6397010"/>
            <a:ext cx="28194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>
            <a:stCxn id="54" idx="2"/>
            <a:endCxn id="61" idx="0"/>
          </p:cNvCxnSpPr>
          <p:nvPr/>
        </p:nvCxnSpPr>
        <p:spPr>
          <a:xfrm>
            <a:off x="3251200" y="5767844"/>
            <a:ext cx="25781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2"/>
            <a:endCxn id="61" idx="0"/>
          </p:cNvCxnSpPr>
          <p:nvPr/>
        </p:nvCxnSpPr>
        <p:spPr>
          <a:xfrm>
            <a:off x="5003800" y="5767844"/>
            <a:ext cx="8255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2"/>
            <a:endCxn id="61" idx="0"/>
          </p:cNvCxnSpPr>
          <p:nvPr/>
        </p:nvCxnSpPr>
        <p:spPr>
          <a:xfrm flipH="1">
            <a:off x="5829300" y="5767844"/>
            <a:ext cx="9144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2"/>
            <a:endCxn id="61" idx="0"/>
          </p:cNvCxnSpPr>
          <p:nvPr/>
        </p:nvCxnSpPr>
        <p:spPr>
          <a:xfrm flipH="1">
            <a:off x="5829300" y="5767844"/>
            <a:ext cx="2667000" cy="6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大括号 65"/>
          <p:cNvSpPr/>
          <p:nvPr/>
        </p:nvSpPr>
        <p:spPr>
          <a:xfrm>
            <a:off x="9524999" y="349429"/>
            <a:ext cx="419100" cy="6289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文本框 66"/>
          <p:cNvSpPr txBox="1"/>
          <p:nvPr/>
        </p:nvSpPr>
        <p:spPr>
          <a:xfrm>
            <a:off x="10083797" y="304581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Dilated rate = 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residual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5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9900" y="431800"/>
            <a:ext cx="685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Dilated Convolution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→ 2 → 1 (without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connections)</a:t>
            </a:r>
          </a:p>
        </p:txBody>
      </p:sp>
    </p:spTree>
    <p:extLst>
      <p:ext uri="{BB962C8B-B14F-4D97-AF65-F5344CB8AC3E}">
        <p14:creationId xmlns:p14="http://schemas.microsoft.com/office/powerpoint/2010/main" val="243262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592</Words>
  <Application>Microsoft Office PowerPoint</Application>
  <PresentationFormat>宽屏</PresentationFormat>
  <Paragraphs>144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xingshuli</dc:creator>
  <cp:lastModifiedBy>xingshuli</cp:lastModifiedBy>
  <cp:revision>27</cp:revision>
  <dcterms:created xsi:type="dcterms:W3CDTF">2018-05-14T08:28:06Z</dcterms:created>
  <dcterms:modified xsi:type="dcterms:W3CDTF">2018-05-15T07:48:09Z</dcterms:modified>
</cp:coreProperties>
</file>