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6" r:id="rId5"/>
  </p:sldMasterIdLst>
  <p:notesMasterIdLst>
    <p:notesMasterId r:id="rId7"/>
  </p:notesMasterIdLst>
  <p:handoutMasterIdLst>
    <p:handoutMasterId r:id="rId51"/>
  </p:handoutMasterIdLst>
  <p:sldIdLst>
    <p:sldId id="712" r:id="rId6"/>
    <p:sldId id="710" r:id="rId8"/>
    <p:sldId id="713" r:id="rId9"/>
    <p:sldId id="717" r:id="rId10"/>
    <p:sldId id="723" r:id="rId11"/>
    <p:sldId id="714" r:id="rId12"/>
    <p:sldId id="715" r:id="rId13"/>
    <p:sldId id="718" r:id="rId14"/>
    <p:sldId id="716" r:id="rId15"/>
    <p:sldId id="719" r:id="rId16"/>
    <p:sldId id="720" r:id="rId17"/>
    <p:sldId id="721" r:id="rId18"/>
    <p:sldId id="722" r:id="rId19"/>
    <p:sldId id="751" r:id="rId20"/>
    <p:sldId id="724" r:id="rId21"/>
    <p:sldId id="725" r:id="rId22"/>
    <p:sldId id="726" r:id="rId23"/>
    <p:sldId id="739" r:id="rId24"/>
    <p:sldId id="743" r:id="rId25"/>
    <p:sldId id="727" r:id="rId26"/>
    <p:sldId id="732" r:id="rId27"/>
    <p:sldId id="733" r:id="rId28"/>
    <p:sldId id="734" r:id="rId29"/>
    <p:sldId id="735" r:id="rId30"/>
    <p:sldId id="754" r:id="rId31"/>
    <p:sldId id="745" r:id="rId32"/>
    <p:sldId id="755" r:id="rId33"/>
    <p:sldId id="736" r:id="rId34"/>
    <p:sldId id="740" r:id="rId35"/>
    <p:sldId id="746" r:id="rId36"/>
    <p:sldId id="728" r:id="rId37"/>
    <p:sldId id="730" r:id="rId38"/>
    <p:sldId id="749" r:id="rId39"/>
    <p:sldId id="737" r:id="rId40"/>
    <p:sldId id="738" r:id="rId41"/>
    <p:sldId id="748" r:id="rId42"/>
    <p:sldId id="741" r:id="rId43"/>
    <p:sldId id="747" r:id="rId44"/>
    <p:sldId id="750" r:id="rId45"/>
    <p:sldId id="753" r:id="rId46"/>
    <p:sldId id="744" r:id="rId47"/>
    <p:sldId id="752" r:id="rId48"/>
    <p:sldId id="756" r:id="rId49"/>
    <p:sldId id="574" r:id="rId50"/>
  </p:sldIdLst>
  <p:sldSz cx="12192000" cy="6858000"/>
  <p:notesSz cx="6858000" cy="9144000"/>
  <p:defaultTextStyle>
    <a:defPPr>
      <a:defRPr lang="fr-FR"/>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232"/>
    <a:srgbClr val="45B0DC"/>
    <a:srgbClr val="DBDBDB"/>
    <a:srgbClr val="63BB46"/>
    <a:srgbClr val="000000"/>
    <a:srgbClr val="2F3947"/>
    <a:srgbClr val="1E2631"/>
    <a:srgbClr val="222A35"/>
    <a:srgbClr val="444D59"/>
    <a:srgbClr val="2F3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2" autoAdjust="0"/>
    <p:restoredTop sz="94886" autoAdjust="0"/>
  </p:normalViewPr>
  <p:slideViewPr>
    <p:cSldViewPr>
      <p:cViewPr varScale="1">
        <p:scale>
          <a:sx n="62" d="100"/>
          <a:sy n="62" d="100"/>
        </p:scale>
        <p:origin x="1026" y="72"/>
      </p:cViewPr>
      <p:guideLst>
        <p:guide orient="horz" pos="2251"/>
        <p:guide orient="horz" pos="3159"/>
        <p:guide orient="horz" pos="1008"/>
        <p:guide pos="3840"/>
        <p:guide pos="575"/>
        <p:guide pos="7105"/>
        <p:guide pos="7378"/>
        <p:guide pos="302"/>
        <p:guide pos="1965"/>
        <p:guide pos="5715"/>
        <p:guide pos="4384"/>
        <p:guide orient="horz" pos="3285"/>
        <p:guide orient="horz" pos="2160"/>
      </p:guideLst>
    </p:cSldViewPr>
  </p:slid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nb slides</c:v>
                </c:pt>
              </c:strCache>
            </c:strRef>
          </c:tx>
          <c:spPr>
            <a:solidFill>
              <a:schemeClr val="accent1"/>
            </a:solidFill>
            <a:ln>
              <a:noFill/>
            </a:ln>
            <a:effectLst/>
          </c:spPr>
          <c:invertIfNegative val="0"/>
          <c:dPt>
            <c:idx val="0"/>
            <c:invertIfNegative val="0"/>
            <c:bubble3D val="0"/>
            <c:spPr>
              <a:solidFill>
                <a:schemeClr val="accent6"/>
              </a:solidFill>
              <a:ln>
                <a:noFill/>
              </a:ln>
              <a:effectLst/>
            </c:spPr>
          </c:dPt>
          <c:dPt>
            <c:idx val="1"/>
            <c:invertIfNegative val="0"/>
            <c:bubble3D val="0"/>
            <c:spPr>
              <a:solidFill>
                <a:schemeClr val="accent5"/>
              </a:solidFill>
              <a:ln>
                <a:noFill/>
              </a:ln>
              <a:effectLst/>
            </c:spPr>
          </c:dPt>
          <c:dPt>
            <c:idx val="2"/>
            <c:invertIfNegative val="0"/>
            <c:bubble3D val="0"/>
            <c:spPr>
              <a:solidFill>
                <a:schemeClr val="accent4"/>
              </a:solidFill>
              <a:ln>
                <a:noFill/>
              </a:ln>
              <a:effectLst/>
            </c:spPr>
          </c:dPt>
          <c:dPt>
            <c:idx val="3"/>
            <c:invertIfNegative val="0"/>
            <c:bubble3D val="0"/>
            <c:spPr>
              <a:solidFill>
                <a:schemeClr val="accent3"/>
              </a:solidFill>
              <a:ln>
                <a:noFill/>
              </a:ln>
              <a:effectLst/>
            </c:spPr>
          </c:dPt>
          <c:dPt>
            <c:idx val="4"/>
            <c:invertIfNegative val="0"/>
            <c:bubble3D val="0"/>
            <c:spPr>
              <a:solidFill>
                <a:schemeClr val="accent2"/>
              </a:solidFill>
              <a:ln>
                <a:noFill/>
              </a:ln>
              <a:effectLst/>
            </c:spPr>
          </c:dPt>
          <c:dPt>
            <c:idx val="5"/>
            <c:invertIfNegative val="0"/>
            <c:bubble3D val="0"/>
            <c:spPr>
              <a:solidFill>
                <a:schemeClr val="accent1"/>
              </a:solidFill>
              <a:ln>
                <a:noFill/>
              </a:ln>
              <a:effectLst/>
            </c:spPr>
          </c:dPt>
          <c:dLbls>
            <c:delete val="1"/>
          </c:dLbls>
          <c:cat>
            <c:strRef>
              <c:f>Sheet1!$A$2:$A$7</c:f>
              <c:strCache>
                <c:ptCount val="6"/>
                <c:pt idx="0">
                  <c:v>part 1</c:v>
                </c:pt>
                <c:pt idx="1">
                  <c:v>part 2</c:v>
                </c:pt>
                <c:pt idx="2">
                  <c:v>part 3</c:v>
                </c:pt>
                <c:pt idx="3">
                  <c:v>part 4</c:v>
                </c:pt>
                <c:pt idx="4">
                  <c:v>part 5</c:v>
                </c:pt>
                <c:pt idx="5">
                  <c:v>part 6</c:v>
                </c:pt>
              </c:strCache>
            </c:strRef>
          </c:cat>
          <c:val>
            <c:numRef>
              <c:f>Sheet1!$B$2:$B$7</c:f>
              <c:numCache>
                <c:formatCode>General</c:formatCode>
                <c:ptCount val="6"/>
                <c:pt idx="0">
                  <c:v>12</c:v>
                </c:pt>
                <c:pt idx="1">
                  <c:v>20</c:v>
                </c:pt>
                <c:pt idx="2">
                  <c:v>8</c:v>
                </c:pt>
                <c:pt idx="3">
                  <c:v>37</c:v>
                </c:pt>
                <c:pt idx="4">
                  <c:v>30</c:v>
                </c:pt>
                <c:pt idx="5">
                  <c:v>22</c:v>
                </c:pt>
              </c:numCache>
            </c:numRef>
          </c:val>
        </c:ser>
        <c:dLbls>
          <c:showLegendKey val="0"/>
          <c:showVal val="0"/>
          <c:showCatName val="0"/>
          <c:showSerName val="0"/>
          <c:showPercent val="0"/>
          <c:showBubbleSize val="0"/>
        </c:dLbls>
        <c:gapWidth val="11"/>
        <c:overlap val="-27"/>
        <c:axId val="860564592"/>
        <c:axId val="860573552"/>
      </c:barChart>
      <c:catAx>
        <c:axId val="860564592"/>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860573552"/>
        <c:crosses val="autoZero"/>
        <c:auto val="1"/>
        <c:lblAlgn val="ctr"/>
        <c:lblOffset val="100"/>
        <c:noMultiLvlLbl val="0"/>
      </c:catAx>
      <c:valAx>
        <c:axId val="86057355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86056459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5F8710-7791-0441-A15D-7793F193496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4AE7CC3C-34C1-E54B-B081-E9B82046A073}">
      <dgm:prSet phldrT="[Text]" custT="1"/>
      <dgm:spPr>
        <a:solidFill>
          <a:schemeClr val="accent6"/>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E9B3BBAB-763A-5748-8957-F3D39DD3E49E}" cxnId="{99BC1D47-29BE-EE44-AD2C-73824DA0EE6A}" type="parTrans">
      <dgm:prSet/>
      <dgm:spPr/>
      <dgm:t>
        <a:bodyPr/>
        <a:lstStyle/>
        <a:p>
          <a:endParaRPr lang="en-US" sz="1200">
            <a:latin typeface="+mj-lt"/>
            <a:cs typeface="Roboto condensed"/>
          </a:endParaRPr>
        </a:p>
      </dgm:t>
    </dgm:pt>
    <dgm:pt modelId="{ADC155B5-4E67-7145-A283-B633159ACBB7}" cxnId="{99BC1D47-29BE-EE44-AD2C-73824DA0EE6A}" type="sibTrans">
      <dgm:prSet/>
      <dgm:spPr/>
      <dgm:t>
        <a:bodyPr/>
        <a:lstStyle/>
        <a:p>
          <a:endParaRPr lang="en-US" sz="1200">
            <a:latin typeface="+mj-lt"/>
            <a:cs typeface="Roboto condensed"/>
          </a:endParaRPr>
        </a:p>
      </dgm:t>
    </dgm:pt>
    <dgm:pt modelId="{D78EB7E7-E011-354C-AFC6-8D9607113E1B}">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1A4F990E-91F5-7F45-8578-E1CF1815D2B1}" cxnId="{003CF878-98DD-164C-93A9-0ED9D5CF3879}" type="parTrans">
      <dgm:prSet/>
      <dgm:spPr>
        <a:ln w="12700" cmpd="sng">
          <a:solidFill>
            <a:srgbClr val="BFBFBF"/>
          </a:solidFill>
          <a:prstDash val="sysDash"/>
        </a:ln>
      </dgm:spPr>
      <dgm:t>
        <a:bodyPr/>
        <a:lstStyle/>
        <a:p>
          <a:endParaRPr lang="en-US" sz="1200">
            <a:latin typeface="+mj-lt"/>
            <a:cs typeface="Roboto condensed"/>
          </a:endParaRPr>
        </a:p>
      </dgm:t>
    </dgm:pt>
    <dgm:pt modelId="{0466174A-757F-574E-A5BA-11BC7CD7AC78}" cxnId="{003CF878-98DD-164C-93A9-0ED9D5CF3879}" type="sibTrans">
      <dgm:prSet/>
      <dgm:spPr/>
      <dgm:t>
        <a:bodyPr/>
        <a:lstStyle/>
        <a:p>
          <a:endParaRPr lang="en-US" sz="1200">
            <a:latin typeface="+mj-lt"/>
            <a:cs typeface="Roboto condensed"/>
          </a:endParaRPr>
        </a:p>
      </dgm:t>
    </dgm:pt>
    <dgm:pt modelId="{7E3163A8-D718-5D4C-A6A3-B50B12A52982}">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A85AD893-B37E-1C49-83DB-E82FACE21211}" cxnId="{8D23B7F6-17F0-C449-8E98-542419A892C6}" type="parTrans">
      <dgm:prSet/>
      <dgm:spPr>
        <a:ln w="12700" cmpd="sng">
          <a:solidFill>
            <a:srgbClr val="BFBFBF"/>
          </a:solidFill>
          <a:prstDash val="sysDash"/>
        </a:ln>
      </dgm:spPr>
      <dgm:t>
        <a:bodyPr/>
        <a:lstStyle/>
        <a:p>
          <a:endParaRPr lang="en-US" sz="1200">
            <a:latin typeface="+mj-lt"/>
            <a:cs typeface="Roboto condensed"/>
          </a:endParaRPr>
        </a:p>
      </dgm:t>
    </dgm:pt>
    <dgm:pt modelId="{D7C92D55-4ECD-184C-84E7-5369E1C81968}" cxnId="{8D23B7F6-17F0-C449-8E98-542419A892C6}" type="sibTrans">
      <dgm:prSet/>
      <dgm:spPr/>
      <dgm:t>
        <a:bodyPr/>
        <a:lstStyle/>
        <a:p>
          <a:endParaRPr lang="en-US" sz="1200">
            <a:latin typeface="+mj-lt"/>
            <a:cs typeface="Roboto condensed"/>
          </a:endParaRPr>
        </a:p>
      </dgm:t>
    </dgm:pt>
    <dgm:pt modelId="{A05E0AEF-921E-BA4D-B4F0-7E073F80F997}">
      <dgm:prSet phldrT="[Text]" custT="1"/>
      <dgm:spPr>
        <a:solidFill>
          <a:schemeClr val="accent5"/>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097F75-1EC6-0340-80E6-14A55F4B66C4}" cxnId="{DA8A3CFD-3733-824A-A055-A234CCE635B9}" type="parTrans">
      <dgm:prSet/>
      <dgm:spPr/>
      <dgm:t>
        <a:bodyPr/>
        <a:lstStyle/>
        <a:p>
          <a:endParaRPr lang="en-US" sz="1200">
            <a:latin typeface="+mj-lt"/>
            <a:cs typeface="Roboto condensed"/>
          </a:endParaRPr>
        </a:p>
      </dgm:t>
    </dgm:pt>
    <dgm:pt modelId="{0D628120-C960-EC4F-A63A-49FDB8924763}" cxnId="{DA8A3CFD-3733-824A-A055-A234CCE635B9}" type="sibTrans">
      <dgm:prSet/>
      <dgm:spPr/>
      <dgm:t>
        <a:bodyPr/>
        <a:lstStyle/>
        <a:p>
          <a:endParaRPr lang="en-US" sz="1200">
            <a:latin typeface="+mj-lt"/>
            <a:cs typeface="Roboto condensed"/>
          </a:endParaRPr>
        </a:p>
      </dgm:t>
    </dgm:pt>
    <dgm:pt modelId="{B2DC2CDF-59C7-7946-9B45-5623D3D4104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E046B0D4-72A0-8F45-B16C-6683861BE75D}" cxnId="{48D6A3A2-9CAD-0841-809D-0FD076294BEC}" type="parTrans">
      <dgm:prSet/>
      <dgm:spPr>
        <a:ln w="12700" cmpd="sng">
          <a:solidFill>
            <a:srgbClr val="BFBFBF"/>
          </a:solidFill>
          <a:prstDash val="sysDash"/>
        </a:ln>
      </dgm:spPr>
      <dgm:t>
        <a:bodyPr/>
        <a:lstStyle/>
        <a:p>
          <a:endParaRPr lang="en-US" sz="1200">
            <a:latin typeface="+mj-lt"/>
            <a:cs typeface="Roboto condensed"/>
          </a:endParaRPr>
        </a:p>
      </dgm:t>
    </dgm:pt>
    <dgm:pt modelId="{9795F930-B212-0741-B1F6-B2E3C6EB0267}" cxnId="{48D6A3A2-9CAD-0841-809D-0FD076294BEC}" type="sibTrans">
      <dgm:prSet/>
      <dgm:spPr/>
      <dgm:t>
        <a:bodyPr/>
        <a:lstStyle/>
        <a:p>
          <a:endParaRPr lang="en-US" sz="1200">
            <a:latin typeface="+mj-lt"/>
            <a:cs typeface="Roboto condensed"/>
          </a:endParaRPr>
        </a:p>
      </dgm:t>
    </dgm:pt>
    <dgm:pt modelId="{18DE6AF9-D76C-434E-B6E7-39638936EC78}">
      <dgm:prSet phldrT="[Text]" custT="1"/>
      <dgm:spPr>
        <a:solidFill>
          <a:schemeClr val="accent4"/>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47047A21-EFAD-4742-86C4-87EC20E0C6DC}" cxnId="{8173031A-8017-3D4C-AE37-B55791E23E02}" type="parTrans">
      <dgm:prSet/>
      <dgm:spPr/>
      <dgm:t>
        <a:bodyPr/>
        <a:lstStyle/>
        <a:p>
          <a:endParaRPr lang="en-US" sz="1200">
            <a:latin typeface="+mj-lt"/>
            <a:cs typeface="Roboto condensed"/>
          </a:endParaRPr>
        </a:p>
      </dgm:t>
    </dgm:pt>
    <dgm:pt modelId="{FFFA109B-02BB-9644-A17B-D800875EBD23}" cxnId="{8173031A-8017-3D4C-AE37-B55791E23E02}" type="sibTrans">
      <dgm:prSet/>
      <dgm:spPr/>
      <dgm:t>
        <a:bodyPr/>
        <a:lstStyle/>
        <a:p>
          <a:endParaRPr lang="en-US" sz="1200">
            <a:latin typeface="+mj-lt"/>
            <a:cs typeface="Roboto condensed"/>
          </a:endParaRPr>
        </a:p>
      </dgm:t>
    </dgm:pt>
    <dgm:pt modelId="{BEDD03D8-7168-7B4E-9F50-B585A211DE9E}">
      <dgm:prSet phldrT="[Text]" custT="1"/>
      <dgm:spPr>
        <a:solidFill>
          <a:schemeClr val="accent2"/>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15A6B0-5CB2-7145-94C2-7418BC39C1C5}" cxnId="{A8493A5B-E06D-8B4A-B246-1D78C5C3BE8F}" type="parTrans">
      <dgm:prSet/>
      <dgm:spPr/>
      <dgm:t>
        <a:bodyPr/>
        <a:lstStyle/>
        <a:p>
          <a:endParaRPr lang="en-US" sz="1200">
            <a:latin typeface="+mj-lt"/>
            <a:cs typeface="Roboto condensed"/>
          </a:endParaRPr>
        </a:p>
      </dgm:t>
    </dgm:pt>
    <dgm:pt modelId="{3A1695AE-C96B-F84E-879B-5A29963ABB77}" cxnId="{A8493A5B-E06D-8B4A-B246-1D78C5C3BE8F}" type="sibTrans">
      <dgm:prSet/>
      <dgm:spPr/>
      <dgm:t>
        <a:bodyPr/>
        <a:lstStyle/>
        <a:p>
          <a:endParaRPr lang="en-US" sz="1200">
            <a:latin typeface="+mj-lt"/>
            <a:cs typeface="Roboto condensed"/>
          </a:endParaRPr>
        </a:p>
      </dgm:t>
    </dgm:pt>
    <dgm:pt modelId="{FBE03D3B-42A5-414D-9879-07FA8A5E901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29D328CF-CBE0-F149-B171-93CD6A3C3D78}" cxnId="{E55FD47F-6AB9-B341-A5F6-A951A864B2C3}" type="parTrans">
      <dgm:prSet/>
      <dgm:spPr>
        <a:ln w="12700">
          <a:solidFill>
            <a:srgbClr val="BFBFBF"/>
          </a:solidFill>
          <a:prstDash val="sysDash"/>
        </a:ln>
      </dgm:spPr>
      <dgm:t>
        <a:bodyPr/>
        <a:lstStyle/>
        <a:p>
          <a:endParaRPr lang="en-US" sz="1200">
            <a:latin typeface="+mj-lt"/>
            <a:cs typeface="Roboto condensed"/>
          </a:endParaRPr>
        </a:p>
      </dgm:t>
    </dgm:pt>
    <dgm:pt modelId="{7B1AF68C-880A-3D4F-9B33-2D47FF974765}" cxnId="{E55FD47F-6AB9-B341-A5F6-A951A864B2C3}" type="sibTrans">
      <dgm:prSet/>
      <dgm:spPr/>
      <dgm:t>
        <a:bodyPr/>
        <a:lstStyle/>
        <a:p>
          <a:endParaRPr lang="en-US" sz="1200">
            <a:latin typeface="+mj-lt"/>
            <a:cs typeface="Roboto condensed"/>
          </a:endParaRPr>
        </a:p>
      </dgm:t>
    </dgm:pt>
    <dgm:pt modelId="{002D74CC-3F28-F34D-A8FF-26B81B86DFD3}">
      <dgm:prSe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0890FDC2-3DBB-7246-A901-562DC68117A7}" cxnId="{00A3CFC7-DFE9-9F45-9247-1256FEC1D452}" type="parTrans">
      <dgm:prSet/>
      <dgm:spPr>
        <a:ln w="12700">
          <a:solidFill>
            <a:srgbClr val="BFBFBF"/>
          </a:solidFill>
          <a:prstDash val="sysDash"/>
        </a:ln>
      </dgm:spPr>
      <dgm:t>
        <a:bodyPr/>
        <a:lstStyle/>
        <a:p>
          <a:endParaRPr lang="en-US" sz="1200">
            <a:latin typeface="+mj-lt"/>
            <a:cs typeface="Roboto condensed"/>
          </a:endParaRPr>
        </a:p>
      </dgm:t>
    </dgm:pt>
    <dgm:pt modelId="{CCC2758D-A522-D64E-884F-C156709E10DB}" cxnId="{00A3CFC7-DFE9-9F45-9247-1256FEC1D452}" type="sibTrans">
      <dgm:prSet/>
      <dgm:spPr/>
      <dgm:t>
        <a:bodyPr/>
        <a:lstStyle/>
        <a:p>
          <a:endParaRPr lang="en-US" sz="1200">
            <a:latin typeface="+mj-lt"/>
            <a:cs typeface="Roboto condensed"/>
          </a:endParaRPr>
        </a:p>
      </dgm:t>
    </dgm:pt>
    <dgm:pt modelId="{29ACA1F6-94E7-C64D-A0EC-D493CE122E46}">
      <dgm:prSet custT="1"/>
      <dgm:spPr>
        <a:solidFill>
          <a:schemeClr val="accent1"/>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B4A66961-7C5D-1149-98E3-E5D6A7AD8DAC}" cxnId="{A8C62922-25E8-C945-8FC7-A756A39BD0EB}" type="parTrans">
      <dgm:prSet/>
      <dgm:spPr/>
      <dgm:t>
        <a:bodyPr/>
        <a:lstStyle/>
        <a:p>
          <a:endParaRPr lang="en-US" sz="1200">
            <a:latin typeface="+mj-lt"/>
            <a:cs typeface="Roboto condensed"/>
          </a:endParaRPr>
        </a:p>
      </dgm:t>
    </dgm:pt>
    <dgm:pt modelId="{00C9A1B4-B33C-C749-92EC-0FFCB60ABDFF}" cxnId="{A8C62922-25E8-C945-8FC7-A756A39BD0EB}" type="sibTrans">
      <dgm:prSet/>
      <dgm:spPr/>
      <dgm:t>
        <a:bodyPr/>
        <a:lstStyle/>
        <a:p>
          <a:endParaRPr lang="en-US" sz="1200">
            <a:latin typeface="+mj-lt"/>
            <a:cs typeface="Roboto condensed"/>
          </a:endParaRPr>
        </a:p>
      </dgm:t>
    </dgm:pt>
    <dgm:pt modelId="{FE58CFE1-D5A4-E144-ADD2-E351FF2AF9D2}">
      <dgm:prSe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endParaRPr>
        </a:p>
      </dgm:t>
    </dgm:pt>
    <dgm:pt modelId="{34DDCDAC-0544-F442-9E06-DD179488C3BA}" cxnId="{1091B4A3-7AA8-084C-A994-C34E73F276FA}" type="parTrans">
      <dgm:prSet/>
      <dgm:spPr>
        <a:ln w="12700">
          <a:solidFill>
            <a:srgbClr val="BFBFBF"/>
          </a:solidFill>
          <a:prstDash val="sysDash"/>
        </a:ln>
      </dgm:spPr>
      <dgm:t>
        <a:bodyPr/>
        <a:lstStyle/>
        <a:p>
          <a:endParaRPr lang="en-US" sz="1200">
            <a:latin typeface="+mj-lt"/>
            <a:cs typeface="Roboto condensed"/>
          </a:endParaRPr>
        </a:p>
      </dgm:t>
    </dgm:pt>
    <dgm:pt modelId="{9EAB9ED5-B586-BA4C-B02C-0D274209A723}" cxnId="{1091B4A3-7AA8-084C-A994-C34E73F276FA}" type="sibTrans">
      <dgm:prSet/>
      <dgm:spPr/>
      <dgm:t>
        <a:bodyPr/>
        <a:lstStyle/>
        <a:p>
          <a:endParaRPr lang="en-US" sz="1200">
            <a:latin typeface="+mj-lt"/>
            <a:cs typeface="Roboto condensed"/>
          </a:endParaRPr>
        </a:p>
      </dgm:t>
    </dgm:pt>
    <dgm:pt modelId="{7F7BDDEE-4A7E-A64B-8310-DB1082CA2CB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989693EE-B49A-6841-AB64-9D127AB6ED1A}" cxnId="{904985F3-59B6-B44F-9AD6-51747DDF8999}" type="parTrans">
      <dgm:prSet/>
      <dgm:spPr/>
      <dgm:t>
        <a:bodyPr/>
        <a:lstStyle/>
        <a:p>
          <a:endParaRPr lang="en-US" sz="1200">
            <a:latin typeface="+mj-lt"/>
          </a:endParaRPr>
        </a:p>
      </dgm:t>
    </dgm:pt>
    <dgm:pt modelId="{5B45FA53-0037-C84A-B9FE-98C24B148CDA}" cxnId="{904985F3-59B6-B44F-9AD6-51747DDF8999}" type="sibTrans">
      <dgm:prSet/>
      <dgm:spPr/>
      <dgm:t>
        <a:bodyPr/>
        <a:lstStyle/>
        <a:p>
          <a:endParaRPr lang="en-US" sz="1200">
            <a:latin typeface="+mj-lt"/>
          </a:endParaRPr>
        </a:p>
      </dgm:t>
    </dgm:pt>
    <dgm:pt modelId="{9058923B-6DEC-8E49-9EA7-AE4F3F3054E9}">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1801AF4D-E9FE-F949-8508-1751B487E53F}" cxnId="{549CFD76-DE79-F54F-8A6E-40728E58265F}" type="parTrans">
      <dgm:prSet/>
      <dgm:spPr/>
      <dgm:t>
        <a:bodyPr/>
        <a:lstStyle/>
        <a:p>
          <a:endParaRPr lang="en-US" sz="1200">
            <a:latin typeface="+mj-lt"/>
          </a:endParaRPr>
        </a:p>
      </dgm:t>
    </dgm:pt>
    <dgm:pt modelId="{93C5D13C-6A9F-2642-AE17-1F9FA62734F6}" cxnId="{549CFD76-DE79-F54F-8A6E-40728E58265F}" type="sibTrans">
      <dgm:prSet/>
      <dgm:spPr/>
      <dgm:t>
        <a:bodyPr/>
        <a:lstStyle/>
        <a:p>
          <a:endParaRPr lang="en-US" sz="1200">
            <a:latin typeface="+mj-lt"/>
          </a:endParaRPr>
        </a:p>
      </dgm:t>
    </dgm:pt>
    <dgm:pt modelId="{69946C54-E3D9-A945-800B-1BE00F53A67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5 here</a:t>
          </a:r>
          <a:endParaRPr lang="en-US" sz="1400" dirty="0">
            <a:solidFill>
              <a:schemeClr val="tx1"/>
            </a:solidFill>
            <a:latin typeface="+mj-lt"/>
            <a:cs typeface="Lato Regular"/>
          </a:endParaRPr>
        </a:p>
      </dgm:t>
    </dgm:pt>
    <dgm:pt modelId="{C1E88FFB-D7E7-7142-BC32-A48A4B97A914}" cxnId="{DF9840DE-FB8F-F24F-A5E3-71B6B3818A9B}" type="parTrans">
      <dgm:prSet/>
      <dgm:spPr/>
      <dgm:t>
        <a:bodyPr/>
        <a:lstStyle/>
        <a:p>
          <a:endParaRPr lang="en-US" sz="1200">
            <a:latin typeface="+mj-lt"/>
          </a:endParaRPr>
        </a:p>
      </dgm:t>
    </dgm:pt>
    <dgm:pt modelId="{51FE1B7A-7A26-8B45-8EA7-91C84CE50FE1}" cxnId="{DF9840DE-FB8F-F24F-A5E3-71B6B3818A9B}" type="sibTrans">
      <dgm:prSet/>
      <dgm:spPr/>
      <dgm:t>
        <a:bodyPr/>
        <a:lstStyle/>
        <a:p>
          <a:endParaRPr lang="en-US" sz="1200">
            <a:latin typeface="+mj-lt"/>
          </a:endParaRPr>
        </a:p>
      </dgm:t>
    </dgm:pt>
    <dgm:pt modelId="{4A2817F7-F794-4F7B-9746-BFECB8CCF4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F80A5A94-84BC-4724-9231-A6D4714D2F6D}" cxnId="{F3BCED1A-1895-4F3F-AFEA-80C6BDCED5DE}" type="parTrans">
      <dgm:prSet/>
      <dgm:spPr/>
      <dgm:t>
        <a:bodyPr/>
        <a:lstStyle/>
        <a:p>
          <a:endParaRPr lang="en-US" sz="1200">
            <a:latin typeface="+mj-lt"/>
          </a:endParaRPr>
        </a:p>
      </dgm:t>
    </dgm:pt>
    <dgm:pt modelId="{5F8AEF53-B136-41BD-ADBD-E30A49A0BC72}" cxnId="{F3BCED1A-1895-4F3F-AFEA-80C6BDCED5DE}" type="sibTrans">
      <dgm:prSet/>
      <dgm:spPr/>
      <dgm:t>
        <a:bodyPr/>
        <a:lstStyle/>
        <a:p>
          <a:endParaRPr lang="en-US" sz="1200">
            <a:latin typeface="+mj-lt"/>
          </a:endParaRPr>
        </a:p>
      </dgm:t>
    </dgm:pt>
    <dgm:pt modelId="{F9875AD0-8047-4182-A15C-55EAD1788999}">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F65BE805-1D3C-431F-B342-B1B107E89750}" cxnId="{E6BACA9C-B11C-4685-80E3-66AF103FAB6C}" type="parTrans">
      <dgm:prSet/>
      <dgm:spPr/>
      <dgm:t>
        <a:bodyPr/>
        <a:lstStyle/>
        <a:p>
          <a:endParaRPr lang="en-US" sz="1200">
            <a:latin typeface="+mj-lt"/>
          </a:endParaRPr>
        </a:p>
      </dgm:t>
    </dgm:pt>
    <dgm:pt modelId="{3AC02D68-F3FE-4661-97CC-9BA17A7F4F02}" cxnId="{E6BACA9C-B11C-4685-80E3-66AF103FAB6C}" type="sibTrans">
      <dgm:prSet/>
      <dgm:spPr/>
      <dgm:t>
        <a:bodyPr/>
        <a:lstStyle/>
        <a:p>
          <a:endParaRPr lang="en-US" sz="1200">
            <a:latin typeface="+mj-lt"/>
          </a:endParaRPr>
        </a:p>
      </dgm:t>
    </dgm:pt>
    <dgm:pt modelId="{EC4EA576-6780-4E31-8CA1-27ACF519EB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1C23BB43-00E4-45D3-9343-A7AD89181028}" cxnId="{6D5B22B3-B589-476A-9A46-7AB67BD1FB93}" type="parTrans">
      <dgm:prSet/>
      <dgm:spPr/>
      <dgm:t>
        <a:bodyPr/>
        <a:lstStyle/>
        <a:p>
          <a:endParaRPr lang="en-US" sz="1200">
            <a:latin typeface="+mj-lt"/>
          </a:endParaRPr>
        </a:p>
      </dgm:t>
    </dgm:pt>
    <dgm:pt modelId="{AE508C59-AACB-4A6C-8B72-AEC77016C94D}" cxnId="{6D5B22B3-B589-476A-9A46-7AB67BD1FB93}" type="sibTrans">
      <dgm:prSet/>
      <dgm:spPr/>
      <dgm:t>
        <a:bodyPr/>
        <a:lstStyle/>
        <a:p>
          <a:endParaRPr lang="en-US" sz="1200">
            <a:latin typeface="+mj-lt"/>
          </a:endParaRPr>
        </a:p>
      </dgm:t>
    </dgm:pt>
    <dgm:pt modelId="{66A5DDA4-A7C6-49C5-8E0E-2FCDA36B674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D088E110-60CB-487B-AC3A-814A317B5AAB}" cxnId="{3C7BE3DF-A709-4C4B-A4C7-2A14A3AE181C}" type="parTrans">
      <dgm:prSet/>
      <dgm:spPr/>
      <dgm:t>
        <a:bodyPr/>
        <a:lstStyle/>
        <a:p>
          <a:endParaRPr lang="en-US" sz="1200">
            <a:latin typeface="+mj-lt"/>
          </a:endParaRPr>
        </a:p>
      </dgm:t>
    </dgm:pt>
    <dgm:pt modelId="{2BFF7677-9ECD-4D91-B99D-7ACC8BD39238}" cxnId="{3C7BE3DF-A709-4C4B-A4C7-2A14A3AE181C}" type="sibTrans">
      <dgm:prSet/>
      <dgm:spPr/>
      <dgm:t>
        <a:bodyPr/>
        <a:lstStyle/>
        <a:p>
          <a:endParaRPr lang="en-US" sz="1200">
            <a:latin typeface="+mj-lt"/>
          </a:endParaRPr>
        </a:p>
      </dgm:t>
    </dgm:pt>
    <dgm:pt modelId="{52736CB5-00AE-414A-B756-2A22BF9ED19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8BF7D2CF-2BCB-4A16-B98D-8447F98C5A9C}" cxnId="{DF6364D4-CCEC-4C6E-93AF-2F0ADBCF1A1F}" type="parTrans">
      <dgm:prSet/>
      <dgm:spPr/>
      <dgm:t>
        <a:bodyPr/>
        <a:lstStyle/>
        <a:p>
          <a:endParaRPr lang="en-US" sz="1200">
            <a:latin typeface="+mj-lt"/>
          </a:endParaRPr>
        </a:p>
      </dgm:t>
    </dgm:pt>
    <dgm:pt modelId="{531E657F-0D13-4FB3-9AAA-8DC294E966A5}" cxnId="{DF6364D4-CCEC-4C6E-93AF-2F0ADBCF1A1F}" type="sibTrans">
      <dgm:prSet/>
      <dgm:spPr/>
      <dgm:t>
        <a:bodyPr/>
        <a:lstStyle/>
        <a:p>
          <a:endParaRPr lang="en-US" sz="1200">
            <a:latin typeface="+mj-lt"/>
          </a:endParaRPr>
        </a:p>
      </dgm:t>
    </dgm:pt>
    <dgm:pt modelId="{AC4A2A47-7ABA-4E82-884F-59712990A98C}">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5 here</a:t>
          </a:r>
          <a:endParaRPr lang="en-US" sz="1400" dirty="0">
            <a:solidFill>
              <a:schemeClr val="tx1"/>
            </a:solidFill>
            <a:latin typeface="+mj-lt"/>
            <a:cs typeface="Lato Regular"/>
          </a:endParaRPr>
        </a:p>
      </dgm:t>
    </dgm:pt>
    <dgm:pt modelId="{B11E2D50-E330-4DB8-BBE9-ECFE6AC1A9E7}" cxnId="{D7FEF001-4C48-4044-BFB3-80926141A13D}" type="parTrans">
      <dgm:prSet/>
      <dgm:spPr/>
      <dgm:t>
        <a:bodyPr/>
        <a:lstStyle/>
        <a:p>
          <a:endParaRPr lang="en-US" sz="1200">
            <a:latin typeface="+mj-lt"/>
          </a:endParaRPr>
        </a:p>
      </dgm:t>
    </dgm:pt>
    <dgm:pt modelId="{C4483745-BA18-4375-A297-B94191FFEE9D}" cxnId="{D7FEF001-4C48-4044-BFB3-80926141A13D}" type="sibTrans">
      <dgm:prSet/>
      <dgm:spPr/>
      <dgm:t>
        <a:bodyPr/>
        <a:lstStyle/>
        <a:p>
          <a:endParaRPr lang="en-US" sz="1200">
            <a:latin typeface="+mj-lt"/>
          </a:endParaRPr>
        </a:p>
      </dgm:t>
    </dgm:pt>
    <dgm:pt modelId="{71059592-40BF-435B-B118-17490A4A63CD}">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907A3E06-75FF-475F-A735-B54D9321908F}" cxnId="{FAAA325D-6D58-4375-890A-E78C0351459F}" type="parTrans">
      <dgm:prSet/>
      <dgm:spPr/>
      <dgm:t>
        <a:bodyPr/>
        <a:lstStyle/>
        <a:p>
          <a:endParaRPr lang="en-US" sz="1200">
            <a:latin typeface="+mj-lt"/>
          </a:endParaRPr>
        </a:p>
      </dgm:t>
    </dgm:pt>
    <dgm:pt modelId="{87AA5975-7321-4C2C-9515-2E49B3320942}" cxnId="{FAAA325D-6D58-4375-890A-E78C0351459F}" type="sibTrans">
      <dgm:prSet/>
      <dgm:spPr/>
      <dgm:t>
        <a:bodyPr/>
        <a:lstStyle/>
        <a:p>
          <a:endParaRPr lang="en-US" sz="1200">
            <a:latin typeface="+mj-lt"/>
          </a:endParaRPr>
        </a:p>
      </dgm:t>
    </dgm:pt>
    <dgm:pt modelId="{9226EEA3-23CF-49E2-A246-F52DDEE11B82}">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DF370D7E-9175-4FDA-8A8D-B453DD4E4008}" cxnId="{20FD0F83-35C0-4FFA-A4B4-896DDA084F60}" type="parTrans">
      <dgm:prSet/>
      <dgm:spPr/>
      <dgm:t>
        <a:bodyPr/>
        <a:lstStyle/>
        <a:p>
          <a:endParaRPr lang="en-US" sz="1200">
            <a:latin typeface="+mj-lt"/>
          </a:endParaRPr>
        </a:p>
      </dgm:t>
    </dgm:pt>
    <dgm:pt modelId="{702CD36C-A307-41FB-A593-FCB4148EC25B}" cxnId="{20FD0F83-35C0-4FFA-A4B4-896DDA084F60}" type="sibTrans">
      <dgm:prSet/>
      <dgm:spPr/>
      <dgm:t>
        <a:bodyPr/>
        <a:lstStyle/>
        <a:p>
          <a:endParaRPr lang="en-US" sz="1200">
            <a:latin typeface="+mj-lt"/>
          </a:endParaRPr>
        </a:p>
      </dgm:t>
    </dgm:pt>
    <dgm:pt modelId="{818E3019-BA70-4863-94F0-6320D0C1BB7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A01E24C9-CE0C-41A7-A532-BB26B6DE9039}" cxnId="{5D4C43DC-DE16-4FEA-A6E1-B611DDF131F2}" type="parTrans">
      <dgm:prSet/>
      <dgm:spPr/>
      <dgm:t>
        <a:bodyPr/>
        <a:lstStyle/>
        <a:p>
          <a:endParaRPr lang="en-US" sz="1200">
            <a:latin typeface="+mj-lt"/>
          </a:endParaRPr>
        </a:p>
      </dgm:t>
    </dgm:pt>
    <dgm:pt modelId="{20E83FDB-9242-4501-A5C6-5397A19B841F}" cxnId="{5D4C43DC-DE16-4FEA-A6E1-B611DDF131F2}" type="sibTrans">
      <dgm:prSet/>
      <dgm:spPr/>
      <dgm:t>
        <a:bodyPr/>
        <a:lstStyle/>
        <a:p>
          <a:endParaRPr lang="en-US" sz="1200">
            <a:latin typeface="+mj-lt"/>
          </a:endParaRPr>
        </a:p>
      </dgm:t>
    </dgm:pt>
    <dgm:pt modelId="{A402B9D6-0F62-416B-A887-B14C144BB8F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291C6B93-AEF1-4791-814B-1B99BDE2DCE5}" cxnId="{0E90F721-F54C-4851-8B68-E1B8D2E2E0E7}" type="parTrans">
      <dgm:prSet/>
      <dgm:spPr/>
      <dgm:t>
        <a:bodyPr/>
        <a:lstStyle/>
        <a:p>
          <a:endParaRPr lang="en-US" sz="1200">
            <a:latin typeface="+mj-lt"/>
          </a:endParaRPr>
        </a:p>
      </dgm:t>
    </dgm:pt>
    <dgm:pt modelId="{8EF7A094-90CA-40F6-95FA-3327B71461F8}" cxnId="{0E90F721-F54C-4851-8B68-E1B8D2E2E0E7}" type="sibTrans">
      <dgm:prSet/>
      <dgm:spPr/>
      <dgm:t>
        <a:bodyPr/>
        <a:lstStyle/>
        <a:p>
          <a:endParaRPr lang="en-US" sz="1200">
            <a:latin typeface="+mj-lt"/>
          </a:endParaRPr>
        </a:p>
      </dgm:t>
    </dgm:pt>
    <dgm:pt modelId="{B930662B-0021-4AB1-8106-CE74A242DCB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0C899059-5D6C-4DFB-AAC8-47FF20FCEC97}" cxnId="{FDCA2199-1377-4CD1-92F9-D132294E669C}" type="parTrans">
      <dgm:prSet/>
      <dgm:spPr/>
      <dgm:t>
        <a:bodyPr/>
        <a:lstStyle/>
        <a:p>
          <a:endParaRPr lang="en-US" sz="1200">
            <a:latin typeface="+mj-lt"/>
          </a:endParaRPr>
        </a:p>
      </dgm:t>
    </dgm:pt>
    <dgm:pt modelId="{7ECBA3D8-7B97-4748-945B-9C05802446E5}" cxnId="{FDCA2199-1377-4CD1-92F9-D132294E669C}" type="sibTrans">
      <dgm:prSet/>
      <dgm:spPr/>
      <dgm:t>
        <a:bodyPr/>
        <a:lstStyle/>
        <a:p>
          <a:endParaRPr lang="en-US" sz="1200">
            <a:latin typeface="+mj-lt"/>
          </a:endParaRPr>
        </a:p>
      </dgm:t>
    </dgm:pt>
    <dgm:pt modelId="{0DEA8950-D003-4F24-84D3-BADA01C2F0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57B759AB-98F4-4624-BB02-C8190E3B49AA}" cxnId="{8E1991C5-1C20-4B6A-8B26-D806B1EF224F}" type="parTrans">
      <dgm:prSet/>
      <dgm:spPr/>
      <dgm:t>
        <a:bodyPr/>
        <a:lstStyle/>
        <a:p>
          <a:endParaRPr lang="en-US" sz="1200">
            <a:latin typeface="+mj-lt"/>
          </a:endParaRPr>
        </a:p>
      </dgm:t>
    </dgm:pt>
    <dgm:pt modelId="{3DBB0539-B2EC-4375-B045-D23E00AC7865}" cxnId="{8E1991C5-1C20-4B6A-8B26-D806B1EF224F}" type="sibTrans">
      <dgm:prSet/>
      <dgm:spPr/>
      <dgm:t>
        <a:bodyPr/>
        <a:lstStyle/>
        <a:p>
          <a:endParaRPr lang="en-US" sz="1200">
            <a:latin typeface="+mj-lt"/>
          </a:endParaRPr>
        </a:p>
      </dgm:t>
    </dgm:pt>
    <dgm:pt modelId="{4555067C-3A79-2D43-8DAD-DC33D4B177AE}" type="pres">
      <dgm:prSet presAssocID="{C35F8710-7791-0441-A15D-7793F1934962}" presName="diagram" presStyleCnt="0">
        <dgm:presLayoutVars>
          <dgm:chPref val="1"/>
          <dgm:dir/>
          <dgm:animOne val="branch"/>
          <dgm:animLvl val="lvl"/>
          <dgm:resizeHandles/>
        </dgm:presLayoutVars>
      </dgm:prSet>
      <dgm:spPr/>
      <dgm:t>
        <a:bodyPr/>
        <a:lstStyle/>
        <a:p>
          <a:endParaRPr lang="en-US"/>
        </a:p>
      </dgm:t>
    </dgm:pt>
    <dgm:pt modelId="{2FF1D916-E7F2-D447-9A4C-C245C21180E3}" type="pres">
      <dgm:prSet presAssocID="{4AE7CC3C-34C1-E54B-B081-E9B82046A073}" presName="root" presStyleCnt="0"/>
      <dgm:spPr/>
    </dgm:pt>
    <dgm:pt modelId="{ADCB339F-751B-1A4A-86F4-0DCE9D752F96}" type="pres">
      <dgm:prSet presAssocID="{4AE7CC3C-34C1-E54B-B081-E9B82046A073}" presName="rootComposite" presStyleCnt="0"/>
      <dgm:spPr/>
    </dgm:pt>
    <dgm:pt modelId="{52665F1F-9F19-9B46-BFB9-4988D85941F6}" type="pres">
      <dgm:prSet presAssocID="{4AE7CC3C-34C1-E54B-B081-E9B82046A073}" presName="rootText" presStyleLbl="node1" presStyleIdx="0" presStyleCnt="5" custScaleY="62093"/>
      <dgm:spPr/>
      <dgm:t>
        <a:bodyPr/>
        <a:lstStyle/>
        <a:p>
          <a:endParaRPr lang="en-US"/>
        </a:p>
      </dgm:t>
    </dgm:pt>
    <dgm:pt modelId="{FD6E4809-9088-3449-BDB5-AB9F54F60802}" type="pres">
      <dgm:prSet presAssocID="{4AE7CC3C-34C1-E54B-B081-E9B82046A073}" presName="rootConnector" presStyleLbl="node1" presStyleIdx="0" presStyleCnt="5"/>
      <dgm:spPr/>
      <dgm:t>
        <a:bodyPr/>
        <a:lstStyle/>
        <a:p>
          <a:endParaRPr lang="en-US"/>
        </a:p>
      </dgm:t>
    </dgm:pt>
    <dgm:pt modelId="{8145CBD8-479F-A247-9225-889891FB9DFB}" type="pres">
      <dgm:prSet presAssocID="{4AE7CC3C-34C1-E54B-B081-E9B82046A073}" presName="childShape" presStyleCnt="0"/>
      <dgm:spPr/>
    </dgm:pt>
    <dgm:pt modelId="{8E37F248-59E8-5F4F-8EC0-C447D804822D}" type="pres">
      <dgm:prSet presAssocID="{1A4F990E-91F5-7F45-8578-E1CF1815D2B1}" presName="Name13" presStyleLbl="parChTrans1D2" presStyleIdx="0" presStyleCnt="21"/>
      <dgm:spPr/>
      <dgm:t>
        <a:bodyPr/>
        <a:lstStyle/>
        <a:p>
          <a:endParaRPr lang="en-US"/>
        </a:p>
      </dgm:t>
    </dgm:pt>
    <dgm:pt modelId="{CB74AB08-C5ED-DC49-8AAB-7291BB699E52}" type="pres">
      <dgm:prSet presAssocID="{D78EB7E7-E011-354C-AFC6-8D9607113E1B}" presName="childText" presStyleLbl="bgAcc1" presStyleIdx="0" presStyleCnt="21" custScaleY="46651">
        <dgm:presLayoutVars>
          <dgm:bulletEnabled val="1"/>
        </dgm:presLayoutVars>
      </dgm:prSet>
      <dgm:spPr/>
      <dgm:t>
        <a:bodyPr/>
        <a:lstStyle/>
        <a:p>
          <a:endParaRPr lang="en-US"/>
        </a:p>
      </dgm:t>
    </dgm:pt>
    <dgm:pt modelId="{0B3AF159-428C-9746-B197-E00C37BA3FE5}" type="pres">
      <dgm:prSet presAssocID="{A85AD893-B37E-1C49-83DB-E82FACE21211}" presName="Name13" presStyleLbl="parChTrans1D2" presStyleIdx="1" presStyleCnt="21"/>
      <dgm:spPr/>
      <dgm:t>
        <a:bodyPr/>
        <a:lstStyle/>
        <a:p>
          <a:endParaRPr lang="en-US"/>
        </a:p>
      </dgm:t>
    </dgm:pt>
    <dgm:pt modelId="{5FD9346F-A266-7A44-9268-B1F613C5F481}" type="pres">
      <dgm:prSet presAssocID="{7E3163A8-D718-5D4C-A6A3-B50B12A52982}" presName="childText" presStyleLbl="bgAcc1" presStyleIdx="1" presStyleCnt="21" custScaleY="46651">
        <dgm:presLayoutVars>
          <dgm:bulletEnabled val="1"/>
        </dgm:presLayoutVars>
      </dgm:prSet>
      <dgm:spPr/>
      <dgm:t>
        <a:bodyPr/>
        <a:lstStyle/>
        <a:p>
          <a:endParaRPr lang="en-US"/>
        </a:p>
      </dgm:t>
    </dgm:pt>
    <dgm:pt modelId="{20465656-8413-1B45-84F4-1286EBEC8400}" type="pres">
      <dgm:prSet presAssocID="{989693EE-B49A-6841-AB64-9D127AB6ED1A}" presName="Name13" presStyleLbl="parChTrans1D2" presStyleIdx="2" presStyleCnt="21"/>
      <dgm:spPr/>
      <dgm:t>
        <a:bodyPr/>
        <a:lstStyle/>
        <a:p>
          <a:endParaRPr lang="en-US"/>
        </a:p>
      </dgm:t>
    </dgm:pt>
    <dgm:pt modelId="{9433BFF0-C16E-9145-8C8A-4AA360F09F5C}" type="pres">
      <dgm:prSet presAssocID="{7F7BDDEE-4A7E-A64B-8310-DB1082CA2CB3}" presName="childText" presStyleLbl="bgAcc1" presStyleIdx="2" presStyleCnt="21" custScaleY="46651">
        <dgm:presLayoutVars>
          <dgm:bulletEnabled val="1"/>
        </dgm:presLayoutVars>
      </dgm:prSet>
      <dgm:spPr/>
      <dgm:t>
        <a:bodyPr/>
        <a:lstStyle/>
        <a:p>
          <a:endParaRPr lang="en-US"/>
        </a:p>
      </dgm:t>
    </dgm:pt>
    <dgm:pt modelId="{B21C1D19-5823-5648-8B1B-4E1DC50B89B7}" type="pres">
      <dgm:prSet presAssocID="{1801AF4D-E9FE-F949-8508-1751B487E53F}" presName="Name13" presStyleLbl="parChTrans1D2" presStyleIdx="3" presStyleCnt="21"/>
      <dgm:spPr/>
      <dgm:t>
        <a:bodyPr/>
        <a:lstStyle/>
        <a:p>
          <a:endParaRPr lang="en-US"/>
        </a:p>
      </dgm:t>
    </dgm:pt>
    <dgm:pt modelId="{F35E0A86-614B-0148-AF46-1DC263B485A9}" type="pres">
      <dgm:prSet presAssocID="{9058923B-6DEC-8E49-9EA7-AE4F3F3054E9}" presName="childText" presStyleLbl="bgAcc1" presStyleIdx="3" presStyleCnt="21" custScaleY="46651">
        <dgm:presLayoutVars>
          <dgm:bulletEnabled val="1"/>
        </dgm:presLayoutVars>
      </dgm:prSet>
      <dgm:spPr/>
      <dgm:t>
        <a:bodyPr/>
        <a:lstStyle/>
        <a:p>
          <a:endParaRPr lang="en-US"/>
        </a:p>
      </dgm:t>
    </dgm:pt>
    <dgm:pt modelId="{1666AC66-4EC8-644B-A7D2-6D7BB9832E9D}" type="pres">
      <dgm:prSet presAssocID="{C1E88FFB-D7E7-7142-BC32-A48A4B97A914}" presName="Name13" presStyleLbl="parChTrans1D2" presStyleIdx="4" presStyleCnt="21"/>
      <dgm:spPr/>
      <dgm:t>
        <a:bodyPr/>
        <a:lstStyle/>
        <a:p>
          <a:endParaRPr lang="en-US"/>
        </a:p>
      </dgm:t>
    </dgm:pt>
    <dgm:pt modelId="{086764E0-09B7-A148-B117-A46A467943C6}" type="pres">
      <dgm:prSet presAssocID="{69946C54-E3D9-A945-800B-1BE00F53A675}" presName="childText" presStyleLbl="bgAcc1" presStyleIdx="4" presStyleCnt="21" custScaleY="46651">
        <dgm:presLayoutVars>
          <dgm:bulletEnabled val="1"/>
        </dgm:presLayoutVars>
      </dgm:prSet>
      <dgm:spPr/>
      <dgm:t>
        <a:bodyPr/>
        <a:lstStyle/>
        <a:p>
          <a:endParaRPr lang="en-US"/>
        </a:p>
      </dgm:t>
    </dgm:pt>
    <dgm:pt modelId="{F91319F6-C8F8-8E45-B31D-07DA1C4BA7D3}" type="pres">
      <dgm:prSet presAssocID="{A05E0AEF-921E-BA4D-B4F0-7E073F80F997}" presName="root" presStyleCnt="0"/>
      <dgm:spPr/>
    </dgm:pt>
    <dgm:pt modelId="{A60E3CD8-31D1-8447-864C-5DFF1D3BCBE6}" type="pres">
      <dgm:prSet presAssocID="{A05E0AEF-921E-BA4D-B4F0-7E073F80F997}" presName="rootComposite" presStyleCnt="0"/>
      <dgm:spPr/>
    </dgm:pt>
    <dgm:pt modelId="{825936F8-B84F-0641-8954-649A2455844C}" type="pres">
      <dgm:prSet presAssocID="{A05E0AEF-921E-BA4D-B4F0-7E073F80F997}" presName="rootText" presStyleLbl="node1" presStyleIdx="1" presStyleCnt="5" custScaleY="62093"/>
      <dgm:spPr/>
      <dgm:t>
        <a:bodyPr/>
        <a:lstStyle/>
        <a:p>
          <a:endParaRPr lang="en-US"/>
        </a:p>
      </dgm:t>
    </dgm:pt>
    <dgm:pt modelId="{D968BBB2-D392-334A-B845-5C2DCB4C6814}" type="pres">
      <dgm:prSet presAssocID="{A05E0AEF-921E-BA4D-B4F0-7E073F80F997}" presName="rootConnector" presStyleLbl="node1" presStyleIdx="1" presStyleCnt="5"/>
      <dgm:spPr/>
      <dgm:t>
        <a:bodyPr/>
        <a:lstStyle/>
        <a:p>
          <a:endParaRPr lang="en-US"/>
        </a:p>
      </dgm:t>
    </dgm:pt>
    <dgm:pt modelId="{1D95C7E1-1D91-D749-A63F-788134D12683}" type="pres">
      <dgm:prSet presAssocID="{A05E0AEF-921E-BA4D-B4F0-7E073F80F997}" presName="childShape" presStyleCnt="0"/>
      <dgm:spPr/>
    </dgm:pt>
    <dgm:pt modelId="{28F2ACD5-A3DC-3C42-B598-6EE2D0EA8E43}" type="pres">
      <dgm:prSet presAssocID="{E046B0D4-72A0-8F45-B16C-6683861BE75D}" presName="Name13" presStyleLbl="parChTrans1D2" presStyleIdx="5" presStyleCnt="21"/>
      <dgm:spPr/>
      <dgm:t>
        <a:bodyPr/>
        <a:lstStyle/>
        <a:p>
          <a:endParaRPr lang="en-US"/>
        </a:p>
      </dgm:t>
    </dgm:pt>
    <dgm:pt modelId="{DD7A503E-C319-0D47-B25A-F513285E5417}" type="pres">
      <dgm:prSet presAssocID="{B2DC2CDF-59C7-7946-9B45-5623D3D4104A}" presName="childText" presStyleLbl="bgAcc1" presStyleIdx="5" presStyleCnt="21" custScaleY="46651">
        <dgm:presLayoutVars>
          <dgm:bulletEnabled val="1"/>
        </dgm:presLayoutVars>
      </dgm:prSet>
      <dgm:spPr/>
      <dgm:t>
        <a:bodyPr/>
        <a:lstStyle/>
        <a:p>
          <a:endParaRPr lang="en-US"/>
        </a:p>
      </dgm:t>
    </dgm:pt>
    <dgm:pt modelId="{96B95679-E4E5-44C1-AE31-8359133FAC92}" type="pres">
      <dgm:prSet presAssocID="{F80A5A94-84BC-4724-9231-A6D4714D2F6D}" presName="Name13" presStyleLbl="parChTrans1D2" presStyleIdx="6" presStyleCnt="21"/>
      <dgm:spPr/>
      <dgm:t>
        <a:bodyPr/>
        <a:lstStyle/>
        <a:p>
          <a:endParaRPr lang="en-US"/>
        </a:p>
      </dgm:t>
    </dgm:pt>
    <dgm:pt modelId="{073C9A16-37BD-4086-9773-525615709DA1}" type="pres">
      <dgm:prSet presAssocID="{4A2817F7-F794-4F7B-9746-BFECB8CCF4E6}" presName="childText" presStyleLbl="bgAcc1" presStyleIdx="6" presStyleCnt="21" custScaleY="46651">
        <dgm:presLayoutVars>
          <dgm:bulletEnabled val="1"/>
        </dgm:presLayoutVars>
      </dgm:prSet>
      <dgm:spPr/>
      <dgm:t>
        <a:bodyPr/>
        <a:lstStyle/>
        <a:p>
          <a:endParaRPr lang="en-US"/>
        </a:p>
      </dgm:t>
    </dgm:pt>
    <dgm:pt modelId="{F1965107-4C06-4428-B31F-55A8C3134B28}" type="pres">
      <dgm:prSet presAssocID="{F65BE805-1D3C-431F-B342-B1B107E89750}" presName="Name13" presStyleLbl="parChTrans1D2" presStyleIdx="7" presStyleCnt="21"/>
      <dgm:spPr/>
      <dgm:t>
        <a:bodyPr/>
        <a:lstStyle/>
        <a:p>
          <a:endParaRPr lang="en-US"/>
        </a:p>
      </dgm:t>
    </dgm:pt>
    <dgm:pt modelId="{FE29031C-66B7-44F6-81BF-59BA737734AF}" type="pres">
      <dgm:prSet presAssocID="{F9875AD0-8047-4182-A15C-55EAD1788999}" presName="childText" presStyleLbl="bgAcc1" presStyleIdx="7" presStyleCnt="21" custScaleY="46651">
        <dgm:presLayoutVars>
          <dgm:bulletEnabled val="1"/>
        </dgm:presLayoutVars>
      </dgm:prSet>
      <dgm:spPr/>
      <dgm:t>
        <a:bodyPr/>
        <a:lstStyle/>
        <a:p>
          <a:endParaRPr lang="en-US"/>
        </a:p>
      </dgm:t>
    </dgm:pt>
    <dgm:pt modelId="{E60E999B-AC2A-4D4B-881A-C5928C2DDA09}" type="pres">
      <dgm:prSet presAssocID="{18DE6AF9-D76C-434E-B6E7-39638936EC78}" presName="root" presStyleCnt="0"/>
      <dgm:spPr/>
    </dgm:pt>
    <dgm:pt modelId="{5876206D-D530-3645-999B-EE71F8C7BCD9}" type="pres">
      <dgm:prSet presAssocID="{18DE6AF9-D76C-434E-B6E7-39638936EC78}" presName="rootComposite" presStyleCnt="0"/>
      <dgm:spPr/>
    </dgm:pt>
    <dgm:pt modelId="{44ADCC90-E222-744D-94D1-BD12CEA4F9A2}" type="pres">
      <dgm:prSet presAssocID="{18DE6AF9-D76C-434E-B6E7-39638936EC78}" presName="rootText" presStyleLbl="node1" presStyleIdx="2" presStyleCnt="5" custScaleY="62093"/>
      <dgm:spPr/>
      <dgm:t>
        <a:bodyPr/>
        <a:lstStyle/>
        <a:p>
          <a:endParaRPr lang="en-US"/>
        </a:p>
      </dgm:t>
    </dgm:pt>
    <dgm:pt modelId="{4FED8D13-4B20-AE47-8723-482D6D494338}" type="pres">
      <dgm:prSet presAssocID="{18DE6AF9-D76C-434E-B6E7-39638936EC78}" presName="rootConnector" presStyleLbl="node1" presStyleIdx="2" presStyleCnt="5"/>
      <dgm:spPr/>
      <dgm:t>
        <a:bodyPr/>
        <a:lstStyle/>
        <a:p>
          <a:endParaRPr lang="en-US"/>
        </a:p>
      </dgm:t>
    </dgm:pt>
    <dgm:pt modelId="{A636372C-D777-F04D-85CC-666BA91DF1C4}" type="pres">
      <dgm:prSet presAssocID="{18DE6AF9-D76C-434E-B6E7-39638936EC78}" presName="childShape" presStyleCnt="0"/>
      <dgm:spPr/>
    </dgm:pt>
    <dgm:pt modelId="{B4E1A1D0-A1CD-0344-9527-BAD4D9EFCB11}" type="pres">
      <dgm:prSet presAssocID="{29D328CF-CBE0-F149-B171-93CD6A3C3D78}" presName="Name13" presStyleLbl="parChTrans1D2" presStyleIdx="8" presStyleCnt="21"/>
      <dgm:spPr/>
      <dgm:t>
        <a:bodyPr/>
        <a:lstStyle/>
        <a:p>
          <a:endParaRPr lang="en-US"/>
        </a:p>
      </dgm:t>
    </dgm:pt>
    <dgm:pt modelId="{E3C03E65-F864-D54A-AD14-0D8A94B86676}" type="pres">
      <dgm:prSet presAssocID="{FBE03D3B-42A5-414D-9879-07FA8A5E9013}" presName="childText" presStyleLbl="bgAcc1" presStyleIdx="8" presStyleCnt="21" custScaleY="46651">
        <dgm:presLayoutVars>
          <dgm:bulletEnabled val="1"/>
        </dgm:presLayoutVars>
      </dgm:prSet>
      <dgm:spPr/>
      <dgm:t>
        <a:bodyPr/>
        <a:lstStyle/>
        <a:p>
          <a:endParaRPr lang="en-US"/>
        </a:p>
      </dgm:t>
    </dgm:pt>
    <dgm:pt modelId="{DFE6389B-14F8-461D-BB34-71DFE84D5FA1}" type="pres">
      <dgm:prSet presAssocID="{1C23BB43-00E4-45D3-9343-A7AD89181028}" presName="Name13" presStyleLbl="parChTrans1D2" presStyleIdx="9" presStyleCnt="21"/>
      <dgm:spPr/>
      <dgm:t>
        <a:bodyPr/>
        <a:lstStyle/>
        <a:p>
          <a:endParaRPr lang="en-US"/>
        </a:p>
      </dgm:t>
    </dgm:pt>
    <dgm:pt modelId="{CB055E46-2B10-43A4-A2E8-AE882EC9D11B}" type="pres">
      <dgm:prSet presAssocID="{EC4EA576-6780-4E31-8CA1-27ACF519EBE6}" presName="childText" presStyleLbl="bgAcc1" presStyleIdx="9" presStyleCnt="21" custScaleY="46651">
        <dgm:presLayoutVars>
          <dgm:bulletEnabled val="1"/>
        </dgm:presLayoutVars>
      </dgm:prSet>
      <dgm:spPr/>
      <dgm:t>
        <a:bodyPr/>
        <a:lstStyle/>
        <a:p>
          <a:endParaRPr lang="en-US"/>
        </a:p>
      </dgm:t>
    </dgm:pt>
    <dgm:pt modelId="{D8ADFDD6-C5E6-469C-9D78-44CC8398CFF6}" type="pres">
      <dgm:prSet presAssocID="{D088E110-60CB-487B-AC3A-814A317B5AAB}" presName="Name13" presStyleLbl="parChTrans1D2" presStyleIdx="10" presStyleCnt="21"/>
      <dgm:spPr/>
      <dgm:t>
        <a:bodyPr/>
        <a:lstStyle/>
        <a:p>
          <a:endParaRPr lang="en-US"/>
        </a:p>
      </dgm:t>
    </dgm:pt>
    <dgm:pt modelId="{2480D9F8-8875-4078-AB20-F6F2EC823455}" type="pres">
      <dgm:prSet presAssocID="{66A5DDA4-A7C6-49C5-8E0E-2FCDA36B6745}" presName="childText" presStyleLbl="bgAcc1" presStyleIdx="10" presStyleCnt="21" custScaleY="46651">
        <dgm:presLayoutVars>
          <dgm:bulletEnabled val="1"/>
        </dgm:presLayoutVars>
      </dgm:prSet>
      <dgm:spPr/>
      <dgm:t>
        <a:bodyPr/>
        <a:lstStyle/>
        <a:p>
          <a:endParaRPr lang="en-US"/>
        </a:p>
      </dgm:t>
    </dgm:pt>
    <dgm:pt modelId="{EB0A8251-A000-4C6A-8405-6458C8153EEE}" type="pres">
      <dgm:prSet presAssocID="{8BF7D2CF-2BCB-4A16-B98D-8447F98C5A9C}" presName="Name13" presStyleLbl="parChTrans1D2" presStyleIdx="11" presStyleCnt="21"/>
      <dgm:spPr/>
      <dgm:t>
        <a:bodyPr/>
        <a:lstStyle/>
        <a:p>
          <a:endParaRPr lang="en-US"/>
        </a:p>
      </dgm:t>
    </dgm:pt>
    <dgm:pt modelId="{2BEECC16-82B0-4A8F-80C3-8D8C231A35D0}" type="pres">
      <dgm:prSet presAssocID="{52736CB5-00AE-414A-B756-2A22BF9ED19A}" presName="childText" presStyleLbl="bgAcc1" presStyleIdx="11" presStyleCnt="21" custScaleY="46651">
        <dgm:presLayoutVars>
          <dgm:bulletEnabled val="1"/>
        </dgm:presLayoutVars>
      </dgm:prSet>
      <dgm:spPr/>
      <dgm:t>
        <a:bodyPr/>
        <a:lstStyle/>
        <a:p>
          <a:endParaRPr lang="en-US"/>
        </a:p>
      </dgm:t>
    </dgm:pt>
    <dgm:pt modelId="{D3A92614-105B-48A3-BD13-63A9EC6206DA}" type="pres">
      <dgm:prSet presAssocID="{B11E2D50-E330-4DB8-BBE9-ECFE6AC1A9E7}" presName="Name13" presStyleLbl="parChTrans1D2" presStyleIdx="12" presStyleCnt="21"/>
      <dgm:spPr/>
      <dgm:t>
        <a:bodyPr/>
        <a:lstStyle/>
        <a:p>
          <a:endParaRPr lang="en-US"/>
        </a:p>
      </dgm:t>
    </dgm:pt>
    <dgm:pt modelId="{7145870F-79BD-414C-B2CF-17EE1E60C2A8}" type="pres">
      <dgm:prSet presAssocID="{AC4A2A47-7ABA-4E82-884F-59712990A98C}" presName="childText" presStyleLbl="bgAcc1" presStyleIdx="12" presStyleCnt="21" custScaleY="46651">
        <dgm:presLayoutVars>
          <dgm:bulletEnabled val="1"/>
        </dgm:presLayoutVars>
      </dgm:prSet>
      <dgm:spPr/>
      <dgm:t>
        <a:bodyPr/>
        <a:lstStyle/>
        <a:p>
          <a:endParaRPr lang="en-US"/>
        </a:p>
      </dgm:t>
    </dgm:pt>
    <dgm:pt modelId="{668ACF3E-1F47-8741-AA1A-2752BFE74460}" type="pres">
      <dgm:prSet presAssocID="{BEDD03D8-7168-7B4E-9F50-B585A211DE9E}" presName="root" presStyleCnt="0"/>
      <dgm:spPr/>
    </dgm:pt>
    <dgm:pt modelId="{0A8A2F3B-27DB-DE42-A884-30E302351EA0}" type="pres">
      <dgm:prSet presAssocID="{BEDD03D8-7168-7B4E-9F50-B585A211DE9E}" presName="rootComposite" presStyleCnt="0"/>
      <dgm:spPr/>
    </dgm:pt>
    <dgm:pt modelId="{7B67E5EC-F1A8-F54D-89F0-41F863E9D2E2}" type="pres">
      <dgm:prSet presAssocID="{BEDD03D8-7168-7B4E-9F50-B585A211DE9E}" presName="rootText" presStyleLbl="node1" presStyleIdx="3" presStyleCnt="5" custScaleY="62093"/>
      <dgm:spPr/>
      <dgm:t>
        <a:bodyPr/>
        <a:lstStyle/>
        <a:p>
          <a:endParaRPr lang="en-US"/>
        </a:p>
      </dgm:t>
    </dgm:pt>
    <dgm:pt modelId="{15DB6F49-D7A1-ED45-B297-CB0D0BBC46FF}" type="pres">
      <dgm:prSet presAssocID="{BEDD03D8-7168-7B4E-9F50-B585A211DE9E}" presName="rootConnector" presStyleLbl="node1" presStyleIdx="3" presStyleCnt="5"/>
      <dgm:spPr/>
      <dgm:t>
        <a:bodyPr/>
        <a:lstStyle/>
        <a:p>
          <a:endParaRPr lang="en-US"/>
        </a:p>
      </dgm:t>
    </dgm:pt>
    <dgm:pt modelId="{2AC2269C-AB3D-EB4A-8EA3-1C7CCEA7E309}" type="pres">
      <dgm:prSet presAssocID="{BEDD03D8-7168-7B4E-9F50-B585A211DE9E}" presName="childShape" presStyleCnt="0"/>
      <dgm:spPr/>
    </dgm:pt>
    <dgm:pt modelId="{7831217E-DBF7-0046-8530-35D4D0D9345B}" type="pres">
      <dgm:prSet presAssocID="{0890FDC2-3DBB-7246-A901-562DC68117A7}" presName="Name13" presStyleLbl="parChTrans1D2" presStyleIdx="13" presStyleCnt="21"/>
      <dgm:spPr/>
      <dgm:t>
        <a:bodyPr/>
        <a:lstStyle/>
        <a:p>
          <a:endParaRPr lang="en-US"/>
        </a:p>
      </dgm:t>
    </dgm:pt>
    <dgm:pt modelId="{438F176B-B9E7-4345-8F20-579A18B05C6F}" type="pres">
      <dgm:prSet presAssocID="{002D74CC-3F28-F34D-A8FF-26B81B86DFD3}" presName="childText" presStyleLbl="bgAcc1" presStyleIdx="13" presStyleCnt="21" custScaleY="46651">
        <dgm:presLayoutVars>
          <dgm:bulletEnabled val="1"/>
        </dgm:presLayoutVars>
      </dgm:prSet>
      <dgm:spPr/>
      <dgm:t>
        <a:bodyPr/>
        <a:lstStyle/>
        <a:p>
          <a:endParaRPr lang="en-US"/>
        </a:p>
      </dgm:t>
    </dgm:pt>
    <dgm:pt modelId="{5BB3CE91-7475-4A42-9851-2740D04AD813}" type="pres">
      <dgm:prSet presAssocID="{907A3E06-75FF-475F-A735-B54D9321908F}" presName="Name13" presStyleLbl="parChTrans1D2" presStyleIdx="14" presStyleCnt="21"/>
      <dgm:spPr/>
      <dgm:t>
        <a:bodyPr/>
        <a:lstStyle/>
        <a:p>
          <a:endParaRPr lang="en-US"/>
        </a:p>
      </dgm:t>
    </dgm:pt>
    <dgm:pt modelId="{F4E55A6E-D7E3-44E1-84A9-D9499C600148}" type="pres">
      <dgm:prSet presAssocID="{71059592-40BF-435B-B118-17490A4A63CD}" presName="childText" presStyleLbl="bgAcc1" presStyleIdx="14" presStyleCnt="21" custScaleY="46651">
        <dgm:presLayoutVars>
          <dgm:bulletEnabled val="1"/>
        </dgm:presLayoutVars>
      </dgm:prSet>
      <dgm:spPr/>
      <dgm:t>
        <a:bodyPr/>
        <a:lstStyle/>
        <a:p>
          <a:endParaRPr lang="en-US"/>
        </a:p>
      </dgm:t>
    </dgm:pt>
    <dgm:pt modelId="{0E8D1557-B5BC-40DD-AFDE-2EC7071F6961}" type="pres">
      <dgm:prSet presAssocID="{DF370D7E-9175-4FDA-8A8D-B453DD4E4008}" presName="Name13" presStyleLbl="parChTrans1D2" presStyleIdx="15" presStyleCnt="21"/>
      <dgm:spPr/>
      <dgm:t>
        <a:bodyPr/>
        <a:lstStyle/>
        <a:p>
          <a:endParaRPr lang="en-US"/>
        </a:p>
      </dgm:t>
    </dgm:pt>
    <dgm:pt modelId="{49C8AD84-C675-459F-9010-BEB4F5B1917B}" type="pres">
      <dgm:prSet presAssocID="{9226EEA3-23CF-49E2-A246-F52DDEE11B82}" presName="childText" presStyleLbl="bgAcc1" presStyleIdx="15" presStyleCnt="21" custScaleY="46651">
        <dgm:presLayoutVars>
          <dgm:bulletEnabled val="1"/>
        </dgm:presLayoutVars>
      </dgm:prSet>
      <dgm:spPr/>
      <dgm:t>
        <a:bodyPr/>
        <a:lstStyle/>
        <a:p>
          <a:endParaRPr lang="en-US"/>
        </a:p>
      </dgm:t>
    </dgm:pt>
    <dgm:pt modelId="{B0753888-6007-4884-96A9-E29D1974AE5E}" type="pres">
      <dgm:prSet presAssocID="{A01E24C9-CE0C-41A7-A532-BB26B6DE9039}" presName="Name13" presStyleLbl="parChTrans1D2" presStyleIdx="16" presStyleCnt="21"/>
      <dgm:spPr/>
      <dgm:t>
        <a:bodyPr/>
        <a:lstStyle/>
        <a:p>
          <a:endParaRPr lang="en-US"/>
        </a:p>
      </dgm:t>
    </dgm:pt>
    <dgm:pt modelId="{31EF44FF-5531-41F9-8836-5ECED0A6D304}" type="pres">
      <dgm:prSet presAssocID="{818E3019-BA70-4863-94F0-6320D0C1BB75}" presName="childText" presStyleLbl="bgAcc1" presStyleIdx="16" presStyleCnt="21" custScaleY="46651">
        <dgm:presLayoutVars>
          <dgm:bulletEnabled val="1"/>
        </dgm:presLayoutVars>
      </dgm:prSet>
      <dgm:spPr/>
      <dgm:t>
        <a:bodyPr/>
        <a:lstStyle/>
        <a:p>
          <a:endParaRPr lang="en-US"/>
        </a:p>
      </dgm:t>
    </dgm:pt>
    <dgm:pt modelId="{0ED48334-32C9-8B4C-8963-5FAA5B669DFC}" type="pres">
      <dgm:prSet presAssocID="{29ACA1F6-94E7-C64D-A0EC-D493CE122E46}" presName="root" presStyleCnt="0"/>
      <dgm:spPr/>
    </dgm:pt>
    <dgm:pt modelId="{149D53AE-B8E6-E74C-988D-0E5FE1FC9E35}" type="pres">
      <dgm:prSet presAssocID="{29ACA1F6-94E7-C64D-A0EC-D493CE122E46}" presName="rootComposite" presStyleCnt="0"/>
      <dgm:spPr/>
    </dgm:pt>
    <dgm:pt modelId="{6B085148-1D6D-C74D-8848-FED3386DAE33}" type="pres">
      <dgm:prSet presAssocID="{29ACA1F6-94E7-C64D-A0EC-D493CE122E46}" presName="rootText" presStyleLbl="node1" presStyleIdx="4" presStyleCnt="5" custScaleY="62093"/>
      <dgm:spPr/>
      <dgm:t>
        <a:bodyPr/>
        <a:lstStyle/>
        <a:p>
          <a:endParaRPr lang="en-US"/>
        </a:p>
      </dgm:t>
    </dgm:pt>
    <dgm:pt modelId="{76705EEE-792E-7641-8A3D-D133949228DB}" type="pres">
      <dgm:prSet presAssocID="{29ACA1F6-94E7-C64D-A0EC-D493CE122E46}" presName="rootConnector" presStyleLbl="node1" presStyleIdx="4" presStyleCnt="5"/>
      <dgm:spPr/>
      <dgm:t>
        <a:bodyPr/>
        <a:lstStyle/>
        <a:p>
          <a:endParaRPr lang="en-US"/>
        </a:p>
      </dgm:t>
    </dgm:pt>
    <dgm:pt modelId="{58B82CF5-D34C-F24A-ABA9-41913C30C575}" type="pres">
      <dgm:prSet presAssocID="{29ACA1F6-94E7-C64D-A0EC-D493CE122E46}" presName="childShape" presStyleCnt="0"/>
      <dgm:spPr/>
    </dgm:pt>
    <dgm:pt modelId="{E3D45A0D-64A8-2149-AACB-8E1ED290A42F}" type="pres">
      <dgm:prSet presAssocID="{34DDCDAC-0544-F442-9E06-DD179488C3BA}" presName="Name13" presStyleLbl="parChTrans1D2" presStyleIdx="17" presStyleCnt="21"/>
      <dgm:spPr/>
      <dgm:t>
        <a:bodyPr/>
        <a:lstStyle/>
        <a:p>
          <a:endParaRPr lang="en-US"/>
        </a:p>
      </dgm:t>
    </dgm:pt>
    <dgm:pt modelId="{F8BFB2D1-9B27-C549-8905-244916B7EEF9}" type="pres">
      <dgm:prSet presAssocID="{FE58CFE1-D5A4-E144-ADD2-E351FF2AF9D2}" presName="childText" presStyleLbl="bgAcc1" presStyleIdx="17" presStyleCnt="21" custScaleY="46651">
        <dgm:presLayoutVars>
          <dgm:bulletEnabled val="1"/>
        </dgm:presLayoutVars>
      </dgm:prSet>
      <dgm:spPr/>
      <dgm:t>
        <a:bodyPr/>
        <a:lstStyle/>
        <a:p>
          <a:endParaRPr lang="en-US"/>
        </a:p>
      </dgm:t>
    </dgm:pt>
    <dgm:pt modelId="{87A01EF3-3B48-40C2-8ED5-BCA39C7F1815}" type="pres">
      <dgm:prSet presAssocID="{291C6B93-AEF1-4791-814B-1B99BDE2DCE5}" presName="Name13" presStyleLbl="parChTrans1D2" presStyleIdx="18" presStyleCnt="21"/>
      <dgm:spPr/>
      <dgm:t>
        <a:bodyPr/>
        <a:lstStyle/>
        <a:p>
          <a:endParaRPr lang="en-US"/>
        </a:p>
      </dgm:t>
    </dgm:pt>
    <dgm:pt modelId="{D0495AF0-DE80-4DA9-A4EE-A28FF85C25A9}" type="pres">
      <dgm:prSet presAssocID="{A402B9D6-0F62-416B-A887-B14C144BB8F3}" presName="childText" presStyleLbl="bgAcc1" presStyleIdx="18" presStyleCnt="21" custScaleY="46651">
        <dgm:presLayoutVars>
          <dgm:bulletEnabled val="1"/>
        </dgm:presLayoutVars>
      </dgm:prSet>
      <dgm:spPr/>
      <dgm:t>
        <a:bodyPr/>
        <a:lstStyle/>
        <a:p>
          <a:endParaRPr lang="en-US"/>
        </a:p>
      </dgm:t>
    </dgm:pt>
    <dgm:pt modelId="{ABE38FFD-F9F1-4158-8FF5-7CA310DFEAB6}" type="pres">
      <dgm:prSet presAssocID="{0C899059-5D6C-4DFB-AAC8-47FF20FCEC97}" presName="Name13" presStyleLbl="parChTrans1D2" presStyleIdx="19" presStyleCnt="21"/>
      <dgm:spPr/>
      <dgm:t>
        <a:bodyPr/>
        <a:lstStyle/>
        <a:p>
          <a:endParaRPr lang="en-US"/>
        </a:p>
      </dgm:t>
    </dgm:pt>
    <dgm:pt modelId="{13F0C223-5F06-4868-857D-44DFF2940A93}" type="pres">
      <dgm:prSet presAssocID="{B930662B-0021-4AB1-8106-CE74A242DCBA}" presName="childText" presStyleLbl="bgAcc1" presStyleIdx="19" presStyleCnt="21" custScaleY="46651">
        <dgm:presLayoutVars>
          <dgm:bulletEnabled val="1"/>
        </dgm:presLayoutVars>
      </dgm:prSet>
      <dgm:spPr/>
      <dgm:t>
        <a:bodyPr/>
        <a:lstStyle/>
        <a:p>
          <a:endParaRPr lang="en-US"/>
        </a:p>
      </dgm:t>
    </dgm:pt>
    <dgm:pt modelId="{014FEB30-04B4-42C2-A12C-590773CB59D8}" type="pres">
      <dgm:prSet presAssocID="{57B759AB-98F4-4624-BB02-C8190E3B49AA}" presName="Name13" presStyleLbl="parChTrans1D2" presStyleIdx="20" presStyleCnt="21"/>
      <dgm:spPr/>
      <dgm:t>
        <a:bodyPr/>
        <a:lstStyle/>
        <a:p>
          <a:endParaRPr lang="en-US"/>
        </a:p>
      </dgm:t>
    </dgm:pt>
    <dgm:pt modelId="{7E560038-D42D-49F6-A965-85BEEAEB3417}" type="pres">
      <dgm:prSet presAssocID="{0DEA8950-D003-4F24-84D3-BADA01C2F0E6}" presName="childText" presStyleLbl="bgAcc1" presStyleIdx="20" presStyleCnt="21" custScaleY="46651">
        <dgm:presLayoutVars>
          <dgm:bulletEnabled val="1"/>
        </dgm:presLayoutVars>
      </dgm:prSet>
      <dgm:spPr/>
      <dgm:t>
        <a:bodyPr/>
        <a:lstStyle/>
        <a:p>
          <a:endParaRPr lang="en-US"/>
        </a:p>
      </dgm:t>
    </dgm:pt>
  </dgm:ptLst>
  <dgm:cxnLst>
    <dgm:cxn modelId="{2779EDF6-BA02-4977-82F0-857C6B017B58}" type="presOf" srcId="{9226EEA3-23CF-49E2-A246-F52DDEE11B82}" destId="{49C8AD84-C675-459F-9010-BEB4F5B1917B}" srcOrd="0" destOrd="0" presId="urn:microsoft.com/office/officeart/2005/8/layout/hierarchy3"/>
    <dgm:cxn modelId="{99BC1D47-29BE-EE44-AD2C-73824DA0EE6A}" srcId="{C35F8710-7791-0441-A15D-7793F1934962}" destId="{4AE7CC3C-34C1-E54B-B081-E9B82046A073}" srcOrd="0" destOrd="0" parTransId="{E9B3BBAB-763A-5748-8957-F3D39DD3E49E}" sibTransId="{ADC155B5-4E67-7145-A283-B633159ACBB7}"/>
    <dgm:cxn modelId="{66A49659-EE48-4F28-9E6C-E6F666DCBCC5}" type="presOf" srcId="{AC4A2A47-7ABA-4E82-884F-59712990A98C}" destId="{7145870F-79BD-414C-B2CF-17EE1E60C2A8}" srcOrd="0" destOrd="0" presId="urn:microsoft.com/office/officeart/2005/8/layout/hierarchy3"/>
    <dgm:cxn modelId="{0E90F721-F54C-4851-8B68-E1B8D2E2E0E7}" srcId="{29ACA1F6-94E7-C64D-A0EC-D493CE122E46}" destId="{A402B9D6-0F62-416B-A887-B14C144BB8F3}" srcOrd="1" destOrd="0" parTransId="{291C6B93-AEF1-4791-814B-1B99BDE2DCE5}" sibTransId="{8EF7A094-90CA-40F6-95FA-3327B71461F8}"/>
    <dgm:cxn modelId="{3FF51868-9822-4118-9B95-210364BFC67A}" type="presOf" srcId="{989693EE-B49A-6841-AB64-9D127AB6ED1A}" destId="{20465656-8413-1B45-84F4-1286EBEC8400}" srcOrd="0" destOrd="0" presId="urn:microsoft.com/office/officeart/2005/8/layout/hierarchy3"/>
    <dgm:cxn modelId="{8E1991C5-1C20-4B6A-8B26-D806B1EF224F}" srcId="{29ACA1F6-94E7-C64D-A0EC-D493CE122E46}" destId="{0DEA8950-D003-4F24-84D3-BADA01C2F0E6}" srcOrd="3" destOrd="0" parTransId="{57B759AB-98F4-4624-BB02-C8190E3B49AA}" sibTransId="{3DBB0539-B2EC-4375-B045-D23E00AC7865}"/>
    <dgm:cxn modelId="{A8493A5B-E06D-8B4A-B246-1D78C5C3BE8F}" srcId="{C35F8710-7791-0441-A15D-7793F1934962}" destId="{BEDD03D8-7168-7B4E-9F50-B585A211DE9E}" srcOrd="3" destOrd="0" parTransId="{1915A6B0-5CB2-7145-94C2-7418BC39C1C5}" sibTransId="{3A1695AE-C96B-F84E-879B-5A29963ABB77}"/>
    <dgm:cxn modelId="{FAAA325D-6D58-4375-890A-E78C0351459F}" srcId="{BEDD03D8-7168-7B4E-9F50-B585A211DE9E}" destId="{71059592-40BF-435B-B118-17490A4A63CD}" srcOrd="1" destOrd="0" parTransId="{907A3E06-75FF-475F-A735-B54D9321908F}" sibTransId="{87AA5975-7321-4C2C-9515-2E49B3320942}"/>
    <dgm:cxn modelId="{DA8A3CFD-3733-824A-A055-A234CCE635B9}" srcId="{C35F8710-7791-0441-A15D-7793F1934962}" destId="{A05E0AEF-921E-BA4D-B4F0-7E073F80F997}" srcOrd="1" destOrd="0" parTransId="{19097F75-1EC6-0340-80E6-14A55F4B66C4}" sibTransId="{0D628120-C960-EC4F-A63A-49FDB8924763}"/>
    <dgm:cxn modelId="{20FD0F83-35C0-4FFA-A4B4-896DDA084F60}" srcId="{BEDD03D8-7168-7B4E-9F50-B585A211DE9E}" destId="{9226EEA3-23CF-49E2-A246-F52DDEE11B82}" srcOrd="2" destOrd="0" parTransId="{DF370D7E-9175-4FDA-8A8D-B453DD4E4008}" sibTransId="{702CD36C-A307-41FB-A593-FCB4148EC25B}"/>
    <dgm:cxn modelId="{F246E8FA-A047-464B-8495-27C3A8778840}" type="presOf" srcId="{D78EB7E7-E011-354C-AFC6-8D9607113E1B}" destId="{CB74AB08-C5ED-DC49-8AAB-7291BB699E52}" srcOrd="0" destOrd="0" presId="urn:microsoft.com/office/officeart/2005/8/layout/hierarchy3"/>
    <dgm:cxn modelId="{8DE97F10-C58F-4006-B175-B063A651FA25}" type="presOf" srcId="{71059592-40BF-435B-B118-17490A4A63CD}" destId="{F4E55A6E-D7E3-44E1-84A9-D9499C600148}" srcOrd="0" destOrd="0" presId="urn:microsoft.com/office/officeart/2005/8/layout/hierarchy3"/>
    <dgm:cxn modelId="{DF6364D4-CCEC-4C6E-93AF-2F0ADBCF1A1F}" srcId="{18DE6AF9-D76C-434E-B6E7-39638936EC78}" destId="{52736CB5-00AE-414A-B756-2A22BF9ED19A}" srcOrd="3" destOrd="0" parTransId="{8BF7D2CF-2BCB-4A16-B98D-8447F98C5A9C}" sibTransId="{531E657F-0D13-4FB3-9AAA-8DC294E966A5}"/>
    <dgm:cxn modelId="{567681AA-1DFD-4857-896C-42DA824DFA04}" type="presOf" srcId="{FBE03D3B-42A5-414D-9879-07FA8A5E9013}" destId="{E3C03E65-F864-D54A-AD14-0D8A94B86676}" srcOrd="0" destOrd="0" presId="urn:microsoft.com/office/officeart/2005/8/layout/hierarchy3"/>
    <dgm:cxn modelId="{904985F3-59B6-B44F-9AD6-51747DDF8999}" srcId="{4AE7CC3C-34C1-E54B-B081-E9B82046A073}" destId="{7F7BDDEE-4A7E-A64B-8310-DB1082CA2CB3}" srcOrd="2" destOrd="0" parTransId="{989693EE-B49A-6841-AB64-9D127AB6ED1A}" sibTransId="{5B45FA53-0037-C84A-B9FE-98C24B148CDA}"/>
    <dgm:cxn modelId="{5D4C43DC-DE16-4FEA-A6E1-B611DDF131F2}" srcId="{BEDD03D8-7168-7B4E-9F50-B585A211DE9E}" destId="{818E3019-BA70-4863-94F0-6320D0C1BB75}" srcOrd="3" destOrd="0" parTransId="{A01E24C9-CE0C-41A7-A532-BB26B6DE9039}" sibTransId="{20E83FDB-9242-4501-A5C6-5397A19B841F}"/>
    <dgm:cxn modelId="{71C50D09-967D-4E7C-BE56-F5A3CA4F26ED}" type="presOf" srcId="{29ACA1F6-94E7-C64D-A0EC-D493CE122E46}" destId="{76705EEE-792E-7641-8A3D-D133949228DB}" srcOrd="1" destOrd="0" presId="urn:microsoft.com/office/officeart/2005/8/layout/hierarchy3"/>
    <dgm:cxn modelId="{003CF878-98DD-164C-93A9-0ED9D5CF3879}" srcId="{4AE7CC3C-34C1-E54B-B081-E9B82046A073}" destId="{D78EB7E7-E011-354C-AFC6-8D9607113E1B}" srcOrd="0" destOrd="0" parTransId="{1A4F990E-91F5-7F45-8578-E1CF1815D2B1}" sibTransId="{0466174A-757F-574E-A5BA-11BC7CD7AC78}"/>
    <dgm:cxn modelId="{648F14A0-9841-4CC1-BBFD-580F60BCE724}" type="presOf" srcId="{A05E0AEF-921E-BA4D-B4F0-7E073F80F997}" destId="{825936F8-B84F-0641-8954-649A2455844C}" srcOrd="0" destOrd="0" presId="urn:microsoft.com/office/officeart/2005/8/layout/hierarchy3"/>
    <dgm:cxn modelId="{4BB1AA45-509D-45F5-A058-C981C79EBA8B}" type="presOf" srcId="{52736CB5-00AE-414A-B756-2A22BF9ED19A}" destId="{2BEECC16-82B0-4A8F-80C3-8D8C231A35D0}" srcOrd="0" destOrd="0" presId="urn:microsoft.com/office/officeart/2005/8/layout/hierarchy3"/>
    <dgm:cxn modelId="{AB7521DA-7A73-4BD4-947F-3A946C85061D}" type="presOf" srcId="{8BF7D2CF-2BCB-4A16-B98D-8447F98C5A9C}" destId="{EB0A8251-A000-4C6A-8405-6458C8153EEE}" srcOrd="0" destOrd="0" presId="urn:microsoft.com/office/officeart/2005/8/layout/hierarchy3"/>
    <dgm:cxn modelId="{F3BCED1A-1895-4F3F-AFEA-80C6BDCED5DE}" srcId="{A05E0AEF-921E-BA4D-B4F0-7E073F80F997}" destId="{4A2817F7-F794-4F7B-9746-BFECB8CCF4E6}" srcOrd="1" destOrd="0" parTransId="{F80A5A94-84BC-4724-9231-A6D4714D2F6D}" sibTransId="{5F8AEF53-B136-41BD-ADBD-E30A49A0BC72}"/>
    <dgm:cxn modelId="{D43545E0-0ED7-4A1D-BF2A-678BA8F3727F}" type="presOf" srcId="{FE58CFE1-D5A4-E144-ADD2-E351FF2AF9D2}" destId="{F8BFB2D1-9B27-C549-8905-244916B7EEF9}" srcOrd="0" destOrd="0" presId="urn:microsoft.com/office/officeart/2005/8/layout/hierarchy3"/>
    <dgm:cxn modelId="{49B84808-6A2A-416D-B198-042FD327B87F}" type="presOf" srcId="{A85AD893-B37E-1C49-83DB-E82FACE21211}" destId="{0B3AF159-428C-9746-B197-E00C37BA3FE5}" srcOrd="0" destOrd="0" presId="urn:microsoft.com/office/officeart/2005/8/layout/hierarchy3"/>
    <dgm:cxn modelId="{8E98672C-A260-4825-B5DF-4A4AB563D02E}" type="presOf" srcId="{7E3163A8-D718-5D4C-A6A3-B50B12A52982}" destId="{5FD9346F-A266-7A44-9268-B1F613C5F481}" srcOrd="0" destOrd="0" presId="urn:microsoft.com/office/officeart/2005/8/layout/hierarchy3"/>
    <dgm:cxn modelId="{1EFDEC54-2BD1-43A9-8E38-C5A28495F08F}" type="presOf" srcId="{BEDD03D8-7168-7B4E-9F50-B585A211DE9E}" destId="{15DB6F49-D7A1-ED45-B297-CB0D0BBC46FF}" srcOrd="1" destOrd="0" presId="urn:microsoft.com/office/officeart/2005/8/layout/hierarchy3"/>
    <dgm:cxn modelId="{3C7BE3DF-A709-4C4B-A4C7-2A14A3AE181C}" srcId="{18DE6AF9-D76C-434E-B6E7-39638936EC78}" destId="{66A5DDA4-A7C6-49C5-8E0E-2FCDA36B6745}" srcOrd="2" destOrd="0" parTransId="{D088E110-60CB-487B-AC3A-814A317B5AAB}" sibTransId="{2BFF7677-9ECD-4D91-B99D-7ACC8BD39238}"/>
    <dgm:cxn modelId="{4D6CE7F4-36AD-487D-868D-98BE05BC2192}" type="presOf" srcId="{EC4EA576-6780-4E31-8CA1-27ACF519EBE6}" destId="{CB055E46-2B10-43A4-A2E8-AE882EC9D11B}" srcOrd="0" destOrd="0" presId="urn:microsoft.com/office/officeart/2005/8/layout/hierarchy3"/>
    <dgm:cxn modelId="{ABCA9A1B-CE88-4C4D-8BB2-B98C11FE45FD}" type="presOf" srcId="{F80A5A94-84BC-4724-9231-A6D4714D2F6D}" destId="{96B95679-E4E5-44C1-AE31-8359133FAC92}" srcOrd="0" destOrd="0" presId="urn:microsoft.com/office/officeart/2005/8/layout/hierarchy3"/>
    <dgm:cxn modelId="{845F04B4-AEE5-457A-9F42-FB864BA77FEF}" type="presOf" srcId="{4A2817F7-F794-4F7B-9746-BFECB8CCF4E6}" destId="{073C9A16-37BD-4086-9773-525615709DA1}" srcOrd="0" destOrd="0" presId="urn:microsoft.com/office/officeart/2005/8/layout/hierarchy3"/>
    <dgm:cxn modelId="{B086B568-DB2D-41E9-A411-3C957AFEA2CF}" type="presOf" srcId="{18DE6AF9-D76C-434E-B6E7-39638936EC78}" destId="{44ADCC90-E222-744D-94D1-BD12CEA4F9A2}" srcOrd="0" destOrd="0" presId="urn:microsoft.com/office/officeart/2005/8/layout/hierarchy3"/>
    <dgm:cxn modelId="{180DC527-1899-4929-A3EF-7C8BE4FA2B4B}" type="presOf" srcId="{F9875AD0-8047-4182-A15C-55EAD1788999}" destId="{FE29031C-66B7-44F6-81BF-59BA737734AF}" srcOrd="0" destOrd="0" presId="urn:microsoft.com/office/officeart/2005/8/layout/hierarchy3"/>
    <dgm:cxn modelId="{36E72E57-7F63-4035-8889-3C4251AAA7AE}" type="presOf" srcId="{34DDCDAC-0544-F442-9E06-DD179488C3BA}" destId="{E3D45A0D-64A8-2149-AACB-8E1ED290A42F}" srcOrd="0" destOrd="0" presId="urn:microsoft.com/office/officeart/2005/8/layout/hierarchy3"/>
    <dgm:cxn modelId="{2838BDDB-AB86-4AA3-BE9F-EB3B7A936A81}" type="presOf" srcId="{BEDD03D8-7168-7B4E-9F50-B585A211DE9E}" destId="{7B67E5EC-F1A8-F54D-89F0-41F863E9D2E2}" srcOrd="0" destOrd="0" presId="urn:microsoft.com/office/officeart/2005/8/layout/hierarchy3"/>
    <dgm:cxn modelId="{00A3CFC7-DFE9-9F45-9247-1256FEC1D452}" srcId="{BEDD03D8-7168-7B4E-9F50-B585A211DE9E}" destId="{002D74CC-3F28-F34D-A8FF-26B81B86DFD3}" srcOrd="0" destOrd="0" parTransId="{0890FDC2-3DBB-7246-A901-562DC68117A7}" sibTransId="{CCC2758D-A522-D64E-884F-C156709E10DB}"/>
    <dgm:cxn modelId="{DE6440C4-4BFC-40CD-B57D-8936C0F7605A}" type="presOf" srcId="{B2DC2CDF-59C7-7946-9B45-5623D3D4104A}" destId="{DD7A503E-C319-0D47-B25A-F513285E5417}" srcOrd="0" destOrd="0" presId="urn:microsoft.com/office/officeart/2005/8/layout/hierarchy3"/>
    <dgm:cxn modelId="{653F4B58-EA2C-4C3A-ACBA-48C462F6D794}" type="presOf" srcId="{002D74CC-3F28-F34D-A8FF-26B81B86DFD3}" destId="{438F176B-B9E7-4345-8F20-579A18B05C6F}" srcOrd="0" destOrd="0" presId="urn:microsoft.com/office/officeart/2005/8/layout/hierarchy3"/>
    <dgm:cxn modelId="{FD19CBBE-DEDC-4216-AB98-EBD5E8172817}" type="presOf" srcId="{818E3019-BA70-4863-94F0-6320D0C1BB75}" destId="{31EF44FF-5531-41F9-8836-5ECED0A6D304}" srcOrd="0" destOrd="0" presId="urn:microsoft.com/office/officeart/2005/8/layout/hierarchy3"/>
    <dgm:cxn modelId="{549CFD76-DE79-F54F-8A6E-40728E58265F}" srcId="{4AE7CC3C-34C1-E54B-B081-E9B82046A073}" destId="{9058923B-6DEC-8E49-9EA7-AE4F3F3054E9}" srcOrd="3" destOrd="0" parTransId="{1801AF4D-E9FE-F949-8508-1751B487E53F}" sibTransId="{93C5D13C-6A9F-2642-AE17-1F9FA62734F6}"/>
    <dgm:cxn modelId="{FDB75310-9D4F-4A93-8C1B-1030CE00EC4C}" type="presOf" srcId="{B11E2D50-E330-4DB8-BBE9-ECFE6AC1A9E7}" destId="{D3A92614-105B-48A3-BD13-63A9EC6206DA}" srcOrd="0" destOrd="0" presId="urn:microsoft.com/office/officeart/2005/8/layout/hierarchy3"/>
    <dgm:cxn modelId="{FDCA2199-1377-4CD1-92F9-D132294E669C}" srcId="{29ACA1F6-94E7-C64D-A0EC-D493CE122E46}" destId="{B930662B-0021-4AB1-8106-CE74A242DCBA}" srcOrd="2" destOrd="0" parTransId="{0C899059-5D6C-4DFB-AAC8-47FF20FCEC97}" sibTransId="{7ECBA3D8-7B97-4748-945B-9C05802446E5}"/>
    <dgm:cxn modelId="{DC95CB56-0B98-4C4B-B827-254AD4222025}" type="presOf" srcId="{C1E88FFB-D7E7-7142-BC32-A48A4B97A914}" destId="{1666AC66-4EC8-644B-A7D2-6D7BB9832E9D}" srcOrd="0" destOrd="0" presId="urn:microsoft.com/office/officeart/2005/8/layout/hierarchy3"/>
    <dgm:cxn modelId="{8D23B7F6-17F0-C449-8E98-542419A892C6}" srcId="{4AE7CC3C-34C1-E54B-B081-E9B82046A073}" destId="{7E3163A8-D718-5D4C-A6A3-B50B12A52982}" srcOrd="1" destOrd="0" parTransId="{A85AD893-B37E-1C49-83DB-E82FACE21211}" sibTransId="{D7C92D55-4ECD-184C-84E7-5369E1C81968}"/>
    <dgm:cxn modelId="{8A7387DD-FC5C-47DB-A703-746DB123E927}" type="presOf" srcId="{1A4F990E-91F5-7F45-8578-E1CF1815D2B1}" destId="{8E37F248-59E8-5F4F-8EC0-C447D804822D}" srcOrd="0" destOrd="0" presId="urn:microsoft.com/office/officeart/2005/8/layout/hierarchy3"/>
    <dgm:cxn modelId="{5AF836B5-265C-46C7-AD9F-D17029664373}" type="presOf" srcId="{4AE7CC3C-34C1-E54B-B081-E9B82046A073}" destId="{FD6E4809-9088-3449-BDB5-AB9F54F60802}" srcOrd="1" destOrd="0" presId="urn:microsoft.com/office/officeart/2005/8/layout/hierarchy3"/>
    <dgm:cxn modelId="{40ACB976-B896-46E3-A45F-2876C21230F8}" type="presOf" srcId="{291C6B93-AEF1-4791-814B-1B99BDE2DCE5}" destId="{87A01EF3-3B48-40C2-8ED5-BCA39C7F1815}" srcOrd="0" destOrd="0" presId="urn:microsoft.com/office/officeart/2005/8/layout/hierarchy3"/>
    <dgm:cxn modelId="{23320C4B-03AD-482D-BD61-899654CE3625}" type="presOf" srcId="{DF370D7E-9175-4FDA-8A8D-B453DD4E4008}" destId="{0E8D1557-B5BC-40DD-AFDE-2EC7071F6961}" srcOrd="0" destOrd="0" presId="urn:microsoft.com/office/officeart/2005/8/layout/hierarchy3"/>
    <dgm:cxn modelId="{C2D10C98-F188-4DA9-8095-9F613FF2BBC8}" type="presOf" srcId="{A01E24C9-CE0C-41A7-A532-BB26B6DE9039}" destId="{B0753888-6007-4884-96A9-E29D1974AE5E}" srcOrd="0" destOrd="0" presId="urn:microsoft.com/office/officeart/2005/8/layout/hierarchy3"/>
    <dgm:cxn modelId="{D7FEF001-4C48-4044-BFB3-80926141A13D}" srcId="{18DE6AF9-D76C-434E-B6E7-39638936EC78}" destId="{AC4A2A47-7ABA-4E82-884F-59712990A98C}" srcOrd="4" destOrd="0" parTransId="{B11E2D50-E330-4DB8-BBE9-ECFE6AC1A9E7}" sibTransId="{C4483745-BA18-4375-A297-B94191FFEE9D}"/>
    <dgm:cxn modelId="{96DE4FE3-C0A2-4680-A10A-7C6B9683F0D6}" type="presOf" srcId="{29ACA1F6-94E7-C64D-A0EC-D493CE122E46}" destId="{6B085148-1D6D-C74D-8848-FED3386DAE33}" srcOrd="0" destOrd="0" presId="urn:microsoft.com/office/officeart/2005/8/layout/hierarchy3"/>
    <dgm:cxn modelId="{CC3133AA-C37E-4599-B34F-C7560B166987}" type="presOf" srcId="{907A3E06-75FF-475F-A735-B54D9321908F}" destId="{5BB3CE91-7475-4A42-9851-2740D04AD813}" srcOrd="0" destOrd="0" presId="urn:microsoft.com/office/officeart/2005/8/layout/hierarchy3"/>
    <dgm:cxn modelId="{DF9840DE-FB8F-F24F-A5E3-71B6B3818A9B}" srcId="{4AE7CC3C-34C1-E54B-B081-E9B82046A073}" destId="{69946C54-E3D9-A945-800B-1BE00F53A675}" srcOrd="4" destOrd="0" parTransId="{C1E88FFB-D7E7-7142-BC32-A48A4B97A914}" sibTransId="{51FE1B7A-7A26-8B45-8EA7-91C84CE50FE1}"/>
    <dgm:cxn modelId="{A8C62922-25E8-C945-8FC7-A756A39BD0EB}" srcId="{C35F8710-7791-0441-A15D-7793F1934962}" destId="{29ACA1F6-94E7-C64D-A0EC-D493CE122E46}" srcOrd="4" destOrd="0" parTransId="{B4A66961-7C5D-1149-98E3-E5D6A7AD8DAC}" sibTransId="{00C9A1B4-B33C-C749-92EC-0FFCB60ABDFF}"/>
    <dgm:cxn modelId="{9EE3AADC-CFEF-487A-9275-F02F73B5EB82}" type="presOf" srcId="{66A5DDA4-A7C6-49C5-8E0E-2FCDA36B6745}" destId="{2480D9F8-8875-4078-AB20-F6F2EC823455}" srcOrd="0" destOrd="0" presId="urn:microsoft.com/office/officeart/2005/8/layout/hierarchy3"/>
    <dgm:cxn modelId="{528BB915-5864-4B94-8278-E9B11C6CFC57}" type="presOf" srcId="{9058923B-6DEC-8E49-9EA7-AE4F3F3054E9}" destId="{F35E0A86-614B-0148-AF46-1DC263B485A9}" srcOrd="0" destOrd="0" presId="urn:microsoft.com/office/officeart/2005/8/layout/hierarchy3"/>
    <dgm:cxn modelId="{E55FD47F-6AB9-B341-A5F6-A951A864B2C3}" srcId="{18DE6AF9-D76C-434E-B6E7-39638936EC78}" destId="{FBE03D3B-42A5-414D-9879-07FA8A5E9013}" srcOrd="0" destOrd="0" parTransId="{29D328CF-CBE0-F149-B171-93CD6A3C3D78}" sibTransId="{7B1AF68C-880A-3D4F-9B33-2D47FF974765}"/>
    <dgm:cxn modelId="{36BF49E3-8EA9-4FAF-A06F-5AB0534B4874}" type="presOf" srcId="{1C23BB43-00E4-45D3-9343-A7AD89181028}" destId="{DFE6389B-14F8-461D-BB34-71DFE84D5FA1}" srcOrd="0" destOrd="0" presId="urn:microsoft.com/office/officeart/2005/8/layout/hierarchy3"/>
    <dgm:cxn modelId="{46E16639-CC64-491A-86B5-3E50062C1AEA}" type="presOf" srcId="{B930662B-0021-4AB1-8106-CE74A242DCBA}" destId="{13F0C223-5F06-4868-857D-44DFF2940A93}" srcOrd="0" destOrd="0" presId="urn:microsoft.com/office/officeart/2005/8/layout/hierarchy3"/>
    <dgm:cxn modelId="{42C2805B-DDF8-4972-B33A-7D9C4FBBE1D3}" type="presOf" srcId="{D088E110-60CB-487B-AC3A-814A317B5AAB}" destId="{D8ADFDD6-C5E6-469C-9D78-44CC8398CFF6}" srcOrd="0" destOrd="0" presId="urn:microsoft.com/office/officeart/2005/8/layout/hierarchy3"/>
    <dgm:cxn modelId="{0E2C07A9-637D-489F-AD15-A90D03DF1F50}" type="presOf" srcId="{57B759AB-98F4-4624-BB02-C8190E3B49AA}" destId="{014FEB30-04B4-42C2-A12C-590773CB59D8}" srcOrd="0" destOrd="0" presId="urn:microsoft.com/office/officeart/2005/8/layout/hierarchy3"/>
    <dgm:cxn modelId="{8173031A-8017-3D4C-AE37-B55791E23E02}" srcId="{C35F8710-7791-0441-A15D-7793F1934962}" destId="{18DE6AF9-D76C-434E-B6E7-39638936EC78}" srcOrd="2" destOrd="0" parTransId="{47047A21-EFAD-4742-86C4-87EC20E0C6DC}" sibTransId="{FFFA109B-02BB-9644-A17B-D800875EBD23}"/>
    <dgm:cxn modelId="{B1E6C114-5754-46DA-8F46-0629F86AA905}" type="presOf" srcId="{69946C54-E3D9-A945-800B-1BE00F53A675}" destId="{086764E0-09B7-A148-B117-A46A467943C6}" srcOrd="0" destOrd="0" presId="urn:microsoft.com/office/officeart/2005/8/layout/hierarchy3"/>
    <dgm:cxn modelId="{8D097271-E7F3-4838-AAD6-5BD79C7A2085}" type="presOf" srcId="{7F7BDDEE-4A7E-A64B-8310-DB1082CA2CB3}" destId="{9433BFF0-C16E-9145-8C8A-4AA360F09F5C}" srcOrd="0" destOrd="0" presId="urn:microsoft.com/office/officeart/2005/8/layout/hierarchy3"/>
    <dgm:cxn modelId="{4DA489D3-4F20-459E-969C-A947657493C9}" type="presOf" srcId="{A402B9D6-0F62-416B-A887-B14C144BB8F3}" destId="{D0495AF0-DE80-4DA9-A4EE-A28FF85C25A9}" srcOrd="0" destOrd="0" presId="urn:microsoft.com/office/officeart/2005/8/layout/hierarchy3"/>
    <dgm:cxn modelId="{6D5B22B3-B589-476A-9A46-7AB67BD1FB93}" srcId="{18DE6AF9-D76C-434E-B6E7-39638936EC78}" destId="{EC4EA576-6780-4E31-8CA1-27ACF519EBE6}" srcOrd="1" destOrd="0" parTransId="{1C23BB43-00E4-45D3-9343-A7AD89181028}" sibTransId="{AE508C59-AACB-4A6C-8B72-AEC77016C94D}"/>
    <dgm:cxn modelId="{48D6A3A2-9CAD-0841-809D-0FD076294BEC}" srcId="{A05E0AEF-921E-BA4D-B4F0-7E073F80F997}" destId="{B2DC2CDF-59C7-7946-9B45-5623D3D4104A}" srcOrd="0" destOrd="0" parTransId="{E046B0D4-72A0-8F45-B16C-6683861BE75D}" sibTransId="{9795F930-B212-0741-B1F6-B2E3C6EB0267}"/>
    <dgm:cxn modelId="{0AD53D28-D4A3-49C1-87BD-D5D9AF38935E}" type="presOf" srcId="{4AE7CC3C-34C1-E54B-B081-E9B82046A073}" destId="{52665F1F-9F19-9B46-BFB9-4988D85941F6}" srcOrd="0" destOrd="0" presId="urn:microsoft.com/office/officeart/2005/8/layout/hierarchy3"/>
    <dgm:cxn modelId="{490C3469-5D0D-4B27-9F32-D1C8D51851C5}" type="presOf" srcId="{18DE6AF9-D76C-434E-B6E7-39638936EC78}" destId="{4FED8D13-4B20-AE47-8723-482D6D494338}" srcOrd="1" destOrd="0" presId="urn:microsoft.com/office/officeart/2005/8/layout/hierarchy3"/>
    <dgm:cxn modelId="{1091B4A3-7AA8-084C-A994-C34E73F276FA}" srcId="{29ACA1F6-94E7-C64D-A0EC-D493CE122E46}" destId="{FE58CFE1-D5A4-E144-ADD2-E351FF2AF9D2}" srcOrd="0" destOrd="0" parTransId="{34DDCDAC-0544-F442-9E06-DD179488C3BA}" sibTransId="{9EAB9ED5-B586-BA4C-B02C-0D274209A723}"/>
    <dgm:cxn modelId="{62946A77-4570-4ACC-A4D0-425B7E530BC8}" type="presOf" srcId="{0DEA8950-D003-4F24-84D3-BADA01C2F0E6}" destId="{7E560038-D42D-49F6-A965-85BEEAEB3417}" srcOrd="0" destOrd="0" presId="urn:microsoft.com/office/officeart/2005/8/layout/hierarchy3"/>
    <dgm:cxn modelId="{D5AACCEE-D5FE-4302-8172-D0406FDD7692}" type="presOf" srcId="{E046B0D4-72A0-8F45-B16C-6683861BE75D}" destId="{28F2ACD5-A3DC-3C42-B598-6EE2D0EA8E43}" srcOrd="0" destOrd="0" presId="urn:microsoft.com/office/officeart/2005/8/layout/hierarchy3"/>
    <dgm:cxn modelId="{FADE9909-E252-450F-8FA6-BFAAD6135185}" type="presOf" srcId="{0C899059-5D6C-4DFB-AAC8-47FF20FCEC97}" destId="{ABE38FFD-F9F1-4158-8FF5-7CA310DFEAB6}" srcOrd="0" destOrd="0" presId="urn:microsoft.com/office/officeart/2005/8/layout/hierarchy3"/>
    <dgm:cxn modelId="{7EF533A5-A82C-43C1-BB31-A9CFAFBC7C74}" type="presOf" srcId="{F65BE805-1D3C-431F-B342-B1B107E89750}" destId="{F1965107-4C06-4428-B31F-55A8C3134B28}" srcOrd="0" destOrd="0" presId="urn:microsoft.com/office/officeart/2005/8/layout/hierarchy3"/>
    <dgm:cxn modelId="{8EE39D77-A2F1-4B70-882D-5F5039DC45D8}" type="presOf" srcId="{C35F8710-7791-0441-A15D-7793F1934962}" destId="{4555067C-3A79-2D43-8DAD-DC33D4B177AE}" srcOrd="0" destOrd="0" presId="urn:microsoft.com/office/officeart/2005/8/layout/hierarchy3"/>
    <dgm:cxn modelId="{9D827327-A106-4982-A22E-36E413AF8201}" type="presOf" srcId="{A05E0AEF-921E-BA4D-B4F0-7E073F80F997}" destId="{D968BBB2-D392-334A-B845-5C2DCB4C6814}" srcOrd="1" destOrd="0" presId="urn:microsoft.com/office/officeart/2005/8/layout/hierarchy3"/>
    <dgm:cxn modelId="{E6BACA9C-B11C-4685-80E3-66AF103FAB6C}" srcId="{A05E0AEF-921E-BA4D-B4F0-7E073F80F997}" destId="{F9875AD0-8047-4182-A15C-55EAD1788999}" srcOrd="2" destOrd="0" parTransId="{F65BE805-1D3C-431F-B342-B1B107E89750}" sibTransId="{3AC02D68-F3FE-4661-97CC-9BA17A7F4F02}"/>
    <dgm:cxn modelId="{FF2C0F01-2093-474D-9E50-08831F4419A3}" type="presOf" srcId="{0890FDC2-3DBB-7246-A901-562DC68117A7}" destId="{7831217E-DBF7-0046-8530-35D4D0D9345B}" srcOrd="0" destOrd="0" presId="urn:microsoft.com/office/officeart/2005/8/layout/hierarchy3"/>
    <dgm:cxn modelId="{F7749930-B3F8-4EEB-9C40-1EC5306C56CA}" type="presOf" srcId="{1801AF4D-E9FE-F949-8508-1751B487E53F}" destId="{B21C1D19-5823-5648-8B1B-4E1DC50B89B7}" srcOrd="0" destOrd="0" presId="urn:microsoft.com/office/officeart/2005/8/layout/hierarchy3"/>
    <dgm:cxn modelId="{04DA2D20-F7C8-48A1-BDB5-85D3AFC1BC2C}" type="presOf" srcId="{29D328CF-CBE0-F149-B171-93CD6A3C3D78}" destId="{B4E1A1D0-A1CD-0344-9527-BAD4D9EFCB11}" srcOrd="0" destOrd="0" presId="urn:microsoft.com/office/officeart/2005/8/layout/hierarchy3"/>
    <dgm:cxn modelId="{DAEEFA11-4A64-4882-9607-C0C79EA9E566}" type="presParOf" srcId="{4555067C-3A79-2D43-8DAD-DC33D4B177AE}" destId="{2FF1D916-E7F2-D447-9A4C-C245C21180E3}" srcOrd="0" destOrd="0" presId="urn:microsoft.com/office/officeart/2005/8/layout/hierarchy3"/>
    <dgm:cxn modelId="{41C19359-4672-411E-BA97-B198B5D8403F}" type="presParOf" srcId="{2FF1D916-E7F2-D447-9A4C-C245C21180E3}" destId="{ADCB339F-751B-1A4A-86F4-0DCE9D752F96}" srcOrd="0" destOrd="0" presId="urn:microsoft.com/office/officeart/2005/8/layout/hierarchy3"/>
    <dgm:cxn modelId="{8C4BB5D8-8C4A-4A56-9D99-6C5A8E8D9E35}" type="presParOf" srcId="{ADCB339F-751B-1A4A-86F4-0DCE9D752F96}" destId="{52665F1F-9F19-9B46-BFB9-4988D85941F6}" srcOrd="0" destOrd="0" presId="urn:microsoft.com/office/officeart/2005/8/layout/hierarchy3"/>
    <dgm:cxn modelId="{0B0B34D3-4B32-4E03-87E2-50D387BF15A1}" type="presParOf" srcId="{ADCB339F-751B-1A4A-86F4-0DCE9D752F96}" destId="{FD6E4809-9088-3449-BDB5-AB9F54F60802}" srcOrd="1" destOrd="0" presId="urn:microsoft.com/office/officeart/2005/8/layout/hierarchy3"/>
    <dgm:cxn modelId="{70E16835-7543-4DD5-951A-731A470877AC}" type="presParOf" srcId="{2FF1D916-E7F2-D447-9A4C-C245C21180E3}" destId="{8145CBD8-479F-A247-9225-889891FB9DFB}" srcOrd="1" destOrd="0" presId="urn:microsoft.com/office/officeart/2005/8/layout/hierarchy3"/>
    <dgm:cxn modelId="{86750FAC-1BE0-4C56-91AD-5D56DDC6322E}" type="presParOf" srcId="{8145CBD8-479F-A247-9225-889891FB9DFB}" destId="{8E37F248-59E8-5F4F-8EC0-C447D804822D}" srcOrd="0" destOrd="0" presId="urn:microsoft.com/office/officeart/2005/8/layout/hierarchy3"/>
    <dgm:cxn modelId="{B4D8FE11-C17A-4BD0-A767-C8B06E1D889B}" type="presParOf" srcId="{8145CBD8-479F-A247-9225-889891FB9DFB}" destId="{CB74AB08-C5ED-DC49-8AAB-7291BB699E52}" srcOrd="1" destOrd="0" presId="urn:microsoft.com/office/officeart/2005/8/layout/hierarchy3"/>
    <dgm:cxn modelId="{4D8ABC2E-FCCB-45C3-B758-151CA7CB2609}" type="presParOf" srcId="{8145CBD8-479F-A247-9225-889891FB9DFB}" destId="{0B3AF159-428C-9746-B197-E00C37BA3FE5}" srcOrd="2" destOrd="0" presId="urn:microsoft.com/office/officeart/2005/8/layout/hierarchy3"/>
    <dgm:cxn modelId="{53801028-5064-45F3-8DBD-04088B098C0F}" type="presParOf" srcId="{8145CBD8-479F-A247-9225-889891FB9DFB}" destId="{5FD9346F-A266-7A44-9268-B1F613C5F481}" srcOrd="3" destOrd="0" presId="urn:microsoft.com/office/officeart/2005/8/layout/hierarchy3"/>
    <dgm:cxn modelId="{64824374-BB09-4E43-9B51-B1F4B716B4D1}" type="presParOf" srcId="{8145CBD8-479F-A247-9225-889891FB9DFB}" destId="{20465656-8413-1B45-84F4-1286EBEC8400}" srcOrd="4" destOrd="0" presId="urn:microsoft.com/office/officeart/2005/8/layout/hierarchy3"/>
    <dgm:cxn modelId="{1F691E13-0FCC-4C6B-AE54-CFE034A1C5E6}" type="presParOf" srcId="{8145CBD8-479F-A247-9225-889891FB9DFB}" destId="{9433BFF0-C16E-9145-8C8A-4AA360F09F5C}" srcOrd="5" destOrd="0" presId="urn:microsoft.com/office/officeart/2005/8/layout/hierarchy3"/>
    <dgm:cxn modelId="{1571F5C3-3884-4CEE-ABBA-27CE189399BC}" type="presParOf" srcId="{8145CBD8-479F-A247-9225-889891FB9DFB}" destId="{B21C1D19-5823-5648-8B1B-4E1DC50B89B7}" srcOrd="6" destOrd="0" presId="urn:microsoft.com/office/officeart/2005/8/layout/hierarchy3"/>
    <dgm:cxn modelId="{E3E3BF1B-3A22-4761-9D4A-6C5964BE84AF}" type="presParOf" srcId="{8145CBD8-479F-A247-9225-889891FB9DFB}" destId="{F35E0A86-614B-0148-AF46-1DC263B485A9}" srcOrd="7" destOrd="0" presId="urn:microsoft.com/office/officeart/2005/8/layout/hierarchy3"/>
    <dgm:cxn modelId="{C96C1553-8BAA-4535-9A78-F87247C4CA08}" type="presParOf" srcId="{8145CBD8-479F-A247-9225-889891FB9DFB}" destId="{1666AC66-4EC8-644B-A7D2-6D7BB9832E9D}" srcOrd="8" destOrd="0" presId="urn:microsoft.com/office/officeart/2005/8/layout/hierarchy3"/>
    <dgm:cxn modelId="{C3995620-BD4F-42E6-9AFA-FE16E7A0F177}" type="presParOf" srcId="{8145CBD8-479F-A247-9225-889891FB9DFB}" destId="{086764E0-09B7-A148-B117-A46A467943C6}" srcOrd="9" destOrd="0" presId="urn:microsoft.com/office/officeart/2005/8/layout/hierarchy3"/>
    <dgm:cxn modelId="{77921D83-82A4-4471-90D0-AFC2E17B4E7A}" type="presParOf" srcId="{4555067C-3A79-2D43-8DAD-DC33D4B177AE}" destId="{F91319F6-C8F8-8E45-B31D-07DA1C4BA7D3}" srcOrd="1" destOrd="0" presId="urn:microsoft.com/office/officeart/2005/8/layout/hierarchy3"/>
    <dgm:cxn modelId="{AA9409EE-CF21-4670-B5F7-B733670662B1}" type="presParOf" srcId="{F91319F6-C8F8-8E45-B31D-07DA1C4BA7D3}" destId="{A60E3CD8-31D1-8447-864C-5DFF1D3BCBE6}" srcOrd="0" destOrd="0" presId="urn:microsoft.com/office/officeart/2005/8/layout/hierarchy3"/>
    <dgm:cxn modelId="{914EE1C4-4107-4523-BBE9-6BEC65C6EAE7}" type="presParOf" srcId="{A60E3CD8-31D1-8447-864C-5DFF1D3BCBE6}" destId="{825936F8-B84F-0641-8954-649A2455844C}" srcOrd="0" destOrd="0" presId="urn:microsoft.com/office/officeart/2005/8/layout/hierarchy3"/>
    <dgm:cxn modelId="{0DB8649A-58A8-40D1-82B8-CBBDEFED6533}" type="presParOf" srcId="{A60E3CD8-31D1-8447-864C-5DFF1D3BCBE6}" destId="{D968BBB2-D392-334A-B845-5C2DCB4C6814}" srcOrd="1" destOrd="0" presId="urn:microsoft.com/office/officeart/2005/8/layout/hierarchy3"/>
    <dgm:cxn modelId="{3D280ABD-6282-4358-B083-50E34C615EF5}" type="presParOf" srcId="{F91319F6-C8F8-8E45-B31D-07DA1C4BA7D3}" destId="{1D95C7E1-1D91-D749-A63F-788134D12683}" srcOrd="1" destOrd="0" presId="urn:microsoft.com/office/officeart/2005/8/layout/hierarchy3"/>
    <dgm:cxn modelId="{86D5D80A-32F5-49A4-B5AB-8CC9CC5AC674}" type="presParOf" srcId="{1D95C7E1-1D91-D749-A63F-788134D12683}" destId="{28F2ACD5-A3DC-3C42-B598-6EE2D0EA8E43}" srcOrd="0" destOrd="0" presId="urn:microsoft.com/office/officeart/2005/8/layout/hierarchy3"/>
    <dgm:cxn modelId="{ECE68867-E238-4551-8438-14C23989F93C}" type="presParOf" srcId="{1D95C7E1-1D91-D749-A63F-788134D12683}" destId="{DD7A503E-C319-0D47-B25A-F513285E5417}" srcOrd="1" destOrd="0" presId="urn:microsoft.com/office/officeart/2005/8/layout/hierarchy3"/>
    <dgm:cxn modelId="{BDB1CA03-1BDA-4B47-BA04-48E0C35B60FA}" type="presParOf" srcId="{1D95C7E1-1D91-D749-A63F-788134D12683}" destId="{96B95679-E4E5-44C1-AE31-8359133FAC92}" srcOrd="2" destOrd="0" presId="urn:microsoft.com/office/officeart/2005/8/layout/hierarchy3"/>
    <dgm:cxn modelId="{F1D535B2-2022-47E8-8BFB-CC30397F8C49}" type="presParOf" srcId="{1D95C7E1-1D91-D749-A63F-788134D12683}" destId="{073C9A16-37BD-4086-9773-525615709DA1}" srcOrd="3" destOrd="0" presId="urn:microsoft.com/office/officeart/2005/8/layout/hierarchy3"/>
    <dgm:cxn modelId="{D9B3EE57-D670-495B-BD5E-B76B8B4AFE76}" type="presParOf" srcId="{1D95C7E1-1D91-D749-A63F-788134D12683}" destId="{F1965107-4C06-4428-B31F-55A8C3134B28}" srcOrd="4" destOrd="0" presId="urn:microsoft.com/office/officeart/2005/8/layout/hierarchy3"/>
    <dgm:cxn modelId="{A895202F-6ACE-40EA-A85D-CC034497F743}" type="presParOf" srcId="{1D95C7E1-1D91-D749-A63F-788134D12683}" destId="{FE29031C-66B7-44F6-81BF-59BA737734AF}" srcOrd="5" destOrd="0" presId="urn:microsoft.com/office/officeart/2005/8/layout/hierarchy3"/>
    <dgm:cxn modelId="{44B7459A-F9F9-472E-85AA-DED65442E423}" type="presParOf" srcId="{4555067C-3A79-2D43-8DAD-DC33D4B177AE}" destId="{E60E999B-AC2A-4D4B-881A-C5928C2DDA09}" srcOrd="2" destOrd="0" presId="urn:microsoft.com/office/officeart/2005/8/layout/hierarchy3"/>
    <dgm:cxn modelId="{CF0D2C15-2790-4CB7-9579-87CD03ADC10F}" type="presParOf" srcId="{E60E999B-AC2A-4D4B-881A-C5928C2DDA09}" destId="{5876206D-D530-3645-999B-EE71F8C7BCD9}" srcOrd="0" destOrd="0" presId="urn:microsoft.com/office/officeart/2005/8/layout/hierarchy3"/>
    <dgm:cxn modelId="{45CADBDD-5164-4079-A776-68E651B1162B}" type="presParOf" srcId="{5876206D-D530-3645-999B-EE71F8C7BCD9}" destId="{44ADCC90-E222-744D-94D1-BD12CEA4F9A2}" srcOrd="0" destOrd="0" presId="urn:microsoft.com/office/officeart/2005/8/layout/hierarchy3"/>
    <dgm:cxn modelId="{6266403C-A6A1-4FAE-A580-CCF6D747D21E}" type="presParOf" srcId="{5876206D-D530-3645-999B-EE71F8C7BCD9}" destId="{4FED8D13-4B20-AE47-8723-482D6D494338}" srcOrd="1" destOrd="0" presId="urn:microsoft.com/office/officeart/2005/8/layout/hierarchy3"/>
    <dgm:cxn modelId="{70A5CA35-6555-42A4-8415-EE8FA55EF291}" type="presParOf" srcId="{E60E999B-AC2A-4D4B-881A-C5928C2DDA09}" destId="{A636372C-D777-F04D-85CC-666BA91DF1C4}" srcOrd="1" destOrd="0" presId="urn:microsoft.com/office/officeart/2005/8/layout/hierarchy3"/>
    <dgm:cxn modelId="{6F6DC0D7-EB22-4044-9171-97A0675F589D}" type="presParOf" srcId="{A636372C-D777-F04D-85CC-666BA91DF1C4}" destId="{B4E1A1D0-A1CD-0344-9527-BAD4D9EFCB11}" srcOrd="0" destOrd="0" presId="urn:microsoft.com/office/officeart/2005/8/layout/hierarchy3"/>
    <dgm:cxn modelId="{9F39C3C9-864A-4B23-9BA8-0099DC5F28FF}" type="presParOf" srcId="{A636372C-D777-F04D-85CC-666BA91DF1C4}" destId="{E3C03E65-F864-D54A-AD14-0D8A94B86676}" srcOrd="1" destOrd="0" presId="urn:microsoft.com/office/officeart/2005/8/layout/hierarchy3"/>
    <dgm:cxn modelId="{E151C6F9-344A-4F87-A6DC-A3AAD5E52ADF}" type="presParOf" srcId="{A636372C-D777-F04D-85CC-666BA91DF1C4}" destId="{DFE6389B-14F8-461D-BB34-71DFE84D5FA1}" srcOrd="2" destOrd="0" presId="urn:microsoft.com/office/officeart/2005/8/layout/hierarchy3"/>
    <dgm:cxn modelId="{8FC85874-185C-49B6-9B5C-2D8987CD1D04}" type="presParOf" srcId="{A636372C-D777-F04D-85CC-666BA91DF1C4}" destId="{CB055E46-2B10-43A4-A2E8-AE882EC9D11B}" srcOrd="3" destOrd="0" presId="urn:microsoft.com/office/officeart/2005/8/layout/hierarchy3"/>
    <dgm:cxn modelId="{22E03D03-600D-4D0A-B9EA-EBB9FDDEDA3B}" type="presParOf" srcId="{A636372C-D777-F04D-85CC-666BA91DF1C4}" destId="{D8ADFDD6-C5E6-469C-9D78-44CC8398CFF6}" srcOrd="4" destOrd="0" presId="urn:microsoft.com/office/officeart/2005/8/layout/hierarchy3"/>
    <dgm:cxn modelId="{E118BBD7-829B-45F3-8535-CC897003755F}" type="presParOf" srcId="{A636372C-D777-F04D-85CC-666BA91DF1C4}" destId="{2480D9F8-8875-4078-AB20-F6F2EC823455}" srcOrd="5" destOrd="0" presId="urn:microsoft.com/office/officeart/2005/8/layout/hierarchy3"/>
    <dgm:cxn modelId="{78BADBC0-9E9F-43D8-B385-7475A6DA7F9A}" type="presParOf" srcId="{A636372C-D777-F04D-85CC-666BA91DF1C4}" destId="{EB0A8251-A000-4C6A-8405-6458C8153EEE}" srcOrd="6" destOrd="0" presId="urn:microsoft.com/office/officeart/2005/8/layout/hierarchy3"/>
    <dgm:cxn modelId="{BDF5F2B4-4891-4ED0-8658-2A7DF461C078}" type="presParOf" srcId="{A636372C-D777-F04D-85CC-666BA91DF1C4}" destId="{2BEECC16-82B0-4A8F-80C3-8D8C231A35D0}" srcOrd="7" destOrd="0" presId="urn:microsoft.com/office/officeart/2005/8/layout/hierarchy3"/>
    <dgm:cxn modelId="{E00453D1-2D55-4146-BBC2-C639F1F7FB14}" type="presParOf" srcId="{A636372C-D777-F04D-85CC-666BA91DF1C4}" destId="{D3A92614-105B-48A3-BD13-63A9EC6206DA}" srcOrd="8" destOrd="0" presId="urn:microsoft.com/office/officeart/2005/8/layout/hierarchy3"/>
    <dgm:cxn modelId="{2B530D39-7EB3-450D-8E6F-48A8FCFB2E11}" type="presParOf" srcId="{A636372C-D777-F04D-85CC-666BA91DF1C4}" destId="{7145870F-79BD-414C-B2CF-17EE1E60C2A8}" srcOrd="9" destOrd="0" presId="urn:microsoft.com/office/officeart/2005/8/layout/hierarchy3"/>
    <dgm:cxn modelId="{1C144A62-7437-4593-AB06-9F160FB00BC6}" type="presParOf" srcId="{4555067C-3A79-2D43-8DAD-DC33D4B177AE}" destId="{668ACF3E-1F47-8741-AA1A-2752BFE74460}" srcOrd="3" destOrd="0" presId="urn:microsoft.com/office/officeart/2005/8/layout/hierarchy3"/>
    <dgm:cxn modelId="{1AE60A43-7A93-4C81-81EE-E8D440AD6EEB}" type="presParOf" srcId="{668ACF3E-1F47-8741-AA1A-2752BFE74460}" destId="{0A8A2F3B-27DB-DE42-A884-30E302351EA0}" srcOrd="0" destOrd="0" presId="urn:microsoft.com/office/officeart/2005/8/layout/hierarchy3"/>
    <dgm:cxn modelId="{74732AAE-7B4D-4C4C-A23D-03CB6DE827BA}" type="presParOf" srcId="{0A8A2F3B-27DB-DE42-A884-30E302351EA0}" destId="{7B67E5EC-F1A8-F54D-89F0-41F863E9D2E2}" srcOrd="0" destOrd="0" presId="urn:microsoft.com/office/officeart/2005/8/layout/hierarchy3"/>
    <dgm:cxn modelId="{D94F4105-8D96-402C-A5F5-D7821603C1DB}" type="presParOf" srcId="{0A8A2F3B-27DB-DE42-A884-30E302351EA0}" destId="{15DB6F49-D7A1-ED45-B297-CB0D0BBC46FF}" srcOrd="1" destOrd="0" presId="urn:microsoft.com/office/officeart/2005/8/layout/hierarchy3"/>
    <dgm:cxn modelId="{BB88B4A2-B82C-4EEB-BFD9-D75A1C90306F}" type="presParOf" srcId="{668ACF3E-1F47-8741-AA1A-2752BFE74460}" destId="{2AC2269C-AB3D-EB4A-8EA3-1C7CCEA7E309}" srcOrd="1" destOrd="0" presId="urn:microsoft.com/office/officeart/2005/8/layout/hierarchy3"/>
    <dgm:cxn modelId="{E427AD02-EC38-4D04-AA1E-00F0DD6AAF31}" type="presParOf" srcId="{2AC2269C-AB3D-EB4A-8EA3-1C7CCEA7E309}" destId="{7831217E-DBF7-0046-8530-35D4D0D9345B}" srcOrd="0" destOrd="0" presId="urn:microsoft.com/office/officeart/2005/8/layout/hierarchy3"/>
    <dgm:cxn modelId="{7C5205F8-7D64-4893-A9A5-A330309EAFBD}" type="presParOf" srcId="{2AC2269C-AB3D-EB4A-8EA3-1C7CCEA7E309}" destId="{438F176B-B9E7-4345-8F20-579A18B05C6F}" srcOrd="1" destOrd="0" presId="urn:microsoft.com/office/officeart/2005/8/layout/hierarchy3"/>
    <dgm:cxn modelId="{C0D73332-2A29-4968-93A2-3EE9AE75B514}" type="presParOf" srcId="{2AC2269C-AB3D-EB4A-8EA3-1C7CCEA7E309}" destId="{5BB3CE91-7475-4A42-9851-2740D04AD813}" srcOrd="2" destOrd="0" presId="urn:microsoft.com/office/officeart/2005/8/layout/hierarchy3"/>
    <dgm:cxn modelId="{821DEABF-18FE-42E3-A352-577969406C2D}" type="presParOf" srcId="{2AC2269C-AB3D-EB4A-8EA3-1C7CCEA7E309}" destId="{F4E55A6E-D7E3-44E1-84A9-D9499C600148}" srcOrd="3" destOrd="0" presId="urn:microsoft.com/office/officeart/2005/8/layout/hierarchy3"/>
    <dgm:cxn modelId="{D10ACAA6-101A-426C-BC1C-D55473723978}" type="presParOf" srcId="{2AC2269C-AB3D-EB4A-8EA3-1C7CCEA7E309}" destId="{0E8D1557-B5BC-40DD-AFDE-2EC7071F6961}" srcOrd="4" destOrd="0" presId="urn:microsoft.com/office/officeart/2005/8/layout/hierarchy3"/>
    <dgm:cxn modelId="{3501E8A5-0FCC-4E3C-A06A-C2B4EEC127EB}" type="presParOf" srcId="{2AC2269C-AB3D-EB4A-8EA3-1C7CCEA7E309}" destId="{49C8AD84-C675-459F-9010-BEB4F5B1917B}" srcOrd="5" destOrd="0" presId="urn:microsoft.com/office/officeart/2005/8/layout/hierarchy3"/>
    <dgm:cxn modelId="{EDCB9F3B-A5F6-482B-8655-591A4EF4CFE7}" type="presParOf" srcId="{2AC2269C-AB3D-EB4A-8EA3-1C7CCEA7E309}" destId="{B0753888-6007-4884-96A9-E29D1974AE5E}" srcOrd="6" destOrd="0" presId="urn:microsoft.com/office/officeart/2005/8/layout/hierarchy3"/>
    <dgm:cxn modelId="{E8CAD312-B11E-458C-811F-749A3D4DA435}" type="presParOf" srcId="{2AC2269C-AB3D-EB4A-8EA3-1C7CCEA7E309}" destId="{31EF44FF-5531-41F9-8836-5ECED0A6D304}" srcOrd="7" destOrd="0" presId="urn:microsoft.com/office/officeart/2005/8/layout/hierarchy3"/>
    <dgm:cxn modelId="{7AB5763A-F3B2-48DC-8475-4A38AE97F498}" type="presParOf" srcId="{4555067C-3A79-2D43-8DAD-DC33D4B177AE}" destId="{0ED48334-32C9-8B4C-8963-5FAA5B669DFC}" srcOrd="4" destOrd="0" presId="urn:microsoft.com/office/officeart/2005/8/layout/hierarchy3"/>
    <dgm:cxn modelId="{3AD96B8B-C643-44C7-90B3-892FE45EEE4C}" type="presParOf" srcId="{0ED48334-32C9-8B4C-8963-5FAA5B669DFC}" destId="{149D53AE-B8E6-E74C-988D-0E5FE1FC9E35}" srcOrd="0" destOrd="0" presId="urn:microsoft.com/office/officeart/2005/8/layout/hierarchy3"/>
    <dgm:cxn modelId="{76C036FE-C4DF-42E8-B8CE-CEA7321B9BF5}" type="presParOf" srcId="{149D53AE-B8E6-E74C-988D-0E5FE1FC9E35}" destId="{6B085148-1D6D-C74D-8848-FED3386DAE33}" srcOrd="0" destOrd="0" presId="urn:microsoft.com/office/officeart/2005/8/layout/hierarchy3"/>
    <dgm:cxn modelId="{DDE236FC-E9CC-45C2-8F19-DCEB191B4EA5}" type="presParOf" srcId="{149D53AE-B8E6-E74C-988D-0E5FE1FC9E35}" destId="{76705EEE-792E-7641-8A3D-D133949228DB}" srcOrd="1" destOrd="0" presId="urn:microsoft.com/office/officeart/2005/8/layout/hierarchy3"/>
    <dgm:cxn modelId="{F806B4D8-AD0E-491A-B7BF-7626206DA63C}" type="presParOf" srcId="{0ED48334-32C9-8B4C-8963-5FAA5B669DFC}" destId="{58B82CF5-D34C-F24A-ABA9-41913C30C575}" srcOrd="1" destOrd="0" presId="urn:microsoft.com/office/officeart/2005/8/layout/hierarchy3"/>
    <dgm:cxn modelId="{7D39BC30-FACD-42F0-AEFC-CA3ECA46486A}" type="presParOf" srcId="{58B82CF5-D34C-F24A-ABA9-41913C30C575}" destId="{E3D45A0D-64A8-2149-AACB-8E1ED290A42F}" srcOrd="0" destOrd="0" presId="urn:microsoft.com/office/officeart/2005/8/layout/hierarchy3"/>
    <dgm:cxn modelId="{77824578-ADC9-4BB1-AD42-5B389FAB9FE0}" type="presParOf" srcId="{58B82CF5-D34C-F24A-ABA9-41913C30C575}" destId="{F8BFB2D1-9B27-C549-8905-244916B7EEF9}" srcOrd="1" destOrd="0" presId="urn:microsoft.com/office/officeart/2005/8/layout/hierarchy3"/>
    <dgm:cxn modelId="{299E26A6-9CFE-455F-B287-F12C0DB77086}" type="presParOf" srcId="{58B82CF5-D34C-F24A-ABA9-41913C30C575}" destId="{87A01EF3-3B48-40C2-8ED5-BCA39C7F1815}" srcOrd="2" destOrd="0" presId="urn:microsoft.com/office/officeart/2005/8/layout/hierarchy3"/>
    <dgm:cxn modelId="{7F2F3120-A13C-4FB8-B9B7-24A8E86F9633}" type="presParOf" srcId="{58B82CF5-D34C-F24A-ABA9-41913C30C575}" destId="{D0495AF0-DE80-4DA9-A4EE-A28FF85C25A9}" srcOrd="3" destOrd="0" presId="urn:microsoft.com/office/officeart/2005/8/layout/hierarchy3"/>
    <dgm:cxn modelId="{AB75D936-9659-4C79-9A69-1DF8F4E0746D}" type="presParOf" srcId="{58B82CF5-D34C-F24A-ABA9-41913C30C575}" destId="{ABE38FFD-F9F1-4158-8FF5-7CA310DFEAB6}" srcOrd="4" destOrd="0" presId="urn:microsoft.com/office/officeart/2005/8/layout/hierarchy3"/>
    <dgm:cxn modelId="{4ACBDD88-059E-4393-BB95-C42CAA29AB54}" type="presParOf" srcId="{58B82CF5-D34C-F24A-ABA9-41913C30C575}" destId="{13F0C223-5F06-4868-857D-44DFF2940A93}" srcOrd="5" destOrd="0" presId="urn:microsoft.com/office/officeart/2005/8/layout/hierarchy3"/>
    <dgm:cxn modelId="{4AC92085-71D4-4A3B-A02C-02A5C9CCA439}" type="presParOf" srcId="{58B82CF5-D34C-F24A-ABA9-41913C30C575}" destId="{014FEB30-04B4-42C2-A12C-590773CB59D8}" srcOrd="6" destOrd="0" presId="urn:microsoft.com/office/officeart/2005/8/layout/hierarchy3"/>
    <dgm:cxn modelId="{29ED15CF-515F-4B48-8DAC-392286C8068F}" type="presParOf" srcId="{58B82CF5-D34C-F24A-ABA9-41913C30C575}" destId="{7E560038-D42D-49F6-A965-85BEEAEB3417}" srcOrd="7" destOrd="0" presId="urn:microsoft.com/office/officeart/2005/8/layout/hierarchy3"/>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65F1F-9F19-9B46-BFB9-4988D85941F6}">
      <dsp:nvSpPr>
        <dsp:cNvPr id="0" name=""/>
        <dsp:cNvSpPr/>
      </dsp:nvSpPr>
      <dsp:spPr>
        <a:xfrm>
          <a:off x="4996" y="285002"/>
          <a:ext cx="1703763" cy="528958"/>
        </a:xfrm>
        <a:prstGeom prst="roundRect">
          <a:avLst>
            <a:gd name="adj" fmla="val 10000"/>
          </a:avLst>
        </a:prstGeom>
        <a:solidFill>
          <a:schemeClr val="accent6"/>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20489" y="300495"/>
        <a:ext cx="1672777" cy="497972"/>
      </dsp:txXfrm>
    </dsp:sp>
    <dsp:sp modelId="{8E37F248-59E8-5F4F-8EC0-C447D804822D}">
      <dsp:nvSpPr>
        <dsp:cNvPr id="0" name=""/>
        <dsp:cNvSpPr/>
      </dsp:nvSpPr>
      <dsp:spPr>
        <a:xfrm>
          <a:off x="175372"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CB74AB08-C5ED-DC49-8AAB-7291BB699E52}">
      <dsp:nvSpPr>
        <dsp:cNvPr id="0" name=""/>
        <dsp:cNvSpPr/>
      </dsp:nvSpPr>
      <dsp:spPr>
        <a:xfrm>
          <a:off x="345749"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357389" y="1038571"/>
        <a:ext cx="1339730" cy="374131"/>
      </dsp:txXfrm>
    </dsp:sp>
    <dsp:sp modelId="{0B3AF159-428C-9746-B197-E00C37BA3FE5}">
      <dsp:nvSpPr>
        <dsp:cNvPr id="0" name=""/>
        <dsp:cNvSpPr/>
      </dsp:nvSpPr>
      <dsp:spPr>
        <a:xfrm>
          <a:off x="175372" y="813961"/>
          <a:ext cx="170376" cy="1022057"/>
        </a:xfrm>
        <a:custGeom>
          <a:avLst/>
          <a:gdLst/>
          <a:ahLst/>
          <a:cxnLst/>
          <a:rect l="0" t="0" r="0" b="0"/>
          <a:pathLst>
            <a:path>
              <a:moveTo>
                <a:pt x="0" y="0"/>
              </a:moveTo>
              <a:lnTo>
                <a:pt x="0" y="1022057"/>
              </a:lnTo>
              <a:lnTo>
                <a:pt x="170376" y="10220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5FD9346F-A266-7A44-9268-B1F613C5F481}">
      <dsp:nvSpPr>
        <dsp:cNvPr id="0" name=""/>
        <dsp:cNvSpPr/>
      </dsp:nvSpPr>
      <dsp:spPr>
        <a:xfrm>
          <a:off x="345749"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357389" y="1648953"/>
        <a:ext cx="1339730" cy="374131"/>
      </dsp:txXfrm>
    </dsp:sp>
    <dsp:sp modelId="{20465656-8413-1B45-84F4-1286EBEC8400}">
      <dsp:nvSpPr>
        <dsp:cNvPr id="0" name=""/>
        <dsp:cNvSpPr/>
      </dsp:nvSpPr>
      <dsp:spPr>
        <a:xfrm>
          <a:off x="175372"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3BFF0-C16E-9145-8C8A-4AA360F09F5C}">
      <dsp:nvSpPr>
        <dsp:cNvPr id="0" name=""/>
        <dsp:cNvSpPr/>
      </dsp:nvSpPr>
      <dsp:spPr>
        <a:xfrm>
          <a:off x="345749"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357389" y="2259334"/>
        <a:ext cx="1339730" cy="374131"/>
      </dsp:txXfrm>
    </dsp:sp>
    <dsp:sp modelId="{B21C1D19-5823-5648-8B1B-4E1DC50B89B7}">
      <dsp:nvSpPr>
        <dsp:cNvPr id="0" name=""/>
        <dsp:cNvSpPr/>
      </dsp:nvSpPr>
      <dsp:spPr>
        <a:xfrm>
          <a:off x="175372"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5E0A86-614B-0148-AF46-1DC263B485A9}">
      <dsp:nvSpPr>
        <dsp:cNvPr id="0" name=""/>
        <dsp:cNvSpPr/>
      </dsp:nvSpPr>
      <dsp:spPr>
        <a:xfrm>
          <a:off x="345749"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357389" y="2869716"/>
        <a:ext cx="1339730" cy="374131"/>
      </dsp:txXfrm>
    </dsp:sp>
    <dsp:sp modelId="{1666AC66-4EC8-644B-A7D2-6D7BB9832E9D}">
      <dsp:nvSpPr>
        <dsp:cNvPr id="0" name=""/>
        <dsp:cNvSpPr/>
      </dsp:nvSpPr>
      <dsp:spPr>
        <a:xfrm>
          <a:off x="175372" y="813961"/>
          <a:ext cx="170376" cy="2853202"/>
        </a:xfrm>
        <a:custGeom>
          <a:avLst/>
          <a:gdLst/>
          <a:ahLst/>
          <a:cxnLst/>
          <a:rect l="0" t="0" r="0" b="0"/>
          <a:pathLst>
            <a:path>
              <a:moveTo>
                <a:pt x="0" y="0"/>
              </a:moveTo>
              <a:lnTo>
                <a:pt x="0" y="2853202"/>
              </a:lnTo>
              <a:lnTo>
                <a:pt x="170376" y="28532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764E0-09B7-A148-B117-A46A467943C6}">
      <dsp:nvSpPr>
        <dsp:cNvPr id="0" name=""/>
        <dsp:cNvSpPr/>
      </dsp:nvSpPr>
      <dsp:spPr>
        <a:xfrm>
          <a:off x="345749" y="3468458"/>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5 here</a:t>
          </a:r>
          <a:endParaRPr lang="en-US" sz="1400" kern="1200" dirty="0">
            <a:solidFill>
              <a:schemeClr val="tx1"/>
            </a:solidFill>
            <a:latin typeface="+mj-lt"/>
            <a:cs typeface="Lato Regular"/>
          </a:endParaRPr>
        </a:p>
      </dsp:txBody>
      <dsp:txXfrm>
        <a:off x="357389" y="3480098"/>
        <a:ext cx="1339730" cy="374131"/>
      </dsp:txXfrm>
    </dsp:sp>
    <dsp:sp modelId="{825936F8-B84F-0641-8954-649A2455844C}">
      <dsp:nvSpPr>
        <dsp:cNvPr id="0" name=""/>
        <dsp:cNvSpPr/>
      </dsp:nvSpPr>
      <dsp:spPr>
        <a:xfrm>
          <a:off x="2134700" y="285002"/>
          <a:ext cx="1703763" cy="528958"/>
        </a:xfrm>
        <a:prstGeom prst="roundRect">
          <a:avLst>
            <a:gd name="adj" fmla="val 10000"/>
          </a:avLst>
        </a:prstGeom>
        <a:solidFill>
          <a:schemeClr val="accent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2150193" y="300495"/>
        <a:ext cx="1672777" cy="497972"/>
      </dsp:txXfrm>
    </dsp:sp>
    <dsp:sp modelId="{28F2ACD5-A3DC-3C42-B598-6EE2D0EA8E43}">
      <dsp:nvSpPr>
        <dsp:cNvPr id="0" name=""/>
        <dsp:cNvSpPr/>
      </dsp:nvSpPr>
      <dsp:spPr>
        <a:xfrm>
          <a:off x="2305076"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DD7A503E-C319-0D47-B25A-F513285E5417}">
      <dsp:nvSpPr>
        <dsp:cNvPr id="0" name=""/>
        <dsp:cNvSpPr/>
      </dsp:nvSpPr>
      <dsp:spPr>
        <a:xfrm>
          <a:off x="2475453"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2487093" y="1038571"/>
        <a:ext cx="1339730" cy="374131"/>
      </dsp:txXfrm>
    </dsp:sp>
    <dsp:sp modelId="{96B95679-E4E5-44C1-AE31-8359133FAC92}">
      <dsp:nvSpPr>
        <dsp:cNvPr id="0" name=""/>
        <dsp:cNvSpPr/>
      </dsp:nvSpPr>
      <dsp:spPr>
        <a:xfrm>
          <a:off x="2305076"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3C9A16-37BD-4086-9773-525615709DA1}">
      <dsp:nvSpPr>
        <dsp:cNvPr id="0" name=""/>
        <dsp:cNvSpPr/>
      </dsp:nvSpPr>
      <dsp:spPr>
        <a:xfrm>
          <a:off x="2475453"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2487093" y="1648953"/>
        <a:ext cx="1339730" cy="374131"/>
      </dsp:txXfrm>
    </dsp:sp>
    <dsp:sp modelId="{F1965107-4C06-4428-B31F-55A8C3134B28}">
      <dsp:nvSpPr>
        <dsp:cNvPr id="0" name=""/>
        <dsp:cNvSpPr/>
      </dsp:nvSpPr>
      <dsp:spPr>
        <a:xfrm>
          <a:off x="2305076"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29031C-66B7-44F6-81BF-59BA737734AF}">
      <dsp:nvSpPr>
        <dsp:cNvPr id="0" name=""/>
        <dsp:cNvSpPr/>
      </dsp:nvSpPr>
      <dsp:spPr>
        <a:xfrm>
          <a:off x="2475453"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2487093" y="2259334"/>
        <a:ext cx="1339730" cy="374131"/>
      </dsp:txXfrm>
    </dsp:sp>
    <dsp:sp modelId="{44ADCC90-E222-744D-94D1-BD12CEA4F9A2}">
      <dsp:nvSpPr>
        <dsp:cNvPr id="0" name=""/>
        <dsp:cNvSpPr/>
      </dsp:nvSpPr>
      <dsp:spPr>
        <a:xfrm>
          <a:off x="4264404" y="285002"/>
          <a:ext cx="1703763" cy="528958"/>
        </a:xfrm>
        <a:prstGeom prst="roundRect">
          <a:avLst>
            <a:gd name="adj" fmla="val 10000"/>
          </a:avLst>
        </a:prstGeom>
        <a:solidFill>
          <a:schemeClr val="accent4"/>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4279897" y="300495"/>
        <a:ext cx="1672777" cy="497972"/>
      </dsp:txXfrm>
    </dsp:sp>
    <dsp:sp modelId="{B4E1A1D0-A1CD-0344-9527-BAD4D9EFCB11}">
      <dsp:nvSpPr>
        <dsp:cNvPr id="0" name=""/>
        <dsp:cNvSpPr/>
      </dsp:nvSpPr>
      <dsp:spPr>
        <a:xfrm>
          <a:off x="4434780"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E3C03E65-F864-D54A-AD14-0D8A94B86676}">
      <dsp:nvSpPr>
        <dsp:cNvPr id="0" name=""/>
        <dsp:cNvSpPr/>
      </dsp:nvSpPr>
      <dsp:spPr>
        <a:xfrm>
          <a:off x="4605157"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4616797" y="1038571"/>
        <a:ext cx="1339730" cy="374131"/>
      </dsp:txXfrm>
    </dsp:sp>
    <dsp:sp modelId="{DFE6389B-14F8-461D-BB34-71DFE84D5FA1}">
      <dsp:nvSpPr>
        <dsp:cNvPr id="0" name=""/>
        <dsp:cNvSpPr/>
      </dsp:nvSpPr>
      <dsp:spPr>
        <a:xfrm>
          <a:off x="4434780"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55E46-2B10-43A4-A2E8-AE882EC9D11B}">
      <dsp:nvSpPr>
        <dsp:cNvPr id="0" name=""/>
        <dsp:cNvSpPr/>
      </dsp:nvSpPr>
      <dsp:spPr>
        <a:xfrm>
          <a:off x="4605157"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4616797" y="1648953"/>
        <a:ext cx="1339730" cy="374131"/>
      </dsp:txXfrm>
    </dsp:sp>
    <dsp:sp modelId="{D8ADFDD6-C5E6-469C-9D78-44CC8398CFF6}">
      <dsp:nvSpPr>
        <dsp:cNvPr id="0" name=""/>
        <dsp:cNvSpPr/>
      </dsp:nvSpPr>
      <dsp:spPr>
        <a:xfrm>
          <a:off x="4434780"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80D9F8-8875-4078-AB20-F6F2EC823455}">
      <dsp:nvSpPr>
        <dsp:cNvPr id="0" name=""/>
        <dsp:cNvSpPr/>
      </dsp:nvSpPr>
      <dsp:spPr>
        <a:xfrm>
          <a:off x="4605157"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4616797" y="2259334"/>
        <a:ext cx="1339730" cy="374131"/>
      </dsp:txXfrm>
    </dsp:sp>
    <dsp:sp modelId="{EB0A8251-A000-4C6A-8405-6458C8153EEE}">
      <dsp:nvSpPr>
        <dsp:cNvPr id="0" name=""/>
        <dsp:cNvSpPr/>
      </dsp:nvSpPr>
      <dsp:spPr>
        <a:xfrm>
          <a:off x="4434780"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EECC16-82B0-4A8F-80C3-8D8C231A35D0}">
      <dsp:nvSpPr>
        <dsp:cNvPr id="0" name=""/>
        <dsp:cNvSpPr/>
      </dsp:nvSpPr>
      <dsp:spPr>
        <a:xfrm>
          <a:off x="4605157"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4616797" y="2869716"/>
        <a:ext cx="1339730" cy="374131"/>
      </dsp:txXfrm>
    </dsp:sp>
    <dsp:sp modelId="{D3A92614-105B-48A3-BD13-63A9EC6206DA}">
      <dsp:nvSpPr>
        <dsp:cNvPr id="0" name=""/>
        <dsp:cNvSpPr/>
      </dsp:nvSpPr>
      <dsp:spPr>
        <a:xfrm>
          <a:off x="4434780" y="813961"/>
          <a:ext cx="170376" cy="2853202"/>
        </a:xfrm>
        <a:custGeom>
          <a:avLst/>
          <a:gdLst/>
          <a:ahLst/>
          <a:cxnLst/>
          <a:rect l="0" t="0" r="0" b="0"/>
          <a:pathLst>
            <a:path>
              <a:moveTo>
                <a:pt x="0" y="0"/>
              </a:moveTo>
              <a:lnTo>
                <a:pt x="0" y="2853202"/>
              </a:lnTo>
              <a:lnTo>
                <a:pt x="170376" y="28532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5870F-79BD-414C-B2CF-17EE1E60C2A8}">
      <dsp:nvSpPr>
        <dsp:cNvPr id="0" name=""/>
        <dsp:cNvSpPr/>
      </dsp:nvSpPr>
      <dsp:spPr>
        <a:xfrm>
          <a:off x="4605157" y="3468458"/>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5 here</a:t>
          </a:r>
          <a:endParaRPr lang="en-US" sz="1400" kern="1200" dirty="0">
            <a:solidFill>
              <a:schemeClr val="tx1"/>
            </a:solidFill>
            <a:latin typeface="+mj-lt"/>
            <a:cs typeface="Lato Regular"/>
          </a:endParaRPr>
        </a:p>
      </dsp:txBody>
      <dsp:txXfrm>
        <a:off x="4616797" y="3480098"/>
        <a:ext cx="1339730" cy="374131"/>
      </dsp:txXfrm>
    </dsp:sp>
    <dsp:sp modelId="{7B67E5EC-F1A8-F54D-89F0-41F863E9D2E2}">
      <dsp:nvSpPr>
        <dsp:cNvPr id="0" name=""/>
        <dsp:cNvSpPr/>
      </dsp:nvSpPr>
      <dsp:spPr>
        <a:xfrm>
          <a:off x="6394108" y="285002"/>
          <a:ext cx="1703763" cy="528958"/>
        </a:xfrm>
        <a:prstGeom prst="roundRect">
          <a:avLst>
            <a:gd name="adj" fmla="val 10000"/>
          </a:avLst>
        </a:prstGeom>
        <a:solidFill>
          <a:schemeClr val="accent2"/>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6409601" y="300495"/>
        <a:ext cx="1672777" cy="497972"/>
      </dsp:txXfrm>
    </dsp:sp>
    <dsp:sp modelId="{7831217E-DBF7-0046-8530-35D4D0D9345B}">
      <dsp:nvSpPr>
        <dsp:cNvPr id="0" name=""/>
        <dsp:cNvSpPr/>
      </dsp:nvSpPr>
      <dsp:spPr>
        <a:xfrm>
          <a:off x="6564484"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438F176B-B9E7-4345-8F20-579A18B05C6F}">
      <dsp:nvSpPr>
        <dsp:cNvPr id="0" name=""/>
        <dsp:cNvSpPr/>
      </dsp:nvSpPr>
      <dsp:spPr>
        <a:xfrm>
          <a:off x="6734861"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6746501" y="1038571"/>
        <a:ext cx="1339730" cy="374131"/>
      </dsp:txXfrm>
    </dsp:sp>
    <dsp:sp modelId="{5BB3CE91-7475-4A42-9851-2740D04AD813}">
      <dsp:nvSpPr>
        <dsp:cNvPr id="0" name=""/>
        <dsp:cNvSpPr/>
      </dsp:nvSpPr>
      <dsp:spPr>
        <a:xfrm>
          <a:off x="6564484"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55A6E-D7E3-44E1-84A9-D9499C600148}">
      <dsp:nvSpPr>
        <dsp:cNvPr id="0" name=""/>
        <dsp:cNvSpPr/>
      </dsp:nvSpPr>
      <dsp:spPr>
        <a:xfrm>
          <a:off x="6734861"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6746501" y="1648953"/>
        <a:ext cx="1339730" cy="374131"/>
      </dsp:txXfrm>
    </dsp:sp>
    <dsp:sp modelId="{0E8D1557-B5BC-40DD-AFDE-2EC7071F6961}">
      <dsp:nvSpPr>
        <dsp:cNvPr id="0" name=""/>
        <dsp:cNvSpPr/>
      </dsp:nvSpPr>
      <dsp:spPr>
        <a:xfrm>
          <a:off x="6564484"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C8AD84-C675-459F-9010-BEB4F5B1917B}">
      <dsp:nvSpPr>
        <dsp:cNvPr id="0" name=""/>
        <dsp:cNvSpPr/>
      </dsp:nvSpPr>
      <dsp:spPr>
        <a:xfrm>
          <a:off x="6734861"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6746501" y="2259334"/>
        <a:ext cx="1339730" cy="374131"/>
      </dsp:txXfrm>
    </dsp:sp>
    <dsp:sp modelId="{B0753888-6007-4884-96A9-E29D1974AE5E}">
      <dsp:nvSpPr>
        <dsp:cNvPr id="0" name=""/>
        <dsp:cNvSpPr/>
      </dsp:nvSpPr>
      <dsp:spPr>
        <a:xfrm>
          <a:off x="6564484"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F44FF-5531-41F9-8836-5ECED0A6D304}">
      <dsp:nvSpPr>
        <dsp:cNvPr id="0" name=""/>
        <dsp:cNvSpPr/>
      </dsp:nvSpPr>
      <dsp:spPr>
        <a:xfrm>
          <a:off x="6734861"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6746501" y="2869716"/>
        <a:ext cx="1339730" cy="374131"/>
      </dsp:txXfrm>
    </dsp:sp>
    <dsp:sp modelId="{6B085148-1D6D-C74D-8848-FED3386DAE33}">
      <dsp:nvSpPr>
        <dsp:cNvPr id="0" name=""/>
        <dsp:cNvSpPr/>
      </dsp:nvSpPr>
      <dsp:spPr>
        <a:xfrm>
          <a:off x="8523812" y="285002"/>
          <a:ext cx="1703763" cy="528958"/>
        </a:xfrm>
        <a:prstGeom prst="roundRect">
          <a:avLst>
            <a:gd name="adj" fmla="val 10000"/>
          </a:avLst>
        </a:prstGeom>
        <a:solidFill>
          <a:schemeClr val="accent1"/>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8539305" y="300495"/>
        <a:ext cx="1672777" cy="497972"/>
      </dsp:txXfrm>
    </dsp:sp>
    <dsp:sp modelId="{E3D45A0D-64A8-2149-AACB-8E1ED290A42F}">
      <dsp:nvSpPr>
        <dsp:cNvPr id="0" name=""/>
        <dsp:cNvSpPr/>
      </dsp:nvSpPr>
      <dsp:spPr>
        <a:xfrm>
          <a:off x="8694188"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F8BFB2D1-9B27-C549-8905-244916B7EEF9}">
      <dsp:nvSpPr>
        <dsp:cNvPr id="0" name=""/>
        <dsp:cNvSpPr/>
      </dsp:nvSpPr>
      <dsp:spPr>
        <a:xfrm>
          <a:off x="8864565"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endParaRPr>
        </a:p>
      </dsp:txBody>
      <dsp:txXfrm>
        <a:off x="8876205" y="1038571"/>
        <a:ext cx="1339730" cy="374131"/>
      </dsp:txXfrm>
    </dsp:sp>
    <dsp:sp modelId="{87A01EF3-3B48-40C2-8ED5-BCA39C7F1815}">
      <dsp:nvSpPr>
        <dsp:cNvPr id="0" name=""/>
        <dsp:cNvSpPr/>
      </dsp:nvSpPr>
      <dsp:spPr>
        <a:xfrm>
          <a:off x="8694188"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95AF0-DE80-4DA9-A4EE-A28FF85C25A9}">
      <dsp:nvSpPr>
        <dsp:cNvPr id="0" name=""/>
        <dsp:cNvSpPr/>
      </dsp:nvSpPr>
      <dsp:spPr>
        <a:xfrm>
          <a:off x="8864565"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8876205" y="1648953"/>
        <a:ext cx="1339730" cy="374131"/>
      </dsp:txXfrm>
    </dsp:sp>
    <dsp:sp modelId="{ABE38FFD-F9F1-4158-8FF5-7CA310DFEAB6}">
      <dsp:nvSpPr>
        <dsp:cNvPr id="0" name=""/>
        <dsp:cNvSpPr/>
      </dsp:nvSpPr>
      <dsp:spPr>
        <a:xfrm>
          <a:off x="8694188"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0C223-5F06-4868-857D-44DFF2940A93}">
      <dsp:nvSpPr>
        <dsp:cNvPr id="0" name=""/>
        <dsp:cNvSpPr/>
      </dsp:nvSpPr>
      <dsp:spPr>
        <a:xfrm>
          <a:off x="8864565"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8876205" y="2259334"/>
        <a:ext cx="1339730" cy="374131"/>
      </dsp:txXfrm>
    </dsp:sp>
    <dsp:sp modelId="{014FEB30-04B4-42C2-A12C-590773CB59D8}">
      <dsp:nvSpPr>
        <dsp:cNvPr id="0" name=""/>
        <dsp:cNvSpPr/>
      </dsp:nvSpPr>
      <dsp:spPr>
        <a:xfrm>
          <a:off x="8694188"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60038-D42D-49F6-A965-85BEEAEB3417}">
      <dsp:nvSpPr>
        <dsp:cNvPr id="0" name=""/>
        <dsp:cNvSpPr/>
      </dsp:nvSpPr>
      <dsp:spPr>
        <a:xfrm>
          <a:off x="8864565"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8876205" y="2869716"/>
        <a:ext cx="1339730" cy="3741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3" name="Sous-titre 2"/>
          <p:cNvSpPr>
            <a:spLocks noGrp="1"/>
          </p:cNvSpPr>
          <p:nvPr>
            <p:ph type="subTitle" idx="1" hasCustomPrompt="1"/>
          </p:nvPr>
        </p:nvSpPr>
        <p:spPr>
          <a:xfrm>
            <a:off x="3887756" y="620688"/>
            <a:ext cx="7694645" cy="288032"/>
          </a:xfrm>
        </p:spPr>
        <p:txBody>
          <a:bodyPr anchor="ctr">
            <a:noAutofit/>
          </a:bodyPr>
          <a:lstStyle>
            <a:lvl1pPr marL="0" indent="0" algn="r">
              <a:buNone/>
              <a:defRPr sz="1600" cap="small" baseline="0">
                <a:solidFill>
                  <a:srgbClr val="2F3A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lvl1pPr>
              <a:defRPr>
                <a:solidFill>
                  <a:srgbClr val="2F3A46"/>
                </a:solidFill>
              </a:defRPr>
            </a:lvl1pPr>
          </a:lstStyle>
          <a:p>
            <a:r>
              <a:rPr lang="fr-FR" dirty="0" smtClean="0"/>
              <a:t>Modifiez le style du titre</a:t>
            </a:r>
            <a:endParaRPr 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fld>
            <a:endParaRPr lang="en-US" dirty="0"/>
          </a:p>
        </p:txBody>
      </p:sp>
      <p:sp>
        <p:nvSpPr>
          <p:cNvPr id="10" name="Sous-titre 2"/>
          <p:cNvSpPr>
            <a:spLocks noGrp="1"/>
          </p:cNvSpPr>
          <p:nvPr>
            <p:ph type="subTitle" idx="1" hasCustomPrompt="1"/>
          </p:nvPr>
        </p:nvSpPr>
        <p:spPr>
          <a:xfrm>
            <a:off x="623888" y="620688"/>
            <a:ext cx="7694645" cy="288032"/>
          </a:xfrm>
        </p:spPr>
        <p:txBody>
          <a:bodyPr anchor="ctr">
            <a:noAutofit/>
          </a:bodyPr>
          <a:lstStyle>
            <a:lvl1pPr marL="0" indent="0" algn="l">
              <a:buNone/>
              <a:defRPr sz="1600" cap="small" baseline="0">
                <a:solidFill>
                  <a:srgbClr val="2F3A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11" name="Espace réservé du titre 1"/>
          <p:cNvSpPr>
            <a:spLocks noGrp="1"/>
          </p:cNvSpPr>
          <p:nvPr>
            <p:ph type="title"/>
          </p:nvPr>
        </p:nvSpPr>
        <p:spPr>
          <a:xfrm>
            <a:off x="623888" y="3078"/>
            <a:ext cx="7694645" cy="617612"/>
          </a:xfrm>
          <a:prstGeom prst="rect">
            <a:avLst/>
          </a:prstGeom>
        </p:spPr>
        <p:txBody>
          <a:bodyPr vert="horz" lIns="91440" tIns="45720" rIns="91440" bIns="45720" rtlCol="0" anchor="ctr">
            <a:normAutofit/>
          </a:bodyPr>
          <a:lstStyle>
            <a:lvl1pPr algn="l">
              <a:defRPr>
                <a:solidFill>
                  <a:srgbClr val="2F3A46"/>
                </a:solidFill>
              </a:defRPr>
            </a:lvl1pPr>
          </a:lstStyle>
          <a:p>
            <a:r>
              <a:rPr lang="fr-FR" dirty="0"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smtClean="0"/>
              <a:t>Click to edit Master 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sp>
        <p:nvSpPr>
          <p:cNvPr id="14" name="Freeform 13"/>
          <p:cNvSpPr/>
          <p:nvPr userDrawn="1"/>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35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s://twitter.com/showeet" TargetMode="External"/><Relationship Id="rId8" Type="http://schemas.openxmlformats.org/officeDocument/2006/relationships/image" Target="../media/image5.png"/><Relationship Id="rId7" Type="http://schemas.openxmlformats.org/officeDocument/2006/relationships/hyperlink" Target="http://pinterest.com/showeet" TargetMode="External"/><Relationship Id="rId6" Type="http://schemas.openxmlformats.org/officeDocument/2006/relationships/image" Target="../media/image4.png"/><Relationship Id="rId5" Type="http://schemas.openxmlformats.org/officeDocument/2006/relationships/hyperlink" Target="http://feeds.feedburner.com/showeet" TargetMode="Externa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www.facebook.com/pages/Neetwork/240707325947259" TargetMode="External"/><Relationship Id="rId14" Type="http://schemas.openxmlformats.org/officeDocument/2006/relationships/theme" Target="../theme/theme1.xml"/><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hyperlink" Target="http://linhpham.me/" TargetMode="External"/><Relationship Id="rId10" Type="http://schemas.openxmlformats.org/officeDocument/2006/relationships/image" Target="../media/image6.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userDrawn="1"/>
        </p:nvSpPr>
        <p:spPr>
          <a:xfrm>
            <a:off x="5868144" y="821050"/>
            <a:ext cx="5772472" cy="3170099"/>
          </a:xfrm>
          <a:prstGeom prst="rect">
            <a:avLst/>
          </a:prstGeom>
        </p:spPr>
        <p:txBody>
          <a:bodyPr wrap="square">
            <a:spAutoFit/>
          </a:bodyPr>
          <a:lstStyle/>
          <a:p>
            <a:pPr lvl="0"/>
            <a:r>
              <a:rPr lang="en-US" sz="4000" dirty="0">
                <a:solidFill>
                  <a:srgbClr val="909DB3"/>
                </a:solidFill>
                <a:latin typeface="Calibri Light" panose="020F0302020204030204" pitchFamily="34" charset="0"/>
              </a:rPr>
              <a:t>Free creative </a:t>
            </a:r>
            <a:r>
              <a:rPr lang="en-US" sz="4000">
                <a:solidFill>
                  <a:srgbClr val="909DB3"/>
                </a:solidFill>
                <a:latin typeface="Calibri Light" panose="020F0302020204030204" pitchFamily="34" charset="0"/>
              </a:rPr>
              <a:t>PowerPoint </a:t>
            </a:r>
            <a:r>
              <a:rPr lang="en-US" sz="4000" smtClean="0">
                <a:solidFill>
                  <a:srgbClr val="909DB3"/>
                </a:solidFill>
                <a:latin typeface="Calibri Light" panose="020F0302020204030204" pitchFamily="34" charset="0"/>
              </a:rPr>
              <a:t>templates</a:t>
            </a:r>
            <a:r>
              <a:rPr lang="en-US" sz="4000" dirty="0">
                <a:solidFill>
                  <a:srgbClr val="909DB3"/>
                </a:solidFill>
                <a:latin typeface="Calibri Light" panose="020F0302020204030204" pitchFamily="34" charset="0"/>
              </a:rPr>
              <a:t>, charts, diagrams and maps for your outstanding presentations</a:t>
            </a:r>
            <a:endParaRPr lang="en-US" sz="4000" dirty="0">
              <a:solidFill>
                <a:srgbClr val="909DB3"/>
              </a:solidFill>
              <a:latin typeface="Calibri Light" panose="020F0302020204030204" pitchFamily="34" charset="0"/>
            </a:endParaRP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1"/>
          </p:cNvPr>
          <p:cNvPicPr>
            <a:picLocks noChangeAspect="1"/>
          </p:cNvPicPr>
          <p:nvPr userDrawn="1"/>
        </p:nvPicPr>
        <p:blipFill>
          <a:blip r:embed="rId12"/>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r>
              <a:rPr lang="en-US" sz="1400" dirty="0" smtClean="0">
                <a:solidFill>
                  <a:schemeClr val="bg1">
                    <a:lumMod val="85000"/>
                  </a:schemeClr>
                </a:solidFill>
              </a:rPr>
              <a:t>showeet@ymail.com</a:t>
            </a:r>
            <a:endParaRPr lang="en-US" sz="1400" dirty="0">
              <a:solidFill>
                <a:schemeClr val="bg1">
                  <a:lumMod val="85000"/>
                </a:schemeClr>
              </a:solidFill>
            </a:endParaRPr>
          </a:p>
        </p:txBody>
      </p:sp>
      <p:pic>
        <p:nvPicPr>
          <p:cNvPr id="16" name="Picture 15"/>
          <p:cNvPicPr>
            <a:picLocks noChangeAspect="1"/>
          </p:cNvPicPr>
          <p:nvPr userDrawn="1"/>
        </p:nvPicPr>
        <p:blipFill>
          <a:blip r:embed="rId13"/>
          <a:stretch>
            <a:fillRect/>
          </a:stretch>
        </p:blipFill>
        <p:spPr>
          <a:xfrm>
            <a:off x="118884" y="102906"/>
            <a:ext cx="2914141" cy="8047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iming>
    <p:tnLst>
      <p:par>
        <p:cTn id="1" dur="indefinite" restart="never" nodeType="tmRoot"/>
      </p:par>
    </p:tnLst>
  </p:timing>
  <p:hf hdr="0" ftr="0" dt="0"/>
  <p:txStyles>
    <p:title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3765" rtl="0" eaLnBrk="1" latinLnBrk="0" hangingPunct="1">
        <a:spcBef>
          <a:spcPct val="20000"/>
        </a:spcBef>
        <a:buFont typeface="Arial" panose="020B060402020209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3765" rtl="0" eaLnBrk="1" latinLnBrk="0" hangingPunct="1">
        <a:spcBef>
          <a:spcPct val="20000"/>
        </a:spcBef>
        <a:buFont typeface="Arial" panose="020B060402020209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3765" rtl="0" eaLnBrk="1" latinLnBrk="0" hangingPunct="1">
        <a:spcBef>
          <a:spcPct val="20000"/>
        </a:spcBef>
        <a:buFont typeface="Arial" panose="020B060402020209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fr-FR"/>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hf hdr="0" ftr="0" dt="0"/>
  <p:txStyles>
    <p:title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3765" rtl="0" eaLnBrk="1" latinLnBrk="0" hangingPunct="1">
        <a:spcBef>
          <a:spcPct val="20000"/>
        </a:spcBef>
        <a:buFont typeface="Arial" panose="020B060402020209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3765" rtl="0" eaLnBrk="1" latinLnBrk="0" hangingPunct="1">
        <a:spcBef>
          <a:spcPct val="20000"/>
        </a:spcBef>
        <a:buFont typeface="Arial" panose="020B060402020209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3765" rtl="0" eaLnBrk="1" latinLnBrk="0" hangingPunct="1">
        <a:spcBef>
          <a:spcPct val="20000"/>
        </a:spcBef>
        <a:buFont typeface="Arial" panose="020B060402020209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fr-FR"/>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7C5-B821-4FE9-A59A-A60D9EB59A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iming>
    <p:tnLst>
      <p:par>
        <p:cTn id="1" dur="indefinite" restart="never" nodeType="tmRoot"/>
      </p:par>
    </p:tnLst>
  </p:timing>
  <p:hf hdr="0" ftr="0" dt="0"/>
  <p:txStyles>
    <p:titleStyle>
      <a:lvl1pPr algn="l" defTabSz="913765"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hyperlink" Target="http://chn.docer.com/works?userid=256299391" TargetMode="Externa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1.xml"/><Relationship Id="rId7" Type="http://schemas.openxmlformats.org/officeDocument/2006/relationships/hyperlink" Target="http://www.showeet.com/es/condiciones-de-uso/" TargetMode="External"/><Relationship Id="rId6" Type="http://schemas.openxmlformats.org/officeDocument/2006/relationships/hyperlink" Target="http://www.showeet.com/fr/conditions-utilisation/" TargetMode="Externa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hyperlink" Target="http://www.showeet.com/terms-of-use/" TargetMode="External"/><Relationship Id="rId1" Type="http://schemas.openxmlformats.org/officeDocument/2006/relationships/hyperlink" Target="http://www.showeet.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59633"/>
            <a:ext cx="12192000" cy="923330"/>
          </a:xfrm>
          <a:prstGeom prst="rect">
            <a:avLst/>
          </a:prstGeom>
        </p:spPr>
        <p:txBody>
          <a:bodyPr/>
          <a:lstStyle/>
          <a:p>
            <a:r>
              <a:rPr lang="en-US" smtClean="0">
                <a:latin typeface="Open Sans" panose="020B0606030504020204" pitchFamily="34" charset="0"/>
                <a:ea typeface="Open Sans" panose="020B0606030504020204" pitchFamily="34" charset="0"/>
                <a:cs typeface="Open Sans" panose="020B0606030504020204" pitchFamily="34" charset="0"/>
              </a:rPr>
              <a:t>Table of Contents / Agendas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TextBox 60"/>
          <p:cNvSpPr txBox="1"/>
          <p:nvPr/>
        </p:nvSpPr>
        <p:spPr>
          <a:xfrm>
            <a:off x="8010115" y="1909354"/>
            <a:ext cx="4095993" cy="523220"/>
          </a:xfrm>
          <a:prstGeom prst="rect">
            <a:avLst/>
          </a:prstGeom>
          <a:noFill/>
        </p:spPr>
        <p:txBody>
          <a:bodyPr wrap="none" rtlCol="0" anchor="ctr">
            <a:spAutoFit/>
          </a:bodyPr>
          <a:lstStyle/>
          <a:p>
            <a:r>
              <a:rPr lang="en-US"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41</a:t>
            </a:r>
            <a:r>
              <a:rPr lang="en-US" sz="2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Unique PPTX Slides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10115" y="2468782"/>
            <a:ext cx="3522952" cy="523220"/>
          </a:xfrm>
          <a:prstGeom prst="rect">
            <a:avLst/>
          </a:prstGeom>
          <a:noFill/>
        </p:spPr>
        <p:txBody>
          <a:bodyPr wrap="none" rtlCol="0" anchor="ctr">
            <a:spAutoFit/>
          </a:bodyPr>
          <a:lstStyle/>
          <a:p>
            <a:r>
              <a:rPr lang="en-US" sz="2800" b="1" dirty="0" smtClean="0">
                <a:solidFill>
                  <a:srgbClr val="63BB46"/>
                </a:solidFill>
                <a:latin typeface="Open Sans" panose="020B0606030504020204" pitchFamily="34" charset="0"/>
                <a:ea typeface="Open Sans" panose="020B0606030504020204" pitchFamily="34" charset="0"/>
                <a:cs typeface="Open Sans" panose="020B0606030504020204" pitchFamily="34" charset="0"/>
              </a:rPr>
              <a:t>16:9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a:t>
            </a: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Layout</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10115" y="3028210"/>
            <a:ext cx="2250937" cy="523220"/>
          </a:xfrm>
          <a:prstGeom prst="rect">
            <a:avLst/>
          </a:prstGeom>
          <a:noFill/>
        </p:spPr>
        <p:txBody>
          <a:bodyPr wrap="none" rtlCol="0" anchor="ctr">
            <a:spAutoFit/>
          </a:bodyPr>
          <a:lstStyle/>
          <a:p>
            <a:r>
              <a:rPr lang="en-US" sz="28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endParaRPr lang="en-US" sz="2800" b="1" dirty="0">
              <a:solidFill>
                <a:srgbClr val="63BB46"/>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Placeholder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47" r="147"/>
          <a:stretch>
            <a:fillRect/>
          </a:stretch>
        </p:blipFill>
        <p:spPr/>
      </p:pic>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35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grpSp>
        <p:nvGrpSpPr>
          <p:cNvPr id="2" name="Group 1"/>
          <p:cNvGrpSpPr/>
          <p:nvPr/>
        </p:nvGrpSpPr>
        <p:grpSpPr>
          <a:xfrm>
            <a:off x="2639616" y="1814515"/>
            <a:ext cx="6912768" cy="3787486"/>
            <a:chOff x="0" y="1814515"/>
            <a:chExt cx="12192000" cy="3787486"/>
          </a:xfrm>
        </p:grpSpPr>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INTRODUCTION</a:t>
              </a:r>
              <a:endParaRPr lang="en-US" sz="2000">
                <a:solidFill>
                  <a:schemeClr val="tx2"/>
                </a:solidFill>
                <a:latin typeface="+mj-lt"/>
              </a:endParaRPr>
            </a:p>
          </p:txBody>
        </p:sp>
        <p:sp>
          <p:nvSpPr>
            <p:cNvPr id="16" name="TextBox 15"/>
            <p:cNvSpPr txBox="1"/>
            <p:nvPr/>
          </p:nvSpPr>
          <p:spPr>
            <a:xfrm>
              <a:off x="8760296" y="1850158"/>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3</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8760296" y="2323885"/>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7</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760296" y="2797612"/>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9</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2" name="TextBox 21"/>
            <p:cNvSpPr txBox="1"/>
            <p:nvPr/>
          </p:nvSpPr>
          <p:spPr>
            <a:xfrm>
              <a:off x="8760296" y="3271339"/>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16</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4" name="TextBox 23"/>
            <p:cNvSpPr txBox="1"/>
            <p:nvPr/>
          </p:nvSpPr>
          <p:spPr>
            <a:xfrm>
              <a:off x="8760296" y="3745066"/>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18</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6" name="TextBox 25"/>
            <p:cNvSpPr txBox="1"/>
            <p:nvPr/>
          </p:nvSpPr>
          <p:spPr>
            <a:xfrm>
              <a:off x="8760296" y="4218793"/>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23</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8" name="TextBox 27"/>
            <p:cNvSpPr txBox="1"/>
            <p:nvPr/>
          </p:nvSpPr>
          <p:spPr>
            <a:xfrm>
              <a:off x="8760296" y="4692520"/>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39</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30" name="TextBox 29"/>
            <p:cNvSpPr txBox="1"/>
            <p:nvPr/>
          </p:nvSpPr>
          <p:spPr>
            <a:xfrm>
              <a:off x="8760296" y="5166247"/>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56</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Mission &amp; Vision</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Services</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Company Profile</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Project Portfolio</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Team</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Offices</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Q&amp;As / Closing Speech</a:t>
              </a:r>
              <a:endParaRPr lang="en-US" sz="2000">
                <a:solidFill>
                  <a:schemeClr val="tx2"/>
                </a:solidFill>
                <a:latin typeface="+mj-lt"/>
                <a:ea typeface="Open Sans" panose="020B0606030504020204" pitchFamily="34" charset="0"/>
                <a:cs typeface="Open Sans" panose="020B0606030504020204" pitchFamily="34" charset="0"/>
              </a:endParaRPr>
            </a:p>
          </p:txBody>
        </p:sp>
      </p:gr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grpSp>
        <p:nvGrpSpPr>
          <p:cNvPr id="23" name="Group 22"/>
          <p:cNvGrpSpPr/>
          <p:nvPr/>
        </p:nvGrpSpPr>
        <p:grpSpPr>
          <a:xfrm>
            <a:off x="1276351" y="1273696"/>
            <a:ext cx="2976336" cy="5136340"/>
            <a:chOff x="2002972" y="638628"/>
            <a:chExt cx="2976336" cy="5136340"/>
          </a:xfrm>
        </p:grpSpPr>
        <p:grpSp>
          <p:nvGrpSpPr>
            <p:cNvPr id="25" name="Group 24"/>
            <p:cNvGrpSpPr/>
            <p:nvPr/>
          </p:nvGrpSpPr>
          <p:grpSpPr>
            <a:xfrm>
              <a:off x="2002972" y="638628"/>
              <a:ext cx="2976336" cy="2320568"/>
              <a:chOff x="3251200" y="2177143"/>
              <a:chExt cx="2976336" cy="2320568"/>
            </a:xfrm>
          </p:grpSpPr>
          <p:sp>
            <p:nvSpPr>
              <p:cNvPr id="33" name="TextBox 32"/>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75000"/>
                      </a:schemeClr>
                    </a:solidFill>
                  </a:rPr>
                  <a:t>01</a:t>
                </a:r>
                <a:endParaRPr lang="en-US" sz="4400" b="1">
                  <a:solidFill>
                    <a:schemeClr val="accent6">
                      <a:lumMod val="75000"/>
                    </a:schemeClr>
                  </a:solidFill>
                </a:endParaRPr>
              </a:p>
            </p:txBody>
          </p:sp>
          <p:sp>
            <p:nvSpPr>
              <p:cNvPr id="34" name="TextBox 33"/>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35" name="TextBox 34"/>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nvGrpSpPr>
            <p:cNvPr id="27" name="Group 26"/>
            <p:cNvGrpSpPr/>
            <p:nvPr/>
          </p:nvGrpSpPr>
          <p:grpSpPr>
            <a:xfrm>
              <a:off x="2002972" y="3454400"/>
              <a:ext cx="2976336" cy="2320568"/>
              <a:chOff x="3251200" y="2177143"/>
              <a:chExt cx="2976336" cy="2320568"/>
            </a:xfrm>
          </p:grpSpPr>
          <p:sp>
            <p:nvSpPr>
              <p:cNvPr id="29" name="TextBox 28"/>
              <p:cNvSpPr txBox="1"/>
              <p:nvPr/>
            </p:nvSpPr>
            <p:spPr>
              <a:xfrm>
                <a:off x="3251200" y="2177143"/>
                <a:ext cx="755335" cy="769441"/>
              </a:xfrm>
              <a:prstGeom prst="rect">
                <a:avLst/>
              </a:prstGeom>
              <a:noFill/>
            </p:spPr>
            <p:txBody>
              <a:bodyPr wrap="none" rtlCol="0">
                <a:spAutoFit/>
              </a:bodyPr>
              <a:lstStyle/>
              <a:p>
                <a:r>
                  <a:rPr lang="en-US" sz="4400" b="1" smtClean="0">
                    <a:solidFill>
                      <a:schemeClr val="accent3">
                        <a:lumMod val="75000"/>
                      </a:schemeClr>
                    </a:solidFill>
                  </a:rPr>
                  <a:t>04</a:t>
                </a:r>
                <a:endParaRPr lang="en-US" sz="4400" b="1">
                  <a:solidFill>
                    <a:schemeClr val="accent3">
                      <a:lumMod val="75000"/>
                    </a:schemeClr>
                  </a:solidFill>
                </a:endParaRPr>
              </a:p>
            </p:txBody>
          </p:sp>
          <p:sp>
            <p:nvSpPr>
              <p:cNvPr id="31" name="TextBox 30"/>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32" name="TextBox 31"/>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grpSp>
        <p:nvGrpSpPr>
          <p:cNvPr id="36" name="Group 35"/>
          <p:cNvGrpSpPr/>
          <p:nvPr/>
        </p:nvGrpSpPr>
        <p:grpSpPr>
          <a:xfrm>
            <a:off x="4607832" y="1273696"/>
            <a:ext cx="2976336" cy="5136340"/>
            <a:chOff x="2002972" y="638628"/>
            <a:chExt cx="2976336" cy="5136340"/>
          </a:xfrm>
        </p:grpSpPr>
        <p:grpSp>
          <p:nvGrpSpPr>
            <p:cNvPr id="37" name="Group 36"/>
            <p:cNvGrpSpPr/>
            <p:nvPr/>
          </p:nvGrpSpPr>
          <p:grpSpPr>
            <a:xfrm>
              <a:off x="2002972" y="638628"/>
              <a:ext cx="2976336" cy="2320568"/>
              <a:chOff x="3251200" y="2177143"/>
              <a:chExt cx="2976336" cy="2320568"/>
            </a:xfrm>
          </p:grpSpPr>
          <p:sp>
            <p:nvSpPr>
              <p:cNvPr id="42" name="TextBox 41"/>
              <p:cNvSpPr txBox="1"/>
              <p:nvPr/>
            </p:nvSpPr>
            <p:spPr>
              <a:xfrm>
                <a:off x="3251200" y="2177143"/>
                <a:ext cx="755335" cy="769441"/>
              </a:xfrm>
              <a:prstGeom prst="rect">
                <a:avLst/>
              </a:prstGeom>
              <a:noFill/>
            </p:spPr>
            <p:txBody>
              <a:bodyPr wrap="none" rtlCol="0">
                <a:spAutoFit/>
              </a:bodyPr>
              <a:lstStyle/>
              <a:p>
                <a:r>
                  <a:rPr lang="en-US" sz="4400" b="1" smtClean="0">
                    <a:solidFill>
                      <a:schemeClr val="accent5">
                        <a:lumMod val="75000"/>
                      </a:schemeClr>
                    </a:solidFill>
                  </a:rPr>
                  <a:t>02</a:t>
                </a:r>
                <a:endParaRPr lang="en-US" sz="4400" b="1">
                  <a:solidFill>
                    <a:schemeClr val="accent5">
                      <a:lumMod val="75000"/>
                    </a:schemeClr>
                  </a:solidFill>
                </a:endParaRPr>
              </a:p>
            </p:txBody>
          </p:sp>
          <p:sp>
            <p:nvSpPr>
              <p:cNvPr id="43" name="TextBox 42"/>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44" name="TextBox 43"/>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nvGrpSpPr>
            <p:cNvPr id="38" name="Group 37"/>
            <p:cNvGrpSpPr/>
            <p:nvPr/>
          </p:nvGrpSpPr>
          <p:grpSpPr>
            <a:xfrm>
              <a:off x="2002972" y="3454400"/>
              <a:ext cx="2976336" cy="2320568"/>
              <a:chOff x="3251200" y="2177143"/>
              <a:chExt cx="2976336" cy="2320568"/>
            </a:xfrm>
          </p:grpSpPr>
          <p:sp>
            <p:nvSpPr>
              <p:cNvPr id="39" name="TextBox 38"/>
              <p:cNvSpPr txBox="1"/>
              <p:nvPr/>
            </p:nvSpPr>
            <p:spPr>
              <a:xfrm>
                <a:off x="3251200" y="2177143"/>
                <a:ext cx="755335" cy="769441"/>
              </a:xfrm>
              <a:prstGeom prst="rect">
                <a:avLst/>
              </a:prstGeom>
              <a:noFill/>
            </p:spPr>
            <p:txBody>
              <a:bodyPr wrap="none" rtlCol="0">
                <a:spAutoFit/>
              </a:bodyPr>
              <a:lstStyle/>
              <a:p>
                <a:r>
                  <a:rPr lang="en-US" sz="4400" b="1" smtClean="0">
                    <a:solidFill>
                      <a:schemeClr val="accent2">
                        <a:lumMod val="75000"/>
                      </a:schemeClr>
                    </a:solidFill>
                  </a:rPr>
                  <a:t>05</a:t>
                </a:r>
                <a:endParaRPr lang="en-US" sz="4400" b="1">
                  <a:solidFill>
                    <a:schemeClr val="accent2">
                      <a:lumMod val="75000"/>
                    </a:schemeClr>
                  </a:solidFill>
                </a:endParaRPr>
              </a:p>
            </p:txBody>
          </p:sp>
          <p:sp>
            <p:nvSpPr>
              <p:cNvPr id="40" name="TextBox 39"/>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41" name="TextBox 40"/>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grpSp>
        <p:nvGrpSpPr>
          <p:cNvPr id="45" name="Group 44"/>
          <p:cNvGrpSpPr/>
          <p:nvPr/>
        </p:nvGrpSpPr>
        <p:grpSpPr>
          <a:xfrm>
            <a:off x="7939314" y="1273696"/>
            <a:ext cx="2976336" cy="5136340"/>
            <a:chOff x="2002972" y="638628"/>
            <a:chExt cx="2976336" cy="5136340"/>
          </a:xfrm>
        </p:grpSpPr>
        <p:grpSp>
          <p:nvGrpSpPr>
            <p:cNvPr id="46" name="Group 45"/>
            <p:cNvGrpSpPr/>
            <p:nvPr/>
          </p:nvGrpSpPr>
          <p:grpSpPr>
            <a:xfrm>
              <a:off x="2002972" y="638628"/>
              <a:ext cx="2976336" cy="2320568"/>
              <a:chOff x="3251200" y="2177143"/>
              <a:chExt cx="2976336" cy="2320568"/>
            </a:xfrm>
          </p:grpSpPr>
          <p:sp>
            <p:nvSpPr>
              <p:cNvPr id="51" name="TextBox 50"/>
              <p:cNvSpPr txBox="1"/>
              <p:nvPr/>
            </p:nvSpPr>
            <p:spPr>
              <a:xfrm>
                <a:off x="3251200" y="2177143"/>
                <a:ext cx="755335" cy="769441"/>
              </a:xfrm>
              <a:prstGeom prst="rect">
                <a:avLst/>
              </a:prstGeom>
              <a:noFill/>
            </p:spPr>
            <p:txBody>
              <a:bodyPr wrap="none" rtlCol="0">
                <a:spAutoFit/>
              </a:bodyPr>
              <a:lstStyle/>
              <a:p>
                <a:r>
                  <a:rPr lang="en-US" sz="4400" b="1" smtClean="0">
                    <a:solidFill>
                      <a:schemeClr val="accent4">
                        <a:lumMod val="75000"/>
                      </a:schemeClr>
                    </a:solidFill>
                  </a:rPr>
                  <a:t>03</a:t>
                </a:r>
                <a:endParaRPr lang="en-US" sz="4400" b="1">
                  <a:solidFill>
                    <a:schemeClr val="accent4">
                      <a:lumMod val="75000"/>
                    </a:schemeClr>
                  </a:solidFill>
                </a:endParaRPr>
              </a:p>
            </p:txBody>
          </p:sp>
          <p:sp>
            <p:nvSpPr>
              <p:cNvPr id="59" name="TextBox 58"/>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60" name="TextBox 59"/>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nvGrpSpPr>
            <p:cNvPr id="47" name="Group 46"/>
            <p:cNvGrpSpPr/>
            <p:nvPr/>
          </p:nvGrpSpPr>
          <p:grpSpPr>
            <a:xfrm>
              <a:off x="2002972" y="3454400"/>
              <a:ext cx="2976336" cy="2320568"/>
              <a:chOff x="3251200" y="2177143"/>
              <a:chExt cx="2976336" cy="2320568"/>
            </a:xfrm>
          </p:grpSpPr>
          <p:sp>
            <p:nvSpPr>
              <p:cNvPr id="48" name="TextBox 47"/>
              <p:cNvSpPr txBox="1"/>
              <p:nvPr/>
            </p:nvSpPr>
            <p:spPr>
              <a:xfrm>
                <a:off x="3251200" y="2177143"/>
                <a:ext cx="755335" cy="769441"/>
              </a:xfrm>
              <a:prstGeom prst="rect">
                <a:avLst/>
              </a:prstGeom>
              <a:noFill/>
            </p:spPr>
            <p:txBody>
              <a:bodyPr wrap="none" rtlCol="0">
                <a:spAutoFit/>
              </a:bodyPr>
              <a:lstStyle/>
              <a:p>
                <a:r>
                  <a:rPr lang="en-US" sz="4400" b="1" smtClean="0">
                    <a:solidFill>
                      <a:schemeClr val="accent1">
                        <a:lumMod val="60000"/>
                        <a:lumOff val="40000"/>
                      </a:schemeClr>
                    </a:solidFill>
                  </a:rPr>
                  <a:t>06</a:t>
                </a:r>
                <a:endParaRPr lang="en-US" sz="4400" b="1">
                  <a:solidFill>
                    <a:schemeClr val="accent1">
                      <a:lumMod val="60000"/>
                      <a:lumOff val="40000"/>
                    </a:schemeClr>
                  </a:solidFill>
                </a:endParaRPr>
              </a:p>
            </p:txBody>
          </p:sp>
          <p:sp>
            <p:nvSpPr>
              <p:cNvPr id="49" name="TextBox 48"/>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50" name="TextBox 49"/>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endParaRPr lang="en-US" sz="1200">
                  <a:solidFill>
                    <a:schemeClr val="bg1">
                      <a:lumMod val="50000"/>
                    </a:schemeClr>
                  </a:solidFill>
                </a:endParaRPr>
              </a:p>
            </p:txBody>
          </p:sp>
        </p:grpSp>
      </p:grpSp>
      <p:sp>
        <p:nvSpPr>
          <p:cNvPr id="3" name="Subtitle 2"/>
          <p:cNvSpPr>
            <a:spLocks noGrp="1"/>
          </p:cNvSpPr>
          <p:nvPr>
            <p:ph type="subTitle" idx="1"/>
          </p:nvPr>
        </p:nvSpPr>
        <p:spPr/>
        <p:txBody>
          <a:bodyPr/>
          <a:lstStyle/>
          <a:p>
            <a:r>
              <a:rPr lang="en-US" smtClean="0"/>
              <a:t>Numeric List &amp; Timing – Example With 6 Parts</a:t>
            </a:r>
            <a:endParaRPr lang="en-US"/>
          </a:p>
        </p:txBody>
      </p:sp>
      <p:grpSp>
        <p:nvGrpSpPr>
          <p:cNvPr id="7" name="Group 6"/>
          <p:cNvGrpSpPr/>
          <p:nvPr/>
        </p:nvGrpSpPr>
        <p:grpSpPr>
          <a:xfrm>
            <a:off x="3503712" y="1473750"/>
            <a:ext cx="748975" cy="369332"/>
            <a:chOff x="3503712" y="1473750"/>
            <a:chExt cx="748975" cy="369332"/>
          </a:xfrm>
        </p:grpSpPr>
        <p:sp>
          <p:nvSpPr>
            <p:cNvPr id="52"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6" name="TextBox 5"/>
            <p:cNvSpPr txBox="1"/>
            <p:nvPr/>
          </p:nvSpPr>
          <p:spPr>
            <a:xfrm>
              <a:off x="3776275" y="1473750"/>
              <a:ext cx="476412" cy="369332"/>
            </a:xfrm>
            <a:prstGeom prst="rect">
              <a:avLst/>
            </a:prstGeom>
            <a:noFill/>
          </p:spPr>
          <p:txBody>
            <a:bodyPr wrap="none" rtlCol="0" anchor="ctr">
              <a:spAutoFit/>
            </a:bodyPr>
            <a:lstStyle/>
            <a:p>
              <a:pPr algn="r"/>
              <a:r>
                <a:rPr lang="en-US" smtClean="0">
                  <a:solidFill>
                    <a:schemeClr val="bg1">
                      <a:lumMod val="65000"/>
                    </a:schemeClr>
                  </a:solidFill>
                </a:rPr>
                <a:t>15’</a:t>
              </a:r>
              <a:endParaRPr lang="en-US">
                <a:solidFill>
                  <a:schemeClr val="bg1">
                    <a:lumMod val="65000"/>
                  </a:schemeClr>
                </a:solidFill>
              </a:endParaRPr>
            </a:p>
          </p:txBody>
        </p:sp>
      </p:grpSp>
      <p:grpSp>
        <p:nvGrpSpPr>
          <p:cNvPr id="8" name="Group 7"/>
          <p:cNvGrpSpPr/>
          <p:nvPr/>
        </p:nvGrpSpPr>
        <p:grpSpPr>
          <a:xfrm>
            <a:off x="6835193" y="1473750"/>
            <a:ext cx="748975" cy="369332"/>
            <a:chOff x="6475651" y="1593299"/>
            <a:chExt cx="748975" cy="369332"/>
          </a:xfrm>
        </p:grpSpPr>
        <p:sp>
          <p:nvSpPr>
            <p:cNvPr id="54"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55" name="TextBox 54"/>
            <p:cNvSpPr txBox="1"/>
            <p:nvPr/>
          </p:nvSpPr>
          <p:spPr>
            <a:xfrm>
              <a:off x="6865233" y="1593299"/>
              <a:ext cx="359393" cy="369332"/>
            </a:xfrm>
            <a:prstGeom prst="rect">
              <a:avLst/>
            </a:prstGeom>
            <a:noFill/>
          </p:spPr>
          <p:txBody>
            <a:bodyPr wrap="none" rtlCol="0" anchor="ctr">
              <a:spAutoFit/>
            </a:bodyPr>
            <a:lstStyle/>
            <a:p>
              <a:pPr algn="r"/>
              <a:r>
                <a:rPr lang="en-US" smtClean="0">
                  <a:solidFill>
                    <a:schemeClr val="bg1">
                      <a:lumMod val="65000"/>
                    </a:schemeClr>
                  </a:solidFill>
                </a:rPr>
                <a:t>5’</a:t>
              </a:r>
              <a:endParaRPr lang="en-US">
                <a:solidFill>
                  <a:schemeClr val="bg1">
                    <a:lumMod val="65000"/>
                  </a:schemeClr>
                </a:solidFill>
              </a:endParaRPr>
            </a:p>
          </p:txBody>
        </p:sp>
      </p:grpSp>
      <p:grpSp>
        <p:nvGrpSpPr>
          <p:cNvPr id="56" name="Group 55"/>
          <p:cNvGrpSpPr/>
          <p:nvPr/>
        </p:nvGrpSpPr>
        <p:grpSpPr>
          <a:xfrm>
            <a:off x="10166675" y="1473750"/>
            <a:ext cx="748975" cy="369332"/>
            <a:chOff x="6475651" y="1593299"/>
            <a:chExt cx="748975" cy="369332"/>
          </a:xfrm>
        </p:grpSpPr>
        <p:sp>
          <p:nvSpPr>
            <p:cNvPr id="5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58" name="TextBox 57"/>
            <p:cNvSpPr txBox="1"/>
            <p:nvPr/>
          </p:nvSpPr>
          <p:spPr>
            <a:xfrm>
              <a:off x="6748213" y="1593299"/>
              <a:ext cx="476413" cy="369332"/>
            </a:xfrm>
            <a:prstGeom prst="rect">
              <a:avLst/>
            </a:prstGeom>
            <a:noFill/>
          </p:spPr>
          <p:txBody>
            <a:bodyPr wrap="none" rtlCol="0" anchor="ctr">
              <a:spAutoFit/>
            </a:bodyPr>
            <a:lstStyle/>
            <a:p>
              <a:pPr algn="r"/>
              <a:r>
                <a:rPr lang="en-US">
                  <a:solidFill>
                    <a:schemeClr val="bg1">
                      <a:lumMod val="65000"/>
                    </a:schemeClr>
                  </a:solidFill>
                </a:rPr>
                <a:t>2</a:t>
              </a:r>
              <a:r>
                <a:rPr lang="en-US" smtClean="0">
                  <a:solidFill>
                    <a:schemeClr val="bg1">
                      <a:lumMod val="65000"/>
                    </a:schemeClr>
                  </a:solidFill>
                </a:rPr>
                <a:t>5’</a:t>
              </a:r>
              <a:endParaRPr lang="en-US">
                <a:solidFill>
                  <a:schemeClr val="bg1">
                    <a:lumMod val="65000"/>
                  </a:schemeClr>
                </a:solidFill>
              </a:endParaRPr>
            </a:p>
          </p:txBody>
        </p:sp>
      </p:grpSp>
      <p:grpSp>
        <p:nvGrpSpPr>
          <p:cNvPr id="62" name="Group 61"/>
          <p:cNvGrpSpPr/>
          <p:nvPr/>
        </p:nvGrpSpPr>
        <p:grpSpPr>
          <a:xfrm>
            <a:off x="3503712" y="4289522"/>
            <a:ext cx="748975" cy="369332"/>
            <a:chOff x="3503712" y="1473750"/>
            <a:chExt cx="748975" cy="369332"/>
          </a:xfrm>
        </p:grpSpPr>
        <p:sp>
          <p:nvSpPr>
            <p:cNvPr id="69"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70" name="TextBox 69"/>
            <p:cNvSpPr txBox="1"/>
            <p:nvPr/>
          </p:nvSpPr>
          <p:spPr>
            <a:xfrm>
              <a:off x="3776275" y="1473750"/>
              <a:ext cx="476412" cy="369332"/>
            </a:xfrm>
            <a:prstGeom prst="rect">
              <a:avLst/>
            </a:prstGeom>
            <a:noFill/>
          </p:spPr>
          <p:txBody>
            <a:bodyPr wrap="none" rtlCol="0" anchor="ctr">
              <a:spAutoFit/>
            </a:bodyPr>
            <a:lstStyle/>
            <a:p>
              <a:pPr algn="r"/>
              <a:r>
                <a:rPr lang="en-US" smtClean="0">
                  <a:solidFill>
                    <a:schemeClr val="bg1">
                      <a:lumMod val="65000"/>
                    </a:schemeClr>
                  </a:solidFill>
                </a:rPr>
                <a:t>12’</a:t>
              </a:r>
              <a:endParaRPr lang="en-US">
                <a:solidFill>
                  <a:schemeClr val="bg1">
                    <a:lumMod val="65000"/>
                  </a:schemeClr>
                </a:solidFill>
              </a:endParaRPr>
            </a:p>
          </p:txBody>
        </p:sp>
      </p:grpSp>
      <p:grpSp>
        <p:nvGrpSpPr>
          <p:cNvPr id="63" name="Group 62"/>
          <p:cNvGrpSpPr/>
          <p:nvPr/>
        </p:nvGrpSpPr>
        <p:grpSpPr>
          <a:xfrm>
            <a:off x="6835193" y="4289522"/>
            <a:ext cx="748975" cy="369332"/>
            <a:chOff x="6475651" y="1593299"/>
            <a:chExt cx="748975" cy="369332"/>
          </a:xfrm>
        </p:grpSpPr>
        <p:sp>
          <p:nvSpPr>
            <p:cNvPr id="6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68" name="TextBox 67"/>
            <p:cNvSpPr txBox="1"/>
            <p:nvPr/>
          </p:nvSpPr>
          <p:spPr>
            <a:xfrm>
              <a:off x="6748214" y="1593299"/>
              <a:ext cx="476412" cy="369332"/>
            </a:xfrm>
            <a:prstGeom prst="rect">
              <a:avLst/>
            </a:prstGeom>
            <a:noFill/>
          </p:spPr>
          <p:txBody>
            <a:bodyPr wrap="none" rtlCol="0" anchor="ctr">
              <a:spAutoFit/>
            </a:bodyPr>
            <a:lstStyle/>
            <a:p>
              <a:pPr algn="r"/>
              <a:r>
                <a:rPr lang="en-US" smtClean="0">
                  <a:solidFill>
                    <a:schemeClr val="bg1">
                      <a:lumMod val="65000"/>
                    </a:schemeClr>
                  </a:solidFill>
                </a:rPr>
                <a:t>35’</a:t>
              </a:r>
              <a:endParaRPr lang="en-US">
                <a:solidFill>
                  <a:schemeClr val="bg1">
                    <a:lumMod val="65000"/>
                  </a:schemeClr>
                </a:solidFill>
              </a:endParaRPr>
            </a:p>
          </p:txBody>
        </p:sp>
      </p:grpSp>
      <p:grpSp>
        <p:nvGrpSpPr>
          <p:cNvPr id="64" name="Group 63"/>
          <p:cNvGrpSpPr/>
          <p:nvPr/>
        </p:nvGrpSpPr>
        <p:grpSpPr>
          <a:xfrm>
            <a:off x="10166675" y="4289522"/>
            <a:ext cx="748975" cy="369332"/>
            <a:chOff x="6475651" y="1593299"/>
            <a:chExt cx="748975" cy="369332"/>
          </a:xfrm>
        </p:grpSpPr>
        <p:sp>
          <p:nvSpPr>
            <p:cNvPr id="6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bg1">
                    <a:lumMod val="65000"/>
                  </a:schemeClr>
                </a:solidFill>
              </a:endParaRPr>
            </a:p>
          </p:txBody>
        </p:sp>
        <p:sp>
          <p:nvSpPr>
            <p:cNvPr id="66" name="TextBox 65"/>
            <p:cNvSpPr txBox="1"/>
            <p:nvPr/>
          </p:nvSpPr>
          <p:spPr>
            <a:xfrm>
              <a:off x="6865233" y="1593299"/>
              <a:ext cx="359393" cy="369332"/>
            </a:xfrm>
            <a:prstGeom prst="rect">
              <a:avLst/>
            </a:prstGeom>
            <a:noFill/>
          </p:spPr>
          <p:txBody>
            <a:bodyPr wrap="none" rtlCol="0" anchor="ctr">
              <a:spAutoFit/>
            </a:bodyPr>
            <a:lstStyle/>
            <a:p>
              <a:pPr algn="r"/>
              <a:r>
                <a:rPr lang="en-US" smtClean="0">
                  <a:solidFill>
                    <a:schemeClr val="bg1">
                      <a:lumMod val="65000"/>
                    </a:schemeClr>
                  </a:solidFill>
                </a:rPr>
                <a:t>5’</a:t>
              </a:r>
              <a:endParaRPr lang="en-US">
                <a:solidFill>
                  <a:schemeClr val="bg1">
                    <a:lumMod val="65000"/>
                  </a:schemeClr>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3" name="Subtitle 2"/>
          <p:cNvSpPr>
            <a:spLocks noGrp="1"/>
          </p:cNvSpPr>
          <p:nvPr>
            <p:ph type="subTitle" idx="1"/>
          </p:nvPr>
        </p:nvSpPr>
        <p:spPr/>
        <p:txBody>
          <a:bodyPr/>
          <a:lstStyle/>
          <a:p>
            <a:r>
              <a:rPr lang="en-US" smtClean="0"/>
              <a:t>Numeric List – Example With 6 Parts</a:t>
            </a:r>
            <a:endParaRPr lang="en-US"/>
          </a:p>
        </p:txBody>
      </p:sp>
      <p:grpSp>
        <p:nvGrpSpPr>
          <p:cNvPr id="82" name="Group 81"/>
          <p:cNvGrpSpPr/>
          <p:nvPr/>
        </p:nvGrpSpPr>
        <p:grpSpPr>
          <a:xfrm>
            <a:off x="1719489" y="1124744"/>
            <a:ext cx="3861708" cy="1710968"/>
            <a:chOff x="2002972" y="856342"/>
            <a:chExt cx="3861708" cy="1710968"/>
          </a:xfrm>
        </p:grpSpPr>
        <p:grpSp>
          <p:nvGrpSpPr>
            <p:cNvPr id="89" name="Group 88"/>
            <p:cNvGrpSpPr/>
            <p:nvPr/>
          </p:nvGrpSpPr>
          <p:grpSpPr>
            <a:xfrm>
              <a:off x="2002972" y="856342"/>
              <a:ext cx="3861708" cy="1710968"/>
              <a:chOff x="3251200" y="2177143"/>
              <a:chExt cx="3861708" cy="1710968"/>
            </a:xfrm>
          </p:grpSpPr>
          <p:sp>
            <p:nvSpPr>
              <p:cNvPr id="91" name="TextBox 90"/>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75000"/>
                      </a:schemeClr>
                    </a:solidFill>
                  </a:rPr>
                  <a:t>01</a:t>
                </a:r>
                <a:endParaRPr lang="en-US" sz="4400" b="1">
                  <a:solidFill>
                    <a:schemeClr val="accent6">
                      <a:lumMod val="75000"/>
                    </a:schemeClr>
                  </a:solidFill>
                </a:endParaRPr>
              </a:p>
            </p:txBody>
          </p:sp>
          <p:sp>
            <p:nvSpPr>
              <p:cNvPr id="92" name="TextBox 91"/>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3" name="TextBox 92"/>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90" name="Rectangle 89"/>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6610804" y="1124744"/>
            <a:ext cx="3861708" cy="1710968"/>
            <a:chOff x="2002972" y="856342"/>
            <a:chExt cx="3861708" cy="1710968"/>
          </a:xfrm>
        </p:grpSpPr>
        <p:grpSp>
          <p:nvGrpSpPr>
            <p:cNvPr id="84" name="Group 83"/>
            <p:cNvGrpSpPr/>
            <p:nvPr/>
          </p:nvGrpSpPr>
          <p:grpSpPr>
            <a:xfrm>
              <a:off x="2002972" y="856342"/>
              <a:ext cx="3861708" cy="1710968"/>
              <a:chOff x="3251200" y="2177143"/>
              <a:chExt cx="3861708" cy="1710968"/>
            </a:xfrm>
          </p:grpSpPr>
          <p:sp>
            <p:nvSpPr>
              <p:cNvPr id="86" name="TextBox 85"/>
              <p:cNvSpPr txBox="1"/>
              <p:nvPr/>
            </p:nvSpPr>
            <p:spPr>
              <a:xfrm>
                <a:off x="3251200" y="2177143"/>
                <a:ext cx="755335" cy="769441"/>
              </a:xfrm>
              <a:prstGeom prst="rect">
                <a:avLst/>
              </a:prstGeom>
              <a:noFill/>
            </p:spPr>
            <p:txBody>
              <a:bodyPr wrap="none" rtlCol="0">
                <a:spAutoFit/>
              </a:bodyPr>
              <a:lstStyle/>
              <a:p>
                <a:r>
                  <a:rPr lang="en-US" sz="4400" b="1" smtClean="0">
                    <a:solidFill>
                      <a:schemeClr val="accent5">
                        <a:lumMod val="75000"/>
                      </a:schemeClr>
                    </a:solidFill>
                  </a:rPr>
                  <a:t>02</a:t>
                </a:r>
                <a:endParaRPr lang="en-US" sz="4400" b="1">
                  <a:solidFill>
                    <a:schemeClr val="accent5">
                      <a:lumMod val="75000"/>
                    </a:schemeClr>
                  </a:solidFill>
                </a:endParaRPr>
              </a:p>
            </p:txBody>
          </p:sp>
          <p:sp>
            <p:nvSpPr>
              <p:cNvPr id="87" name="TextBox 86"/>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8" name="TextBox 87"/>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85" name="Rectangle 84"/>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1719489" y="2926348"/>
            <a:ext cx="3861708" cy="1710968"/>
            <a:chOff x="2002972" y="856342"/>
            <a:chExt cx="3861708" cy="1710968"/>
          </a:xfrm>
        </p:grpSpPr>
        <p:grpSp>
          <p:nvGrpSpPr>
            <p:cNvPr id="77" name="Group 76"/>
            <p:cNvGrpSpPr/>
            <p:nvPr/>
          </p:nvGrpSpPr>
          <p:grpSpPr>
            <a:xfrm>
              <a:off x="2002972" y="856342"/>
              <a:ext cx="3861708" cy="1710968"/>
              <a:chOff x="3251200" y="2177143"/>
              <a:chExt cx="3861708" cy="1710968"/>
            </a:xfrm>
          </p:grpSpPr>
          <p:sp>
            <p:nvSpPr>
              <p:cNvPr id="79" name="TextBox 78"/>
              <p:cNvSpPr txBox="1"/>
              <p:nvPr/>
            </p:nvSpPr>
            <p:spPr>
              <a:xfrm>
                <a:off x="3251200" y="2177143"/>
                <a:ext cx="755335" cy="769441"/>
              </a:xfrm>
              <a:prstGeom prst="rect">
                <a:avLst/>
              </a:prstGeom>
              <a:noFill/>
            </p:spPr>
            <p:txBody>
              <a:bodyPr wrap="none" rtlCol="0">
                <a:spAutoFit/>
              </a:bodyPr>
              <a:lstStyle/>
              <a:p>
                <a:r>
                  <a:rPr lang="en-US" sz="4400" b="1" smtClean="0">
                    <a:solidFill>
                      <a:schemeClr val="accent4">
                        <a:lumMod val="75000"/>
                      </a:schemeClr>
                    </a:solidFill>
                  </a:rPr>
                  <a:t>03</a:t>
                </a:r>
                <a:endParaRPr lang="en-US" sz="4400" b="1">
                  <a:solidFill>
                    <a:schemeClr val="accent4">
                      <a:lumMod val="75000"/>
                    </a:schemeClr>
                  </a:solidFill>
                </a:endParaRPr>
              </a:p>
            </p:txBody>
          </p:sp>
          <p:sp>
            <p:nvSpPr>
              <p:cNvPr id="80" name="TextBox 79"/>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1" name="TextBox 80"/>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78" name="Rectangle 77"/>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6610804" y="2926348"/>
            <a:ext cx="3861708" cy="1710968"/>
            <a:chOff x="2002972" y="856342"/>
            <a:chExt cx="3861708" cy="1710968"/>
          </a:xfrm>
        </p:grpSpPr>
        <p:grpSp>
          <p:nvGrpSpPr>
            <p:cNvPr id="72" name="Group 71"/>
            <p:cNvGrpSpPr/>
            <p:nvPr/>
          </p:nvGrpSpPr>
          <p:grpSpPr>
            <a:xfrm>
              <a:off x="2002972" y="856342"/>
              <a:ext cx="3861708" cy="1710968"/>
              <a:chOff x="3251200" y="2177143"/>
              <a:chExt cx="3861708" cy="1710968"/>
            </a:xfrm>
          </p:grpSpPr>
          <p:sp>
            <p:nvSpPr>
              <p:cNvPr id="74" name="TextBox 73"/>
              <p:cNvSpPr txBox="1"/>
              <p:nvPr/>
            </p:nvSpPr>
            <p:spPr>
              <a:xfrm>
                <a:off x="3251200" y="2177143"/>
                <a:ext cx="755335" cy="769441"/>
              </a:xfrm>
              <a:prstGeom prst="rect">
                <a:avLst/>
              </a:prstGeom>
              <a:noFill/>
            </p:spPr>
            <p:txBody>
              <a:bodyPr wrap="none" rtlCol="0">
                <a:spAutoFit/>
              </a:bodyPr>
              <a:lstStyle/>
              <a:p>
                <a:r>
                  <a:rPr lang="en-US" sz="4400" b="1" smtClean="0">
                    <a:solidFill>
                      <a:schemeClr val="accent3">
                        <a:lumMod val="75000"/>
                      </a:schemeClr>
                    </a:solidFill>
                  </a:rPr>
                  <a:t>04</a:t>
                </a:r>
                <a:endParaRPr lang="en-US" sz="4400" b="1">
                  <a:solidFill>
                    <a:schemeClr val="accent3">
                      <a:lumMod val="75000"/>
                    </a:schemeClr>
                  </a:solidFill>
                </a:endParaRPr>
              </a:p>
            </p:txBody>
          </p:sp>
          <p:sp>
            <p:nvSpPr>
              <p:cNvPr id="75" name="TextBox 74"/>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76" name="TextBox 75"/>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73" name="Rectangle 72"/>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1719489" y="4727953"/>
            <a:ext cx="3861708" cy="1710968"/>
            <a:chOff x="2002972" y="856342"/>
            <a:chExt cx="3861708" cy="1710968"/>
          </a:xfrm>
        </p:grpSpPr>
        <p:grpSp>
          <p:nvGrpSpPr>
            <p:cNvPr id="65" name="Group 64"/>
            <p:cNvGrpSpPr/>
            <p:nvPr/>
          </p:nvGrpSpPr>
          <p:grpSpPr>
            <a:xfrm>
              <a:off x="2002972" y="856342"/>
              <a:ext cx="3861708" cy="1710968"/>
              <a:chOff x="3251200" y="2177143"/>
              <a:chExt cx="3861708" cy="1710968"/>
            </a:xfrm>
          </p:grpSpPr>
          <p:sp>
            <p:nvSpPr>
              <p:cNvPr id="67" name="TextBox 66"/>
              <p:cNvSpPr txBox="1"/>
              <p:nvPr/>
            </p:nvSpPr>
            <p:spPr>
              <a:xfrm>
                <a:off x="3251200" y="2177143"/>
                <a:ext cx="755335" cy="769441"/>
              </a:xfrm>
              <a:prstGeom prst="rect">
                <a:avLst/>
              </a:prstGeom>
              <a:noFill/>
            </p:spPr>
            <p:txBody>
              <a:bodyPr wrap="none" rtlCol="0">
                <a:spAutoFit/>
              </a:bodyPr>
              <a:lstStyle/>
              <a:p>
                <a:r>
                  <a:rPr lang="en-US" sz="4400" b="1" smtClean="0">
                    <a:solidFill>
                      <a:schemeClr val="accent1">
                        <a:lumMod val="75000"/>
                      </a:schemeClr>
                    </a:solidFill>
                  </a:rPr>
                  <a:t>05</a:t>
                </a:r>
                <a:endParaRPr lang="en-US" sz="4400" b="1">
                  <a:solidFill>
                    <a:schemeClr val="accent1">
                      <a:lumMod val="75000"/>
                    </a:schemeClr>
                  </a:solidFill>
                </a:endParaRPr>
              </a:p>
            </p:txBody>
          </p:sp>
          <p:sp>
            <p:nvSpPr>
              <p:cNvPr id="68" name="TextBox 67"/>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69" name="TextBox 68"/>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66" name="Rectangle 65"/>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6610804" y="4727953"/>
            <a:ext cx="3861708" cy="1710968"/>
            <a:chOff x="2002972" y="856342"/>
            <a:chExt cx="3861708" cy="1710968"/>
          </a:xfrm>
        </p:grpSpPr>
        <p:grpSp>
          <p:nvGrpSpPr>
            <p:cNvPr id="58" name="Group 57"/>
            <p:cNvGrpSpPr/>
            <p:nvPr/>
          </p:nvGrpSpPr>
          <p:grpSpPr>
            <a:xfrm>
              <a:off x="2002972" y="856342"/>
              <a:ext cx="3861708" cy="1710968"/>
              <a:chOff x="3251200" y="2177143"/>
              <a:chExt cx="3861708" cy="1710968"/>
            </a:xfrm>
          </p:grpSpPr>
          <p:sp>
            <p:nvSpPr>
              <p:cNvPr id="62" name="TextBox 61"/>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60000"/>
                        <a:lumOff val="40000"/>
                      </a:schemeClr>
                    </a:solidFill>
                  </a:rPr>
                  <a:t>06</a:t>
                </a:r>
                <a:endParaRPr lang="en-US" sz="4400" b="1">
                  <a:solidFill>
                    <a:schemeClr val="accent6">
                      <a:lumMod val="60000"/>
                      <a:lumOff val="40000"/>
                    </a:schemeClr>
                  </a:solidFill>
                </a:endParaRPr>
              </a:p>
            </p:txBody>
          </p:sp>
          <p:sp>
            <p:nvSpPr>
              <p:cNvPr id="63" name="TextBox 62"/>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64" name="TextBox 63"/>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61" name="Rectangle 60"/>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3" name="Subtitle 2"/>
          <p:cNvSpPr>
            <a:spLocks noGrp="1"/>
          </p:cNvSpPr>
          <p:nvPr>
            <p:ph type="subTitle" idx="1"/>
          </p:nvPr>
        </p:nvSpPr>
        <p:spPr/>
        <p:txBody>
          <a:bodyPr/>
          <a:lstStyle/>
          <a:p>
            <a:r>
              <a:rPr lang="en-US" smtClean="0"/>
              <a:t>Numeric List</a:t>
            </a:r>
            <a:endParaRPr lang="en-US"/>
          </a:p>
        </p:txBody>
      </p:sp>
      <p:sp>
        <p:nvSpPr>
          <p:cNvPr id="44" name="Freeform 43"/>
          <p:cNvSpPr/>
          <p:nvPr/>
        </p:nvSpPr>
        <p:spPr>
          <a:xfrm>
            <a:off x="1103863" y="1909989"/>
            <a:ext cx="832714" cy="1146628"/>
          </a:xfrm>
          <a:custGeom>
            <a:avLst/>
            <a:gdLst/>
            <a:ahLst/>
            <a:cxnLst/>
            <a:rect l="l" t="t" r="r" b="b"/>
            <a:pathLst>
              <a:path w="832714" h="1146628">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1103863" y="3437163"/>
            <a:ext cx="1146628" cy="1146628"/>
          </a:xfrm>
          <a:custGeom>
            <a:avLst/>
            <a:gdLst>
              <a:gd name="connsiteX0" fmla="*/ 1146628 w 1146628"/>
              <a:gd name="connsiteY0" fmla="*/ 595793 h 1146628"/>
              <a:gd name="connsiteX1" fmla="*/ 1146628 w 1146628"/>
              <a:gd name="connsiteY1" fmla="*/ 888217 h 1146628"/>
              <a:gd name="connsiteX2" fmla="*/ 850416 w 1146628"/>
              <a:gd name="connsiteY2" fmla="*/ 888217 h 1146628"/>
              <a:gd name="connsiteX3" fmla="*/ 850416 w 1146628"/>
              <a:gd name="connsiteY3" fmla="*/ 880171 h 1146628"/>
              <a:gd name="connsiteX4" fmla="*/ 1105877 w 1146628"/>
              <a:gd name="connsiteY4" fmla="*/ 642009 h 1146628"/>
              <a:gd name="connsiteX5" fmla="*/ 0 w 1146628"/>
              <a:gd name="connsiteY5" fmla="*/ 0 h 1146628"/>
              <a:gd name="connsiteX6" fmla="*/ 643055 w 1146628"/>
              <a:gd name="connsiteY6" fmla="*/ 0 h 1146628"/>
              <a:gd name="connsiteX7" fmla="*/ 581679 w 1146628"/>
              <a:gd name="connsiteY7" fmla="*/ 29304 h 1146628"/>
              <a:gd name="connsiteX8" fmla="*/ 428804 w 1146628"/>
              <a:gd name="connsiteY8" fmla="*/ 145569 h 1146628"/>
              <a:gd name="connsiteX9" fmla="*/ 603403 w 1146628"/>
              <a:gd name="connsiteY9" fmla="*/ 349938 h 1146628"/>
              <a:gd name="connsiteX10" fmla="*/ 731737 w 1146628"/>
              <a:gd name="connsiteY10" fmla="*/ 256202 h 1146628"/>
              <a:gd name="connsiteX11" fmla="*/ 843979 w 1146628"/>
              <a:gd name="connsiteY11" fmla="*/ 224420 h 1146628"/>
              <a:gd name="connsiteX12" fmla="*/ 927658 w 1146628"/>
              <a:gd name="connsiteY12" fmla="*/ 250972 h 1146628"/>
              <a:gd name="connsiteX13" fmla="*/ 957428 w 1146628"/>
              <a:gd name="connsiteY13" fmla="*/ 323386 h 1146628"/>
              <a:gd name="connsiteX14" fmla="*/ 942543 w 1146628"/>
              <a:gd name="connsiteY14" fmla="*/ 394191 h 1146628"/>
              <a:gd name="connsiteX15" fmla="*/ 889841 w 1146628"/>
              <a:gd name="connsiteY15" fmla="*/ 475054 h 1146628"/>
              <a:gd name="connsiteX16" fmla="*/ 728921 w 1146628"/>
              <a:gd name="connsiteY16" fmla="*/ 650859 h 1146628"/>
              <a:gd name="connsiteX17" fmla="*/ 441678 w 1146628"/>
              <a:gd name="connsiteY17" fmla="*/ 941321 h 1146628"/>
              <a:gd name="connsiteX18" fmla="*/ 441678 w 1146628"/>
              <a:gd name="connsiteY18" fmla="*/ 1146628 h 1146628"/>
              <a:gd name="connsiteX19" fmla="*/ 0 w 1146628"/>
              <a:gd name="connsiteY19"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6628" h="1146628">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103863" y="4964338"/>
            <a:ext cx="1146628" cy="1146628"/>
          </a:xfrm>
          <a:custGeom>
            <a:avLst/>
            <a:gdLst>
              <a:gd name="connsiteX0" fmla="*/ 1146628 w 1146628"/>
              <a:gd name="connsiteY0" fmla="*/ 452368 h 1146628"/>
              <a:gd name="connsiteX1" fmla="*/ 1146628 w 1146628"/>
              <a:gd name="connsiteY1" fmla="*/ 577914 h 1146628"/>
              <a:gd name="connsiteX2" fmla="*/ 1124886 w 1146628"/>
              <a:gd name="connsiteY2" fmla="*/ 567080 h 1146628"/>
              <a:gd name="connsiteX3" fmla="*/ 996049 w 1146628"/>
              <a:gd name="connsiteY3" fmla="*/ 535801 h 1146628"/>
              <a:gd name="connsiteX4" fmla="*/ 996049 w 1146628"/>
              <a:gd name="connsiteY4" fmla="*/ 530974 h 1146628"/>
              <a:gd name="connsiteX5" fmla="*/ 1107486 w 1146628"/>
              <a:gd name="connsiteY5" fmla="*/ 484810 h 1146628"/>
              <a:gd name="connsiteX6" fmla="*/ 0 w 1146628"/>
              <a:gd name="connsiteY6" fmla="*/ 0 h 1146628"/>
              <a:gd name="connsiteX7" fmla="*/ 601092 w 1146628"/>
              <a:gd name="connsiteY7" fmla="*/ 0 h 1146628"/>
              <a:gd name="connsiteX8" fmla="*/ 544969 w 1146628"/>
              <a:gd name="connsiteY8" fmla="*/ 21258 h 1146628"/>
              <a:gd name="connsiteX9" fmla="*/ 450529 w 1146628"/>
              <a:gd name="connsiteY9" fmla="*/ 76373 h 1146628"/>
              <a:gd name="connsiteX10" fmla="*/ 582483 w 1146628"/>
              <a:gd name="connsiteY10" fmla="*/ 288788 h 1146628"/>
              <a:gd name="connsiteX11" fmla="*/ 815818 w 1146628"/>
              <a:gd name="connsiteY11" fmla="*/ 213156 h 1146628"/>
              <a:gd name="connsiteX12" fmla="*/ 911968 w 1146628"/>
              <a:gd name="connsiteY12" fmla="*/ 235685 h 1146628"/>
              <a:gd name="connsiteX13" fmla="*/ 947773 w 1146628"/>
              <a:gd name="connsiteY13" fmla="*/ 304880 h 1146628"/>
              <a:gd name="connsiteX14" fmla="*/ 705587 w 1146628"/>
              <a:gd name="connsiteY14" fmla="*/ 428789 h 1146628"/>
              <a:gd name="connsiteX15" fmla="*/ 631564 w 1146628"/>
              <a:gd name="connsiteY15" fmla="*/ 428789 h 1146628"/>
              <a:gd name="connsiteX16" fmla="*/ 631564 w 1146628"/>
              <a:gd name="connsiteY16" fmla="*/ 667756 h 1146628"/>
              <a:gd name="connsiteX17" fmla="*/ 703978 w 1146628"/>
              <a:gd name="connsiteY17" fmla="*/ 667756 h 1146628"/>
              <a:gd name="connsiteX18" fmla="*/ 848807 w 1146628"/>
              <a:gd name="connsiteY18" fmla="*/ 681032 h 1146628"/>
              <a:gd name="connsiteX19" fmla="*/ 929267 w 1146628"/>
              <a:gd name="connsiteY19" fmla="*/ 720457 h 1146628"/>
              <a:gd name="connsiteX20" fmla="*/ 954209 w 1146628"/>
              <a:gd name="connsiteY20" fmla="*/ 794883 h 1146628"/>
              <a:gd name="connsiteX21" fmla="*/ 906336 w 1146628"/>
              <a:gd name="connsiteY21" fmla="*/ 887010 h 1146628"/>
              <a:gd name="connsiteX22" fmla="*/ 753864 w 1146628"/>
              <a:gd name="connsiteY22" fmla="*/ 916378 h 1146628"/>
              <a:gd name="connsiteX23" fmla="*/ 606219 w 1146628"/>
              <a:gd name="connsiteY23" fmla="*/ 897470 h 1146628"/>
              <a:gd name="connsiteX24" fmla="*/ 448919 w 1146628"/>
              <a:gd name="connsiteY24" fmla="*/ 839136 h 1146628"/>
              <a:gd name="connsiteX25" fmla="*/ 448919 w 1146628"/>
              <a:gd name="connsiteY25" fmla="*/ 1103046 h 1146628"/>
              <a:gd name="connsiteX26" fmla="*/ 539739 w 1146628"/>
              <a:gd name="connsiteY26" fmla="*/ 1133621 h 1146628"/>
              <a:gd name="connsiteX27" fmla="*/ 596443 w 1146628"/>
              <a:gd name="connsiteY27" fmla="*/ 1146628 h 1146628"/>
              <a:gd name="connsiteX28" fmla="*/ 0 w 1146628"/>
              <a:gd name="connsiteY28"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6628" h="1146628">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54296" y="1909989"/>
            <a:ext cx="897083" cy="1146628"/>
          </a:xfrm>
          <a:custGeom>
            <a:avLst/>
            <a:gdLst/>
            <a:ahLst/>
            <a:cxnLst/>
            <a:rect l="l" t="t" r="r" b="b"/>
            <a:pathLst>
              <a:path w="897083" h="1146628">
                <a:moveTo>
                  <a:pt x="888232" y="375685"/>
                </a:moveTo>
                <a:lnTo>
                  <a:pt x="897083" y="375685"/>
                </a:lnTo>
                <a:cubicBezTo>
                  <a:pt x="896010" y="377831"/>
                  <a:pt x="894535" y="400762"/>
                  <a:pt x="892657" y="444479"/>
                </a:cubicBezTo>
                <a:cubicBezTo>
                  <a:pt x="890780" y="488196"/>
                  <a:pt x="889841" y="522928"/>
                  <a:pt x="889841" y="548675"/>
                </a:cubicBezTo>
                <a:lnTo>
                  <a:pt x="889841" y="685457"/>
                </a:lnTo>
                <a:lnTo>
                  <a:pt x="695932" y="685457"/>
                </a:lnTo>
                <a:lnTo>
                  <a:pt x="826278" y="491548"/>
                </a:lnTo>
                <a:cubicBezTo>
                  <a:pt x="849343" y="455609"/>
                  <a:pt x="869994" y="416988"/>
                  <a:pt x="888232" y="375685"/>
                </a:cubicBezTo>
                <a:close/>
                <a:moveTo>
                  <a:pt x="0" y="0"/>
                </a:moveTo>
                <a:lnTo>
                  <a:pt x="892304" y="0"/>
                </a:lnTo>
                <a:lnTo>
                  <a:pt x="420758" y="689480"/>
                </a:lnTo>
                <a:lnTo>
                  <a:pt x="420758" y="922815"/>
                </a:lnTo>
                <a:lnTo>
                  <a:pt x="889841" y="922815"/>
                </a:lnTo>
                <a:lnTo>
                  <a:pt x="889841" y="1146628"/>
                </a:lnTo>
                <a:lnTo>
                  <a:pt x="0" y="11466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454296" y="3437163"/>
            <a:ext cx="1146628" cy="1146628"/>
          </a:xfrm>
          <a:custGeom>
            <a:avLst/>
            <a:gdLst>
              <a:gd name="connsiteX0" fmla="*/ 802944 w 1146628"/>
              <a:gd name="connsiteY0" fmla="*/ 238903 h 1146628"/>
              <a:gd name="connsiteX1" fmla="*/ 1146628 w 1146628"/>
              <a:gd name="connsiteY1" fmla="*/ 238903 h 1146628"/>
              <a:gd name="connsiteX2" fmla="*/ 1146628 w 1146628"/>
              <a:gd name="connsiteY2" fmla="*/ 455520 h 1146628"/>
              <a:gd name="connsiteX3" fmla="*/ 1109900 w 1146628"/>
              <a:gd name="connsiteY3" fmla="*/ 426778 h 1146628"/>
              <a:gd name="connsiteX4" fmla="*/ 926853 w 1146628"/>
              <a:gd name="connsiteY4" fmla="*/ 379708 h 1146628"/>
              <a:gd name="connsiteX5" fmla="*/ 877772 w 1146628"/>
              <a:gd name="connsiteY5" fmla="*/ 380915 h 1146628"/>
              <a:gd name="connsiteX6" fmla="*/ 788461 w 1146628"/>
              <a:gd name="connsiteY6" fmla="*/ 394191 h 1146628"/>
              <a:gd name="connsiteX7" fmla="*/ 0 w 1146628"/>
              <a:gd name="connsiteY7" fmla="*/ 0 h 1146628"/>
              <a:gd name="connsiteX8" fmla="*/ 530759 w 1146628"/>
              <a:gd name="connsiteY8" fmla="*/ 0 h 1146628"/>
              <a:gd name="connsiteX9" fmla="*/ 488345 w 1146628"/>
              <a:gd name="connsiteY9" fmla="*/ 595342 h 1146628"/>
              <a:gd name="connsiteX10" fmla="*/ 605012 w 1146628"/>
              <a:gd name="connsiteY10" fmla="*/ 653273 h 1146628"/>
              <a:gd name="connsiteX11" fmla="*/ 766737 w 1146628"/>
              <a:gd name="connsiteY11" fmla="*/ 625112 h 1146628"/>
              <a:gd name="connsiteX12" fmla="*/ 913175 w 1146628"/>
              <a:gd name="connsiteY12" fmla="*/ 662928 h 1146628"/>
              <a:gd name="connsiteX13" fmla="*/ 961451 w 1146628"/>
              <a:gd name="connsiteY13" fmla="*/ 768331 h 1146628"/>
              <a:gd name="connsiteX14" fmla="*/ 913979 w 1146628"/>
              <a:gd name="connsiteY14" fmla="*/ 878964 h 1146628"/>
              <a:gd name="connsiteX15" fmla="*/ 778002 w 1146628"/>
              <a:gd name="connsiteY15" fmla="*/ 916378 h 1146628"/>
              <a:gd name="connsiteX16" fmla="*/ 626334 w 1146628"/>
              <a:gd name="connsiteY16" fmla="*/ 895458 h 1146628"/>
              <a:gd name="connsiteX17" fmla="*/ 468230 w 1146628"/>
              <a:gd name="connsiteY17" fmla="*/ 842355 h 1146628"/>
              <a:gd name="connsiteX18" fmla="*/ 468230 w 1146628"/>
              <a:gd name="connsiteY18" fmla="*/ 1103046 h 1146628"/>
              <a:gd name="connsiteX19" fmla="*/ 538130 w 1146628"/>
              <a:gd name="connsiteY19" fmla="*/ 1130855 h 1146628"/>
              <a:gd name="connsiteX20" fmla="*/ 601144 w 1146628"/>
              <a:gd name="connsiteY20" fmla="*/ 1146628 h 1146628"/>
              <a:gd name="connsiteX21" fmla="*/ 0 w 1146628"/>
              <a:gd name="connsiteY21"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6628" h="1146628">
                <a:moveTo>
                  <a:pt x="802944" y="238903"/>
                </a:moveTo>
                <a:lnTo>
                  <a:pt x="1146628" y="238903"/>
                </a:lnTo>
                <a:lnTo>
                  <a:pt x="1146628" y="455520"/>
                </a:lnTo>
                <a:lnTo>
                  <a:pt x="1109900" y="426778"/>
                </a:lnTo>
                <a:cubicBezTo>
                  <a:pt x="1055455" y="395398"/>
                  <a:pt x="994440" y="379708"/>
                  <a:pt x="926853" y="379708"/>
                </a:cubicBezTo>
                <a:cubicBezTo>
                  <a:pt x="911834" y="379708"/>
                  <a:pt x="895473" y="380111"/>
                  <a:pt x="877772" y="380915"/>
                </a:cubicBezTo>
                <a:cubicBezTo>
                  <a:pt x="860071" y="381720"/>
                  <a:pt x="830301" y="386145"/>
                  <a:pt x="788461" y="394191"/>
                </a:cubicBezTo>
                <a:close/>
                <a:moveTo>
                  <a:pt x="0" y="0"/>
                </a:moveTo>
                <a:lnTo>
                  <a:pt x="530759" y="0"/>
                </a:lnTo>
                <a:lnTo>
                  <a:pt x="488345" y="595342"/>
                </a:lnTo>
                <a:lnTo>
                  <a:pt x="605012" y="653273"/>
                </a:lnTo>
                <a:cubicBezTo>
                  <a:pt x="662944" y="634499"/>
                  <a:pt x="716852" y="625112"/>
                  <a:pt x="766737" y="625112"/>
                </a:cubicBezTo>
                <a:cubicBezTo>
                  <a:pt x="832178" y="625112"/>
                  <a:pt x="880991" y="637717"/>
                  <a:pt x="913175" y="662928"/>
                </a:cubicBezTo>
                <a:cubicBezTo>
                  <a:pt x="945359" y="688139"/>
                  <a:pt x="961451" y="723274"/>
                  <a:pt x="961451" y="768331"/>
                </a:cubicBezTo>
                <a:cubicBezTo>
                  <a:pt x="961451" y="817144"/>
                  <a:pt x="945627" y="854021"/>
                  <a:pt x="913979" y="878964"/>
                </a:cubicBezTo>
                <a:cubicBezTo>
                  <a:pt x="882332" y="903907"/>
                  <a:pt x="837006" y="916378"/>
                  <a:pt x="778002" y="916378"/>
                </a:cubicBezTo>
                <a:cubicBezTo>
                  <a:pt x="735626" y="916378"/>
                  <a:pt x="685070" y="909405"/>
                  <a:pt x="626334" y="895458"/>
                </a:cubicBezTo>
                <a:cubicBezTo>
                  <a:pt x="567598" y="881512"/>
                  <a:pt x="514897" y="863811"/>
                  <a:pt x="468230" y="842355"/>
                </a:cubicBezTo>
                <a:lnTo>
                  <a:pt x="468230" y="1103046"/>
                </a:lnTo>
                <a:cubicBezTo>
                  <a:pt x="489954" y="1113640"/>
                  <a:pt x="513254" y="1122909"/>
                  <a:pt x="538130" y="1130855"/>
                </a:cubicBezTo>
                <a:lnTo>
                  <a:pt x="601144" y="1146628"/>
                </a:lnTo>
                <a:lnTo>
                  <a:pt x="0" y="114662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4454296" y="4964338"/>
            <a:ext cx="1146628" cy="1146628"/>
          </a:xfrm>
          <a:custGeom>
            <a:avLst/>
            <a:gdLst>
              <a:gd name="connsiteX0" fmla="*/ 888232 w 1146628"/>
              <a:gd name="connsiteY0" fmla="*/ 611434 h 1146628"/>
              <a:gd name="connsiteX1" fmla="*/ 999267 w 1146628"/>
              <a:gd name="connsiteY1" fmla="*/ 754653 h 1146628"/>
              <a:gd name="connsiteX2" fmla="*/ 967485 w 1146628"/>
              <a:gd name="connsiteY2" fmla="*/ 876550 h 1146628"/>
              <a:gd name="connsiteX3" fmla="*/ 885014 w 1146628"/>
              <a:gd name="connsiteY3" fmla="*/ 914769 h 1146628"/>
              <a:gd name="connsiteX4" fmla="*/ 798117 w 1146628"/>
              <a:gd name="connsiteY4" fmla="*/ 865286 h 1146628"/>
              <a:gd name="connsiteX5" fmla="*/ 765128 w 1146628"/>
              <a:gd name="connsiteY5" fmla="*/ 738561 h 1146628"/>
              <a:gd name="connsiteX6" fmla="*/ 799324 w 1146628"/>
              <a:gd name="connsiteY6" fmla="*/ 648446 h 1146628"/>
              <a:gd name="connsiteX7" fmla="*/ 888232 w 1146628"/>
              <a:gd name="connsiteY7" fmla="*/ 611434 h 1146628"/>
              <a:gd name="connsiteX8" fmla="*/ 1058003 w 1146628"/>
              <a:gd name="connsiteY8" fmla="*/ 204305 h 1146628"/>
              <a:gd name="connsiteX9" fmla="*/ 1146628 w 1146628"/>
              <a:gd name="connsiteY9" fmla="*/ 208039 h 1146628"/>
              <a:gd name="connsiteX10" fmla="*/ 1146628 w 1146628"/>
              <a:gd name="connsiteY10" fmla="*/ 407927 h 1146628"/>
              <a:gd name="connsiteX11" fmla="*/ 1116840 w 1146628"/>
              <a:gd name="connsiteY11" fmla="*/ 391275 h 1146628"/>
              <a:gd name="connsiteX12" fmla="*/ 977543 w 1146628"/>
              <a:gd name="connsiteY12" fmla="*/ 366030 h 1146628"/>
              <a:gd name="connsiteX13" fmla="*/ 745013 w 1146628"/>
              <a:gd name="connsiteY13" fmla="*/ 502813 h 1146628"/>
              <a:gd name="connsiteX14" fmla="*/ 735358 w 1146628"/>
              <a:gd name="connsiteY14" fmla="*/ 502813 h 1146628"/>
              <a:gd name="connsiteX15" fmla="*/ 820646 w 1146628"/>
              <a:gd name="connsiteY15" fmla="*/ 274306 h 1146628"/>
              <a:gd name="connsiteX16" fmla="*/ 1058003 w 1146628"/>
              <a:gd name="connsiteY16" fmla="*/ 204305 h 1146628"/>
              <a:gd name="connsiteX17" fmla="*/ 0 w 1146628"/>
              <a:gd name="connsiteY17" fmla="*/ 0 h 1146628"/>
              <a:gd name="connsiteX18" fmla="*/ 794975 w 1146628"/>
              <a:gd name="connsiteY18" fmla="*/ 0 h 1146628"/>
              <a:gd name="connsiteX19" fmla="*/ 726909 w 1146628"/>
              <a:gd name="connsiteY19" fmla="*/ 29706 h 1146628"/>
              <a:gd name="connsiteX20" fmla="*/ 519322 w 1146628"/>
              <a:gd name="connsiteY20" fmla="*/ 254593 h 1146628"/>
              <a:gd name="connsiteX21" fmla="*/ 448919 w 1146628"/>
              <a:gd name="connsiteY21" fmla="*/ 653273 h 1146628"/>
              <a:gd name="connsiteX22" fmla="*/ 566391 w 1146628"/>
              <a:gd name="connsiteY22" fmla="*/ 1031436 h 1146628"/>
              <a:gd name="connsiteX23" fmla="*/ 706593 w 1146628"/>
              <a:gd name="connsiteY23" fmla="*/ 1132816 h 1146628"/>
              <a:gd name="connsiteX24" fmla="*/ 754086 w 1146628"/>
              <a:gd name="connsiteY24" fmla="*/ 1146628 h 1146628"/>
              <a:gd name="connsiteX25" fmla="*/ 0 w 1146628"/>
              <a:gd name="connsiteY25"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6628" h="1146628">
                <a:moveTo>
                  <a:pt x="888232" y="611434"/>
                </a:moveTo>
                <a:cubicBezTo>
                  <a:pt x="962255" y="611434"/>
                  <a:pt x="999267" y="659174"/>
                  <a:pt x="999267" y="754653"/>
                </a:cubicBezTo>
                <a:cubicBezTo>
                  <a:pt x="999267" y="810439"/>
                  <a:pt x="988673" y="851071"/>
                  <a:pt x="967485" y="876550"/>
                </a:cubicBezTo>
                <a:cubicBezTo>
                  <a:pt x="946298" y="902029"/>
                  <a:pt x="918807" y="914769"/>
                  <a:pt x="885014" y="914769"/>
                </a:cubicBezTo>
                <a:cubicBezTo>
                  <a:pt x="849075" y="914769"/>
                  <a:pt x="820109" y="898274"/>
                  <a:pt x="798117" y="865286"/>
                </a:cubicBezTo>
                <a:cubicBezTo>
                  <a:pt x="776124" y="832297"/>
                  <a:pt x="765128" y="790055"/>
                  <a:pt x="765128" y="738561"/>
                </a:cubicBezTo>
                <a:cubicBezTo>
                  <a:pt x="765128" y="703158"/>
                  <a:pt x="776526" y="673120"/>
                  <a:pt x="799324" y="648446"/>
                </a:cubicBezTo>
                <a:cubicBezTo>
                  <a:pt x="822121" y="623771"/>
                  <a:pt x="851757" y="611434"/>
                  <a:pt x="888232" y="611434"/>
                </a:cubicBezTo>
                <a:close/>
                <a:moveTo>
                  <a:pt x="1058003" y="204305"/>
                </a:moveTo>
                <a:lnTo>
                  <a:pt x="1146628" y="208039"/>
                </a:lnTo>
                <a:lnTo>
                  <a:pt x="1146628" y="407927"/>
                </a:lnTo>
                <a:lnTo>
                  <a:pt x="1116840" y="391275"/>
                </a:lnTo>
                <a:cubicBezTo>
                  <a:pt x="1076274" y="374445"/>
                  <a:pt x="1029842" y="366030"/>
                  <a:pt x="977543" y="366030"/>
                </a:cubicBezTo>
                <a:cubicBezTo>
                  <a:pt x="870799" y="366030"/>
                  <a:pt x="793289" y="411624"/>
                  <a:pt x="745013" y="502813"/>
                </a:cubicBezTo>
                <a:lnTo>
                  <a:pt x="735358" y="502813"/>
                </a:lnTo>
                <a:cubicBezTo>
                  <a:pt x="740185" y="397142"/>
                  <a:pt x="768615" y="320972"/>
                  <a:pt x="820646" y="274306"/>
                </a:cubicBezTo>
                <a:cubicBezTo>
                  <a:pt x="872676" y="227639"/>
                  <a:pt x="951796" y="204305"/>
                  <a:pt x="1058003" y="204305"/>
                </a:cubicBezTo>
                <a:close/>
                <a:moveTo>
                  <a:pt x="0" y="0"/>
                </a:moveTo>
                <a:lnTo>
                  <a:pt x="794975" y="0"/>
                </a:lnTo>
                <a:lnTo>
                  <a:pt x="726909" y="29706"/>
                </a:lnTo>
                <a:cubicBezTo>
                  <a:pt x="635453" y="77983"/>
                  <a:pt x="566257" y="152945"/>
                  <a:pt x="519322" y="254593"/>
                </a:cubicBezTo>
                <a:cubicBezTo>
                  <a:pt x="472387" y="356241"/>
                  <a:pt x="448919" y="489134"/>
                  <a:pt x="448919" y="653273"/>
                </a:cubicBezTo>
                <a:cubicBezTo>
                  <a:pt x="448919" y="815266"/>
                  <a:pt x="488077" y="941321"/>
                  <a:pt x="566391" y="1031436"/>
                </a:cubicBezTo>
                <a:cubicBezTo>
                  <a:pt x="605549" y="1076494"/>
                  <a:pt x="652283" y="1110287"/>
                  <a:pt x="706593" y="1132816"/>
                </a:cubicBezTo>
                <a:lnTo>
                  <a:pt x="754086" y="1146628"/>
                </a:lnTo>
                <a:lnTo>
                  <a:pt x="0" y="114662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7869098" y="1909989"/>
            <a:ext cx="1146628" cy="1146628"/>
          </a:xfrm>
          <a:custGeom>
            <a:avLst/>
            <a:gdLst/>
            <a:ahLst/>
            <a:cxnLst/>
            <a:rect l="l" t="t" r="r" b="b"/>
            <a:pathLst>
              <a:path w="1146628" h="1146628">
                <a:moveTo>
                  <a:pt x="1146628" y="538716"/>
                </a:moveTo>
                <a:lnTo>
                  <a:pt x="1146628" y="1146628"/>
                </a:lnTo>
                <a:lnTo>
                  <a:pt x="891474" y="1146628"/>
                </a:lnTo>
                <a:close/>
                <a:moveTo>
                  <a:pt x="0" y="0"/>
                </a:moveTo>
                <a:lnTo>
                  <a:pt x="455356" y="0"/>
                </a:lnTo>
                <a:lnTo>
                  <a:pt x="455356" y="238903"/>
                </a:lnTo>
                <a:lnTo>
                  <a:pt x="964669" y="238903"/>
                </a:lnTo>
                <a:lnTo>
                  <a:pt x="562482" y="1146628"/>
                </a:lnTo>
                <a:lnTo>
                  <a:pt x="0" y="114662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7869098" y="3437163"/>
            <a:ext cx="1069173" cy="1146628"/>
          </a:xfrm>
          <a:custGeom>
            <a:avLst/>
            <a:gdLst>
              <a:gd name="connsiteX0" fmla="*/ 872140 w 1069173"/>
              <a:gd name="connsiteY0" fmla="*/ 670974 h 1146628"/>
              <a:gd name="connsiteX1" fmla="*/ 982773 w 1069173"/>
              <a:gd name="connsiteY1" fmla="*/ 756665 h 1146628"/>
              <a:gd name="connsiteX2" fmla="*/ 1013750 w 1069173"/>
              <a:gd name="connsiteY2" fmla="*/ 834309 h 1146628"/>
              <a:gd name="connsiteX3" fmla="*/ 872140 w 1069173"/>
              <a:gd name="connsiteY3" fmla="*/ 938102 h 1146628"/>
              <a:gd name="connsiteX4" fmla="*/ 773978 w 1069173"/>
              <a:gd name="connsiteY4" fmla="*/ 907930 h 1146628"/>
              <a:gd name="connsiteX5" fmla="*/ 738576 w 1069173"/>
              <a:gd name="connsiteY5" fmla="*/ 827872 h 1146628"/>
              <a:gd name="connsiteX6" fmla="*/ 769553 w 1069173"/>
              <a:gd name="connsiteY6" fmla="*/ 747009 h 1146628"/>
              <a:gd name="connsiteX7" fmla="*/ 872140 w 1069173"/>
              <a:gd name="connsiteY7" fmla="*/ 670974 h 1146628"/>
              <a:gd name="connsiteX8" fmla="*/ 1069173 w 1069173"/>
              <a:gd name="connsiteY8" fmla="*/ 530532 h 1146628"/>
              <a:gd name="connsiteX9" fmla="*/ 1069173 w 1069173"/>
              <a:gd name="connsiteY9" fmla="*/ 531409 h 1146628"/>
              <a:gd name="connsiteX10" fmla="*/ 1068463 w 1069173"/>
              <a:gd name="connsiteY10" fmla="*/ 530974 h 1146628"/>
              <a:gd name="connsiteX11" fmla="*/ 876967 w 1069173"/>
              <a:gd name="connsiteY11" fmla="*/ 186604 h 1146628"/>
              <a:gd name="connsiteX12" fmla="*/ 944554 w 1069173"/>
              <a:gd name="connsiteY12" fmla="*/ 209937 h 1146628"/>
              <a:gd name="connsiteX13" fmla="*/ 972715 w 1069173"/>
              <a:gd name="connsiteY13" fmla="*/ 271892 h 1146628"/>
              <a:gd name="connsiteX14" fmla="*/ 951795 w 1069173"/>
              <a:gd name="connsiteY14" fmla="*/ 333846 h 1146628"/>
              <a:gd name="connsiteX15" fmla="*/ 873749 w 1069173"/>
              <a:gd name="connsiteY15" fmla="*/ 394191 h 1146628"/>
              <a:gd name="connsiteX16" fmla="*/ 779611 w 1069173"/>
              <a:gd name="connsiteY16" fmla="*/ 271892 h 1146628"/>
              <a:gd name="connsiteX17" fmla="*/ 807772 w 1069173"/>
              <a:gd name="connsiteY17" fmla="*/ 210340 h 1146628"/>
              <a:gd name="connsiteX18" fmla="*/ 876967 w 1069173"/>
              <a:gd name="connsiteY18" fmla="*/ 186604 h 1146628"/>
              <a:gd name="connsiteX19" fmla="*/ 0 w 1069173"/>
              <a:gd name="connsiteY19" fmla="*/ 0 h 1146628"/>
              <a:gd name="connsiteX20" fmla="*/ 644356 w 1069173"/>
              <a:gd name="connsiteY20" fmla="*/ 0 h 1146628"/>
              <a:gd name="connsiteX21" fmla="*/ 587311 w 1069173"/>
              <a:gd name="connsiteY21" fmla="*/ 32523 h 1146628"/>
              <a:gd name="connsiteX22" fmla="*/ 481908 w 1069173"/>
              <a:gd name="connsiteY22" fmla="*/ 242926 h 1146628"/>
              <a:gd name="connsiteX23" fmla="*/ 524954 w 1069173"/>
              <a:gd name="connsiteY23" fmla="*/ 401030 h 1146628"/>
              <a:gd name="connsiteX24" fmla="*/ 661334 w 1069173"/>
              <a:gd name="connsiteY24" fmla="*/ 535801 h 1146628"/>
              <a:gd name="connsiteX25" fmla="*/ 496391 w 1069173"/>
              <a:gd name="connsiteY25" fmla="*/ 666549 h 1146628"/>
              <a:gd name="connsiteX26" fmla="*/ 447310 w 1069173"/>
              <a:gd name="connsiteY26" fmla="*/ 840745 h 1146628"/>
              <a:gd name="connsiteX27" fmla="*/ 557541 w 1069173"/>
              <a:gd name="connsiteY27" fmla="*/ 1082528 h 1146628"/>
              <a:gd name="connsiteX28" fmla="*/ 692110 w 1069173"/>
              <a:gd name="connsiteY28" fmla="*/ 1145589 h 1146628"/>
              <a:gd name="connsiteX29" fmla="*/ 697749 w 1069173"/>
              <a:gd name="connsiteY29" fmla="*/ 1146628 h 1146628"/>
              <a:gd name="connsiteX30" fmla="*/ 0 w 1069173"/>
              <a:gd name="connsiteY30"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69173" h="1146628">
                <a:moveTo>
                  <a:pt x="872140" y="670974"/>
                </a:moveTo>
                <a:cubicBezTo>
                  <a:pt x="925244" y="702622"/>
                  <a:pt x="962121" y="731185"/>
                  <a:pt x="982773" y="756665"/>
                </a:cubicBezTo>
                <a:cubicBezTo>
                  <a:pt x="1003424" y="782143"/>
                  <a:pt x="1013750" y="808025"/>
                  <a:pt x="1013750" y="834309"/>
                </a:cubicBezTo>
                <a:cubicBezTo>
                  <a:pt x="1013750" y="903504"/>
                  <a:pt x="966546" y="938102"/>
                  <a:pt x="872140" y="938102"/>
                </a:cubicBezTo>
                <a:cubicBezTo>
                  <a:pt x="830301" y="938102"/>
                  <a:pt x="797580" y="928045"/>
                  <a:pt x="773978" y="907930"/>
                </a:cubicBezTo>
                <a:cubicBezTo>
                  <a:pt x="750377" y="887815"/>
                  <a:pt x="738576" y="861129"/>
                  <a:pt x="738576" y="827872"/>
                </a:cubicBezTo>
                <a:cubicBezTo>
                  <a:pt x="738576" y="799442"/>
                  <a:pt x="748902" y="772488"/>
                  <a:pt x="769553" y="747009"/>
                </a:cubicBezTo>
                <a:cubicBezTo>
                  <a:pt x="790204" y="721530"/>
                  <a:pt x="824400" y="696185"/>
                  <a:pt x="872140" y="670974"/>
                </a:cubicBezTo>
                <a:close/>
                <a:moveTo>
                  <a:pt x="1069173" y="530532"/>
                </a:moveTo>
                <a:lnTo>
                  <a:pt x="1069173" y="531409"/>
                </a:lnTo>
                <a:lnTo>
                  <a:pt x="1068463" y="530974"/>
                </a:lnTo>
                <a:close/>
                <a:moveTo>
                  <a:pt x="876967" y="186604"/>
                </a:moveTo>
                <a:cubicBezTo>
                  <a:pt x="903251" y="186604"/>
                  <a:pt x="925780" y="194382"/>
                  <a:pt x="944554" y="209937"/>
                </a:cubicBezTo>
                <a:cubicBezTo>
                  <a:pt x="963328" y="225493"/>
                  <a:pt x="972715" y="246145"/>
                  <a:pt x="972715" y="271892"/>
                </a:cubicBezTo>
                <a:cubicBezTo>
                  <a:pt x="972715" y="294957"/>
                  <a:pt x="965742" y="315609"/>
                  <a:pt x="951795" y="333846"/>
                </a:cubicBezTo>
                <a:cubicBezTo>
                  <a:pt x="937849" y="352084"/>
                  <a:pt x="911834" y="372199"/>
                  <a:pt x="873749" y="394191"/>
                </a:cubicBezTo>
                <a:cubicBezTo>
                  <a:pt x="810990" y="358789"/>
                  <a:pt x="779611" y="318022"/>
                  <a:pt x="779611" y="271892"/>
                </a:cubicBezTo>
                <a:cubicBezTo>
                  <a:pt x="779611" y="246681"/>
                  <a:pt x="788998" y="226164"/>
                  <a:pt x="807772" y="210340"/>
                </a:cubicBezTo>
                <a:cubicBezTo>
                  <a:pt x="826546" y="194516"/>
                  <a:pt x="849611" y="186604"/>
                  <a:pt x="876967" y="186604"/>
                </a:cubicBezTo>
                <a:close/>
                <a:moveTo>
                  <a:pt x="0" y="0"/>
                </a:moveTo>
                <a:lnTo>
                  <a:pt x="644356" y="0"/>
                </a:lnTo>
                <a:lnTo>
                  <a:pt x="587311" y="32523"/>
                </a:lnTo>
                <a:cubicBezTo>
                  <a:pt x="517042" y="82676"/>
                  <a:pt x="481908" y="152811"/>
                  <a:pt x="481908" y="242926"/>
                </a:cubicBezTo>
                <a:cubicBezTo>
                  <a:pt x="481908" y="300321"/>
                  <a:pt x="496257" y="353022"/>
                  <a:pt x="524954" y="401030"/>
                </a:cubicBezTo>
                <a:cubicBezTo>
                  <a:pt x="553652" y="449038"/>
                  <a:pt x="599112" y="493962"/>
                  <a:pt x="661334" y="535801"/>
                </a:cubicBezTo>
                <a:cubicBezTo>
                  <a:pt x="584093" y="574959"/>
                  <a:pt x="529111" y="618541"/>
                  <a:pt x="496391" y="666549"/>
                </a:cubicBezTo>
                <a:cubicBezTo>
                  <a:pt x="463670" y="714557"/>
                  <a:pt x="447310" y="772622"/>
                  <a:pt x="447310" y="840745"/>
                </a:cubicBezTo>
                <a:cubicBezTo>
                  <a:pt x="447310" y="945880"/>
                  <a:pt x="484054" y="1026474"/>
                  <a:pt x="557541" y="1082528"/>
                </a:cubicBezTo>
                <a:cubicBezTo>
                  <a:pt x="594284" y="1110555"/>
                  <a:pt x="639141" y="1131576"/>
                  <a:pt x="692110" y="1145589"/>
                </a:cubicBezTo>
                <a:lnTo>
                  <a:pt x="697749" y="1146628"/>
                </a:lnTo>
                <a:lnTo>
                  <a:pt x="0" y="114662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7869098" y="4964338"/>
            <a:ext cx="1016968" cy="1146628"/>
          </a:xfrm>
          <a:custGeom>
            <a:avLst/>
            <a:gdLst>
              <a:gd name="connsiteX0" fmla="*/ 900077 w 1016968"/>
              <a:gd name="connsiteY0" fmla="*/ 1141727 h 1146628"/>
              <a:gd name="connsiteX1" fmla="*/ 900077 w 1016968"/>
              <a:gd name="connsiteY1" fmla="*/ 1146628 h 1146628"/>
              <a:gd name="connsiteX2" fmla="*/ 878038 w 1016968"/>
              <a:gd name="connsiteY2" fmla="*/ 1146628 h 1146628"/>
              <a:gd name="connsiteX3" fmla="*/ 860875 w 1016968"/>
              <a:gd name="connsiteY3" fmla="*/ 216374 h 1146628"/>
              <a:gd name="connsiteX4" fmla="*/ 951393 w 1016968"/>
              <a:gd name="connsiteY4" fmla="*/ 267869 h 1146628"/>
              <a:gd name="connsiteX5" fmla="*/ 987198 w 1016968"/>
              <a:gd name="connsiteY5" fmla="*/ 390973 h 1146628"/>
              <a:gd name="connsiteX6" fmla="*/ 948577 w 1016968"/>
              <a:gd name="connsiteY6" fmla="*/ 481893 h 1146628"/>
              <a:gd name="connsiteX7" fmla="*/ 857657 w 1016968"/>
              <a:gd name="connsiteY7" fmla="*/ 519709 h 1146628"/>
              <a:gd name="connsiteX8" fmla="*/ 771565 w 1016968"/>
              <a:gd name="connsiteY8" fmla="*/ 480686 h 1146628"/>
              <a:gd name="connsiteX9" fmla="*/ 743403 w 1016968"/>
              <a:gd name="connsiteY9" fmla="*/ 375685 h 1146628"/>
              <a:gd name="connsiteX10" fmla="*/ 775990 w 1016968"/>
              <a:gd name="connsiteY10" fmla="*/ 254191 h 1146628"/>
              <a:gd name="connsiteX11" fmla="*/ 860875 w 1016968"/>
              <a:gd name="connsiteY11" fmla="*/ 216374 h 1146628"/>
              <a:gd name="connsiteX12" fmla="*/ 0 w 1016968"/>
              <a:gd name="connsiteY12" fmla="*/ 0 h 1146628"/>
              <a:gd name="connsiteX13" fmla="*/ 657970 w 1016968"/>
              <a:gd name="connsiteY13" fmla="*/ 0 h 1146628"/>
              <a:gd name="connsiteX14" fmla="*/ 607551 w 1016968"/>
              <a:gd name="connsiteY14" fmla="*/ 24577 h 1146628"/>
              <a:gd name="connsiteX15" fmla="*/ 546678 w 1016968"/>
              <a:gd name="connsiteY15" fmla="*/ 73155 h 1146628"/>
              <a:gd name="connsiteX16" fmla="*/ 435241 w 1016968"/>
              <a:gd name="connsiteY16" fmla="*/ 379708 h 1146628"/>
              <a:gd name="connsiteX17" fmla="*/ 521333 w 1016968"/>
              <a:gd name="connsiteY17" fmla="*/ 661319 h 1146628"/>
              <a:gd name="connsiteX18" fmla="*/ 760300 w 1016968"/>
              <a:gd name="connsiteY18" fmla="*/ 763504 h 1146628"/>
              <a:gd name="connsiteX19" fmla="*/ 870531 w 1016968"/>
              <a:gd name="connsiteY19" fmla="*/ 749825 h 1146628"/>
              <a:gd name="connsiteX20" fmla="*/ 945359 w 1016968"/>
              <a:gd name="connsiteY20" fmla="*/ 710400 h 1146628"/>
              <a:gd name="connsiteX21" fmla="*/ 1007313 w 1016968"/>
              <a:gd name="connsiteY21" fmla="*/ 626721 h 1146628"/>
              <a:gd name="connsiteX22" fmla="*/ 1016968 w 1016968"/>
              <a:gd name="connsiteY22" fmla="*/ 626721 h 1146628"/>
              <a:gd name="connsiteX23" fmla="*/ 916393 w 1016968"/>
              <a:gd name="connsiteY23" fmla="*/ 849194 h 1146628"/>
              <a:gd name="connsiteX24" fmla="*/ 653288 w 1016968"/>
              <a:gd name="connsiteY24" fmla="*/ 919596 h 1146628"/>
              <a:gd name="connsiteX25" fmla="*/ 514897 w 1016968"/>
              <a:gd name="connsiteY25" fmla="*/ 906723 h 1146628"/>
              <a:gd name="connsiteX26" fmla="*/ 514897 w 1016968"/>
              <a:gd name="connsiteY26" fmla="*/ 1146628 h 1146628"/>
              <a:gd name="connsiteX27" fmla="*/ 0 w 1016968"/>
              <a:gd name="connsiteY27"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6968" h="1146628">
                <a:moveTo>
                  <a:pt x="900077" y="1141727"/>
                </a:moveTo>
                <a:lnTo>
                  <a:pt x="900077" y="1146628"/>
                </a:lnTo>
                <a:lnTo>
                  <a:pt x="878038" y="1146628"/>
                </a:lnTo>
                <a:close/>
                <a:moveTo>
                  <a:pt x="860875" y="216374"/>
                </a:moveTo>
                <a:cubicBezTo>
                  <a:pt x="897351" y="216374"/>
                  <a:pt x="927523" y="233539"/>
                  <a:pt x="951393" y="267869"/>
                </a:cubicBezTo>
                <a:cubicBezTo>
                  <a:pt x="975263" y="302198"/>
                  <a:pt x="987198" y="343233"/>
                  <a:pt x="987198" y="390973"/>
                </a:cubicBezTo>
                <a:cubicBezTo>
                  <a:pt x="987198" y="426375"/>
                  <a:pt x="974324" y="456682"/>
                  <a:pt x="948577" y="481893"/>
                </a:cubicBezTo>
                <a:cubicBezTo>
                  <a:pt x="922830" y="507104"/>
                  <a:pt x="892523" y="519709"/>
                  <a:pt x="857657" y="519709"/>
                </a:cubicBezTo>
                <a:cubicBezTo>
                  <a:pt x="819036" y="519709"/>
                  <a:pt x="790339" y="506701"/>
                  <a:pt x="771565" y="480686"/>
                </a:cubicBezTo>
                <a:cubicBezTo>
                  <a:pt x="752791" y="454671"/>
                  <a:pt x="743403" y="419670"/>
                  <a:pt x="743403" y="375685"/>
                </a:cubicBezTo>
                <a:cubicBezTo>
                  <a:pt x="743403" y="319900"/>
                  <a:pt x="754266" y="279401"/>
                  <a:pt x="775990" y="254191"/>
                </a:cubicBezTo>
                <a:cubicBezTo>
                  <a:pt x="797714" y="228980"/>
                  <a:pt x="826009" y="216374"/>
                  <a:pt x="860875" y="216374"/>
                </a:cubicBezTo>
                <a:close/>
                <a:moveTo>
                  <a:pt x="0" y="0"/>
                </a:moveTo>
                <a:lnTo>
                  <a:pt x="657970" y="0"/>
                </a:lnTo>
                <a:lnTo>
                  <a:pt x="607551" y="24577"/>
                </a:lnTo>
                <a:cubicBezTo>
                  <a:pt x="585542" y="38457"/>
                  <a:pt x="565251" y="54649"/>
                  <a:pt x="546678" y="73155"/>
                </a:cubicBezTo>
                <a:cubicBezTo>
                  <a:pt x="472387" y="147178"/>
                  <a:pt x="435241" y="249363"/>
                  <a:pt x="435241" y="379708"/>
                </a:cubicBezTo>
                <a:cubicBezTo>
                  <a:pt x="435241" y="499326"/>
                  <a:pt x="463939" y="593196"/>
                  <a:pt x="521333" y="661319"/>
                </a:cubicBezTo>
                <a:cubicBezTo>
                  <a:pt x="578728" y="729442"/>
                  <a:pt x="658384" y="763504"/>
                  <a:pt x="760300" y="763504"/>
                </a:cubicBezTo>
                <a:cubicBezTo>
                  <a:pt x="804285" y="763504"/>
                  <a:pt x="841028" y="758944"/>
                  <a:pt x="870531" y="749825"/>
                </a:cubicBezTo>
                <a:cubicBezTo>
                  <a:pt x="900033" y="740707"/>
                  <a:pt x="924975" y="727565"/>
                  <a:pt x="945359" y="710400"/>
                </a:cubicBezTo>
                <a:cubicBezTo>
                  <a:pt x="965742" y="693235"/>
                  <a:pt x="986393" y="665342"/>
                  <a:pt x="1007313" y="626721"/>
                </a:cubicBezTo>
                <a:lnTo>
                  <a:pt x="1016968" y="626721"/>
                </a:lnTo>
                <a:cubicBezTo>
                  <a:pt x="1011604" y="728101"/>
                  <a:pt x="978079" y="802259"/>
                  <a:pt x="916393" y="849194"/>
                </a:cubicBezTo>
                <a:cubicBezTo>
                  <a:pt x="854707" y="896129"/>
                  <a:pt x="767005" y="919596"/>
                  <a:pt x="653288" y="919596"/>
                </a:cubicBezTo>
                <a:cubicBezTo>
                  <a:pt x="607158" y="919596"/>
                  <a:pt x="561027" y="915305"/>
                  <a:pt x="514897" y="906723"/>
                </a:cubicBezTo>
                <a:lnTo>
                  <a:pt x="514897" y="1146628"/>
                </a:lnTo>
                <a:lnTo>
                  <a:pt x="0" y="11466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250491" y="3464830"/>
            <a:ext cx="2072411" cy="1146628"/>
            <a:chOff x="2116222" y="1909989"/>
            <a:chExt cx="2072411" cy="1146628"/>
          </a:xfrm>
        </p:grpSpPr>
        <p:sp>
          <p:nvSpPr>
            <p:cNvPr id="60" name="TextBox 59"/>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94" name="TextBox 93"/>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95" name="Group 94"/>
          <p:cNvGrpSpPr/>
          <p:nvPr/>
        </p:nvGrpSpPr>
        <p:grpSpPr>
          <a:xfrm>
            <a:off x="2250491" y="1909989"/>
            <a:ext cx="2072411" cy="1146628"/>
            <a:chOff x="2116222" y="1909989"/>
            <a:chExt cx="2072411" cy="1146628"/>
          </a:xfrm>
        </p:grpSpPr>
        <p:sp>
          <p:nvSpPr>
            <p:cNvPr id="96" name="TextBox 95"/>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97" name="TextBox 96"/>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98" name="Group 97"/>
          <p:cNvGrpSpPr/>
          <p:nvPr/>
        </p:nvGrpSpPr>
        <p:grpSpPr>
          <a:xfrm>
            <a:off x="2250491" y="4964337"/>
            <a:ext cx="2072411" cy="1146628"/>
            <a:chOff x="2116222" y="1909989"/>
            <a:chExt cx="2072411" cy="1146628"/>
          </a:xfrm>
        </p:grpSpPr>
        <p:sp>
          <p:nvSpPr>
            <p:cNvPr id="99" name="TextBox 98"/>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0" name="TextBox 99"/>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01" name="Group 100"/>
          <p:cNvGrpSpPr/>
          <p:nvPr/>
        </p:nvGrpSpPr>
        <p:grpSpPr>
          <a:xfrm>
            <a:off x="5600924" y="3464830"/>
            <a:ext cx="2072411" cy="1146628"/>
            <a:chOff x="2116222" y="1909989"/>
            <a:chExt cx="2072411" cy="1146628"/>
          </a:xfrm>
        </p:grpSpPr>
        <p:sp>
          <p:nvSpPr>
            <p:cNvPr id="102" name="TextBox 101"/>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3" name="TextBox 102"/>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04" name="Group 103"/>
          <p:cNvGrpSpPr/>
          <p:nvPr/>
        </p:nvGrpSpPr>
        <p:grpSpPr>
          <a:xfrm>
            <a:off x="5600924" y="1909989"/>
            <a:ext cx="2072411" cy="1146628"/>
            <a:chOff x="2116222" y="1909989"/>
            <a:chExt cx="2072411" cy="1146628"/>
          </a:xfrm>
        </p:grpSpPr>
        <p:sp>
          <p:nvSpPr>
            <p:cNvPr id="105" name="TextBox 104"/>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6" name="TextBox 105"/>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07" name="Group 106"/>
          <p:cNvGrpSpPr/>
          <p:nvPr/>
        </p:nvGrpSpPr>
        <p:grpSpPr>
          <a:xfrm>
            <a:off x="5600924" y="4964337"/>
            <a:ext cx="2072411" cy="1146628"/>
            <a:chOff x="2116222" y="1909989"/>
            <a:chExt cx="2072411" cy="1146628"/>
          </a:xfrm>
        </p:grpSpPr>
        <p:sp>
          <p:nvSpPr>
            <p:cNvPr id="108" name="TextBox 107"/>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9" name="TextBox 108"/>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10" name="Group 109"/>
          <p:cNvGrpSpPr/>
          <p:nvPr/>
        </p:nvGrpSpPr>
        <p:grpSpPr>
          <a:xfrm>
            <a:off x="9015726" y="3464830"/>
            <a:ext cx="2072411" cy="1146628"/>
            <a:chOff x="2116222" y="1909989"/>
            <a:chExt cx="2072411" cy="1146628"/>
          </a:xfrm>
        </p:grpSpPr>
        <p:sp>
          <p:nvSpPr>
            <p:cNvPr id="111" name="TextBox 110"/>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2" name="TextBox 111"/>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13" name="Group 112"/>
          <p:cNvGrpSpPr/>
          <p:nvPr/>
        </p:nvGrpSpPr>
        <p:grpSpPr>
          <a:xfrm>
            <a:off x="9015726" y="1909989"/>
            <a:ext cx="2072411" cy="1146628"/>
            <a:chOff x="2116222" y="1909989"/>
            <a:chExt cx="2072411" cy="1146628"/>
          </a:xfrm>
        </p:grpSpPr>
        <p:sp>
          <p:nvSpPr>
            <p:cNvPr id="114" name="TextBox 113"/>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5" name="TextBox 114"/>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grpSp>
        <p:nvGrpSpPr>
          <p:cNvPr id="116" name="Group 115"/>
          <p:cNvGrpSpPr/>
          <p:nvPr/>
        </p:nvGrpSpPr>
        <p:grpSpPr>
          <a:xfrm>
            <a:off x="9015726" y="4964337"/>
            <a:ext cx="2072411" cy="1146628"/>
            <a:chOff x="2116222" y="1909989"/>
            <a:chExt cx="2072411" cy="1146628"/>
          </a:xfrm>
        </p:grpSpPr>
        <p:sp>
          <p:nvSpPr>
            <p:cNvPr id="117" name="TextBox 116"/>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8" name="TextBox 117"/>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endParaRPr lang="en-US" sz="1000">
                <a:solidFill>
                  <a:schemeClr val="tx1">
                    <a:lumMod val="75000"/>
                  </a:schemeClr>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 Example With 6 Parts</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19" name="Content Placeholder 2"/>
          <p:cNvSpPr txBox="1"/>
          <p:nvPr/>
        </p:nvSpPr>
        <p:spPr>
          <a:xfrm>
            <a:off x="983432" y="4621561"/>
            <a:ext cx="10206769"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1400">
                <a:solidFill>
                  <a:schemeClr val="tx1">
                    <a:lumMod val="50000"/>
                  </a:schemeClr>
                </a:solidFill>
              </a:rPr>
              <a:t>Lorem ipsum dolor sit amet, enim mattis morbi aliquet tortor risus, dictum do vitae sit cum congue, suscipit congue rhoncus nullam pellentesque rhoncus dignissim, nihil morbi eu lorem gravida nullam, nunc sem massa. Imperdiet metus luctus quam aliquam et, et non elit eu rhoncus. Facilisi accumsan. Arcu mauris. A id donec arcu elit mollis, placerat sodales adipiscing pulvinar pede nam placerat. </a:t>
            </a:r>
            <a:endParaRPr lang="en-US" sz="1400" dirty="0">
              <a:solidFill>
                <a:schemeClr val="tx1">
                  <a:lumMod val="50000"/>
                </a:schemeClr>
              </a:solidFill>
            </a:endParaRPr>
          </a:p>
        </p:txBody>
      </p:sp>
      <p:grpSp>
        <p:nvGrpSpPr>
          <p:cNvPr id="7" name="Group 6"/>
          <p:cNvGrpSpPr/>
          <p:nvPr/>
        </p:nvGrpSpPr>
        <p:grpSpPr>
          <a:xfrm>
            <a:off x="4482250" y="1268760"/>
            <a:ext cx="3040615" cy="1219200"/>
            <a:chOff x="5822327" y="1428750"/>
            <a:chExt cx="2280461" cy="914400"/>
          </a:xfrm>
        </p:grpSpPr>
        <p:sp>
          <p:nvSpPr>
            <p:cNvPr id="8" name="Content Placeholder 2"/>
            <p:cNvSpPr txBox="1"/>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smtClean="0">
                  <a:solidFill>
                    <a:schemeClr val="accent5"/>
                  </a:solidFill>
                </a:rPr>
                <a:t>02</a:t>
              </a:r>
              <a:r>
                <a:rPr lang="en-US" sz="4265"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5" b="1">
                <a:solidFill>
                  <a:schemeClr val="tx2"/>
                </a:solidFill>
              </a:endParaRPr>
            </a:p>
          </p:txBody>
        </p:sp>
        <p:sp>
          <p:nvSpPr>
            <p:cNvPr id="9" name="Content Placeholder 2"/>
            <p:cNvSpPr txBox="1"/>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Donec.</a:t>
              </a:r>
              <a:endParaRPr lang="en-US" sz="1065"/>
            </a:p>
          </p:txBody>
        </p:sp>
      </p:grpSp>
      <p:grpSp>
        <p:nvGrpSpPr>
          <p:cNvPr id="10" name="Group 9"/>
          <p:cNvGrpSpPr/>
          <p:nvPr/>
        </p:nvGrpSpPr>
        <p:grpSpPr>
          <a:xfrm>
            <a:off x="4451966" y="2792760"/>
            <a:ext cx="3040615" cy="1219200"/>
            <a:chOff x="5822327" y="1428750"/>
            <a:chExt cx="2280461" cy="914400"/>
          </a:xfrm>
        </p:grpSpPr>
        <p:sp>
          <p:nvSpPr>
            <p:cNvPr id="11" name="Content Placeholder 2"/>
            <p:cNvSpPr txBox="1"/>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a:solidFill>
                    <a:schemeClr val="accent5"/>
                  </a:solidFill>
                </a:rPr>
                <a:t>05</a:t>
              </a:r>
              <a:r>
                <a:rPr lang="en-US" sz="4265" b="1">
                  <a:solidFill>
                    <a:schemeClr val="accent2"/>
                  </a:solidFill>
                </a:rPr>
                <a:t> </a:t>
              </a:r>
              <a:r>
                <a:rPr lang="en-US" sz="2400" b="1">
                  <a:solidFill>
                    <a:schemeClr val="tx2"/>
                  </a:solidFill>
                </a:rPr>
                <a:t>Some title here</a:t>
              </a:r>
              <a:endParaRPr lang="en-US" sz="2135" b="1" dirty="0">
                <a:solidFill>
                  <a:schemeClr val="tx2"/>
                </a:solidFill>
              </a:endParaRPr>
            </a:p>
          </p:txBody>
        </p:sp>
        <p:sp>
          <p:nvSpPr>
            <p:cNvPr id="12" name="Content Placeholder 2"/>
            <p:cNvSpPr txBox="1"/>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Donec.</a:t>
              </a:r>
              <a:endParaRPr lang="en-US" sz="1065"/>
            </a:p>
          </p:txBody>
        </p:sp>
      </p:grpSp>
      <p:grpSp>
        <p:nvGrpSpPr>
          <p:cNvPr id="13" name="Group 12"/>
          <p:cNvGrpSpPr/>
          <p:nvPr/>
        </p:nvGrpSpPr>
        <p:grpSpPr>
          <a:xfrm>
            <a:off x="1027568" y="1268760"/>
            <a:ext cx="2872096" cy="1219200"/>
            <a:chOff x="5822327" y="1428750"/>
            <a:chExt cx="2154072" cy="914400"/>
          </a:xfrm>
        </p:grpSpPr>
        <p:sp>
          <p:nvSpPr>
            <p:cNvPr id="14" name="Content Placeholder 2"/>
            <p:cNvSpPr txBox="1"/>
            <p:nvPr/>
          </p:nvSpPr>
          <p:spPr>
            <a:xfrm>
              <a:off x="5822327" y="1428750"/>
              <a:ext cx="2154072"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smtClean="0">
                  <a:solidFill>
                    <a:schemeClr val="accent5"/>
                  </a:solidFill>
                </a:rPr>
                <a:t>01</a:t>
              </a:r>
              <a:r>
                <a:rPr lang="en-US" sz="4265"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5" b="1">
                <a:solidFill>
                  <a:schemeClr val="tx2"/>
                </a:solidFill>
              </a:endParaRPr>
            </a:p>
          </p:txBody>
        </p:sp>
        <p:sp>
          <p:nvSpPr>
            <p:cNvPr id="15" name="Content Placeholder 2"/>
            <p:cNvSpPr txBox="1"/>
            <p:nvPr/>
          </p:nvSpPr>
          <p:spPr>
            <a:xfrm>
              <a:off x="5822327"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a:t>
              </a:r>
              <a:r>
                <a:rPr lang="en-US" sz="1065" smtClean="0"/>
                <a:t>Donec.</a:t>
              </a:r>
              <a:endParaRPr lang="en-US" sz="1065"/>
            </a:p>
          </p:txBody>
        </p:sp>
      </p:grpSp>
      <p:grpSp>
        <p:nvGrpSpPr>
          <p:cNvPr id="16" name="Group 15"/>
          <p:cNvGrpSpPr/>
          <p:nvPr/>
        </p:nvGrpSpPr>
        <p:grpSpPr>
          <a:xfrm>
            <a:off x="1027568" y="2792760"/>
            <a:ext cx="3209696" cy="1219200"/>
            <a:chOff x="5822327" y="1428750"/>
            <a:chExt cx="2407272" cy="914400"/>
          </a:xfrm>
        </p:grpSpPr>
        <p:sp>
          <p:nvSpPr>
            <p:cNvPr id="17" name="Content Placeholder 2"/>
            <p:cNvSpPr txBox="1"/>
            <p:nvPr/>
          </p:nvSpPr>
          <p:spPr>
            <a:xfrm>
              <a:off x="5822327" y="1428750"/>
              <a:ext cx="2407272"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a:solidFill>
                    <a:schemeClr val="accent5"/>
                  </a:solidFill>
                </a:rPr>
                <a:t>04</a:t>
              </a:r>
              <a:r>
                <a:rPr lang="en-US" sz="4265" b="1">
                  <a:solidFill>
                    <a:schemeClr val="accent2"/>
                  </a:solidFill>
                </a:rPr>
                <a:t> </a:t>
              </a:r>
              <a:r>
                <a:rPr lang="en-US" sz="2400" b="1">
                  <a:solidFill>
                    <a:schemeClr val="tx2"/>
                  </a:solidFill>
                </a:rPr>
                <a:t>Some title here</a:t>
              </a:r>
              <a:endParaRPr lang="en-US" sz="2135" b="1" dirty="0">
                <a:solidFill>
                  <a:schemeClr val="tx2"/>
                </a:solidFill>
              </a:endParaRPr>
            </a:p>
          </p:txBody>
        </p:sp>
        <p:sp>
          <p:nvSpPr>
            <p:cNvPr id="18" name="Content Placeholder 2"/>
            <p:cNvSpPr txBox="1"/>
            <p:nvPr/>
          </p:nvSpPr>
          <p:spPr>
            <a:xfrm>
              <a:off x="5822327"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Donec.</a:t>
              </a:r>
              <a:endParaRPr lang="en-US" sz="1065"/>
            </a:p>
          </p:txBody>
        </p:sp>
      </p:grpSp>
      <p:grpSp>
        <p:nvGrpSpPr>
          <p:cNvPr id="20" name="Group 19"/>
          <p:cNvGrpSpPr/>
          <p:nvPr/>
        </p:nvGrpSpPr>
        <p:grpSpPr>
          <a:xfrm>
            <a:off x="8105450" y="1268760"/>
            <a:ext cx="3040615" cy="1219200"/>
            <a:chOff x="5822327" y="1428750"/>
            <a:chExt cx="2280461" cy="914400"/>
          </a:xfrm>
        </p:grpSpPr>
        <p:sp>
          <p:nvSpPr>
            <p:cNvPr id="21" name="Content Placeholder 2"/>
            <p:cNvSpPr txBox="1"/>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smtClean="0">
                  <a:solidFill>
                    <a:schemeClr val="accent5"/>
                  </a:solidFill>
                </a:rPr>
                <a:t>03</a:t>
              </a:r>
              <a:r>
                <a:rPr lang="en-US" sz="4265"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5" b="1">
                <a:solidFill>
                  <a:schemeClr val="tx2"/>
                </a:solidFill>
              </a:endParaRPr>
            </a:p>
          </p:txBody>
        </p:sp>
        <p:sp>
          <p:nvSpPr>
            <p:cNvPr id="22" name="Content Placeholder 2"/>
            <p:cNvSpPr txBox="1"/>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Donec.</a:t>
              </a:r>
              <a:endParaRPr lang="en-US" sz="1065"/>
            </a:p>
          </p:txBody>
        </p:sp>
      </p:grpSp>
      <p:grpSp>
        <p:nvGrpSpPr>
          <p:cNvPr id="23" name="Group 22"/>
          <p:cNvGrpSpPr/>
          <p:nvPr/>
        </p:nvGrpSpPr>
        <p:grpSpPr>
          <a:xfrm>
            <a:off x="8105450" y="2792760"/>
            <a:ext cx="3040615" cy="1219200"/>
            <a:chOff x="5822327" y="1428750"/>
            <a:chExt cx="2280461" cy="914400"/>
          </a:xfrm>
        </p:grpSpPr>
        <p:sp>
          <p:nvSpPr>
            <p:cNvPr id="24" name="Content Placeholder 2"/>
            <p:cNvSpPr txBox="1"/>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sz="4265">
                  <a:solidFill>
                    <a:schemeClr val="accent5"/>
                  </a:solidFill>
                </a:rPr>
                <a:t>06</a:t>
              </a:r>
              <a:r>
                <a:rPr lang="en-US" sz="4265" b="1">
                  <a:solidFill>
                    <a:schemeClr val="accent2"/>
                  </a:solidFill>
                </a:rPr>
                <a:t> </a:t>
              </a:r>
              <a:r>
                <a:rPr lang="en-US" sz="2400" b="1">
                  <a:solidFill>
                    <a:schemeClr val="tx2"/>
                  </a:solidFill>
                </a:rPr>
                <a:t>Some title here</a:t>
              </a:r>
              <a:endParaRPr lang="en-US" sz="2400" b="1" dirty="0">
                <a:solidFill>
                  <a:schemeClr val="tx2"/>
                </a:solidFill>
              </a:endParaRPr>
            </a:p>
          </p:txBody>
        </p:sp>
        <p:sp>
          <p:nvSpPr>
            <p:cNvPr id="25" name="Content Placeholder 2"/>
            <p:cNvSpPr txBox="1"/>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buNone/>
              </a:pPr>
              <a:r>
                <a:rPr lang="en-US" sz="1065"/>
                <a:t>Lorem ipsum dolor sit amet, diam donec neque nisl nibh, ante rutrum dolor. Senectus urna justo, dis tristique purus commodo at. Donec.</a:t>
              </a:r>
              <a:endParaRPr lang="en-US" sz="1065"/>
            </a:p>
          </p:txBody>
        </p:sp>
      </p:grpSp>
      <p:cxnSp>
        <p:nvCxnSpPr>
          <p:cNvPr id="26" name="Straight Connector 25"/>
          <p:cNvCxnSpPr/>
          <p:nvPr/>
        </p:nvCxnSpPr>
        <p:spPr>
          <a:xfrm flipH="1">
            <a:off x="983432" y="4316760"/>
            <a:ext cx="10206769"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3" name="Subtitle 2"/>
          <p:cNvSpPr>
            <a:spLocks noGrp="1"/>
          </p:cNvSpPr>
          <p:nvPr>
            <p:ph type="subTitle" idx="1"/>
          </p:nvPr>
        </p:nvSpPr>
        <p:spPr/>
        <p:txBody>
          <a:bodyPr/>
          <a:lstStyle/>
          <a:p>
            <a:r>
              <a:rPr lang="en-US" smtClean="0"/>
              <a:t>Numeric List - Example With 9 Parts</a:t>
            </a:r>
            <a:endParaRPr lang="en-US"/>
          </a:p>
        </p:txBody>
      </p:sp>
      <p:sp>
        <p:nvSpPr>
          <p:cNvPr id="41" name="Rectangle 40"/>
          <p:cNvSpPr/>
          <p:nvPr/>
        </p:nvSpPr>
        <p:spPr>
          <a:xfrm>
            <a:off x="8191587" y="4953751"/>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09</a:t>
            </a:r>
            <a:endParaRPr lang="en-US" sz="2400" b="1"/>
          </a:p>
        </p:txBody>
      </p:sp>
      <p:sp>
        <p:nvSpPr>
          <p:cNvPr id="42" name="Rectangle 41"/>
          <p:cNvSpPr/>
          <p:nvPr/>
        </p:nvSpPr>
        <p:spPr>
          <a:xfrm>
            <a:off x="8176343" y="3412889"/>
            <a:ext cx="731520" cy="731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06</a:t>
            </a:r>
            <a:endParaRPr lang="en-US" sz="2400" b="1"/>
          </a:p>
        </p:txBody>
      </p:sp>
      <p:sp>
        <p:nvSpPr>
          <p:cNvPr id="43" name="Rectangle 42"/>
          <p:cNvSpPr/>
          <p:nvPr/>
        </p:nvSpPr>
        <p:spPr>
          <a:xfrm>
            <a:off x="8177072" y="1822781"/>
            <a:ext cx="731520" cy="7315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03</a:t>
            </a:r>
            <a:endParaRPr lang="en-US" sz="2400" b="1"/>
          </a:p>
        </p:txBody>
      </p:sp>
      <p:sp>
        <p:nvSpPr>
          <p:cNvPr id="53" name="Rectangle 52"/>
          <p:cNvSpPr/>
          <p:nvPr/>
        </p:nvSpPr>
        <p:spPr>
          <a:xfrm>
            <a:off x="4572453" y="4941869"/>
            <a:ext cx="731520" cy="7315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08</a:t>
            </a:r>
            <a:endParaRPr lang="en-US" sz="2400" b="1"/>
          </a:p>
        </p:txBody>
      </p:sp>
      <p:sp>
        <p:nvSpPr>
          <p:cNvPr id="54" name="Rectangle 53"/>
          <p:cNvSpPr/>
          <p:nvPr/>
        </p:nvSpPr>
        <p:spPr>
          <a:xfrm>
            <a:off x="4562289" y="3388399"/>
            <a:ext cx="731520" cy="7315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05</a:t>
            </a:r>
            <a:endParaRPr lang="en-US" sz="2400" b="1"/>
          </a:p>
        </p:txBody>
      </p:sp>
      <p:sp>
        <p:nvSpPr>
          <p:cNvPr id="55" name="Rectangle 54"/>
          <p:cNvSpPr/>
          <p:nvPr/>
        </p:nvSpPr>
        <p:spPr>
          <a:xfrm>
            <a:off x="4547049" y="1822781"/>
            <a:ext cx="731520" cy="7315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02</a:t>
            </a:r>
            <a:endParaRPr lang="en-US" sz="2400" b="1"/>
          </a:p>
        </p:txBody>
      </p:sp>
      <p:sp>
        <p:nvSpPr>
          <p:cNvPr id="56" name="Rectangle 55"/>
          <p:cNvSpPr/>
          <p:nvPr/>
        </p:nvSpPr>
        <p:spPr>
          <a:xfrm>
            <a:off x="938805" y="4953751"/>
            <a:ext cx="731520" cy="7315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07</a:t>
            </a:r>
            <a:endParaRPr lang="en-US" sz="2400" b="1"/>
          </a:p>
        </p:txBody>
      </p:sp>
      <p:sp>
        <p:nvSpPr>
          <p:cNvPr id="57" name="Rectangle 56"/>
          <p:cNvSpPr/>
          <p:nvPr/>
        </p:nvSpPr>
        <p:spPr>
          <a:xfrm>
            <a:off x="946784" y="3392765"/>
            <a:ext cx="731520" cy="73152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04</a:t>
            </a:r>
            <a:endParaRPr lang="en-US" sz="2400" b="1"/>
          </a:p>
        </p:txBody>
      </p:sp>
      <p:sp>
        <p:nvSpPr>
          <p:cNvPr id="58" name="Rectangle 57"/>
          <p:cNvSpPr/>
          <p:nvPr/>
        </p:nvSpPr>
        <p:spPr>
          <a:xfrm>
            <a:off x="946784" y="1822781"/>
            <a:ext cx="731520" cy="7315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01</a:t>
            </a:r>
            <a:endParaRPr lang="en-US" sz="2400" b="1"/>
          </a:p>
        </p:txBody>
      </p:sp>
      <p:sp>
        <p:nvSpPr>
          <p:cNvPr id="61" name="Rectangle 60"/>
          <p:cNvSpPr/>
          <p:nvPr/>
        </p:nvSpPr>
        <p:spPr>
          <a:xfrm>
            <a:off x="1678304"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a:t>
            </a:r>
            <a:r>
              <a:rPr lang="en-US" sz="1100" smtClean="0">
                <a:solidFill>
                  <a:schemeClr val="bg1">
                    <a:lumMod val="50000"/>
                  </a:schemeClr>
                </a:solidFill>
              </a:rPr>
              <a:t>non.</a:t>
            </a:r>
            <a:endParaRPr lang="en-US" sz="1100">
              <a:solidFill>
                <a:schemeClr val="bg1">
                  <a:lumMod val="50000"/>
                </a:schemeClr>
              </a:solidFill>
            </a:endParaRPr>
          </a:p>
        </p:txBody>
      </p:sp>
      <p:sp>
        <p:nvSpPr>
          <p:cNvPr id="62" name="TextBox 61"/>
          <p:cNvSpPr txBox="1"/>
          <p:nvPr/>
        </p:nvSpPr>
        <p:spPr>
          <a:xfrm>
            <a:off x="1678304"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a:solidFill>
                <a:schemeClr val="tx2">
                  <a:lumMod val="50000"/>
                </a:schemeClr>
              </a:solidFill>
            </a:endParaRPr>
          </a:p>
        </p:txBody>
      </p:sp>
      <p:sp>
        <p:nvSpPr>
          <p:cNvPr id="63" name="Rectangle 62"/>
          <p:cNvSpPr/>
          <p:nvPr/>
        </p:nvSpPr>
        <p:spPr>
          <a:xfrm>
            <a:off x="1678304"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64" name="TextBox 63"/>
          <p:cNvSpPr txBox="1"/>
          <p:nvPr/>
        </p:nvSpPr>
        <p:spPr>
          <a:xfrm>
            <a:off x="1678304"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5" name="Rectangle 64"/>
          <p:cNvSpPr/>
          <p:nvPr/>
        </p:nvSpPr>
        <p:spPr>
          <a:xfrm>
            <a:off x="1678304"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66" name="TextBox 65"/>
          <p:cNvSpPr txBox="1"/>
          <p:nvPr/>
        </p:nvSpPr>
        <p:spPr>
          <a:xfrm>
            <a:off x="1678304"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7" name="Rectangle 66"/>
          <p:cNvSpPr/>
          <p:nvPr/>
        </p:nvSpPr>
        <p:spPr>
          <a:xfrm>
            <a:off x="5297438"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68" name="TextBox 67"/>
          <p:cNvSpPr txBox="1"/>
          <p:nvPr/>
        </p:nvSpPr>
        <p:spPr>
          <a:xfrm>
            <a:off x="5297438"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9" name="Rectangle 68"/>
          <p:cNvSpPr/>
          <p:nvPr/>
        </p:nvSpPr>
        <p:spPr>
          <a:xfrm>
            <a:off x="5297438"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70" name="TextBox 69"/>
          <p:cNvSpPr txBox="1"/>
          <p:nvPr/>
        </p:nvSpPr>
        <p:spPr>
          <a:xfrm>
            <a:off x="5297438"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1" name="Rectangle 70"/>
          <p:cNvSpPr/>
          <p:nvPr/>
        </p:nvSpPr>
        <p:spPr>
          <a:xfrm>
            <a:off x="5297438"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72" name="TextBox 71"/>
          <p:cNvSpPr txBox="1"/>
          <p:nvPr/>
        </p:nvSpPr>
        <p:spPr>
          <a:xfrm>
            <a:off x="5297438"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3" name="Rectangle 72"/>
          <p:cNvSpPr/>
          <p:nvPr/>
        </p:nvSpPr>
        <p:spPr>
          <a:xfrm>
            <a:off x="8916572"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74" name="TextBox 73"/>
          <p:cNvSpPr txBox="1"/>
          <p:nvPr/>
        </p:nvSpPr>
        <p:spPr>
          <a:xfrm>
            <a:off x="8916572"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5" name="Rectangle 74"/>
          <p:cNvSpPr/>
          <p:nvPr/>
        </p:nvSpPr>
        <p:spPr>
          <a:xfrm>
            <a:off x="8916572"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76" name="TextBox 75"/>
          <p:cNvSpPr txBox="1"/>
          <p:nvPr/>
        </p:nvSpPr>
        <p:spPr>
          <a:xfrm>
            <a:off x="8916572"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7" name="Rectangle 76"/>
          <p:cNvSpPr/>
          <p:nvPr/>
        </p:nvSpPr>
        <p:spPr>
          <a:xfrm>
            <a:off x="8916572"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endParaRPr lang="en-US" sz="1100">
              <a:solidFill>
                <a:schemeClr val="bg1">
                  <a:lumMod val="50000"/>
                </a:schemeClr>
              </a:solidFill>
            </a:endParaRPr>
          </a:p>
        </p:txBody>
      </p:sp>
      <p:sp>
        <p:nvSpPr>
          <p:cNvPr id="78" name="TextBox 77"/>
          <p:cNvSpPr txBox="1"/>
          <p:nvPr/>
        </p:nvSpPr>
        <p:spPr>
          <a:xfrm>
            <a:off x="8916572"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11" y="1546849"/>
            <a:ext cx="2194560" cy="14406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3" name="Rectangle 2"/>
          <p:cNvSpPr/>
          <p:nvPr/>
        </p:nvSpPr>
        <p:spPr>
          <a:xfrm>
            <a:off x="2804171" y="1546849"/>
            <a:ext cx="2194560" cy="14406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4" name="Rectangle 3"/>
          <p:cNvSpPr/>
          <p:nvPr/>
        </p:nvSpPr>
        <p:spPr>
          <a:xfrm>
            <a:off x="4998731" y="1546849"/>
            <a:ext cx="2194560" cy="14406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5" name="Rectangle 4"/>
          <p:cNvSpPr/>
          <p:nvPr/>
        </p:nvSpPr>
        <p:spPr>
          <a:xfrm>
            <a:off x="7193289" y="1546849"/>
            <a:ext cx="2194560" cy="1440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6" name="Rectangle 5"/>
          <p:cNvSpPr/>
          <p:nvPr/>
        </p:nvSpPr>
        <p:spPr>
          <a:xfrm>
            <a:off x="9387849" y="1546849"/>
            <a:ext cx="2194560" cy="14406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7" name="TextBox 6"/>
          <p:cNvSpPr txBox="1"/>
          <p:nvPr/>
        </p:nvSpPr>
        <p:spPr>
          <a:xfrm>
            <a:off x="635409" y="1703635"/>
            <a:ext cx="2170044" cy="1817289"/>
          </a:xfrm>
          <a:prstGeom prst="rect">
            <a:avLst/>
          </a:prstGeom>
          <a:noFill/>
        </p:spPr>
        <p:txBody>
          <a:bodyPr wrap="square" lIns="0" tIns="0" rIns="121893" bIns="0" rtlCol="0">
            <a:noAutofit/>
          </a:bodyPr>
          <a:lstStyle/>
          <a:p>
            <a:r>
              <a:rPr lang="en-US" sz="4800" b="1" smtClean="0">
                <a:solidFill>
                  <a:schemeClr val="accent6">
                    <a:lumMod val="75000"/>
                  </a:schemeClr>
                </a:solidFill>
                <a:latin typeface="Calibri" panose="020F0502020204030204" pitchFamily="34" charset="0"/>
                <a:cs typeface="Helvetica Neue" panose="02000503000000020004"/>
              </a:rPr>
              <a:t>01</a:t>
            </a:r>
            <a:r>
              <a:rPr lang="en-US" sz="4800" smtClean="0">
                <a:solidFill>
                  <a:schemeClr val="accent6">
                    <a:lumMod val="75000"/>
                  </a:schemeClr>
                </a:solidFill>
                <a:latin typeface="Calibri" panose="020F0502020204030204" pitchFamily="34" charset="0"/>
                <a:cs typeface="Helvetica Neue" panose="02000503000000020004"/>
              </a:rPr>
              <a:t> </a:t>
            </a:r>
            <a:endParaRPr lang="en-US" sz="4800" smtClean="0">
              <a:solidFill>
                <a:schemeClr val="accent6">
                  <a:lumMod val="75000"/>
                </a:schemeClr>
              </a:solidFill>
              <a:latin typeface="Calibri" panose="020F0502020204030204" pitchFamily="34" charset="0"/>
              <a:cs typeface="Helvetica Neue" panose="02000503000000020004"/>
            </a:endParaRPr>
          </a:p>
          <a:p>
            <a:r>
              <a:rPr lang="en-US" sz="1600" cap="all" smtClean="0">
                <a:solidFill>
                  <a:schemeClr val="accent6">
                    <a:lumMod val="75000"/>
                  </a:schemeClr>
                </a:solidFill>
                <a:latin typeface="Calibri" panose="020F0502020204030204" pitchFamily="34" charset="0"/>
                <a:cs typeface="Helvetica Neue" panose="02000503000000020004"/>
              </a:rPr>
              <a:t>Some </a:t>
            </a:r>
            <a:r>
              <a:rPr lang="en-US" sz="1600" cap="all">
                <a:solidFill>
                  <a:schemeClr val="accent6">
                    <a:lumMod val="75000"/>
                  </a:schemeClr>
                </a:solidFill>
                <a:latin typeface="Calibri" panose="020F0502020204030204" pitchFamily="34" charset="0"/>
                <a:cs typeface="Helvetica Neue" panose="02000503000000020004"/>
              </a:rPr>
              <a:t>title </a:t>
            </a:r>
            <a:r>
              <a:rPr lang="en-US" sz="1600" cap="all" smtClean="0">
                <a:solidFill>
                  <a:schemeClr val="accent6">
                    <a:lumMod val="75000"/>
                  </a:schemeClr>
                </a:solidFill>
                <a:latin typeface="Calibri" panose="020F0502020204030204" pitchFamily="34" charset="0"/>
                <a:cs typeface="Helvetica Neue" panose="02000503000000020004"/>
              </a:rPr>
              <a:t>here</a:t>
            </a:r>
            <a:endParaRPr lang="en-US" sz="1600" cap="all" smtClean="0">
              <a:solidFill>
                <a:schemeClr val="accent6">
                  <a:lumMod val="75000"/>
                </a:schemeClr>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a:t>
            </a:r>
            <a:r>
              <a:rPr lang="en-US" sz="1600" smtClean="0">
                <a:solidFill>
                  <a:schemeClr val="tx1">
                    <a:lumMod val="75000"/>
                  </a:schemeClr>
                </a:solidFill>
                <a:latin typeface="Calibri" panose="020F0502020204030204" pitchFamily="34" charset="0"/>
                <a:cs typeface="Helvetica Neue" panose="02000503000000020004"/>
              </a:rPr>
              <a:t>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8" name="TextBox 7"/>
          <p:cNvSpPr txBox="1"/>
          <p:nvPr/>
        </p:nvSpPr>
        <p:spPr>
          <a:xfrm>
            <a:off x="2825918" y="1703635"/>
            <a:ext cx="2174085" cy="1817289"/>
          </a:xfrm>
          <a:prstGeom prst="rect">
            <a:avLst/>
          </a:prstGeom>
          <a:noFill/>
        </p:spPr>
        <p:txBody>
          <a:bodyPr wrap="square" lIns="0" tIns="0" rIns="121893" bIns="0" rtlCol="0">
            <a:noAutofit/>
          </a:bodyPr>
          <a:lstStyle/>
          <a:p>
            <a:r>
              <a:rPr lang="en-US" sz="4800" b="1" dirty="0">
                <a:solidFill>
                  <a:schemeClr val="accent5">
                    <a:lumMod val="75000"/>
                  </a:schemeClr>
                </a:solidFill>
                <a:latin typeface="Calibri" panose="020F0502020204030204" pitchFamily="34" charset="0"/>
                <a:cs typeface="Helvetica Neue" panose="02000503000000020004"/>
              </a:rPr>
              <a:t>02</a:t>
            </a:r>
            <a:r>
              <a:rPr lang="en-US" sz="4800" dirty="0">
                <a:solidFill>
                  <a:schemeClr val="accent5">
                    <a:lumMod val="75000"/>
                  </a:schemeClr>
                </a:solidFill>
                <a:latin typeface="Calibri" panose="020F0502020204030204" pitchFamily="34" charset="0"/>
                <a:cs typeface="Helvetica Neue" panose="02000503000000020004"/>
              </a:rPr>
              <a:t> </a:t>
            </a:r>
            <a:endParaRPr lang="en-US" sz="4800" dirty="0">
              <a:solidFill>
                <a:schemeClr val="accent5">
                  <a:lumMod val="75000"/>
                </a:schemeClr>
              </a:solidFill>
              <a:latin typeface="Calibri" panose="020F0502020204030204" pitchFamily="34" charset="0"/>
              <a:cs typeface="Helvetica Neue" panose="02000503000000020004"/>
            </a:endParaRPr>
          </a:p>
          <a:p>
            <a:r>
              <a:rPr lang="en-US" sz="1600" cap="all">
                <a:solidFill>
                  <a:schemeClr val="accent5">
                    <a:lumMod val="75000"/>
                  </a:schemeClr>
                </a:solidFill>
                <a:latin typeface="Calibri" panose="020F0502020204030204" pitchFamily="34" charset="0"/>
                <a:cs typeface="Helvetica Neue" panose="02000503000000020004"/>
              </a:rPr>
              <a:t>Some title </a:t>
            </a:r>
            <a:r>
              <a:rPr lang="en-US" sz="1600" cap="all" smtClean="0">
                <a:solidFill>
                  <a:schemeClr val="accent5">
                    <a:lumMod val="75000"/>
                  </a:schemeClr>
                </a:solidFill>
                <a:latin typeface="Calibri" panose="020F0502020204030204" pitchFamily="34" charset="0"/>
                <a:cs typeface="Helvetica Neue" panose="02000503000000020004"/>
              </a:rPr>
              <a:t>here</a:t>
            </a:r>
            <a:endParaRPr lang="en-US" sz="1600" cap="all" dirty="0">
              <a:solidFill>
                <a:schemeClr val="accent5">
                  <a:lumMod val="75000"/>
                </a:schemeClr>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9" name="TextBox 8"/>
          <p:cNvSpPr txBox="1"/>
          <p:nvPr/>
        </p:nvSpPr>
        <p:spPr>
          <a:xfrm>
            <a:off x="5000004" y="1703635"/>
            <a:ext cx="2175592" cy="1817289"/>
          </a:xfrm>
          <a:prstGeom prst="rect">
            <a:avLst/>
          </a:prstGeom>
          <a:noFill/>
        </p:spPr>
        <p:txBody>
          <a:bodyPr wrap="square" lIns="0" tIns="0" rIns="121893" bIns="0" rtlCol="0">
            <a:noAutofit/>
          </a:bodyPr>
          <a:lstStyle/>
          <a:p>
            <a:r>
              <a:rPr lang="en-US" sz="4800" b="1" dirty="0">
                <a:solidFill>
                  <a:schemeClr val="accent5">
                    <a:lumMod val="75000"/>
                  </a:schemeClr>
                </a:solidFill>
                <a:latin typeface="Calibri" panose="020F0502020204030204" pitchFamily="34" charset="0"/>
                <a:cs typeface="Helvetica Neue" panose="02000503000000020004"/>
              </a:rPr>
              <a:t>03</a:t>
            </a:r>
            <a:r>
              <a:rPr lang="en-US" sz="4265" dirty="0">
                <a:solidFill>
                  <a:schemeClr val="accent5">
                    <a:lumMod val="75000"/>
                  </a:schemeClr>
                </a:solidFill>
                <a:latin typeface="Calibri" panose="020F0502020204030204" pitchFamily="34" charset="0"/>
                <a:cs typeface="Helvetica Neue" panose="02000503000000020004"/>
              </a:rPr>
              <a:t> </a:t>
            </a:r>
            <a:endParaRPr lang="en-US" sz="4265" dirty="0">
              <a:solidFill>
                <a:schemeClr val="accent5">
                  <a:lumMod val="75000"/>
                </a:schemeClr>
              </a:solidFill>
              <a:latin typeface="Calibri" panose="020F0502020204030204" pitchFamily="34" charset="0"/>
              <a:cs typeface="Helvetica Neue" panose="02000503000000020004"/>
            </a:endParaRPr>
          </a:p>
          <a:p>
            <a:r>
              <a:rPr lang="en-US" sz="1600" cap="all">
                <a:solidFill>
                  <a:schemeClr val="accent5">
                    <a:lumMod val="75000"/>
                  </a:schemeClr>
                </a:solidFill>
                <a:latin typeface="Calibri" panose="020F0502020204030204" pitchFamily="34" charset="0"/>
                <a:cs typeface="Helvetica Neue" panose="02000503000000020004"/>
              </a:rPr>
              <a:t>Some title </a:t>
            </a:r>
            <a:r>
              <a:rPr lang="en-US" sz="1600" cap="all" smtClean="0">
                <a:solidFill>
                  <a:schemeClr val="accent5">
                    <a:lumMod val="75000"/>
                  </a:schemeClr>
                </a:solidFill>
                <a:latin typeface="Calibri" panose="020F0502020204030204" pitchFamily="34" charset="0"/>
                <a:cs typeface="Helvetica Neue" panose="02000503000000020004"/>
              </a:rPr>
              <a:t>here</a:t>
            </a:r>
            <a:endParaRPr lang="en-US" sz="1600" cap="all" smtClean="0">
              <a:solidFill>
                <a:schemeClr val="accent5">
                  <a:lumMod val="75000"/>
                </a:schemeClr>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0" name="TextBox 9"/>
          <p:cNvSpPr txBox="1"/>
          <p:nvPr/>
        </p:nvSpPr>
        <p:spPr>
          <a:xfrm>
            <a:off x="7208685" y="1693539"/>
            <a:ext cx="2194559" cy="1827379"/>
          </a:xfrm>
          <a:prstGeom prst="rect">
            <a:avLst/>
          </a:prstGeom>
          <a:noFill/>
        </p:spPr>
        <p:txBody>
          <a:bodyPr wrap="square" lIns="0" tIns="0" rIns="121893" bIns="0" rtlCol="0">
            <a:noAutofit/>
          </a:bodyPr>
          <a:lstStyle/>
          <a:p>
            <a:r>
              <a:rPr lang="en-US" sz="4800" b="1" dirty="0">
                <a:solidFill>
                  <a:schemeClr val="accent3">
                    <a:lumMod val="75000"/>
                  </a:schemeClr>
                </a:solidFill>
                <a:latin typeface="Calibri" panose="020F0502020204030204" pitchFamily="34" charset="0"/>
                <a:cs typeface="Helvetica Neue" panose="02000503000000020004"/>
              </a:rPr>
              <a:t>04</a:t>
            </a:r>
            <a:r>
              <a:rPr lang="en-US" sz="4800" dirty="0">
                <a:solidFill>
                  <a:schemeClr val="accent3">
                    <a:lumMod val="75000"/>
                  </a:schemeClr>
                </a:solidFill>
                <a:latin typeface="Calibri" panose="020F0502020204030204" pitchFamily="34" charset="0"/>
                <a:cs typeface="Helvetica Neue" panose="02000503000000020004"/>
              </a:rPr>
              <a:t> </a:t>
            </a:r>
            <a:endParaRPr lang="en-US" sz="4800" dirty="0">
              <a:solidFill>
                <a:schemeClr val="accent3">
                  <a:lumMod val="75000"/>
                </a:schemeClr>
              </a:solidFill>
              <a:latin typeface="Calibri" panose="020F0502020204030204" pitchFamily="34" charset="0"/>
              <a:cs typeface="Helvetica Neue" panose="02000503000000020004"/>
            </a:endParaRPr>
          </a:p>
          <a:p>
            <a:r>
              <a:rPr lang="en-US" sz="1600" cap="all">
                <a:solidFill>
                  <a:schemeClr val="accent3">
                    <a:lumMod val="75000"/>
                  </a:schemeClr>
                </a:solidFill>
                <a:latin typeface="Calibri" panose="020F0502020204030204" pitchFamily="34" charset="0"/>
                <a:cs typeface="Helvetica Neue" panose="02000503000000020004"/>
              </a:rPr>
              <a:t>Some title here</a:t>
            </a:r>
            <a:endParaRPr lang="en-US" sz="1600" cap="all" dirty="0">
              <a:solidFill>
                <a:schemeClr val="accent3">
                  <a:lumMod val="75000"/>
                </a:schemeClr>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865" dirty="0">
              <a:solidFill>
                <a:schemeClr val="tx1">
                  <a:lumMod val="75000"/>
                </a:schemeClr>
              </a:solidFill>
              <a:latin typeface="Calibri" panose="020F0502020204030204" pitchFamily="34" charset="0"/>
              <a:cs typeface="Helvetica Neue" panose="02000503000000020004"/>
            </a:endParaRPr>
          </a:p>
        </p:txBody>
      </p:sp>
      <p:sp>
        <p:nvSpPr>
          <p:cNvPr id="11" name="TextBox 10"/>
          <p:cNvSpPr txBox="1"/>
          <p:nvPr/>
        </p:nvSpPr>
        <p:spPr>
          <a:xfrm>
            <a:off x="9403232" y="1703635"/>
            <a:ext cx="2180448" cy="1817289"/>
          </a:xfrm>
          <a:prstGeom prst="rect">
            <a:avLst/>
          </a:prstGeom>
          <a:noFill/>
        </p:spPr>
        <p:txBody>
          <a:bodyPr wrap="square" lIns="0" tIns="0" rIns="121893" bIns="0" rtlCol="0">
            <a:noAutofit/>
          </a:bodyPr>
          <a:lstStyle/>
          <a:p>
            <a:r>
              <a:rPr lang="en-US" sz="4800" b="1" dirty="0">
                <a:solidFill>
                  <a:schemeClr val="accent1">
                    <a:lumMod val="75000"/>
                  </a:schemeClr>
                </a:solidFill>
                <a:latin typeface="Calibri" panose="020F0502020204030204" pitchFamily="34" charset="0"/>
                <a:cs typeface="Helvetica Neue" panose="02000503000000020004"/>
              </a:rPr>
              <a:t>05</a:t>
            </a:r>
            <a:r>
              <a:rPr lang="en-US" sz="4800" dirty="0">
                <a:solidFill>
                  <a:schemeClr val="accent1">
                    <a:lumMod val="75000"/>
                  </a:schemeClr>
                </a:solidFill>
                <a:latin typeface="Calibri" panose="020F0502020204030204" pitchFamily="34" charset="0"/>
                <a:cs typeface="Helvetica Neue" panose="02000503000000020004"/>
              </a:rPr>
              <a:t> </a:t>
            </a:r>
            <a:endParaRPr lang="en-US" sz="4800" dirty="0">
              <a:solidFill>
                <a:schemeClr val="accent1">
                  <a:lumMod val="75000"/>
                </a:schemeClr>
              </a:solidFill>
              <a:latin typeface="Calibri" panose="020F0502020204030204" pitchFamily="34" charset="0"/>
              <a:cs typeface="Helvetica Neue" panose="02000503000000020004"/>
            </a:endParaRPr>
          </a:p>
          <a:p>
            <a:r>
              <a:rPr lang="en-US" sz="1600" cap="all">
                <a:solidFill>
                  <a:schemeClr val="accent1">
                    <a:lumMod val="75000"/>
                  </a:schemeClr>
                </a:solidFill>
                <a:latin typeface="Calibri" panose="020F0502020204030204" pitchFamily="34" charset="0"/>
                <a:cs typeface="Helvetica Neue" panose="02000503000000020004"/>
              </a:rPr>
              <a:t>Some title </a:t>
            </a:r>
            <a:r>
              <a:rPr lang="en-US" sz="1600" cap="all" smtClean="0">
                <a:solidFill>
                  <a:schemeClr val="accent1">
                    <a:lumMod val="75000"/>
                  </a:schemeClr>
                </a:solidFill>
                <a:latin typeface="Calibri" panose="020F0502020204030204" pitchFamily="34" charset="0"/>
                <a:cs typeface="Helvetica Neue" panose="02000503000000020004"/>
              </a:rPr>
              <a:t>here</a:t>
            </a:r>
            <a:endParaRPr lang="en-US" sz="1600" cap="all" dirty="0">
              <a:solidFill>
                <a:schemeClr val="accent1">
                  <a:lumMod val="75000"/>
                </a:schemeClr>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865" dirty="0">
              <a:solidFill>
                <a:schemeClr val="tx1">
                  <a:lumMod val="75000"/>
                </a:schemeClr>
              </a:solidFill>
              <a:latin typeface="Calibri" panose="020F0502020204030204" pitchFamily="34" charset="0"/>
              <a:cs typeface="Helvetica Neue" panose="02000503000000020004"/>
            </a:endParaRPr>
          </a:p>
        </p:txBody>
      </p:sp>
      <p:sp>
        <p:nvSpPr>
          <p:cNvPr id="12" name="TextBox 11"/>
          <p:cNvSpPr txBox="1"/>
          <p:nvPr/>
        </p:nvSpPr>
        <p:spPr>
          <a:xfrm>
            <a:off x="609600" y="3933056"/>
            <a:ext cx="2194560" cy="2123229"/>
          </a:xfrm>
          <a:prstGeom prst="rect">
            <a:avLst/>
          </a:prstGeom>
          <a:noFill/>
        </p:spPr>
        <p:txBody>
          <a:bodyPr wrap="square" lIns="0" tIns="0" rIns="121893" bIns="0" rtlCol="0">
            <a:noAutofit/>
          </a:bodyPr>
          <a:lstStyle/>
          <a:p>
            <a:r>
              <a:rPr lang="en-US" sz="4800" b="1" dirty="0">
                <a:solidFill>
                  <a:schemeClr val="accent6"/>
                </a:solidFill>
                <a:latin typeface="Calibri" panose="020F0502020204030204" pitchFamily="34" charset="0"/>
                <a:cs typeface="Helvetica Neue" panose="02000503000000020004"/>
              </a:rPr>
              <a:t>06</a:t>
            </a:r>
            <a:r>
              <a:rPr lang="en-US" sz="4800" dirty="0">
                <a:solidFill>
                  <a:schemeClr val="accent6"/>
                </a:solidFill>
                <a:latin typeface="Calibri" panose="020F0502020204030204" pitchFamily="34" charset="0"/>
                <a:cs typeface="Helvetica Neue" panose="02000503000000020004"/>
              </a:rPr>
              <a:t> </a:t>
            </a:r>
            <a:endParaRPr lang="en-US" sz="4800" dirty="0">
              <a:solidFill>
                <a:schemeClr val="accent6"/>
              </a:solidFill>
              <a:latin typeface="Calibri" panose="020F0502020204030204" pitchFamily="34" charset="0"/>
              <a:cs typeface="Helvetica Neue" panose="02000503000000020004"/>
            </a:endParaRPr>
          </a:p>
          <a:p>
            <a:r>
              <a:rPr lang="en-US" sz="1600" cap="all">
                <a:solidFill>
                  <a:schemeClr val="accent6"/>
                </a:solidFill>
                <a:latin typeface="Calibri" panose="020F0502020204030204" pitchFamily="34" charset="0"/>
                <a:cs typeface="Helvetica Neue" panose="02000503000000020004"/>
              </a:rPr>
              <a:t>Some title </a:t>
            </a:r>
            <a:r>
              <a:rPr lang="en-US" sz="1600" cap="all" smtClean="0">
                <a:solidFill>
                  <a:schemeClr val="accent6"/>
                </a:solidFill>
                <a:latin typeface="Calibri" panose="020F0502020204030204" pitchFamily="34" charset="0"/>
                <a:cs typeface="Helvetica Neue" panose="02000503000000020004"/>
              </a:rPr>
              <a:t>here</a:t>
            </a:r>
            <a:endParaRPr lang="en-US" sz="1600" cap="all" dirty="0">
              <a:solidFill>
                <a:schemeClr val="accent6"/>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3" name="TextBox 12"/>
          <p:cNvSpPr txBox="1"/>
          <p:nvPr/>
        </p:nvSpPr>
        <p:spPr>
          <a:xfrm>
            <a:off x="2804160" y="3933056"/>
            <a:ext cx="2194560" cy="2123229"/>
          </a:xfrm>
          <a:prstGeom prst="rect">
            <a:avLst/>
          </a:prstGeom>
          <a:noFill/>
        </p:spPr>
        <p:txBody>
          <a:bodyPr wrap="square" lIns="0" tIns="0" rIns="121893" bIns="0" rtlCol="0">
            <a:noAutofit/>
          </a:bodyPr>
          <a:lstStyle/>
          <a:p>
            <a:r>
              <a:rPr lang="en-US" sz="4800" b="1" dirty="0">
                <a:solidFill>
                  <a:schemeClr val="accent5"/>
                </a:solidFill>
                <a:latin typeface="Calibri" panose="020F0502020204030204" pitchFamily="34" charset="0"/>
                <a:cs typeface="Helvetica Neue" panose="02000503000000020004"/>
              </a:rPr>
              <a:t>07</a:t>
            </a:r>
            <a:r>
              <a:rPr lang="en-US" sz="4800" dirty="0">
                <a:solidFill>
                  <a:schemeClr val="accent5"/>
                </a:solidFill>
                <a:latin typeface="Calibri" panose="020F0502020204030204" pitchFamily="34" charset="0"/>
                <a:cs typeface="Helvetica Neue" panose="02000503000000020004"/>
              </a:rPr>
              <a:t> </a:t>
            </a:r>
            <a:endParaRPr lang="en-US" sz="4800" dirty="0">
              <a:solidFill>
                <a:schemeClr val="accent5"/>
              </a:solidFill>
              <a:latin typeface="Calibri" panose="020F0502020204030204" pitchFamily="34" charset="0"/>
              <a:cs typeface="Helvetica Neue" panose="02000503000000020004"/>
            </a:endParaRPr>
          </a:p>
          <a:p>
            <a:r>
              <a:rPr lang="en-US" sz="1600" cap="all">
                <a:solidFill>
                  <a:schemeClr val="accent5"/>
                </a:solidFill>
                <a:latin typeface="Calibri" panose="020F0502020204030204" pitchFamily="34" charset="0"/>
                <a:cs typeface="Helvetica Neue" panose="02000503000000020004"/>
              </a:rPr>
              <a:t>Some title </a:t>
            </a:r>
            <a:r>
              <a:rPr lang="en-US" sz="1600" cap="all" smtClean="0">
                <a:solidFill>
                  <a:schemeClr val="accent5"/>
                </a:solidFill>
                <a:latin typeface="Calibri" panose="020F0502020204030204" pitchFamily="34" charset="0"/>
                <a:cs typeface="Helvetica Neue" panose="02000503000000020004"/>
              </a:rPr>
              <a:t>here</a:t>
            </a:r>
            <a:endParaRPr lang="en-US" sz="1600" cap="all" dirty="0">
              <a:solidFill>
                <a:schemeClr val="accent5"/>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4" name="TextBox 13"/>
          <p:cNvSpPr txBox="1"/>
          <p:nvPr/>
        </p:nvSpPr>
        <p:spPr>
          <a:xfrm>
            <a:off x="4998720" y="3933056"/>
            <a:ext cx="2194560" cy="2123229"/>
          </a:xfrm>
          <a:prstGeom prst="rect">
            <a:avLst/>
          </a:prstGeom>
          <a:noFill/>
        </p:spPr>
        <p:txBody>
          <a:bodyPr wrap="square" lIns="0" tIns="0" rIns="121893" bIns="0" rtlCol="0">
            <a:noAutofit/>
          </a:bodyPr>
          <a:lstStyle/>
          <a:p>
            <a:r>
              <a:rPr lang="en-US" sz="4800" b="1" dirty="0">
                <a:solidFill>
                  <a:schemeClr val="accent4"/>
                </a:solidFill>
                <a:latin typeface="Calibri" panose="020F0502020204030204" pitchFamily="34" charset="0"/>
                <a:cs typeface="Helvetica Neue" panose="02000503000000020004"/>
              </a:rPr>
              <a:t>08</a:t>
            </a:r>
            <a:r>
              <a:rPr lang="en-US" sz="4800" dirty="0">
                <a:solidFill>
                  <a:schemeClr val="accent4"/>
                </a:solidFill>
                <a:latin typeface="Calibri" panose="020F0502020204030204" pitchFamily="34" charset="0"/>
                <a:cs typeface="Helvetica Neue" panose="02000503000000020004"/>
              </a:rPr>
              <a:t> </a:t>
            </a:r>
            <a:endParaRPr lang="en-US" sz="4800" dirty="0">
              <a:solidFill>
                <a:schemeClr val="accent4"/>
              </a:solidFill>
              <a:latin typeface="Calibri" panose="020F0502020204030204" pitchFamily="34" charset="0"/>
              <a:cs typeface="Helvetica Neue" panose="02000503000000020004"/>
            </a:endParaRPr>
          </a:p>
          <a:p>
            <a:r>
              <a:rPr lang="en-US" sz="1600" cap="all">
                <a:solidFill>
                  <a:schemeClr val="accent4"/>
                </a:solidFill>
                <a:latin typeface="Calibri" panose="020F0502020204030204" pitchFamily="34" charset="0"/>
                <a:cs typeface="Helvetica Neue" panose="02000503000000020004"/>
              </a:rPr>
              <a:t>Some title </a:t>
            </a:r>
            <a:r>
              <a:rPr lang="en-US" sz="1600" cap="all" smtClean="0">
                <a:solidFill>
                  <a:schemeClr val="accent4"/>
                </a:solidFill>
                <a:latin typeface="Calibri" panose="020F0502020204030204" pitchFamily="34" charset="0"/>
                <a:cs typeface="Helvetica Neue" panose="02000503000000020004"/>
              </a:rPr>
              <a:t>here</a:t>
            </a:r>
            <a:endParaRPr lang="en-US" sz="1600" cap="all" dirty="0">
              <a:solidFill>
                <a:schemeClr val="accent4"/>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5" name="TextBox 14"/>
          <p:cNvSpPr txBox="1"/>
          <p:nvPr/>
        </p:nvSpPr>
        <p:spPr>
          <a:xfrm>
            <a:off x="7174325" y="3937080"/>
            <a:ext cx="2213524" cy="2123229"/>
          </a:xfrm>
          <a:prstGeom prst="rect">
            <a:avLst/>
          </a:prstGeom>
          <a:noFill/>
        </p:spPr>
        <p:txBody>
          <a:bodyPr wrap="square" lIns="0" tIns="0" rIns="121893" bIns="0" rtlCol="0">
            <a:noAutofit/>
          </a:bodyPr>
          <a:lstStyle/>
          <a:p>
            <a:r>
              <a:rPr lang="en-US" sz="4800" b="1" dirty="0">
                <a:solidFill>
                  <a:schemeClr val="accent3"/>
                </a:solidFill>
                <a:latin typeface="Calibri" panose="020F0502020204030204" pitchFamily="34" charset="0"/>
                <a:cs typeface="Helvetica Neue" panose="02000503000000020004"/>
              </a:rPr>
              <a:t>09</a:t>
            </a:r>
            <a:r>
              <a:rPr lang="en-US" sz="4800" dirty="0">
                <a:solidFill>
                  <a:schemeClr val="accent3"/>
                </a:solidFill>
                <a:latin typeface="Calibri" panose="020F0502020204030204" pitchFamily="34" charset="0"/>
                <a:cs typeface="Helvetica Neue" panose="02000503000000020004"/>
              </a:rPr>
              <a:t> </a:t>
            </a:r>
            <a:endParaRPr lang="en-US" sz="4800" dirty="0">
              <a:solidFill>
                <a:schemeClr val="accent3"/>
              </a:solidFill>
              <a:latin typeface="Calibri" panose="020F0502020204030204" pitchFamily="34" charset="0"/>
              <a:cs typeface="Helvetica Neue" panose="02000503000000020004"/>
            </a:endParaRPr>
          </a:p>
          <a:p>
            <a:r>
              <a:rPr lang="en-US" sz="1600" cap="all">
                <a:solidFill>
                  <a:schemeClr val="accent3"/>
                </a:solidFill>
                <a:latin typeface="Calibri" panose="020F0502020204030204" pitchFamily="34" charset="0"/>
                <a:cs typeface="Helvetica Neue" panose="02000503000000020004"/>
              </a:rPr>
              <a:t>Some title </a:t>
            </a:r>
            <a:r>
              <a:rPr lang="en-US" sz="1600" cap="all" smtClean="0">
                <a:solidFill>
                  <a:schemeClr val="accent3"/>
                </a:solidFill>
                <a:latin typeface="Calibri" panose="020F0502020204030204" pitchFamily="34" charset="0"/>
                <a:cs typeface="Helvetica Neue" panose="02000503000000020004"/>
              </a:rPr>
              <a:t>here</a:t>
            </a:r>
            <a:endParaRPr lang="en-US" sz="1600" cap="all" dirty="0">
              <a:solidFill>
                <a:schemeClr val="accent3"/>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6" name="TextBox 15"/>
          <p:cNvSpPr txBox="1"/>
          <p:nvPr/>
        </p:nvSpPr>
        <p:spPr>
          <a:xfrm>
            <a:off x="9387840" y="3937080"/>
            <a:ext cx="2196680" cy="2123229"/>
          </a:xfrm>
          <a:prstGeom prst="rect">
            <a:avLst/>
          </a:prstGeom>
          <a:noFill/>
        </p:spPr>
        <p:txBody>
          <a:bodyPr wrap="square" lIns="0" tIns="0" rIns="121893" bIns="0" rtlCol="0">
            <a:noAutofit/>
          </a:bodyPr>
          <a:lstStyle/>
          <a:p>
            <a:r>
              <a:rPr lang="en-US" sz="4800" b="1" dirty="0">
                <a:solidFill>
                  <a:schemeClr val="accent1"/>
                </a:solidFill>
                <a:latin typeface="Calibri" panose="020F0502020204030204" pitchFamily="34" charset="0"/>
                <a:cs typeface="Helvetica Neue" panose="02000503000000020004"/>
              </a:rPr>
              <a:t>10</a:t>
            </a:r>
            <a:r>
              <a:rPr lang="en-US" sz="4800" dirty="0">
                <a:solidFill>
                  <a:schemeClr val="accent1"/>
                </a:solidFill>
                <a:latin typeface="Calibri" panose="020F0502020204030204" pitchFamily="34" charset="0"/>
                <a:cs typeface="Helvetica Neue" panose="02000503000000020004"/>
              </a:rPr>
              <a:t> </a:t>
            </a:r>
            <a:endParaRPr lang="en-US" sz="4800" dirty="0">
              <a:solidFill>
                <a:schemeClr val="accent1"/>
              </a:solidFill>
              <a:latin typeface="Calibri" panose="020F0502020204030204" pitchFamily="34" charset="0"/>
              <a:cs typeface="Helvetica Neue" panose="02000503000000020004"/>
            </a:endParaRPr>
          </a:p>
          <a:p>
            <a:r>
              <a:rPr lang="en-US" sz="1600" cap="all">
                <a:solidFill>
                  <a:schemeClr val="accent1"/>
                </a:solidFill>
                <a:latin typeface="Calibri" panose="020F0502020204030204" pitchFamily="34" charset="0"/>
                <a:cs typeface="Helvetica Neue" panose="02000503000000020004"/>
              </a:rPr>
              <a:t>Some title </a:t>
            </a:r>
            <a:r>
              <a:rPr lang="en-US" sz="1600" cap="all" smtClean="0">
                <a:solidFill>
                  <a:schemeClr val="accent1"/>
                </a:solidFill>
                <a:latin typeface="Calibri" panose="020F0502020204030204" pitchFamily="34" charset="0"/>
                <a:cs typeface="Helvetica Neue" panose="02000503000000020004"/>
              </a:rPr>
              <a:t>here</a:t>
            </a:r>
            <a:endParaRPr lang="en-US" sz="1600" cap="all" dirty="0">
              <a:solidFill>
                <a:schemeClr val="accent1"/>
              </a:solidFill>
              <a:latin typeface="Calibri" panose="020F0502020204030204" pitchFamily="34" charset="0"/>
              <a:cs typeface="Helvetica Neue" panose="02000503000000020004"/>
            </a:endParaRPr>
          </a:p>
          <a:p>
            <a:r>
              <a:rPr lang="en-US" sz="1600">
                <a:solidFill>
                  <a:schemeClr val="tx1">
                    <a:lumMod val="75000"/>
                  </a:schemeClr>
                </a:solidFill>
                <a:latin typeface="Calibri" panose="020F0502020204030204" pitchFamily="34" charset="0"/>
                <a:cs typeface="Helvetica Neue" panose="02000503000000020004"/>
              </a:rPr>
              <a:t>Lorem ipsum dolor sit amet, diam donec nis.</a:t>
            </a:r>
            <a:endParaRPr lang="en-US" sz="1600" dirty="0">
              <a:solidFill>
                <a:schemeClr val="tx1">
                  <a:lumMod val="75000"/>
                </a:schemeClr>
              </a:solidFill>
              <a:latin typeface="Calibri" panose="020F0502020204030204" pitchFamily="34" charset="0"/>
              <a:cs typeface="Helvetica Neue" panose="02000503000000020004"/>
            </a:endParaRPr>
          </a:p>
        </p:txBody>
      </p:sp>
      <p:sp>
        <p:nvSpPr>
          <p:cNvPr id="17" name="Rectangle 16"/>
          <p:cNvSpPr/>
          <p:nvPr/>
        </p:nvSpPr>
        <p:spPr>
          <a:xfrm>
            <a:off x="609611" y="3767284"/>
            <a:ext cx="2194560" cy="14406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18" name="Rectangle 17"/>
          <p:cNvSpPr/>
          <p:nvPr/>
        </p:nvSpPr>
        <p:spPr>
          <a:xfrm>
            <a:off x="2804171" y="3767284"/>
            <a:ext cx="2194560" cy="14406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19" name="Rectangle 18"/>
          <p:cNvSpPr/>
          <p:nvPr/>
        </p:nvSpPr>
        <p:spPr>
          <a:xfrm>
            <a:off x="4998731" y="3767284"/>
            <a:ext cx="2194560" cy="14406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20" name="Rectangle 19"/>
          <p:cNvSpPr/>
          <p:nvPr/>
        </p:nvSpPr>
        <p:spPr>
          <a:xfrm>
            <a:off x="7193289" y="3767284"/>
            <a:ext cx="2194560" cy="1440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21" name="Rectangle 20"/>
          <p:cNvSpPr/>
          <p:nvPr/>
        </p:nvSpPr>
        <p:spPr>
          <a:xfrm>
            <a:off x="9387849" y="3767284"/>
            <a:ext cx="2194560" cy="144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panose="02000503000000020004"/>
            </a:endParaRPr>
          </a:p>
        </p:txBody>
      </p:sp>
      <p:sp>
        <p:nvSpPr>
          <p:cNvPr id="22" name="Title 21"/>
          <p:cNvSpPr>
            <a:spLocks noGrp="1"/>
          </p:cNvSpPr>
          <p:nvPr>
            <p:ph type="title"/>
          </p:nvPr>
        </p:nvSpPr>
        <p:spPr/>
        <p:txBody>
          <a:bodyPr/>
          <a:lstStyle/>
          <a:p>
            <a:r>
              <a:rPr lang="en-US"/>
              <a:t>Agenda - Template</a:t>
            </a:r>
            <a:endParaRPr lang="en-US"/>
          </a:p>
        </p:txBody>
      </p:sp>
      <p:sp>
        <p:nvSpPr>
          <p:cNvPr id="23" name="Subtitle 22"/>
          <p:cNvSpPr>
            <a:spLocks noGrp="1"/>
          </p:cNvSpPr>
          <p:nvPr>
            <p:ph type="subTitle" idx="1"/>
          </p:nvPr>
        </p:nvSpPr>
        <p:spPr/>
        <p:txBody>
          <a:bodyPr/>
          <a:lstStyle/>
          <a:p>
            <a:r>
              <a:rPr lang="en-US" smtClean="0"/>
              <a:t>Numeric List - Example With 10 Parts</a:t>
            </a:r>
            <a:endParaRPr lang="en-US"/>
          </a:p>
        </p:txBody>
      </p:sp>
      <p:sp>
        <p:nvSpPr>
          <p:cNvPr id="24" name="Slide Number Placeholder 23"/>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With Blocks - Example With 5 Parts</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grpSp>
        <p:nvGrpSpPr>
          <p:cNvPr id="50" name="Group 49"/>
          <p:cNvGrpSpPr/>
          <p:nvPr/>
        </p:nvGrpSpPr>
        <p:grpSpPr>
          <a:xfrm>
            <a:off x="778009" y="2011765"/>
            <a:ext cx="1805838" cy="3423836"/>
            <a:chOff x="778009" y="2011765"/>
            <a:chExt cx="1805838" cy="3423836"/>
          </a:xfrm>
        </p:grpSpPr>
        <p:sp>
          <p:nvSpPr>
            <p:cNvPr id="7" name="Rectángulo redondeado 9"/>
            <p:cNvSpPr/>
            <p:nvPr/>
          </p:nvSpPr>
          <p:spPr>
            <a:xfrm>
              <a:off x="778010"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7770"/>
              <a:endParaRPr lang="es-ES" sz="2400">
                <a:solidFill>
                  <a:srgbClr val="FFFFFF"/>
                </a:solidFill>
                <a:latin typeface="+mj-lt"/>
              </a:endParaRPr>
            </a:p>
          </p:txBody>
        </p:sp>
        <p:sp>
          <p:nvSpPr>
            <p:cNvPr id="11" name="Rectángulo redondeado 13"/>
            <p:cNvSpPr/>
            <p:nvPr/>
          </p:nvSpPr>
          <p:spPr>
            <a:xfrm>
              <a:off x="778010" y="2984597"/>
              <a:ext cx="1805837" cy="68063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7770"/>
              <a:r>
                <a:rPr lang="es-ES" sz="1500" b="1" cap="all">
                  <a:solidFill>
                    <a:srgbClr val="FFFFFF"/>
                  </a:solidFill>
                  <a:latin typeface="+mj-lt"/>
                  <a:ea typeface="Open Sans Extrabold" panose="020B0906030804020204" pitchFamily="34" charset="0"/>
                  <a:cs typeface="Open Sans Extrabold" panose="020B0906030804020204" pitchFamily="34" charset="0"/>
                </a:rPr>
                <a:t>Mission &amp; Vision</a:t>
              </a:r>
              <a:endParaRPr lang="es-ES" sz="1500" b="1" cap="all">
                <a:solidFill>
                  <a:srgbClr val="FFFFFF"/>
                </a:solidFill>
                <a:latin typeface="+mj-lt"/>
                <a:ea typeface="Open Sans Extrabold" panose="020B0906030804020204" pitchFamily="34" charset="0"/>
                <a:cs typeface="Open Sans Extrabold" panose="020B0906030804020204" pitchFamily="34" charset="0"/>
              </a:endParaRPr>
            </a:p>
          </p:txBody>
        </p:sp>
        <p:sp>
          <p:nvSpPr>
            <p:cNvPr id="15" name="CuadroTexto 17"/>
            <p:cNvSpPr txBox="1"/>
            <p:nvPr/>
          </p:nvSpPr>
          <p:spPr>
            <a:xfrm>
              <a:off x="778010" y="2221926"/>
              <a:ext cx="1805835" cy="677100"/>
            </a:xfrm>
            <a:prstGeom prst="rect">
              <a:avLst/>
            </a:prstGeom>
            <a:noFill/>
          </p:spPr>
          <p:txBody>
            <a:bodyPr wrap="square" lIns="121912" tIns="60956" rIns="121912" bIns="60956" rtlCol="0">
              <a:spAutoFit/>
            </a:bodyPr>
            <a:lstStyle/>
            <a:p>
              <a:pPr defTabSz="1207770"/>
              <a:r>
                <a:rPr lang="es-ES" sz="3600" dirty="0">
                  <a:solidFill>
                    <a:schemeClr val="accent6"/>
                  </a:solidFill>
                  <a:latin typeface="+mj-lt"/>
                  <a:ea typeface="Open Sans Extrabold" panose="020B0906030804020204" pitchFamily="34" charset="0"/>
                  <a:cs typeface="Open Sans Extrabold" panose="020B0906030804020204" pitchFamily="34" charset="0"/>
                </a:rPr>
                <a:t>01</a:t>
              </a:r>
              <a:endParaRPr lang="es-ES" sz="3600" dirty="0">
                <a:solidFill>
                  <a:schemeClr val="accent6"/>
                </a:solidFill>
                <a:latin typeface="+mj-lt"/>
                <a:ea typeface="Open Sans Extrabold" panose="020B0906030804020204" pitchFamily="34" charset="0"/>
                <a:cs typeface="Open Sans Extrabold" panose="020B0906030804020204" pitchFamily="34" charset="0"/>
              </a:endParaRPr>
            </a:p>
          </p:txBody>
        </p:sp>
        <p:sp>
          <p:nvSpPr>
            <p:cNvPr id="19" name="Title 1"/>
            <p:cNvSpPr txBox="1"/>
            <p:nvPr/>
          </p:nvSpPr>
          <p:spPr>
            <a:xfrm>
              <a:off x="778009"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510">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endParaRPr lang="es-ES" sz="1200">
                <a:solidFill>
                  <a:srgbClr val="000000">
                    <a:lumMod val="75000"/>
                    <a:lumOff val="25000"/>
                  </a:srgbClr>
                </a:solidFill>
                <a:latin typeface="+mn-lt"/>
              </a:endParaRPr>
            </a:p>
          </p:txBody>
        </p:sp>
      </p:grpSp>
      <p:grpSp>
        <p:nvGrpSpPr>
          <p:cNvPr id="51" name="Group 50"/>
          <p:cNvGrpSpPr/>
          <p:nvPr/>
        </p:nvGrpSpPr>
        <p:grpSpPr>
          <a:xfrm>
            <a:off x="2986692" y="2011765"/>
            <a:ext cx="1805839" cy="3423836"/>
            <a:chOff x="2786877" y="2011765"/>
            <a:chExt cx="1805839" cy="3423836"/>
          </a:xfrm>
        </p:grpSpPr>
        <p:sp>
          <p:nvSpPr>
            <p:cNvPr id="8" name="Rectángulo redondeado 10"/>
            <p:cNvSpPr/>
            <p:nvPr/>
          </p:nvSpPr>
          <p:spPr>
            <a:xfrm>
              <a:off x="2786879"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7770"/>
              <a:endParaRPr lang="es-ES" sz="2400">
                <a:solidFill>
                  <a:srgbClr val="FFFFFF"/>
                </a:solidFill>
                <a:latin typeface="+mj-lt"/>
              </a:endParaRPr>
            </a:p>
          </p:txBody>
        </p:sp>
        <p:sp>
          <p:nvSpPr>
            <p:cNvPr id="12" name="Rectángulo redondeado 14"/>
            <p:cNvSpPr/>
            <p:nvPr/>
          </p:nvSpPr>
          <p:spPr>
            <a:xfrm>
              <a:off x="2786879" y="2984597"/>
              <a:ext cx="1805837" cy="680636"/>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7770"/>
              <a:r>
                <a:rPr lang="es-ES" sz="1500" b="1" cap="all">
                  <a:solidFill>
                    <a:srgbClr val="FFFFFF"/>
                  </a:solidFill>
                  <a:latin typeface="+mj-lt"/>
                  <a:ea typeface="Open Sans Extrabold" panose="020B0906030804020204" pitchFamily="34" charset="0"/>
                  <a:cs typeface="Open Sans Extrabold" panose="020B0906030804020204" pitchFamily="34" charset="0"/>
                </a:rPr>
                <a:t>Our Services</a:t>
              </a:r>
              <a:endParaRPr lang="es-ES" sz="1500" b="1" cap="all">
                <a:solidFill>
                  <a:srgbClr val="FFFFFF"/>
                </a:solidFill>
                <a:latin typeface="+mj-lt"/>
                <a:ea typeface="Open Sans Extrabold" panose="020B0906030804020204" pitchFamily="34" charset="0"/>
                <a:cs typeface="Open Sans Extrabold" panose="020B0906030804020204" pitchFamily="34" charset="0"/>
              </a:endParaRPr>
            </a:p>
          </p:txBody>
        </p:sp>
        <p:sp>
          <p:nvSpPr>
            <p:cNvPr id="16" name="CuadroTexto 18"/>
            <p:cNvSpPr txBox="1"/>
            <p:nvPr/>
          </p:nvSpPr>
          <p:spPr>
            <a:xfrm>
              <a:off x="2786879" y="2221926"/>
              <a:ext cx="1805835" cy="677100"/>
            </a:xfrm>
            <a:prstGeom prst="rect">
              <a:avLst/>
            </a:prstGeom>
            <a:noFill/>
          </p:spPr>
          <p:txBody>
            <a:bodyPr wrap="square" lIns="121912" tIns="60956" rIns="121912" bIns="60956" rtlCol="0">
              <a:spAutoFit/>
            </a:bodyPr>
            <a:lstStyle/>
            <a:p>
              <a:pPr defTabSz="1207770"/>
              <a:r>
                <a:rPr lang="es-ES" sz="3600" dirty="0">
                  <a:solidFill>
                    <a:schemeClr val="accent5"/>
                  </a:solidFill>
                  <a:latin typeface="+mj-lt"/>
                  <a:ea typeface="Open Sans Extrabold" panose="020B0906030804020204" pitchFamily="34" charset="0"/>
                  <a:cs typeface="Open Sans Extrabold" panose="020B0906030804020204" pitchFamily="34" charset="0"/>
                </a:rPr>
                <a:t>02</a:t>
              </a:r>
              <a:endParaRPr lang="es-ES" sz="3600" dirty="0">
                <a:solidFill>
                  <a:schemeClr val="accent5"/>
                </a:solidFill>
                <a:latin typeface="+mj-lt"/>
                <a:ea typeface="Open Sans Extrabold" panose="020B0906030804020204" pitchFamily="34" charset="0"/>
                <a:cs typeface="Open Sans Extrabold" panose="020B0906030804020204" pitchFamily="34" charset="0"/>
              </a:endParaRPr>
            </a:p>
          </p:txBody>
        </p:sp>
        <p:sp>
          <p:nvSpPr>
            <p:cNvPr id="20" name="Title 1"/>
            <p:cNvSpPr txBox="1"/>
            <p:nvPr/>
          </p:nvSpPr>
          <p:spPr>
            <a:xfrm>
              <a:off x="2786877"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510">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endParaRPr lang="es-ES" sz="1200">
                <a:solidFill>
                  <a:srgbClr val="000000">
                    <a:lumMod val="75000"/>
                    <a:lumOff val="25000"/>
                  </a:srgbClr>
                </a:solidFill>
                <a:latin typeface="+mn-lt"/>
              </a:endParaRPr>
            </a:p>
          </p:txBody>
        </p:sp>
      </p:grpSp>
      <p:grpSp>
        <p:nvGrpSpPr>
          <p:cNvPr id="52" name="Group 51"/>
          <p:cNvGrpSpPr/>
          <p:nvPr/>
        </p:nvGrpSpPr>
        <p:grpSpPr>
          <a:xfrm>
            <a:off x="5195376" y="2011765"/>
            <a:ext cx="1811662" cy="3423836"/>
            <a:chOff x="4795748" y="2011765"/>
            <a:chExt cx="1811662" cy="3423836"/>
          </a:xfrm>
        </p:grpSpPr>
        <p:sp>
          <p:nvSpPr>
            <p:cNvPr id="9" name="Rectángulo redondeado 11"/>
            <p:cNvSpPr/>
            <p:nvPr/>
          </p:nvSpPr>
          <p:spPr>
            <a:xfrm>
              <a:off x="4795748"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7770"/>
              <a:endParaRPr lang="es-ES" sz="2400">
                <a:solidFill>
                  <a:srgbClr val="FFFFFF"/>
                </a:solidFill>
                <a:latin typeface="+mj-lt"/>
              </a:endParaRPr>
            </a:p>
          </p:txBody>
        </p:sp>
        <p:sp>
          <p:nvSpPr>
            <p:cNvPr id="13" name="Rectángulo redondeado 15"/>
            <p:cNvSpPr/>
            <p:nvPr/>
          </p:nvSpPr>
          <p:spPr>
            <a:xfrm>
              <a:off x="4795748" y="2984597"/>
              <a:ext cx="1805837" cy="68063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7770"/>
              <a:r>
                <a:rPr lang="es-ES" sz="1500" b="1" cap="all">
                  <a:solidFill>
                    <a:srgbClr val="FFFFFF"/>
                  </a:solidFill>
                  <a:latin typeface="+mj-lt"/>
                  <a:ea typeface="Open Sans Extrabold" panose="020B0906030804020204" pitchFamily="34" charset="0"/>
                  <a:cs typeface="Open Sans Extrabold" panose="020B0906030804020204" pitchFamily="34" charset="0"/>
                </a:rPr>
                <a:t>Company Profile</a:t>
              </a:r>
              <a:endParaRPr lang="es-ES" sz="1500" b="1" cap="all">
                <a:solidFill>
                  <a:srgbClr val="FFFFFF"/>
                </a:solidFill>
                <a:latin typeface="+mj-lt"/>
                <a:ea typeface="Open Sans Extrabold" panose="020B0906030804020204" pitchFamily="34" charset="0"/>
                <a:cs typeface="Open Sans Extrabold" panose="020B0906030804020204" pitchFamily="34" charset="0"/>
              </a:endParaRPr>
            </a:p>
          </p:txBody>
        </p:sp>
        <p:sp>
          <p:nvSpPr>
            <p:cNvPr id="17" name="CuadroTexto 19"/>
            <p:cNvSpPr txBox="1"/>
            <p:nvPr/>
          </p:nvSpPr>
          <p:spPr>
            <a:xfrm>
              <a:off x="4795748" y="2221926"/>
              <a:ext cx="1805835" cy="677100"/>
            </a:xfrm>
            <a:prstGeom prst="rect">
              <a:avLst/>
            </a:prstGeom>
            <a:noFill/>
          </p:spPr>
          <p:txBody>
            <a:bodyPr wrap="square" lIns="121912" tIns="60956" rIns="121912" bIns="60956" rtlCol="0">
              <a:spAutoFit/>
            </a:bodyPr>
            <a:lstStyle/>
            <a:p>
              <a:pPr defTabSz="1207770"/>
              <a:r>
                <a:rPr lang="es-ES" sz="3600" dirty="0">
                  <a:solidFill>
                    <a:schemeClr val="accent3"/>
                  </a:solidFill>
                  <a:latin typeface="+mj-lt"/>
                  <a:ea typeface="Open Sans Extrabold" panose="020B0906030804020204" pitchFamily="34" charset="0"/>
                  <a:cs typeface="Open Sans Extrabold" panose="020B0906030804020204" pitchFamily="34" charset="0"/>
                </a:rPr>
                <a:t>03</a:t>
              </a:r>
              <a:endParaRPr lang="es-ES" sz="3600" dirty="0">
                <a:solidFill>
                  <a:schemeClr val="accent3"/>
                </a:solidFill>
                <a:latin typeface="+mj-lt"/>
                <a:ea typeface="Open Sans Extrabold" panose="020B0906030804020204" pitchFamily="34" charset="0"/>
                <a:cs typeface="Open Sans Extrabold" panose="020B0906030804020204" pitchFamily="34" charset="0"/>
              </a:endParaRPr>
            </a:p>
          </p:txBody>
        </p:sp>
        <p:sp>
          <p:nvSpPr>
            <p:cNvPr id="21" name="Title 1"/>
            <p:cNvSpPr txBox="1"/>
            <p:nvPr/>
          </p:nvSpPr>
          <p:spPr>
            <a:xfrm>
              <a:off x="480157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510">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endParaRPr lang="es-ES" sz="1200">
                <a:solidFill>
                  <a:srgbClr val="000000">
                    <a:lumMod val="75000"/>
                    <a:lumOff val="25000"/>
                  </a:srgbClr>
                </a:solidFill>
                <a:latin typeface="+mn-lt"/>
              </a:endParaRPr>
            </a:p>
          </p:txBody>
        </p:sp>
      </p:grpSp>
      <p:grpSp>
        <p:nvGrpSpPr>
          <p:cNvPr id="44" name="Group 43"/>
          <p:cNvGrpSpPr/>
          <p:nvPr/>
        </p:nvGrpSpPr>
        <p:grpSpPr>
          <a:xfrm>
            <a:off x="7409883" y="2011765"/>
            <a:ext cx="1811663" cy="3423836"/>
            <a:chOff x="6804617" y="2011765"/>
            <a:chExt cx="1811663" cy="3423836"/>
          </a:xfrm>
        </p:grpSpPr>
        <p:sp>
          <p:nvSpPr>
            <p:cNvPr id="10"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7770"/>
              <a:endParaRPr lang="es-ES" sz="2400">
                <a:solidFill>
                  <a:srgbClr val="FFFFFF"/>
                </a:solidFill>
                <a:latin typeface="+mj-lt"/>
              </a:endParaRPr>
            </a:p>
          </p:txBody>
        </p:sp>
        <p:sp>
          <p:nvSpPr>
            <p:cNvPr id="14" name="Rectángulo redondeado 16"/>
            <p:cNvSpPr/>
            <p:nvPr/>
          </p:nvSpPr>
          <p:spPr>
            <a:xfrm>
              <a:off x="6804617" y="2984597"/>
              <a:ext cx="1805837" cy="6806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7770"/>
              <a:r>
                <a:rPr lang="es-ES" sz="1500" b="1" cap="all" smtClean="0">
                  <a:solidFill>
                    <a:srgbClr val="FFFFFF"/>
                  </a:solidFill>
                  <a:latin typeface="+mj-lt"/>
                  <a:ea typeface="Open Sans Extrabold" panose="020B0906030804020204" pitchFamily="34" charset="0"/>
                  <a:cs typeface="Open Sans Extrabold" panose="020B0906030804020204" pitchFamily="34" charset="0"/>
                </a:rPr>
                <a:t>Project</a:t>
              </a:r>
              <a:endParaRPr lang="es-ES" sz="1500" b="1" cap="all" smtClean="0">
                <a:solidFill>
                  <a:srgbClr val="FFFFFF"/>
                </a:solidFill>
                <a:latin typeface="+mj-lt"/>
                <a:ea typeface="Open Sans Extrabold" panose="020B0906030804020204" pitchFamily="34" charset="0"/>
                <a:cs typeface="Open Sans Extrabold" panose="020B0906030804020204" pitchFamily="34" charset="0"/>
              </a:endParaRPr>
            </a:p>
            <a:p>
              <a:pPr algn="ctr" defTabSz="1207770"/>
              <a:r>
                <a:rPr lang="es-ES" sz="1500" b="1" cap="all" smtClean="0">
                  <a:solidFill>
                    <a:srgbClr val="FFFFFF"/>
                  </a:solidFill>
                  <a:latin typeface="+mj-lt"/>
                  <a:ea typeface="Open Sans Extrabold" panose="020B0906030804020204" pitchFamily="34" charset="0"/>
                  <a:cs typeface="Open Sans Extrabold" panose="020B0906030804020204" pitchFamily="34" charset="0"/>
                </a:rPr>
                <a:t>Portfolio</a:t>
              </a:r>
              <a:endParaRPr lang="es-ES" sz="1500" b="1" cap="all">
                <a:solidFill>
                  <a:srgbClr val="FFFFFF"/>
                </a:solidFill>
                <a:latin typeface="+mj-lt"/>
                <a:ea typeface="Open Sans Extrabold" panose="020B0906030804020204" pitchFamily="34" charset="0"/>
                <a:cs typeface="Open Sans Extrabold" panose="020B0906030804020204" pitchFamily="34" charset="0"/>
              </a:endParaRPr>
            </a:p>
          </p:txBody>
        </p:sp>
        <p:sp>
          <p:nvSpPr>
            <p:cNvPr id="18" name="CuadroTexto 20"/>
            <p:cNvSpPr txBox="1"/>
            <p:nvPr/>
          </p:nvSpPr>
          <p:spPr>
            <a:xfrm>
              <a:off x="6804618" y="2221926"/>
              <a:ext cx="1805835" cy="677100"/>
            </a:xfrm>
            <a:prstGeom prst="rect">
              <a:avLst/>
            </a:prstGeom>
            <a:noFill/>
          </p:spPr>
          <p:txBody>
            <a:bodyPr wrap="square" lIns="121912" tIns="60956" rIns="121912" bIns="60956" rtlCol="0">
              <a:spAutoFit/>
            </a:bodyPr>
            <a:lstStyle/>
            <a:p>
              <a:pPr defTabSz="1207770"/>
              <a:r>
                <a:rPr lang="es-ES" sz="3600" dirty="0">
                  <a:solidFill>
                    <a:schemeClr val="accent2"/>
                  </a:solidFill>
                  <a:latin typeface="+mj-lt"/>
                  <a:ea typeface="Open Sans Extrabold" panose="020B0906030804020204" pitchFamily="34" charset="0"/>
                  <a:cs typeface="Open Sans Extrabold" panose="020B0906030804020204" pitchFamily="34" charset="0"/>
                </a:rPr>
                <a:t>04</a:t>
              </a:r>
              <a:endParaRPr lang="es-ES" sz="3600" dirty="0">
                <a:solidFill>
                  <a:schemeClr val="accent2"/>
                </a:solidFill>
                <a:latin typeface="+mj-lt"/>
                <a:ea typeface="Open Sans Extrabold" panose="020B0906030804020204" pitchFamily="34" charset="0"/>
                <a:cs typeface="Open Sans Extrabold" panose="020B0906030804020204" pitchFamily="34" charset="0"/>
              </a:endParaRPr>
            </a:p>
          </p:txBody>
        </p:sp>
        <p:sp>
          <p:nvSpPr>
            <p:cNvPr id="22" name="Title 1"/>
            <p:cNvSpPr txBox="1"/>
            <p:nvPr/>
          </p:nvSpPr>
          <p:spPr>
            <a:xfrm>
              <a:off x="681044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510">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endParaRPr lang="es-ES" sz="1200">
                <a:solidFill>
                  <a:srgbClr val="000000">
                    <a:lumMod val="75000"/>
                    <a:lumOff val="25000"/>
                  </a:srgbClr>
                </a:solidFill>
                <a:latin typeface="+mn-lt"/>
              </a:endParaRPr>
            </a:p>
          </p:txBody>
        </p:sp>
      </p:grpSp>
      <p:grpSp>
        <p:nvGrpSpPr>
          <p:cNvPr id="45" name="Group 44"/>
          <p:cNvGrpSpPr/>
          <p:nvPr/>
        </p:nvGrpSpPr>
        <p:grpSpPr>
          <a:xfrm>
            <a:off x="9624392" y="2011765"/>
            <a:ext cx="1811663" cy="3423836"/>
            <a:chOff x="6804617" y="2011765"/>
            <a:chExt cx="1811663" cy="3423836"/>
          </a:xfrm>
        </p:grpSpPr>
        <p:sp>
          <p:nvSpPr>
            <p:cNvPr id="46"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7770"/>
              <a:endParaRPr lang="es-ES" sz="2400">
                <a:solidFill>
                  <a:srgbClr val="FFFFFF"/>
                </a:solidFill>
                <a:latin typeface="+mj-lt"/>
              </a:endParaRPr>
            </a:p>
          </p:txBody>
        </p:sp>
        <p:sp>
          <p:nvSpPr>
            <p:cNvPr id="47" name="Rectángulo redondeado 16"/>
            <p:cNvSpPr/>
            <p:nvPr/>
          </p:nvSpPr>
          <p:spPr>
            <a:xfrm>
              <a:off x="6804617" y="2984597"/>
              <a:ext cx="1805837" cy="680636"/>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7770"/>
              <a:r>
                <a:rPr lang="es-ES" sz="1500" b="1" cap="all" smtClean="0">
                  <a:solidFill>
                    <a:srgbClr val="FFFFFF"/>
                  </a:solidFill>
                  <a:latin typeface="+mj-lt"/>
                  <a:ea typeface="Open Sans Extrabold" panose="020B0906030804020204" pitchFamily="34" charset="0"/>
                  <a:cs typeface="Open Sans Extrabold" panose="020B0906030804020204" pitchFamily="34" charset="0"/>
                </a:rPr>
                <a:t>Our Team</a:t>
              </a:r>
              <a:endParaRPr lang="es-ES" sz="1500" b="1" cap="all" dirty="0">
                <a:solidFill>
                  <a:srgbClr val="FFFFFF"/>
                </a:solidFill>
                <a:latin typeface="+mj-lt"/>
                <a:ea typeface="Open Sans Extrabold" panose="020B0906030804020204" pitchFamily="34" charset="0"/>
                <a:cs typeface="Open Sans Extrabold" panose="020B0906030804020204" pitchFamily="34" charset="0"/>
              </a:endParaRPr>
            </a:p>
          </p:txBody>
        </p:sp>
        <p:sp>
          <p:nvSpPr>
            <p:cNvPr id="48" name="CuadroTexto 20"/>
            <p:cNvSpPr txBox="1"/>
            <p:nvPr/>
          </p:nvSpPr>
          <p:spPr>
            <a:xfrm>
              <a:off x="6804618" y="2221926"/>
              <a:ext cx="1805835" cy="677100"/>
            </a:xfrm>
            <a:prstGeom prst="rect">
              <a:avLst/>
            </a:prstGeom>
            <a:noFill/>
          </p:spPr>
          <p:txBody>
            <a:bodyPr wrap="square" lIns="121912" tIns="60956" rIns="121912" bIns="60956" rtlCol="0">
              <a:spAutoFit/>
            </a:bodyPr>
            <a:lstStyle/>
            <a:p>
              <a:pPr defTabSz="1207770"/>
              <a:r>
                <a:rPr lang="es-ES" sz="3600" smtClean="0">
                  <a:solidFill>
                    <a:schemeClr val="accent4"/>
                  </a:solidFill>
                  <a:latin typeface="+mj-lt"/>
                  <a:ea typeface="Open Sans Extrabold" panose="020B0906030804020204" pitchFamily="34" charset="0"/>
                  <a:cs typeface="Open Sans Extrabold" panose="020B0906030804020204" pitchFamily="34" charset="0"/>
                </a:rPr>
                <a:t>05</a:t>
              </a:r>
              <a:endParaRPr lang="es-ES" sz="3600" dirty="0">
                <a:solidFill>
                  <a:schemeClr val="accent4"/>
                </a:solidFill>
                <a:latin typeface="+mj-lt"/>
                <a:ea typeface="Open Sans Extrabold" panose="020B0906030804020204" pitchFamily="34" charset="0"/>
                <a:cs typeface="Open Sans Extrabold" panose="020B0906030804020204" pitchFamily="34" charset="0"/>
              </a:endParaRPr>
            </a:p>
          </p:txBody>
        </p:sp>
        <p:sp>
          <p:nvSpPr>
            <p:cNvPr id="49" name="Title 1"/>
            <p:cNvSpPr txBox="1"/>
            <p:nvPr/>
          </p:nvSpPr>
          <p:spPr>
            <a:xfrm>
              <a:off x="681044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510">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endParaRPr lang="es-ES" sz="1200">
                <a:solidFill>
                  <a:srgbClr val="000000">
                    <a:lumMod val="75000"/>
                    <a:lumOff val="25000"/>
                  </a:srgbClr>
                </a:solidFill>
                <a:latin typeface="+mn-lt"/>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List With Icons</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31" name="Shape 1203"/>
          <p:cNvSpPr/>
          <p:nvPr/>
        </p:nvSpPr>
        <p:spPr>
          <a:xfrm rot="16200000">
            <a:off x="2171866" y="1969012"/>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34" name="Shape 1206"/>
          <p:cNvSpPr/>
          <p:nvPr/>
        </p:nvSpPr>
        <p:spPr>
          <a:xfrm rot="16200000">
            <a:off x="2171866" y="3420441"/>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37" name="Shape 1209"/>
          <p:cNvSpPr/>
          <p:nvPr/>
        </p:nvSpPr>
        <p:spPr>
          <a:xfrm rot="16200000">
            <a:off x="2171866" y="4786937"/>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40" name="Shape 1212"/>
          <p:cNvSpPr/>
          <p:nvPr/>
        </p:nvSpPr>
        <p:spPr>
          <a:xfrm rot="16200000">
            <a:off x="6286666" y="1969012"/>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54" name="Shape 1217"/>
          <p:cNvSpPr/>
          <p:nvPr/>
        </p:nvSpPr>
        <p:spPr>
          <a:xfrm rot="16200000">
            <a:off x="6286666" y="3420441"/>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60" name="Shape 1223"/>
          <p:cNvSpPr/>
          <p:nvPr/>
        </p:nvSpPr>
        <p:spPr>
          <a:xfrm rot="16200000">
            <a:off x="6286666" y="4786936"/>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grpSp>
        <p:nvGrpSpPr>
          <p:cNvPr id="85" name="Group 84"/>
          <p:cNvGrpSpPr/>
          <p:nvPr/>
        </p:nvGrpSpPr>
        <p:grpSpPr>
          <a:xfrm>
            <a:off x="3310996" y="1916832"/>
            <a:ext cx="2600287" cy="1054295"/>
            <a:chOff x="2116222" y="1909989"/>
            <a:chExt cx="2072411" cy="1054295"/>
          </a:xfrm>
        </p:grpSpPr>
        <p:sp>
          <p:nvSpPr>
            <p:cNvPr id="86" name="TextBox 85"/>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7" name="TextBox 86"/>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88" name="Group 87"/>
          <p:cNvGrpSpPr/>
          <p:nvPr/>
        </p:nvGrpSpPr>
        <p:grpSpPr>
          <a:xfrm>
            <a:off x="3310996" y="3325794"/>
            <a:ext cx="2600287" cy="1054295"/>
            <a:chOff x="2116222" y="1909989"/>
            <a:chExt cx="2072411" cy="1054295"/>
          </a:xfrm>
        </p:grpSpPr>
        <p:sp>
          <p:nvSpPr>
            <p:cNvPr id="89" name="TextBox 88"/>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0" name="TextBox 89"/>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1" name="Group 90"/>
          <p:cNvGrpSpPr/>
          <p:nvPr/>
        </p:nvGrpSpPr>
        <p:grpSpPr>
          <a:xfrm>
            <a:off x="3310996" y="4734756"/>
            <a:ext cx="2600287" cy="1054295"/>
            <a:chOff x="2116222" y="1909989"/>
            <a:chExt cx="2072411" cy="1054295"/>
          </a:xfrm>
        </p:grpSpPr>
        <p:sp>
          <p:nvSpPr>
            <p:cNvPr id="92" name="TextBox 91"/>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3" name="TextBox 92"/>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5" name="Group 94"/>
          <p:cNvGrpSpPr/>
          <p:nvPr/>
        </p:nvGrpSpPr>
        <p:grpSpPr>
          <a:xfrm>
            <a:off x="7405849" y="1916832"/>
            <a:ext cx="2600287" cy="1054295"/>
            <a:chOff x="2116222" y="1909989"/>
            <a:chExt cx="2072411" cy="1054295"/>
          </a:xfrm>
        </p:grpSpPr>
        <p:sp>
          <p:nvSpPr>
            <p:cNvPr id="102" name="TextBox 101"/>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103" name="TextBox 102"/>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6" name="Group 95"/>
          <p:cNvGrpSpPr/>
          <p:nvPr/>
        </p:nvGrpSpPr>
        <p:grpSpPr>
          <a:xfrm>
            <a:off x="7405849" y="3325794"/>
            <a:ext cx="2600287" cy="1054295"/>
            <a:chOff x="2116222" y="1909989"/>
            <a:chExt cx="2072411" cy="1054295"/>
          </a:xfrm>
        </p:grpSpPr>
        <p:sp>
          <p:nvSpPr>
            <p:cNvPr id="100" name="TextBox 99"/>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101" name="TextBox 100"/>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7" name="Group 96"/>
          <p:cNvGrpSpPr/>
          <p:nvPr/>
        </p:nvGrpSpPr>
        <p:grpSpPr>
          <a:xfrm>
            <a:off x="7405849" y="4734756"/>
            <a:ext cx="2600287" cy="1054295"/>
            <a:chOff x="2116222" y="1909989"/>
            <a:chExt cx="2072411" cy="1054295"/>
          </a:xfrm>
        </p:grpSpPr>
        <p:sp>
          <p:nvSpPr>
            <p:cNvPr id="98" name="TextBox 97"/>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9" name="TextBox 98"/>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sp>
        <p:nvSpPr>
          <p:cNvPr id="109" name="Shape 2554"/>
          <p:cNvSpPr/>
          <p:nvPr/>
        </p:nvSpPr>
        <p:spPr>
          <a:xfrm>
            <a:off x="6440060" y="4988336"/>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10" name="Shape 2587"/>
          <p:cNvSpPr/>
          <p:nvPr/>
        </p:nvSpPr>
        <p:spPr>
          <a:xfrm>
            <a:off x="2399256" y="2211421"/>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11" name="Shape 2545"/>
          <p:cNvSpPr/>
          <p:nvPr/>
        </p:nvSpPr>
        <p:spPr>
          <a:xfrm>
            <a:off x="2348083" y="3611677"/>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12" name="Shape 2604"/>
          <p:cNvSpPr/>
          <p:nvPr/>
        </p:nvSpPr>
        <p:spPr>
          <a:xfrm>
            <a:off x="6432816" y="3695126"/>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13" name="Shape 2617"/>
          <p:cNvSpPr/>
          <p:nvPr/>
        </p:nvSpPr>
        <p:spPr>
          <a:xfrm>
            <a:off x="2285083" y="5023964"/>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14" name="Shape 2525"/>
          <p:cNvSpPr/>
          <p:nvPr/>
        </p:nvSpPr>
        <p:spPr>
          <a:xfrm>
            <a:off x="6440060" y="2207154"/>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8 Parts</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52" name="Shape 2716"/>
          <p:cNvSpPr/>
          <p:nvPr/>
        </p:nvSpPr>
        <p:spPr>
          <a:xfrm>
            <a:off x="1098613" y="1995484"/>
            <a:ext cx="2453375"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 name="Shape 2717"/>
          <p:cNvSpPr/>
          <p:nvPr/>
        </p:nvSpPr>
        <p:spPr>
          <a:xfrm>
            <a:off x="1741801" y="2720925"/>
            <a:ext cx="1157110"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chemeClr val="tx1">
                    <a:lumMod val="50000"/>
                  </a:schemeClr>
                </a:solidFill>
                <a:latin typeface="+mn-lt"/>
                <a:ea typeface="+mn-ea"/>
                <a:cs typeface="+mn-cs"/>
                <a:sym typeface="Helvetica"/>
              </a:rPr>
              <a:t>Introduction</a:t>
            </a:r>
            <a:endParaRPr sz="1600" b="1">
              <a:solidFill>
                <a:schemeClr val="tx1">
                  <a:lumMod val="50000"/>
                </a:schemeClr>
              </a:solidFill>
              <a:latin typeface="+mn-lt"/>
              <a:ea typeface="+mn-ea"/>
              <a:cs typeface="+mn-cs"/>
              <a:sym typeface="Helvetica"/>
            </a:endParaRPr>
          </a:p>
        </p:txBody>
      </p:sp>
      <p:sp>
        <p:nvSpPr>
          <p:cNvPr id="88" name="Shape 2718"/>
          <p:cNvSpPr/>
          <p:nvPr/>
        </p:nvSpPr>
        <p:spPr>
          <a:xfrm>
            <a:off x="1145560" y="2976355"/>
            <a:ext cx="2359481" cy="461663"/>
          </a:xfrm>
          <a:prstGeom prst="rect">
            <a:avLst/>
          </a:prstGeom>
          <a:noFill/>
          <a:ln w="12700" cap="flat">
            <a:noFill/>
            <a:miter lim="400000"/>
          </a:ln>
          <a:effectLst/>
        </p:spPr>
        <p:txBody>
          <a:bodyPr wrap="square" lIns="45719" tIns="45719" rIns="45719" bIns="45719" numCol="1" anchor="t">
            <a:spAutoFit/>
          </a:bodyPr>
          <a:lstStyle/>
          <a:p>
            <a:pPr algn="ctr"/>
            <a:r>
              <a:rPr lang="en-US" sz="1200">
                <a:solidFill>
                  <a:schemeClr val="tx1">
                    <a:lumMod val="50000"/>
                  </a:schemeClr>
                </a:solidFill>
              </a:rPr>
              <a:t>Lorem ipsum dolor sit amet, diam donec neque nisl nibh, ante </a:t>
            </a:r>
            <a:r>
              <a:rPr lang="en-US" sz="1200" smtClean="0">
                <a:solidFill>
                  <a:schemeClr val="tx1">
                    <a:lumMod val="50000"/>
                  </a:schemeClr>
                </a:solidFill>
              </a:rPr>
              <a:t>dolor</a:t>
            </a:r>
            <a:r>
              <a:rPr lang="en-US" sz="1200">
                <a:solidFill>
                  <a:schemeClr val="tx1">
                    <a:lumMod val="50000"/>
                  </a:schemeClr>
                </a:solidFill>
              </a:rPr>
              <a:t>.</a:t>
            </a:r>
            <a:endParaRPr sz="1200">
              <a:solidFill>
                <a:schemeClr val="tx1">
                  <a:lumMod val="50000"/>
                </a:schemeClr>
              </a:solidFill>
            </a:endParaRPr>
          </a:p>
        </p:txBody>
      </p:sp>
      <p:sp>
        <p:nvSpPr>
          <p:cNvPr id="86" name="Shape 2720"/>
          <p:cNvSpPr/>
          <p:nvPr/>
        </p:nvSpPr>
        <p:spPr>
          <a:xfrm>
            <a:off x="2046562" y="2193531"/>
            <a:ext cx="547584" cy="584773"/>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chemeClr val="tx1">
                    <a:lumMod val="50000"/>
                  </a:schemeClr>
                </a:solidFill>
                <a:latin typeface="Roboto Black"/>
                <a:ea typeface="Roboto Black"/>
                <a:cs typeface="Roboto Black"/>
                <a:sym typeface="Roboto Black"/>
              </a:rPr>
              <a:t>01</a:t>
            </a:r>
            <a:endParaRPr sz="3200">
              <a:solidFill>
                <a:schemeClr val="tx1">
                  <a:lumMod val="50000"/>
                </a:schemeClr>
              </a:solidFill>
              <a:latin typeface="Roboto Black"/>
              <a:ea typeface="Roboto Black"/>
              <a:cs typeface="Roboto Black"/>
              <a:sym typeface="Roboto Black"/>
            </a:endParaRPr>
          </a:p>
        </p:txBody>
      </p:sp>
      <p:sp>
        <p:nvSpPr>
          <p:cNvPr id="90" name="Shape 2722"/>
          <p:cNvSpPr/>
          <p:nvPr/>
        </p:nvSpPr>
        <p:spPr>
          <a:xfrm flipH="1">
            <a:off x="3612412" y="1995484"/>
            <a:ext cx="2453377"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91" name="Group 2725"/>
          <p:cNvGrpSpPr/>
          <p:nvPr/>
        </p:nvGrpSpPr>
        <p:grpSpPr>
          <a:xfrm>
            <a:off x="3612412" y="2720925"/>
            <a:ext cx="2359482" cy="717093"/>
            <a:chOff x="0" y="0"/>
            <a:chExt cx="2359479" cy="717091"/>
          </a:xfrm>
          <a:solidFill>
            <a:schemeClr val="accent5"/>
          </a:solidFill>
        </p:grpSpPr>
        <p:sp>
          <p:nvSpPr>
            <p:cNvPr id="93" name="Shape 2723"/>
            <p:cNvSpPr/>
            <p:nvPr/>
          </p:nvSpPr>
          <p:spPr>
            <a:xfrm>
              <a:off x="416099" y="0"/>
              <a:ext cx="1517399" cy="338551"/>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rgbClr val="FFFFFF"/>
                  </a:solidFill>
                  <a:latin typeface="+mn-lt"/>
                  <a:ea typeface="+mn-ea"/>
                  <a:cs typeface="+mn-cs"/>
                  <a:sym typeface="Helvetica"/>
                </a:rPr>
                <a:t>Mission &amp; Vision</a:t>
              </a:r>
              <a:endParaRPr sz="1600" b="1">
                <a:solidFill>
                  <a:srgbClr val="FFFFFF"/>
                </a:solidFill>
                <a:latin typeface="+mn-lt"/>
                <a:ea typeface="+mn-ea"/>
                <a:cs typeface="+mn-cs"/>
                <a:sym typeface="Helvetica"/>
              </a:endParaRPr>
            </a:p>
          </p:txBody>
        </p:sp>
        <p:sp>
          <p:nvSpPr>
            <p:cNvPr id="94" name="Shape 2724"/>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FFFFFF"/>
                  </a:solidFill>
                </a:defRPr>
              </a:lvl1pPr>
            </a:lstStyle>
            <a:p>
              <a:r>
                <a:rPr lang="en-US">
                  <a:solidFill>
                    <a:schemeClr val="bg1"/>
                  </a:solidFill>
                </a:rPr>
                <a:t>Lorem ipsum dolor sit amet, diam donec neque nisl nibh, ante dolor.</a:t>
              </a:r>
              <a:endParaRPr lang="en-US">
                <a:solidFill>
                  <a:schemeClr val="bg1"/>
                </a:solidFill>
              </a:endParaRPr>
            </a:p>
          </p:txBody>
        </p:sp>
      </p:grpSp>
      <p:sp>
        <p:nvSpPr>
          <p:cNvPr id="92" name="Shape 2726"/>
          <p:cNvSpPr/>
          <p:nvPr/>
        </p:nvSpPr>
        <p:spPr>
          <a:xfrm>
            <a:off x="4486311" y="2193531"/>
            <a:ext cx="574834" cy="637542"/>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rgbClr val="FFFFFF"/>
                </a:solidFill>
                <a:latin typeface="Roboto Black"/>
                <a:ea typeface="Roboto Black"/>
                <a:cs typeface="Roboto Black"/>
                <a:sym typeface="Roboto Black"/>
              </a:rPr>
              <a:t>02</a:t>
            </a:r>
            <a:endParaRPr sz="3200">
              <a:solidFill>
                <a:srgbClr val="FFFFFF"/>
              </a:solidFill>
              <a:latin typeface="Roboto Black"/>
              <a:ea typeface="Roboto Black"/>
              <a:cs typeface="Roboto Black"/>
              <a:sym typeface="Roboto Black"/>
            </a:endParaRPr>
          </a:p>
        </p:txBody>
      </p:sp>
      <p:sp>
        <p:nvSpPr>
          <p:cNvPr id="96" name="Shape 2728"/>
          <p:cNvSpPr/>
          <p:nvPr/>
        </p:nvSpPr>
        <p:spPr>
          <a:xfrm>
            <a:off x="6126211" y="1995484"/>
            <a:ext cx="2453375"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97" name="Group 2731"/>
          <p:cNvGrpSpPr/>
          <p:nvPr/>
        </p:nvGrpSpPr>
        <p:grpSpPr>
          <a:xfrm>
            <a:off x="6173158" y="2720925"/>
            <a:ext cx="2359481" cy="717093"/>
            <a:chOff x="0" y="0"/>
            <a:chExt cx="2359479" cy="717091"/>
          </a:xfrm>
          <a:solidFill>
            <a:schemeClr val="tx1">
              <a:lumMod val="60000"/>
              <a:lumOff val="40000"/>
            </a:schemeClr>
          </a:solidFill>
        </p:grpSpPr>
        <p:sp>
          <p:nvSpPr>
            <p:cNvPr id="99" name="Shape 2729"/>
            <p:cNvSpPr/>
            <p:nvPr/>
          </p:nvSpPr>
          <p:spPr>
            <a:xfrm>
              <a:off x="596342" y="0"/>
              <a:ext cx="1156917" cy="338551"/>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chemeClr val="tx1">
                      <a:lumMod val="50000"/>
                    </a:schemeClr>
                  </a:solidFill>
                  <a:latin typeface="+mn-lt"/>
                  <a:ea typeface="+mn-ea"/>
                  <a:cs typeface="+mn-cs"/>
                  <a:sym typeface="Helvetica"/>
                </a:rPr>
                <a:t>Our Services</a:t>
              </a:r>
              <a:endParaRPr sz="1600" b="1">
                <a:solidFill>
                  <a:schemeClr val="tx1">
                    <a:lumMod val="50000"/>
                  </a:schemeClr>
                </a:solidFill>
                <a:latin typeface="+mn-lt"/>
                <a:ea typeface="+mn-ea"/>
                <a:cs typeface="+mn-cs"/>
                <a:sym typeface="Helvetica"/>
              </a:endParaRPr>
            </a:p>
          </p:txBody>
        </p:sp>
        <p:sp>
          <p:nvSpPr>
            <p:cNvPr id="100" name="Shape 2730"/>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FFFFFF"/>
                  </a:solidFill>
                </a:defRPr>
              </a:lvl1pPr>
            </a:lstStyle>
            <a:p>
              <a:r>
                <a:rPr lang="en-US">
                  <a:solidFill>
                    <a:schemeClr val="tx1">
                      <a:lumMod val="50000"/>
                    </a:schemeClr>
                  </a:solidFill>
                </a:rPr>
                <a:t>Lorem ipsum dolor sit amet, diam donec neque nisl nibh, ante dolor.</a:t>
              </a:r>
              <a:endParaRPr lang="en-US">
                <a:solidFill>
                  <a:schemeClr val="tx1">
                    <a:lumMod val="50000"/>
                  </a:schemeClr>
                </a:solidFill>
              </a:endParaRPr>
            </a:p>
          </p:txBody>
        </p:sp>
      </p:grpSp>
      <p:sp>
        <p:nvSpPr>
          <p:cNvPr id="98" name="Shape 2732"/>
          <p:cNvSpPr/>
          <p:nvPr/>
        </p:nvSpPr>
        <p:spPr>
          <a:xfrm>
            <a:off x="7086611" y="2193531"/>
            <a:ext cx="547584" cy="584773"/>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chemeClr val="tx1">
                    <a:lumMod val="50000"/>
                  </a:schemeClr>
                </a:solidFill>
                <a:latin typeface="Roboto Black"/>
                <a:ea typeface="Roboto Black"/>
                <a:cs typeface="Roboto Black"/>
                <a:sym typeface="Roboto Black"/>
              </a:rPr>
              <a:t>03</a:t>
            </a:r>
            <a:endParaRPr sz="3200">
              <a:solidFill>
                <a:schemeClr val="tx1">
                  <a:lumMod val="50000"/>
                </a:schemeClr>
              </a:solidFill>
              <a:latin typeface="Roboto Black"/>
              <a:ea typeface="Roboto Black"/>
              <a:cs typeface="Roboto Black"/>
              <a:sym typeface="Roboto Black"/>
            </a:endParaRPr>
          </a:p>
        </p:txBody>
      </p:sp>
      <p:sp>
        <p:nvSpPr>
          <p:cNvPr id="102" name="Shape 2734"/>
          <p:cNvSpPr/>
          <p:nvPr/>
        </p:nvSpPr>
        <p:spPr>
          <a:xfrm flipH="1">
            <a:off x="8640011" y="1995484"/>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03" name="Group 2737"/>
          <p:cNvGrpSpPr/>
          <p:nvPr/>
        </p:nvGrpSpPr>
        <p:grpSpPr>
          <a:xfrm>
            <a:off x="8691180" y="2720925"/>
            <a:ext cx="2359481" cy="717093"/>
            <a:chOff x="0" y="0"/>
            <a:chExt cx="2359479" cy="717091"/>
          </a:xfrm>
          <a:solidFill>
            <a:schemeClr val="accent1"/>
          </a:solidFill>
        </p:grpSpPr>
        <p:sp>
          <p:nvSpPr>
            <p:cNvPr id="105" name="Shape 2735"/>
            <p:cNvSpPr/>
            <p:nvPr/>
          </p:nvSpPr>
          <p:spPr>
            <a:xfrm>
              <a:off x="424820" y="0"/>
              <a:ext cx="1499959" cy="338551"/>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chemeClr val="bg1"/>
                  </a:solidFill>
                  <a:latin typeface="+mn-lt"/>
                  <a:ea typeface="+mn-ea"/>
                  <a:cs typeface="+mn-cs"/>
                  <a:sym typeface="Helvetica"/>
                </a:rPr>
                <a:t>Company Profile</a:t>
              </a:r>
              <a:endParaRPr sz="1600" b="1">
                <a:solidFill>
                  <a:schemeClr val="bg1"/>
                </a:solidFill>
                <a:latin typeface="+mn-lt"/>
                <a:ea typeface="+mn-ea"/>
                <a:cs typeface="+mn-cs"/>
                <a:sym typeface="Helvetica"/>
              </a:endParaRPr>
            </a:p>
          </p:txBody>
        </p:sp>
        <p:sp>
          <p:nvSpPr>
            <p:cNvPr id="106" name="Shape 2736"/>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595959"/>
                  </a:solidFill>
                </a:defRPr>
              </a:lvl1pPr>
            </a:lstStyle>
            <a:p>
              <a:r>
                <a:rPr lang="en-US">
                  <a:solidFill>
                    <a:schemeClr val="bg1"/>
                  </a:solidFill>
                </a:rPr>
                <a:t>Lorem ipsum dolor sit amet, diam donec neque nisl nibh, ante dolor.</a:t>
              </a:r>
              <a:endParaRPr lang="en-US">
                <a:solidFill>
                  <a:schemeClr val="bg1"/>
                </a:solidFill>
              </a:endParaRPr>
            </a:p>
          </p:txBody>
        </p:sp>
      </p:grpSp>
      <p:sp>
        <p:nvSpPr>
          <p:cNvPr id="104" name="Shape 2738"/>
          <p:cNvSpPr/>
          <p:nvPr/>
        </p:nvSpPr>
        <p:spPr>
          <a:xfrm>
            <a:off x="9592182" y="2193531"/>
            <a:ext cx="547584" cy="584773"/>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chemeClr val="bg1"/>
                </a:solidFill>
                <a:latin typeface="Roboto Black"/>
                <a:ea typeface="Roboto Black"/>
                <a:cs typeface="Roboto Black"/>
                <a:sym typeface="Roboto Black"/>
              </a:rPr>
              <a:t>04</a:t>
            </a:r>
            <a:endParaRPr sz="3200">
              <a:solidFill>
                <a:schemeClr val="bg1"/>
              </a:solidFill>
              <a:latin typeface="Roboto Black"/>
              <a:ea typeface="Roboto Black"/>
              <a:cs typeface="Roboto Black"/>
              <a:sym typeface="Roboto Black"/>
            </a:endParaRPr>
          </a:p>
        </p:txBody>
      </p:sp>
      <p:sp>
        <p:nvSpPr>
          <p:cNvPr id="108" name="Shape 2740"/>
          <p:cNvSpPr/>
          <p:nvPr/>
        </p:nvSpPr>
        <p:spPr>
          <a:xfrm rot="10800000" flipH="1">
            <a:off x="1098614"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09" name="Group 2743"/>
          <p:cNvGrpSpPr/>
          <p:nvPr/>
        </p:nvGrpSpPr>
        <p:grpSpPr>
          <a:xfrm>
            <a:off x="1145560" y="4116623"/>
            <a:ext cx="2359482" cy="717092"/>
            <a:chOff x="0" y="0"/>
            <a:chExt cx="2359479" cy="717091"/>
          </a:xfrm>
          <a:solidFill>
            <a:schemeClr val="accent6"/>
          </a:solidFill>
        </p:grpSpPr>
        <p:sp>
          <p:nvSpPr>
            <p:cNvPr id="111" name="Shape 2741"/>
            <p:cNvSpPr/>
            <p:nvPr/>
          </p:nvSpPr>
          <p:spPr>
            <a:xfrm>
              <a:off x="431775" y="0"/>
              <a:ext cx="1486044"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rgbClr val="FFFFFF"/>
                  </a:solidFill>
                  <a:latin typeface="+mn-lt"/>
                  <a:ea typeface="+mn-ea"/>
                  <a:cs typeface="+mn-cs"/>
                  <a:sym typeface="Helvetica"/>
                </a:rPr>
                <a:t>Project Portfolio</a:t>
              </a:r>
              <a:endParaRPr sz="1600" b="1">
                <a:solidFill>
                  <a:srgbClr val="FFFFFF"/>
                </a:solidFill>
                <a:latin typeface="+mn-lt"/>
                <a:ea typeface="+mn-ea"/>
                <a:cs typeface="+mn-cs"/>
                <a:sym typeface="Helvetica"/>
              </a:endParaRPr>
            </a:p>
          </p:txBody>
        </p:sp>
        <p:sp>
          <p:nvSpPr>
            <p:cNvPr id="112" name="Shape 2742"/>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FFFFFF"/>
                  </a:solidFill>
                </a:defRPr>
              </a:lvl1pPr>
            </a:lstStyle>
            <a:p>
              <a:r>
                <a:rPr lang="en-US">
                  <a:solidFill>
                    <a:schemeClr val="bg1"/>
                  </a:solidFill>
                </a:rPr>
                <a:t>Lorem ipsum dolor sit amet, diam donec neque nisl nibh, ante dolor.</a:t>
              </a:r>
              <a:endParaRPr lang="en-US">
                <a:solidFill>
                  <a:schemeClr val="bg1"/>
                </a:solidFill>
              </a:endParaRPr>
            </a:p>
          </p:txBody>
        </p:sp>
      </p:grpSp>
      <p:sp>
        <p:nvSpPr>
          <p:cNvPr id="110" name="Shape 2744"/>
          <p:cNvSpPr/>
          <p:nvPr/>
        </p:nvSpPr>
        <p:spPr>
          <a:xfrm>
            <a:off x="2032938" y="3588914"/>
            <a:ext cx="574835" cy="637541"/>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rgbClr val="FFFFFF"/>
                </a:solidFill>
                <a:latin typeface="Roboto Black"/>
                <a:ea typeface="Roboto Black"/>
                <a:cs typeface="Roboto Black"/>
                <a:sym typeface="Roboto Black"/>
              </a:rPr>
              <a:t>05</a:t>
            </a:r>
            <a:endParaRPr sz="3200">
              <a:solidFill>
                <a:srgbClr val="FFFFFF"/>
              </a:solidFill>
              <a:latin typeface="Roboto Black"/>
              <a:ea typeface="Roboto Black"/>
              <a:cs typeface="Roboto Black"/>
              <a:sym typeface="Roboto Black"/>
            </a:endParaRPr>
          </a:p>
        </p:txBody>
      </p:sp>
      <p:sp>
        <p:nvSpPr>
          <p:cNvPr id="114" name="Shape 2746"/>
          <p:cNvSpPr/>
          <p:nvPr/>
        </p:nvSpPr>
        <p:spPr>
          <a:xfrm rot="10800000">
            <a:off x="8640011" y="3573016"/>
            <a:ext cx="2453377"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15" name="Group 2749"/>
          <p:cNvGrpSpPr/>
          <p:nvPr/>
        </p:nvGrpSpPr>
        <p:grpSpPr>
          <a:xfrm>
            <a:off x="8677458" y="4116623"/>
            <a:ext cx="2359482" cy="717092"/>
            <a:chOff x="0" y="0"/>
            <a:chExt cx="2359479" cy="717091"/>
          </a:xfrm>
          <a:solidFill>
            <a:schemeClr val="tx1">
              <a:lumMod val="60000"/>
              <a:lumOff val="40000"/>
            </a:schemeClr>
          </a:solidFill>
        </p:grpSpPr>
        <p:sp>
          <p:nvSpPr>
            <p:cNvPr id="117" name="Shape 2747"/>
            <p:cNvSpPr/>
            <p:nvPr/>
          </p:nvSpPr>
          <p:spPr>
            <a:xfrm>
              <a:off x="810787" y="0"/>
              <a:ext cx="728017"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chemeClr val="tx1">
                      <a:lumMod val="50000"/>
                    </a:schemeClr>
                  </a:solidFill>
                  <a:latin typeface="+mn-lt"/>
                  <a:ea typeface="+mn-ea"/>
                  <a:cs typeface="+mn-cs"/>
                  <a:sym typeface="Helvetica"/>
                </a:rPr>
                <a:t>Closure</a:t>
              </a:r>
              <a:endParaRPr sz="1600" b="1">
                <a:solidFill>
                  <a:schemeClr val="tx1">
                    <a:lumMod val="50000"/>
                  </a:schemeClr>
                </a:solidFill>
                <a:latin typeface="+mn-lt"/>
                <a:ea typeface="+mn-ea"/>
                <a:cs typeface="+mn-cs"/>
                <a:sym typeface="Helvetica"/>
              </a:endParaRPr>
            </a:p>
          </p:txBody>
        </p:sp>
        <p:sp>
          <p:nvSpPr>
            <p:cNvPr id="118" name="Shape 2748"/>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FFFFFF"/>
                  </a:solidFill>
                </a:defRPr>
              </a:lvl1pPr>
            </a:lstStyle>
            <a:p>
              <a:r>
                <a:rPr lang="en-US">
                  <a:solidFill>
                    <a:schemeClr val="tx1">
                      <a:lumMod val="50000"/>
                    </a:schemeClr>
                  </a:solidFill>
                </a:rPr>
                <a:t>Lorem ipsum dolor sit amet, diam donec neque nisl nibh, ante dolor.</a:t>
              </a:r>
              <a:endParaRPr lang="en-US">
                <a:solidFill>
                  <a:schemeClr val="tx1">
                    <a:lumMod val="50000"/>
                  </a:schemeClr>
                </a:solidFill>
              </a:endParaRPr>
            </a:p>
          </p:txBody>
        </p:sp>
      </p:grpSp>
      <p:sp>
        <p:nvSpPr>
          <p:cNvPr id="116" name="Shape 2750"/>
          <p:cNvSpPr/>
          <p:nvPr/>
        </p:nvSpPr>
        <p:spPr>
          <a:xfrm>
            <a:off x="9592182" y="3588914"/>
            <a:ext cx="547584" cy="584773"/>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chemeClr val="tx1">
                    <a:lumMod val="50000"/>
                  </a:schemeClr>
                </a:solidFill>
                <a:latin typeface="Roboto Black"/>
                <a:ea typeface="Roboto Black"/>
                <a:cs typeface="Roboto Black"/>
                <a:sym typeface="Roboto Black"/>
              </a:rPr>
              <a:t>08</a:t>
            </a:r>
            <a:endParaRPr sz="3200">
              <a:solidFill>
                <a:schemeClr val="tx1">
                  <a:lumMod val="50000"/>
                </a:schemeClr>
              </a:solidFill>
              <a:latin typeface="Roboto Black"/>
              <a:ea typeface="Roboto Black"/>
              <a:cs typeface="Roboto Black"/>
              <a:sym typeface="Roboto Black"/>
            </a:endParaRPr>
          </a:p>
        </p:txBody>
      </p:sp>
      <p:sp>
        <p:nvSpPr>
          <p:cNvPr id="120" name="Shape 2752"/>
          <p:cNvSpPr/>
          <p:nvPr/>
        </p:nvSpPr>
        <p:spPr>
          <a:xfrm rot="10800000">
            <a:off x="3612414"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21" name="Group 2755"/>
          <p:cNvGrpSpPr/>
          <p:nvPr/>
        </p:nvGrpSpPr>
        <p:grpSpPr>
          <a:xfrm>
            <a:off x="3659360" y="4116623"/>
            <a:ext cx="2359481" cy="717092"/>
            <a:chOff x="0" y="0"/>
            <a:chExt cx="2359479" cy="717091"/>
          </a:xfrm>
          <a:solidFill>
            <a:schemeClr val="tx1">
              <a:lumMod val="60000"/>
              <a:lumOff val="40000"/>
            </a:schemeClr>
          </a:solidFill>
        </p:grpSpPr>
        <p:sp>
          <p:nvSpPr>
            <p:cNvPr id="123" name="Shape 2753"/>
            <p:cNvSpPr/>
            <p:nvPr/>
          </p:nvSpPr>
          <p:spPr>
            <a:xfrm>
              <a:off x="716724" y="0"/>
              <a:ext cx="916146"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chemeClr val="tx1">
                      <a:lumMod val="50000"/>
                    </a:schemeClr>
                  </a:solidFill>
                  <a:latin typeface="+mn-lt"/>
                  <a:ea typeface="+mn-ea"/>
                  <a:cs typeface="+mn-cs"/>
                  <a:sym typeface="Helvetica"/>
                </a:rPr>
                <a:t>Our Team</a:t>
              </a:r>
              <a:endParaRPr sz="1600" b="1">
                <a:solidFill>
                  <a:schemeClr val="tx1">
                    <a:lumMod val="50000"/>
                  </a:schemeClr>
                </a:solidFill>
                <a:latin typeface="+mn-lt"/>
                <a:ea typeface="+mn-ea"/>
                <a:cs typeface="+mn-cs"/>
                <a:sym typeface="Helvetica"/>
              </a:endParaRPr>
            </a:p>
          </p:txBody>
        </p:sp>
        <p:sp>
          <p:nvSpPr>
            <p:cNvPr id="124" name="Shape 2754"/>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595959"/>
                  </a:solidFill>
                </a:defRPr>
              </a:lvl1pPr>
            </a:lstStyle>
            <a:p>
              <a:r>
                <a:rPr lang="en-US">
                  <a:solidFill>
                    <a:schemeClr val="tx1">
                      <a:lumMod val="50000"/>
                    </a:schemeClr>
                  </a:solidFill>
                </a:rPr>
                <a:t>Lorem ipsum dolor sit amet, diam donec neque nisl nibh, ante dolor.</a:t>
              </a:r>
              <a:endParaRPr lang="en-US">
                <a:solidFill>
                  <a:schemeClr val="tx1">
                    <a:lumMod val="50000"/>
                  </a:schemeClr>
                </a:solidFill>
              </a:endParaRPr>
            </a:p>
          </p:txBody>
        </p:sp>
      </p:grpSp>
      <p:sp>
        <p:nvSpPr>
          <p:cNvPr id="122" name="Shape 2756"/>
          <p:cNvSpPr/>
          <p:nvPr/>
        </p:nvSpPr>
        <p:spPr>
          <a:xfrm>
            <a:off x="4499936" y="3588914"/>
            <a:ext cx="547584" cy="584773"/>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chemeClr val="tx1">
                    <a:lumMod val="50000"/>
                  </a:schemeClr>
                </a:solidFill>
                <a:latin typeface="Roboto Black"/>
                <a:ea typeface="Roboto Black"/>
                <a:cs typeface="Roboto Black"/>
                <a:sym typeface="Roboto Black"/>
              </a:rPr>
              <a:t>06</a:t>
            </a:r>
            <a:endParaRPr sz="3200">
              <a:solidFill>
                <a:schemeClr val="tx1">
                  <a:lumMod val="50000"/>
                </a:schemeClr>
              </a:solidFill>
              <a:latin typeface="Roboto Black"/>
              <a:ea typeface="Roboto Black"/>
              <a:cs typeface="Roboto Black"/>
              <a:sym typeface="Roboto Black"/>
            </a:endParaRPr>
          </a:p>
        </p:txBody>
      </p:sp>
      <p:sp>
        <p:nvSpPr>
          <p:cNvPr id="126" name="Shape 2758"/>
          <p:cNvSpPr/>
          <p:nvPr/>
        </p:nvSpPr>
        <p:spPr>
          <a:xfrm rot="10800000" flipH="1">
            <a:off x="6126212"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27" name="Group 2761"/>
          <p:cNvGrpSpPr/>
          <p:nvPr/>
        </p:nvGrpSpPr>
        <p:grpSpPr>
          <a:xfrm>
            <a:off x="6177011" y="4116623"/>
            <a:ext cx="2359482" cy="717092"/>
            <a:chOff x="0" y="0"/>
            <a:chExt cx="2359479" cy="717091"/>
          </a:xfrm>
          <a:solidFill>
            <a:schemeClr val="accent3"/>
          </a:solidFill>
        </p:grpSpPr>
        <p:sp>
          <p:nvSpPr>
            <p:cNvPr id="129" name="Shape 2759"/>
            <p:cNvSpPr/>
            <p:nvPr/>
          </p:nvSpPr>
          <p:spPr>
            <a:xfrm>
              <a:off x="647734" y="0"/>
              <a:ext cx="1054133"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panose="020F0502020204030204"/>
                  <a:ea typeface="Calibri" panose="020F0502020204030204"/>
                  <a:cs typeface="Calibri" panose="020F0502020204030204"/>
                  <a:sym typeface="Calibri" panose="020F0502020204030204"/>
                </a:defRPr>
              </a:pPr>
              <a:r>
                <a:rPr lang="en-US" sz="1600" b="1" smtClean="0">
                  <a:solidFill>
                    <a:srgbClr val="595959"/>
                  </a:solidFill>
                  <a:latin typeface="+mn-lt"/>
                  <a:ea typeface="+mn-ea"/>
                  <a:cs typeface="+mn-cs"/>
                  <a:sym typeface="Helvetica"/>
                </a:rPr>
                <a:t>Our Offices</a:t>
              </a:r>
              <a:endParaRPr sz="1600" b="1">
                <a:solidFill>
                  <a:srgbClr val="595959"/>
                </a:solidFill>
                <a:latin typeface="+mn-lt"/>
                <a:ea typeface="+mn-ea"/>
                <a:cs typeface="+mn-cs"/>
                <a:sym typeface="Helvetica"/>
              </a:endParaRPr>
            </a:p>
          </p:txBody>
        </p:sp>
        <p:sp>
          <p:nvSpPr>
            <p:cNvPr id="130" name="Shape 2760"/>
            <p:cNvSpPr/>
            <p:nvPr/>
          </p:nvSpPr>
          <p:spPr>
            <a:xfrm>
              <a:off x="0" y="255429"/>
              <a:ext cx="2359479" cy="461662"/>
            </a:xfrm>
            <a:prstGeom prst="rect">
              <a:avLst/>
            </a:prstGeom>
            <a:noFill/>
            <a:ln w="12700" cap="flat">
              <a:noFill/>
              <a:miter lim="400000"/>
            </a:ln>
            <a:effectLst/>
          </p:spPr>
          <p:txBody>
            <a:bodyPr wrap="square" lIns="45719" tIns="45719" rIns="45719" bIns="45719" numCol="1" anchor="t">
              <a:spAutoFit/>
            </a:bodyPr>
            <a:lstStyle>
              <a:lvl1pPr algn="ctr">
                <a:defRPr sz="1200">
                  <a:solidFill>
                    <a:srgbClr val="595959"/>
                  </a:solidFill>
                </a:defRPr>
              </a:lvl1pPr>
            </a:lstStyle>
            <a:p>
              <a:r>
                <a:rPr lang="en-US"/>
                <a:t>Lorem ipsum dolor sit amet, diam donec neque nisl nibh, ante dolor.</a:t>
              </a:r>
              <a:endParaRPr lang="en-US"/>
            </a:p>
          </p:txBody>
        </p:sp>
      </p:grpSp>
      <p:sp>
        <p:nvSpPr>
          <p:cNvPr id="128" name="Shape 2762"/>
          <p:cNvSpPr/>
          <p:nvPr/>
        </p:nvSpPr>
        <p:spPr>
          <a:xfrm>
            <a:off x="7072987" y="3588914"/>
            <a:ext cx="574835" cy="637541"/>
          </a:xfrm>
          <a:prstGeom prst="rect">
            <a:avLst/>
          </a:prstGeom>
          <a:noFill/>
          <a:ln w="12700" cap="flat">
            <a:noFill/>
            <a:miter lim="400000"/>
          </a:ln>
          <a:effec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panose="020F0502020204030204"/>
                <a:ea typeface="Calibri" panose="020F0502020204030204"/>
                <a:cs typeface="Calibri" panose="020F0502020204030204"/>
                <a:sym typeface="Calibri" panose="020F0502020204030204"/>
              </a:defRPr>
            </a:pPr>
            <a:r>
              <a:rPr sz="3200">
                <a:solidFill>
                  <a:srgbClr val="595959"/>
                </a:solidFill>
                <a:latin typeface="Roboto Black"/>
                <a:ea typeface="Roboto Black"/>
                <a:cs typeface="Roboto Black"/>
                <a:sym typeface="Roboto Black"/>
              </a:rPr>
              <a:t>07</a:t>
            </a:r>
            <a:endParaRPr sz="3200">
              <a:solidFill>
                <a:srgbClr val="595959"/>
              </a:solidFill>
              <a:latin typeface="Roboto Black"/>
              <a:ea typeface="Roboto Black"/>
              <a:cs typeface="Roboto Black"/>
              <a:sym typeface="Roboto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fld>
            <a:endParaRPr lang="en-US" dirty="0"/>
          </a:p>
        </p:txBody>
      </p:sp>
      <p:sp>
        <p:nvSpPr>
          <p:cNvPr id="9" name="Content Placeholder 6"/>
          <p:cNvSpPr txBox="1"/>
          <p:nvPr/>
        </p:nvSpPr>
        <p:spPr>
          <a:xfrm>
            <a:off x="838200" y="1526330"/>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tabLst>
                <a:tab pos="9436100" algn="l"/>
              </a:tabLst>
              <a:defRPr/>
            </a:pPr>
            <a:r>
              <a:rPr kumimoji="0" lang="en-US" sz="2800" b="1"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PART 1 </a:t>
            </a:r>
            <a:r>
              <a:rPr kumimoji="0" lang="en-US" sz="2800" b="1"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4</a:t>
            </a:r>
            <a:endPar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1.1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endPar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1.1.a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6</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1.1.b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16</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1.1.c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19</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1.2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22</a:t>
            </a:r>
            <a:endPar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1.3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37</a:t>
            </a:r>
            <a:endPar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2400"/>
              </a:spcBef>
              <a:spcAft>
                <a:spcPts val="0"/>
              </a:spcAft>
              <a:buClrTx/>
              <a:buSzTx/>
              <a:buFont typeface="Arial" panose="020B0604020202090204" pitchFamily="34" charset="0"/>
              <a:buChar char="•"/>
              <a:tabLst>
                <a:tab pos="9436100" algn="l"/>
              </a:tabLst>
              <a:defRPr/>
            </a:pPr>
            <a:r>
              <a:rPr kumimoji="0" lang="en-US" sz="2800" b="1"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PART 2 </a:t>
            </a:r>
            <a:r>
              <a:rPr kumimoji="0" lang="en-US" sz="2800" b="1"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56</a:t>
            </a:r>
            <a:endPar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2.1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57</a:t>
            </a:r>
            <a:endPar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2.1.a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58</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2.1.b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65</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2.1.c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72</a:t>
            </a:r>
            <a:endPar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2.2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82</a:t>
            </a:r>
            <a:endPar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9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2.3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95</a:t>
            </a:r>
            <a:endPar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9" name="矩形 19"/>
          <p:cNvSpPr/>
          <p:nvPr/>
        </p:nvSpPr>
        <p:spPr>
          <a:xfrm>
            <a:off x="1169843" y="2740089"/>
            <a:ext cx="873900" cy="83093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文本框 27"/>
          <p:cNvSpPr txBox="1"/>
          <p:nvPr/>
        </p:nvSpPr>
        <p:spPr>
          <a:xfrm>
            <a:off x="747292" y="3718983"/>
            <a:ext cx="1719002" cy="338554"/>
          </a:xfrm>
          <a:prstGeom prst="rect">
            <a:avLst/>
          </a:prstGeom>
          <a:noFill/>
        </p:spPr>
        <p:txBody>
          <a:bodyPr wrap="square" rtlCol="0">
            <a:spAutoFit/>
          </a:bodyPr>
          <a:lstStyle/>
          <a:p>
            <a:pPr algn="ctr"/>
            <a:r>
              <a:rPr lang="en-US" altLang="zh-CN" sz="1600" b="1" cap="all">
                <a:solidFill>
                  <a:schemeClr val="accent6"/>
                </a:solidFill>
                <a:ea typeface="微软雅黑" panose="020B0503020204020204" pitchFamily="34" charset="-122"/>
              </a:rPr>
              <a:t>Some title here</a:t>
            </a:r>
            <a:endParaRPr lang="en-US" altLang="zh-CN" sz="1600" b="1" cap="all">
              <a:solidFill>
                <a:schemeClr val="accent6"/>
              </a:solidFill>
              <a:ea typeface="微软雅黑" panose="020B0503020204020204" pitchFamily="34" charset="-122"/>
            </a:endParaRPr>
          </a:p>
        </p:txBody>
      </p:sp>
      <p:cxnSp>
        <p:nvCxnSpPr>
          <p:cNvPr id="15" name="直接连接符 29"/>
          <p:cNvCxnSpPr/>
          <p:nvPr/>
        </p:nvCxnSpPr>
        <p:spPr>
          <a:xfrm>
            <a:off x="1010990" y="4120515"/>
            <a:ext cx="119160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文本框 33"/>
          <p:cNvSpPr txBox="1"/>
          <p:nvPr/>
        </p:nvSpPr>
        <p:spPr>
          <a:xfrm>
            <a:off x="615713" y="4365801"/>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r>
              <a:rPr lang="en-US" sz="1400" smtClean="0">
                <a:solidFill>
                  <a:schemeClr val="tx1">
                    <a:lumMod val="75000"/>
                  </a:schemeClr>
                </a:solidFill>
              </a:rPr>
              <a:t>.</a:t>
            </a:r>
            <a:endParaRPr lang="en-US" sz="1400">
              <a:solidFill>
                <a:schemeClr val="tx1">
                  <a:lumMod val="75000"/>
                </a:schemeClr>
              </a:solidFill>
            </a:endParaRPr>
          </a:p>
        </p:txBody>
      </p:sp>
      <p:sp>
        <p:nvSpPr>
          <p:cNvPr id="19" name="矩形 20"/>
          <p:cNvSpPr/>
          <p:nvPr/>
        </p:nvSpPr>
        <p:spPr>
          <a:xfrm>
            <a:off x="3347320" y="2740089"/>
            <a:ext cx="873900" cy="83093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文本框 34"/>
          <p:cNvSpPr txBox="1"/>
          <p:nvPr/>
        </p:nvSpPr>
        <p:spPr>
          <a:xfrm>
            <a:off x="2924769" y="3718983"/>
            <a:ext cx="1719002" cy="338554"/>
          </a:xfrm>
          <a:prstGeom prst="rect">
            <a:avLst/>
          </a:prstGeom>
          <a:noFill/>
        </p:spPr>
        <p:txBody>
          <a:bodyPr wrap="square" rtlCol="0">
            <a:spAutoFit/>
          </a:bodyPr>
          <a:lstStyle/>
          <a:p>
            <a:pPr algn="ctr"/>
            <a:r>
              <a:rPr lang="en-US" altLang="zh-CN" sz="1600" b="1" cap="all">
                <a:solidFill>
                  <a:schemeClr val="accent5"/>
                </a:solidFill>
                <a:ea typeface="微软雅黑" panose="020B0503020204020204" pitchFamily="34" charset="-122"/>
              </a:rPr>
              <a:t>Some title here</a:t>
            </a:r>
            <a:endParaRPr lang="en-US" altLang="zh-CN" sz="1600" b="1" cap="all">
              <a:solidFill>
                <a:schemeClr val="accent5"/>
              </a:solidFill>
              <a:ea typeface="微软雅黑" panose="020B0503020204020204" pitchFamily="34" charset="-122"/>
            </a:endParaRPr>
          </a:p>
        </p:txBody>
      </p:sp>
      <p:cxnSp>
        <p:nvCxnSpPr>
          <p:cNvPr id="21" name="直接连接符 35"/>
          <p:cNvCxnSpPr/>
          <p:nvPr/>
        </p:nvCxnSpPr>
        <p:spPr>
          <a:xfrm>
            <a:off x="3188467" y="4120515"/>
            <a:ext cx="119160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文本框 36"/>
          <p:cNvSpPr txBox="1"/>
          <p:nvPr/>
        </p:nvSpPr>
        <p:spPr>
          <a:xfrm>
            <a:off x="2793190" y="4365801"/>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endParaRPr lang="en-US" sz="1400">
              <a:solidFill>
                <a:schemeClr val="tx1">
                  <a:lumMod val="75000"/>
                </a:schemeClr>
              </a:solidFill>
            </a:endParaRPr>
          </a:p>
        </p:txBody>
      </p:sp>
      <p:sp>
        <p:nvSpPr>
          <p:cNvPr id="25" name="矩形 22"/>
          <p:cNvSpPr/>
          <p:nvPr/>
        </p:nvSpPr>
        <p:spPr>
          <a:xfrm>
            <a:off x="5524797" y="2740089"/>
            <a:ext cx="873900" cy="83093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文本框 37"/>
          <p:cNvSpPr txBox="1"/>
          <p:nvPr/>
        </p:nvSpPr>
        <p:spPr>
          <a:xfrm>
            <a:off x="5102246" y="3718983"/>
            <a:ext cx="1719002" cy="338554"/>
          </a:xfrm>
          <a:prstGeom prst="rect">
            <a:avLst/>
          </a:prstGeom>
          <a:noFill/>
        </p:spPr>
        <p:txBody>
          <a:bodyPr wrap="square" rtlCol="0">
            <a:spAutoFit/>
          </a:bodyPr>
          <a:lstStyle/>
          <a:p>
            <a:pPr algn="ctr"/>
            <a:r>
              <a:rPr lang="en-US" altLang="zh-CN" sz="1600" b="1" cap="all">
                <a:solidFill>
                  <a:schemeClr val="accent3"/>
                </a:solidFill>
                <a:ea typeface="微软雅黑" panose="020B0503020204020204" pitchFamily="34" charset="-122"/>
              </a:rPr>
              <a:t>Some title here</a:t>
            </a:r>
            <a:endParaRPr lang="en-US" altLang="zh-CN" sz="1600" b="1" cap="all">
              <a:solidFill>
                <a:schemeClr val="accent3"/>
              </a:solidFill>
              <a:ea typeface="微软雅黑" panose="020B0503020204020204" pitchFamily="34" charset="-122"/>
            </a:endParaRPr>
          </a:p>
        </p:txBody>
      </p:sp>
      <p:cxnSp>
        <p:nvCxnSpPr>
          <p:cNvPr id="29" name="直接连接符 38"/>
          <p:cNvCxnSpPr/>
          <p:nvPr/>
        </p:nvCxnSpPr>
        <p:spPr>
          <a:xfrm>
            <a:off x="5365944" y="4120515"/>
            <a:ext cx="119160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文本框 39"/>
          <p:cNvSpPr txBox="1"/>
          <p:nvPr/>
        </p:nvSpPr>
        <p:spPr>
          <a:xfrm>
            <a:off x="4970667"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endParaRPr lang="en-US" sz="1400">
              <a:solidFill>
                <a:schemeClr val="tx1">
                  <a:lumMod val="75000"/>
                </a:schemeClr>
              </a:solidFill>
            </a:endParaRPr>
          </a:p>
        </p:txBody>
      </p:sp>
      <p:sp>
        <p:nvSpPr>
          <p:cNvPr id="33" name="矩形 21"/>
          <p:cNvSpPr/>
          <p:nvPr/>
        </p:nvSpPr>
        <p:spPr>
          <a:xfrm>
            <a:off x="7702274" y="2740089"/>
            <a:ext cx="873900" cy="8309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文本框 40"/>
          <p:cNvSpPr txBox="1"/>
          <p:nvPr/>
        </p:nvSpPr>
        <p:spPr>
          <a:xfrm>
            <a:off x="7279723" y="3718983"/>
            <a:ext cx="1719002" cy="338554"/>
          </a:xfrm>
          <a:prstGeom prst="rect">
            <a:avLst/>
          </a:prstGeom>
          <a:noFill/>
        </p:spPr>
        <p:txBody>
          <a:bodyPr wrap="square" rtlCol="0">
            <a:spAutoFit/>
          </a:bodyPr>
          <a:lstStyle/>
          <a:p>
            <a:pPr algn="ctr"/>
            <a:r>
              <a:rPr lang="en-US" altLang="zh-CN" sz="1600" b="1" cap="all">
                <a:solidFill>
                  <a:schemeClr val="accent2"/>
                </a:solidFill>
                <a:ea typeface="微软雅黑" panose="020B0503020204020204" pitchFamily="34" charset="-122"/>
              </a:rPr>
              <a:t>Some title here</a:t>
            </a:r>
            <a:endParaRPr lang="en-US" altLang="zh-CN" sz="1600" b="1" cap="all">
              <a:solidFill>
                <a:schemeClr val="accent2"/>
              </a:solidFill>
              <a:ea typeface="微软雅黑" panose="020B0503020204020204" pitchFamily="34" charset="-122"/>
            </a:endParaRPr>
          </a:p>
        </p:txBody>
      </p:sp>
      <p:cxnSp>
        <p:nvCxnSpPr>
          <p:cNvPr id="37" name="直接连接符 41"/>
          <p:cNvCxnSpPr/>
          <p:nvPr/>
        </p:nvCxnSpPr>
        <p:spPr>
          <a:xfrm>
            <a:off x="7543421" y="4120515"/>
            <a:ext cx="119160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42"/>
          <p:cNvSpPr txBox="1"/>
          <p:nvPr/>
        </p:nvSpPr>
        <p:spPr>
          <a:xfrm>
            <a:off x="7148144"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endParaRPr lang="en-US" sz="1400">
              <a:solidFill>
                <a:schemeClr val="tx1">
                  <a:lumMod val="75000"/>
                </a:schemeClr>
              </a:solidFill>
            </a:endParaRPr>
          </a:p>
        </p:txBody>
      </p:sp>
      <p:sp>
        <p:nvSpPr>
          <p:cNvPr id="50" name="矩形 22"/>
          <p:cNvSpPr/>
          <p:nvPr/>
        </p:nvSpPr>
        <p:spPr>
          <a:xfrm>
            <a:off x="9879750" y="2740089"/>
            <a:ext cx="873900" cy="8309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文本框 37"/>
          <p:cNvSpPr txBox="1"/>
          <p:nvPr/>
        </p:nvSpPr>
        <p:spPr>
          <a:xfrm>
            <a:off x="9457199" y="3718983"/>
            <a:ext cx="1719002" cy="338554"/>
          </a:xfrm>
          <a:prstGeom prst="rect">
            <a:avLst/>
          </a:prstGeom>
          <a:noFill/>
        </p:spPr>
        <p:txBody>
          <a:bodyPr wrap="square" rtlCol="0">
            <a:spAutoFit/>
          </a:bodyPr>
          <a:lstStyle/>
          <a:p>
            <a:pPr algn="ctr"/>
            <a:r>
              <a:rPr lang="en-US" altLang="zh-CN" sz="1600" b="1" cap="all">
                <a:solidFill>
                  <a:schemeClr val="accent4"/>
                </a:solidFill>
                <a:ea typeface="微软雅黑" panose="020B0503020204020204" pitchFamily="34" charset="-122"/>
              </a:rPr>
              <a:t>Some title here</a:t>
            </a:r>
            <a:endParaRPr lang="en-US" altLang="zh-CN" sz="1600" b="1" cap="all">
              <a:solidFill>
                <a:schemeClr val="accent4"/>
              </a:solidFill>
              <a:ea typeface="微软雅黑" panose="020B0503020204020204" pitchFamily="34" charset="-122"/>
            </a:endParaRPr>
          </a:p>
        </p:txBody>
      </p:sp>
      <p:cxnSp>
        <p:nvCxnSpPr>
          <p:cNvPr id="47" name="直接连接符 38"/>
          <p:cNvCxnSpPr/>
          <p:nvPr/>
        </p:nvCxnSpPr>
        <p:spPr>
          <a:xfrm>
            <a:off x="9720897" y="4120515"/>
            <a:ext cx="119160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文本框 39"/>
          <p:cNvSpPr txBox="1"/>
          <p:nvPr/>
        </p:nvSpPr>
        <p:spPr>
          <a:xfrm>
            <a:off x="9325620"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endParaRPr lang="en-US" sz="1400">
              <a:solidFill>
                <a:schemeClr val="tx1">
                  <a:lumMod val="75000"/>
                </a:schemeClr>
              </a:solidFill>
            </a:endParaRPr>
          </a:p>
        </p:txBody>
      </p:sp>
      <p:grpSp>
        <p:nvGrpSpPr>
          <p:cNvPr id="17" name="Group 16"/>
          <p:cNvGrpSpPr/>
          <p:nvPr/>
        </p:nvGrpSpPr>
        <p:grpSpPr>
          <a:xfrm>
            <a:off x="1427095" y="1887671"/>
            <a:ext cx="359394" cy="675891"/>
            <a:chOff x="1427095" y="1640478"/>
            <a:chExt cx="359394" cy="675891"/>
          </a:xfrm>
        </p:grpSpPr>
        <p:sp>
          <p:nvSpPr>
            <p:cNvPr id="40"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13" name="TextBox 12"/>
            <p:cNvSpPr txBox="1"/>
            <p:nvPr/>
          </p:nvSpPr>
          <p:spPr>
            <a:xfrm>
              <a:off x="1427095" y="1947037"/>
              <a:ext cx="359394" cy="369332"/>
            </a:xfrm>
            <a:prstGeom prst="rect">
              <a:avLst/>
            </a:prstGeom>
            <a:noFill/>
          </p:spPr>
          <p:txBody>
            <a:bodyPr wrap="none" rtlCol="0" anchor="ctr">
              <a:spAutoFit/>
            </a:bodyPr>
            <a:lstStyle/>
            <a:p>
              <a:pPr algn="ctr"/>
              <a:r>
                <a:rPr lang="en-US" smtClean="0">
                  <a:solidFill>
                    <a:schemeClr val="bg1">
                      <a:lumMod val="65000"/>
                    </a:schemeClr>
                  </a:solidFill>
                </a:rPr>
                <a:t>5’</a:t>
              </a:r>
              <a:endParaRPr lang="en-US">
                <a:solidFill>
                  <a:schemeClr val="bg1">
                    <a:lumMod val="65000"/>
                  </a:schemeClr>
                </a:solidFill>
              </a:endParaRPr>
            </a:p>
          </p:txBody>
        </p:sp>
      </p:grpSp>
      <p:grpSp>
        <p:nvGrpSpPr>
          <p:cNvPr id="43" name="Group 42"/>
          <p:cNvGrpSpPr/>
          <p:nvPr/>
        </p:nvGrpSpPr>
        <p:grpSpPr>
          <a:xfrm>
            <a:off x="3546064" y="1887671"/>
            <a:ext cx="476413" cy="675891"/>
            <a:chOff x="1368586" y="1640478"/>
            <a:chExt cx="476413" cy="675891"/>
          </a:xfrm>
        </p:grpSpPr>
        <p:sp>
          <p:nvSpPr>
            <p:cNvPr id="44"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45" name="TextBox 44"/>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15’</a:t>
              </a:r>
              <a:endParaRPr lang="en-US">
                <a:solidFill>
                  <a:schemeClr val="bg1">
                    <a:lumMod val="65000"/>
                  </a:schemeClr>
                </a:solidFill>
              </a:endParaRPr>
            </a:p>
          </p:txBody>
        </p:sp>
      </p:grpSp>
      <p:grpSp>
        <p:nvGrpSpPr>
          <p:cNvPr id="51" name="Group 50"/>
          <p:cNvGrpSpPr/>
          <p:nvPr/>
        </p:nvGrpSpPr>
        <p:grpSpPr>
          <a:xfrm>
            <a:off x="5723541" y="1887671"/>
            <a:ext cx="476413" cy="675891"/>
            <a:chOff x="1368586" y="1640478"/>
            <a:chExt cx="476413" cy="675891"/>
          </a:xfrm>
        </p:grpSpPr>
        <p:sp>
          <p:nvSpPr>
            <p:cNvPr id="52"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3" name="TextBox 52"/>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25’</a:t>
              </a:r>
              <a:endParaRPr lang="en-US">
                <a:solidFill>
                  <a:schemeClr val="bg1">
                    <a:lumMod val="65000"/>
                  </a:schemeClr>
                </a:solidFill>
              </a:endParaRPr>
            </a:p>
          </p:txBody>
        </p:sp>
      </p:grpSp>
      <p:grpSp>
        <p:nvGrpSpPr>
          <p:cNvPr id="54" name="Group 53"/>
          <p:cNvGrpSpPr/>
          <p:nvPr/>
        </p:nvGrpSpPr>
        <p:grpSpPr>
          <a:xfrm>
            <a:off x="7901018" y="1887671"/>
            <a:ext cx="476413" cy="675891"/>
            <a:chOff x="1368586" y="1640478"/>
            <a:chExt cx="476413" cy="675891"/>
          </a:xfrm>
        </p:grpSpPr>
        <p:sp>
          <p:nvSpPr>
            <p:cNvPr id="55"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6" name="TextBox 55"/>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10’</a:t>
              </a:r>
              <a:endParaRPr lang="en-US">
                <a:solidFill>
                  <a:schemeClr val="bg1">
                    <a:lumMod val="65000"/>
                  </a:schemeClr>
                </a:solidFill>
              </a:endParaRPr>
            </a:p>
          </p:txBody>
        </p:sp>
      </p:grpSp>
      <p:grpSp>
        <p:nvGrpSpPr>
          <p:cNvPr id="57" name="Group 56"/>
          <p:cNvGrpSpPr/>
          <p:nvPr/>
        </p:nvGrpSpPr>
        <p:grpSpPr>
          <a:xfrm>
            <a:off x="10137003" y="1887671"/>
            <a:ext cx="359394" cy="675891"/>
            <a:chOff x="1427095" y="1640478"/>
            <a:chExt cx="359394" cy="675891"/>
          </a:xfrm>
        </p:grpSpPr>
        <p:sp>
          <p:nvSpPr>
            <p:cNvPr id="58"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9" name="TextBox 58"/>
            <p:cNvSpPr txBox="1"/>
            <p:nvPr/>
          </p:nvSpPr>
          <p:spPr>
            <a:xfrm>
              <a:off x="1427095" y="1947037"/>
              <a:ext cx="359394" cy="369332"/>
            </a:xfrm>
            <a:prstGeom prst="rect">
              <a:avLst/>
            </a:prstGeom>
            <a:noFill/>
          </p:spPr>
          <p:txBody>
            <a:bodyPr wrap="none" rtlCol="0" anchor="ctr">
              <a:spAutoFit/>
            </a:bodyPr>
            <a:lstStyle/>
            <a:p>
              <a:pPr algn="ctr"/>
              <a:r>
                <a:rPr lang="en-US" smtClean="0">
                  <a:solidFill>
                    <a:schemeClr val="bg1">
                      <a:lumMod val="65000"/>
                    </a:schemeClr>
                  </a:solidFill>
                </a:rPr>
                <a:t>5’</a:t>
              </a:r>
              <a:endParaRPr lang="en-US">
                <a:solidFill>
                  <a:schemeClr val="bg1">
                    <a:lumMod val="65000"/>
                  </a:schemeClr>
                </a:solidFill>
              </a:endParaRPr>
            </a:p>
          </p:txBody>
        </p:sp>
      </p:grpSp>
      <p:sp>
        <p:nvSpPr>
          <p:cNvPr id="60" name="Shape 2554"/>
          <p:cNvSpPr/>
          <p:nvPr/>
        </p:nvSpPr>
        <p:spPr>
          <a:xfrm>
            <a:off x="10006941" y="2873955"/>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4"/>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1" name="Shape 2587"/>
          <p:cNvSpPr/>
          <p:nvPr/>
        </p:nvSpPr>
        <p:spPr>
          <a:xfrm>
            <a:off x="1374233" y="2922995"/>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6"/>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2" name="Shape 2545"/>
          <p:cNvSpPr/>
          <p:nvPr/>
        </p:nvSpPr>
        <p:spPr>
          <a:xfrm>
            <a:off x="3500538" y="287182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5"/>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3" name="Shape 2604"/>
          <p:cNvSpPr/>
          <p:nvPr/>
        </p:nvSpPr>
        <p:spPr>
          <a:xfrm>
            <a:off x="5709358" y="2949055"/>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3"/>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4" name="Shape 2617"/>
          <p:cNvSpPr/>
          <p:nvPr/>
        </p:nvSpPr>
        <p:spPr>
          <a:xfrm>
            <a:off x="7816854" y="2891769"/>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2694024" y="-9248"/>
            <a:ext cx="637083"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33"/>
          <p:cNvSpPr/>
          <p:nvPr/>
        </p:nvSpPr>
        <p:spPr>
          <a:xfrm>
            <a:off x="3775363" y="1379072"/>
            <a:ext cx="391928"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38"/>
          <p:cNvSpPr/>
          <p:nvPr/>
        </p:nvSpPr>
        <p:spPr>
          <a:xfrm>
            <a:off x="4199327" y="3148773"/>
            <a:ext cx="168482"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43"/>
          <p:cNvSpPr/>
          <p:nvPr/>
        </p:nvSpPr>
        <p:spPr>
          <a:xfrm>
            <a:off x="3775370" y="4769236"/>
            <a:ext cx="391921"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46"/>
          <p:cNvSpPr/>
          <p:nvPr/>
        </p:nvSpPr>
        <p:spPr>
          <a:xfrm>
            <a:off x="2694022" y="6332502"/>
            <a:ext cx="638189"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2855640" y="278070"/>
            <a:ext cx="1368152" cy="13681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39716" y="1922640"/>
            <a:ext cx="1368152" cy="13681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39716" y="3567210"/>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55640" y="5211779"/>
            <a:ext cx="1368152" cy="1368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p:nvPr/>
        </p:nvSpPr>
        <p:spPr>
          <a:xfrm rot="16200000">
            <a:off x="-1651706" y="2766220"/>
            <a:ext cx="6111536" cy="1325563"/>
          </a:xfrm>
          <a:prstGeom prst="rect">
            <a:avLst/>
          </a:prstGeom>
        </p:spPr>
        <p:txBody>
          <a:bodyPr anchor="ctr">
            <a:normAutofit/>
          </a:bodyPr>
          <a:lst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5400" smtClean="0">
                <a:solidFill>
                  <a:schemeClr val="tx2"/>
                </a:solidFill>
              </a:rPr>
              <a:t>Table of Contents</a:t>
            </a:r>
            <a:endParaRPr lang="en-US" sz="5400">
              <a:solidFill>
                <a:schemeClr val="tx2"/>
              </a:solidFill>
            </a:endParaRPr>
          </a:p>
        </p:txBody>
      </p:sp>
      <p:grpSp>
        <p:nvGrpSpPr>
          <p:cNvPr id="46" name="Group 45"/>
          <p:cNvGrpSpPr/>
          <p:nvPr/>
        </p:nvGrpSpPr>
        <p:grpSpPr>
          <a:xfrm>
            <a:off x="4655840" y="278070"/>
            <a:ext cx="3816424" cy="1200329"/>
            <a:chOff x="4655840" y="219323"/>
            <a:chExt cx="3816424" cy="1200329"/>
          </a:xfrm>
        </p:grpSpPr>
        <p:sp>
          <p:nvSpPr>
            <p:cNvPr id="48" name="TextBox 47"/>
            <p:cNvSpPr txBox="1"/>
            <p:nvPr/>
          </p:nvSpPr>
          <p:spPr>
            <a:xfrm>
              <a:off x="4655840" y="219323"/>
              <a:ext cx="2278188"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49" name="TextBox 48"/>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grpSp>
        <p:nvGrpSpPr>
          <p:cNvPr id="51" name="Group 50"/>
          <p:cNvGrpSpPr/>
          <p:nvPr/>
        </p:nvGrpSpPr>
        <p:grpSpPr>
          <a:xfrm>
            <a:off x="5519936" y="1924643"/>
            <a:ext cx="3816424" cy="1200329"/>
            <a:chOff x="4655840" y="219323"/>
            <a:chExt cx="3816424" cy="1200329"/>
          </a:xfrm>
        </p:grpSpPr>
        <p:sp>
          <p:nvSpPr>
            <p:cNvPr id="52" name="TextBox 51"/>
            <p:cNvSpPr txBox="1"/>
            <p:nvPr/>
          </p:nvSpPr>
          <p:spPr>
            <a:xfrm>
              <a:off x="4655840" y="219323"/>
              <a:ext cx="2278188"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53" name="TextBox 52"/>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grpSp>
        <p:nvGrpSpPr>
          <p:cNvPr id="54" name="Group 53"/>
          <p:cNvGrpSpPr/>
          <p:nvPr/>
        </p:nvGrpSpPr>
        <p:grpSpPr>
          <a:xfrm>
            <a:off x="5519936" y="3571216"/>
            <a:ext cx="3816424" cy="1200329"/>
            <a:chOff x="4655840" y="219323"/>
            <a:chExt cx="3816424" cy="1200329"/>
          </a:xfrm>
        </p:grpSpPr>
        <p:sp>
          <p:nvSpPr>
            <p:cNvPr id="55" name="TextBox 54"/>
            <p:cNvSpPr txBox="1"/>
            <p:nvPr/>
          </p:nvSpPr>
          <p:spPr>
            <a:xfrm>
              <a:off x="4655840" y="219323"/>
              <a:ext cx="2278188"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6" name="TextBox 55"/>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grpSp>
        <p:nvGrpSpPr>
          <p:cNvPr id="57" name="Group 56"/>
          <p:cNvGrpSpPr/>
          <p:nvPr/>
        </p:nvGrpSpPr>
        <p:grpSpPr>
          <a:xfrm>
            <a:off x="4655840" y="5217789"/>
            <a:ext cx="3816424" cy="1200329"/>
            <a:chOff x="4655840" y="219323"/>
            <a:chExt cx="3816424" cy="1200329"/>
          </a:xfrm>
        </p:grpSpPr>
        <p:sp>
          <p:nvSpPr>
            <p:cNvPr id="58" name="TextBox 57"/>
            <p:cNvSpPr txBox="1"/>
            <p:nvPr/>
          </p:nvSpPr>
          <p:spPr>
            <a:xfrm>
              <a:off x="4655840" y="219323"/>
              <a:ext cx="2278188" cy="369332"/>
            </a:xfrm>
            <a:prstGeom prst="rect">
              <a:avLst/>
            </a:prstGeom>
            <a:noFill/>
          </p:spPr>
          <p:txBody>
            <a:bodyPr wrap="none" rtlCol="0">
              <a:spAutoFit/>
            </a:bodyPr>
            <a:lstStyle/>
            <a:p>
              <a:r>
                <a:rPr lang="en-US" b="1" cap="all" smtClean="0">
                  <a:solidFill>
                    <a:schemeClr val="accent2"/>
                  </a:solidFill>
                </a:rPr>
                <a:t>04 - Some title here</a:t>
              </a:r>
              <a:endParaRPr lang="en-US" b="1" cap="all">
                <a:solidFill>
                  <a:schemeClr val="accent2"/>
                </a:solidFill>
              </a:endParaRPr>
            </a:p>
          </p:txBody>
        </p:sp>
        <p:sp>
          <p:nvSpPr>
            <p:cNvPr id="59" name="TextBox 58"/>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endParaRPr lang="en-US" sz="1200"/>
            </a:p>
          </p:txBody>
        </p:sp>
      </p:grpSp>
      <p:sp>
        <p:nvSpPr>
          <p:cNvPr id="60" name="Oval 59"/>
          <p:cNvSpPr/>
          <p:nvPr/>
        </p:nvSpPr>
        <p:spPr>
          <a:xfrm>
            <a:off x="3027109"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11185" y="209975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711185" y="3733033"/>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034793"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2554"/>
          <p:cNvSpPr/>
          <p:nvPr/>
        </p:nvSpPr>
        <p:spPr>
          <a:xfrm>
            <a:off x="3222496" y="5549704"/>
            <a:ext cx="759972" cy="69088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5" name="Shape 2587"/>
          <p:cNvSpPr/>
          <p:nvPr/>
        </p:nvSpPr>
        <p:spPr>
          <a:xfrm>
            <a:off x="3252778" y="654531"/>
            <a:ext cx="570568" cy="57056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6" name="Shape 2545"/>
          <p:cNvSpPr/>
          <p:nvPr/>
        </p:nvSpPr>
        <p:spPr>
          <a:xfrm>
            <a:off x="3875732" y="2265885"/>
            <a:ext cx="696117" cy="696117"/>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7" name="Shape 2604"/>
          <p:cNvSpPr/>
          <p:nvPr/>
        </p:nvSpPr>
        <p:spPr>
          <a:xfrm>
            <a:off x="3914183" y="4002990"/>
            <a:ext cx="619217" cy="50663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1030866" y="-9248"/>
            <a:ext cx="637083"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33"/>
          <p:cNvSpPr/>
          <p:nvPr/>
        </p:nvSpPr>
        <p:spPr>
          <a:xfrm>
            <a:off x="2112205" y="1379072"/>
            <a:ext cx="391928"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38"/>
          <p:cNvSpPr/>
          <p:nvPr/>
        </p:nvSpPr>
        <p:spPr>
          <a:xfrm>
            <a:off x="2536169" y="3148773"/>
            <a:ext cx="168482"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43"/>
          <p:cNvSpPr/>
          <p:nvPr/>
        </p:nvSpPr>
        <p:spPr>
          <a:xfrm>
            <a:off x="2112212" y="4769236"/>
            <a:ext cx="391921"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46"/>
          <p:cNvSpPr/>
          <p:nvPr/>
        </p:nvSpPr>
        <p:spPr>
          <a:xfrm>
            <a:off x="1030864" y="6332502"/>
            <a:ext cx="638189"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flipH="1">
            <a:off x="11514386" y="-9248"/>
            <a:ext cx="636796"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31"/>
          <p:cNvSpPr/>
          <p:nvPr/>
        </p:nvSpPr>
        <p:spPr>
          <a:xfrm flipH="1">
            <a:off x="10678579" y="1379072"/>
            <a:ext cx="391751"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32"/>
          <p:cNvSpPr/>
          <p:nvPr/>
        </p:nvSpPr>
        <p:spPr>
          <a:xfrm flipH="1">
            <a:off x="10478152" y="3148773"/>
            <a:ext cx="168406"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flipH="1">
            <a:off x="10678579" y="4769236"/>
            <a:ext cx="391744"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35"/>
          <p:cNvSpPr/>
          <p:nvPr/>
        </p:nvSpPr>
        <p:spPr>
          <a:xfrm flipH="1">
            <a:off x="11513283" y="6332502"/>
            <a:ext cx="637901"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5"/>
          <p:cNvSpPr txBox="1"/>
          <p:nvPr/>
        </p:nvSpPr>
        <p:spPr>
          <a:xfrm rot="16200000">
            <a:off x="-2562764" y="2766221"/>
            <a:ext cx="6111536" cy="1325563"/>
          </a:xfrm>
          <a:prstGeom prst="rect">
            <a:avLst/>
          </a:prstGeom>
        </p:spPr>
        <p:txBody>
          <a:bodyPr anchor="ctr">
            <a:normAutofit/>
          </a:bodyPr>
          <a:lst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5400" smtClean="0">
                <a:solidFill>
                  <a:schemeClr val="tx2"/>
                </a:solidFill>
              </a:rPr>
              <a:t>Table of Contents</a:t>
            </a:r>
            <a:endParaRPr lang="en-US" sz="5400">
              <a:solidFill>
                <a:schemeClr val="tx2"/>
              </a:solidFill>
            </a:endParaRPr>
          </a:p>
        </p:txBody>
      </p:sp>
      <p:sp>
        <p:nvSpPr>
          <p:cNvPr id="6" name="Oval 5"/>
          <p:cNvSpPr/>
          <p:nvPr/>
        </p:nvSpPr>
        <p:spPr>
          <a:xfrm>
            <a:off x="1192482" y="278070"/>
            <a:ext cx="1368152" cy="13681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76558" y="1922640"/>
            <a:ext cx="1368152" cy="13681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76558" y="3567210"/>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92482" y="5211779"/>
            <a:ext cx="1368152" cy="1368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2779397" y="449539"/>
            <a:ext cx="2995195" cy="1015663"/>
            <a:chOff x="4655840" y="219323"/>
            <a:chExt cx="2995195" cy="1015663"/>
          </a:xfrm>
        </p:grpSpPr>
        <p:sp>
          <p:nvSpPr>
            <p:cNvPr id="48" name="TextBox 47"/>
            <p:cNvSpPr txBox="1"/>
            <p:nvPr/>
          </p:nvSpPr>
          <p:spPr>
            <a:xfrm>
              <a:off x="4655840" y="219323"/>
              <a:ext cx="2278188"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49" name="TextBox 48"/>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a:t>
              </a:r>
              <a:r>
                <a:rPr lang="en-US" sz="1200" smtClean="0"/>
                <a:t>justo</a:t>
              </a:r>
              <a:r>
                <a:rPr lang="en-US" sz="1200"/>
                <a:t>.</a:t>
              </a:r>
              <a:endParaRPr lang="en-US" sz="1200"/>
            </a:p>
          </p:txBody>
        </p:sp>
      </p:grpSp>
      <p:grpSp>
        <p:nvGrpSpPr>
          <p:cNvPr id="51" name="Group 50"/>
          <p:cNvGrpSpPr/>
          <p:nvPr/>
        </p:nvGrpSpPr>
        <p:grpSpPr>
          <a:xfrm>
            <a:off x="3426452" y="2096112"/>
            <a:ext cx="3067203" cy="1015663"/>
            <a:chOff x="4655840" y="219323"/>
            <a:chExt cx="3067203" cy="1015663"/>
          </a:xfrm>
        </p:grpSpPr>
        <p:sp>
          <p:nvSpPr>
            <p:cNvPr id="52" name="TextBox 51"/>
            <p:cNvSpPr txBox="1"/>
            <p:nvPr/>
          </p:nvSpPr>
          <p:spPr>
            <a:xfrm>
              <a:off x="4655840" y="219323"/>
              <a:ext cx="2278188"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53" name="TextBox 52"/>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grpSp>
        <p:nvGrpSpPr>
          <p:cNvPr id="54" name="Group 53"/>
          <p:cNvGrpSpPr/>
          <p:nvPr/>
        </p:nvGrpSpPr>
        <p:grpSpPr>
          <a:xfrm>
            <a:off x="3426452" y="3742685"/>
            <a:ext cx="3067203" cy="1015663"/>
            <a:chOff x="4655840" y="219323"/>
            <a:chExt cx="3067203" cy="1015663"/>
          </a:xfrm>
        </p:grpSpPr>
        <p:sp>
          <p:nvSpPr>
            <p:cNvPr id="55" name="TextBox 54"/>
            <p:cNvSpPr txBox="1"/>
            <p:nvPr/>
          </p:nvSpPr>
          <p:spPr>
            <a:xfrm>
              <a:off x="4655840" y="219323"/>
              <a:ext cx="2278188"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6" name="TextBox 55"/>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grpSp>
        <p:nvGrpSpPr>
          <p:cNvPr id="57" name="Group 56"/>
          <p:cNvGrpSpPr/>
          <p:nvPr/>
        </p:nvGrpSpPr>
        <p:grpSpPr>
          <a:xfrm>
            <a:off x="2779397" y="5389258"/>
            <a:ext cx="2995195" cy="1015663"/>
            <a:chOff x="4655840" y="219323"/>
            <a:chExt cx="2995195" cy="1015663"/>
          </a:xfrm>
        </p:grpSpPr>
        <p:sp>
          <p:nvSpPr>
            <p:cNvPr id="58" name="TextBox 57"/>
            <p:cNvSpPr txBox="1"/>
            <p:nvPr/>
          </p:nvSpPr>
          <p:spPr>
            <a:xfrm>
              <a:off x="4655840" y="219323"/>
              <a:ext cx="2278188" cy="369332"/>
            </a:xfrm>
            <a:prstGeom prst="rect">
              <a:avLst/>
            </a:prstGeom>
            <a:noFill/>
          </p:spPr>
          <p:txBody>
            <a:bodyPr wrap="none" rtlCol="0">
              <a:spAutoFit/>
            </a:bodyPr>
            <a:lstStyle/>
            <a:p>
              <a:r>
                <a:rPr lang="en-US" b="1" cap="all" smtClean="0">
                  <a:solidFill>
                    <a:schemeClr val="accent3"/>
                  </a:solidFill>
                </a:rPr>
                <a:t>04 - Some title here</a:t>
              </a:r>
              <a:endParaRPr lang="en-US" b="1" cap="all">
                <a:solidFill>
                  <a:schemeClr val="accent3"/>
                </a:solidFill>
              </a:endParaRPr>
            </a:p>
          </p:txBody>
        </p:sp>
        <p:sp>
          <p:nvSpPr>
            <p:cNvPr id="59" name="TextBox 58"/>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sp>
        <p:nvSpPr>
          <p:cNvPr id="27" name="Oval 26"/>
          <p:cNvSpPr/>
          <p:nvPr/>
        </p:nvSpPr>
        <p:spPr>
          <a:xfrm flipH="1">
            <a:off x="10622104" y="278070"/>
            <a:ext cx="1367535" cy="13681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9938336" y="1922640"/>
            <a:ext cx="1367535" cy="1368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9938336" y="3567210"/>
            <a:ext cx="1367535" cy="136815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10622104" y="5211779"/>
            <a:ext cx="1367535" cy="136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7320966" y="449539"/>
            <a:ext cx="2995195" cy="1015663"/>
            <a:chOff x="4655840" y="219323"/>
            <a:chExt cx="2995195" cy="1015663"/>
          </a:xfrm>
        </p:grpSpPr>
        <p:sp>
          <p:nvSpPr>
            <p:cNvPr id="38" name="TextBox 37"/>
            <p:cNvSpPr txBox="1"/>
            <p:nvPr/>
          </p:nvSpPr>
          <p:spPr>
            <a:xfrm>
              <a:off x="4655840" y="219323"/>
              <a:ext cx="2278188" cy="369332"/>
            </a:xfrm>
            <a:prstGeom prst="rect">
              <a:avLst/>
            </a:prstGeom>
            <a:noFill/>
          </p:spPr>
          <p:txBody>
            <a:bodyPr wrap="none" rtlCol="0">
              <a:spAutoFit/>
            </a:bodyPr>
            <a:lstStyle/>
            <a:p>
              <a:r>
                <a:rPr lang="en-US" b="1" cap="all" smtClean="0">
                  <a:solidFill>
                    <a:schemeClr val="tx2"/>
                  </a:solidFill>
                </a:rPr>
                <a:t>05 - Some title here</a:t>
              </a:r>
              <a:endParaRPr lang="en-US" b="1" cap="all">
                <a:solidFill>
                  <a:schemeClr val="tx2"/>
                </a:solidFill>
              </a:endParaRPr>
            </a:p>
          </p:txBody>
        </p:sp>
        <p:sp>
          <p:nvSpPr>
            <p:cNvPr id="40" name="TextBox 39"/>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grpSp>
        <p:nvGrpSpPr>
          <p:cNvPr id="41" name="Group 40"/>
          <p:cNvGrpSpPr/>
          <p:nvPr/>
        </p:nvGrpSpPr>
        <p:grpSpPr>
          <a:xfrm>
            <a:off x="7320966" y="5393071"/>
            <a:ext cx="2995195" cy="1015663"/>
            <a:chOff x="4655840" y="219323"/>
            <a:chExt cx="2995195" cy="1015663"/>
          </a:xfrm>
        </p:grpSpPr>
        <p:sp>
          <p:nvSpPr>
            <p:cNvPr id="42" name="TextBox 41"/>
            <p:cNvSpPr txBox="1"/>
            <p:nvPr/>
          </p:nvSpPr>
          <p:spPr>
            <a:xfrm>
              <a:off x="4655840" y="219323"/>
              <a:ext cx="2278188" cy="369332"/>
            </a:xfrm>
            <a:prstGeom prst="rect">
              <a:avLst/>
            </a:prstGeom>
            <a:noFill/>
          </p:spPr>
          <p:txBody>
            <a:bodyPr wrap="none" rtlCol="0">
              <a:spAutoFit/>
            </a:bodyPr>
            <a:lstStyle/>
            <a:p>
              <a:r>
                <a:rPr lang="en-US" b="1" cap="all" smtClean="0">
                  <a:solidFill>
                    <a:schemeClr val="accent1">
                      <a:lumMod val="75000"/>
                    </a:schemeClr>
                  </a:solidFill>
                </a:rPr>
                <a:t>08 - Some title here</a:t>
              </a:r>
              <a:endParaRPr lang="en-US" b="1" cap="all">
                <a:solidFill>
                  <a:schemeClr val="accent1">
                    <a:lumMod val="75000"/>
                  </a:schemeClr>
                </a:solidFill>
              </a:endParaRPr>
            </a:p>
          </p:txBody>
        </p:sp>
        <p:sp>
          <p:nvSpPr>
            <p:cNvPr id="43" name="TextBox 42"/>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grpSp>
        <p:nvGrpSpPr>
          <p:cNvPr id="45" name="Group 44"/>
          <p:cNvGrpSpPr/>
          <p:nvPr/>
        </p:nvGrpSpPr>
        <p:grpSpPr>
          <a:xfrm>
            <a:off x="6800298" y="2096112"/>
            <a:ext cx="3067203" cy="1015663"/>
            <a:chOff x="4655840" y="219323"/>
            <a:chExt cx="3067203" cy="1015663"/>
          </a:xfrm>
        </p:grpSpPr>
        <p:sp>
          <p:nvSpPr>
            <p:cNvPr id="50" name="TextBox 49"/>
            <p:cNvSpPr txBox="1"/>
            <p:nvPr/>
          </p:nvSpPr>
          <p:spPr>
            <a:xfrm>
              <a:off x="4655840" y="219323"/>
              <a:ext cx="2278188" cy="369332"/>
            </a:xfrm>
            <a:prstGeom prst="rect">
              <a:avLst/>
            </a:prstGeom>
            <a:noFill/>
          </p:spPr>
          <p:txBody>
            <a:bodyPr wrap="none" rtlCol="0">
              <a:spAutoFit/>
            </a:bodyPr>
            <a:lstStyle/>
            <a:p>
              <a:r>
                <a:rPr lang="en-US" b="1" cap="all" smtClean="0"/>
                <a:t>06 - Some title here</a:t>
              </a:r>
              <a:endParaRPr lang="en-US" b="1" cap="all"/>
            </a:p>
          </p:txBody>
        </p:sp>
        <p:sp>
          <p:nvSpPr>
            <p:cNvPr id="60" name="TextBox 59"/>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grpSp>
        <p:nvGrpSpPr>
          <p:cNvPr id="61" name="Group 60"/>
          <p:cNvGrpSpPr/>
          <p:nvPr/>
        </p:nvGrpSpPr>
        <p:grpSpPr>
          <a:xfrm>
            <a:off x="6800298" y="3742685"/>
            <a:ext cx="3067203" cy="1015663"/>
            <a:chOff x="4655840" y="219323"/>
            <a:chExt cx="3067203" cy="1015663"/>
          </a:xfrm>
        </p:grpSpPr>
        <p:sp>
          <p:nvSpPr>
            <p:cNvPr id="62" name="TextBox 61"/>
            <p:cNvSpPr txBox="1"/>
            <p:nvPr/>
          </p:nvSpPr>
          <p:spPr>
            <a:xfrm>
              <a:off x="4655840" y="219323"/>
              <a:ext cx="2278188" cy="369332"/>
            </a:xfrm>
            <a:prstGeom prst="rect">
              <a:avLst/>
            </a:prstGeom>
            <a:noFill/>
          </p:spPr>
          <p:txBody>
            <a:bodyPr wrap="none" rtlCol="0">
              <a:spAutoFit/>
            </a:bodyPr>
            <a:lstStyle/>
            <a:p>
              <a:r>
                <a:rPr lang="en-US" b="1" cap="all" smtClean="0">
                  <a:solidFill>
                    <a:schemeClr val="accent3">
                      <a:lumMod val="75000"/>
                    </a:schemeClr>
                  </a:solidFill>
                </a:rPr>
                <a:t>07 - Some title here</a:t>
              </a:r>
              <a:endParaRPr lang="en-US" b="1" cap="all">
                <a:solidFill>
                  <a:schemeClr val="accent3">
                    <a:lumMod val="75000"/>
                  </a:schemeClr>
                </a:solidFill>
              </a:endParaRPr>
            </a:p>
          </p:txBody>
        </p:sp>
        <p:sp>
          <p:nvSpPr>
            <p:cNvPr id="63" name="TextBox 62"/>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endParaRPr lang="en-US" sz="1200"/>
            </a:p>
          </p:txBody>
        </p:sp>
      </p:grpSp>
      <p:sp>
        <p:nvSpPr>
          <p:cNvPr id="64" name="Oval 63"/>
          <p:cNvSpPr/>
          <p:nvPr/>
        </p:nvSpPr>
        <p:spPr>
          <a:xfrm>
            <a:off x="1363950"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48027" y="209975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48027" y="3733033"/>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363950"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0109495" y="209173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109496" y="3741505"/>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793263"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0789095"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hape 2554"/>
          <p:cNvSpPr/>
          <p:nvPr/>
        </p:nvSpPr>
        <p:spPr>
          <a:xfrm>
            <a:off x="10991939" y="5631094"/>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3" name="Shape 2587"/>
          <p:cNvSpPr/>
          <p:nvPr/>
        </p:nvSpPr>
        <p:spPr>
          <a:xfrm>
            <a:off x="1647087" y="758952"/>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4" name="Shape 2545"/>
          <p:cNvSpPr/>
          <p:nvPr/>
        </p:nvSpPr>
        <p:spPr>
          <a:xfrm>
            <a:off x="2276902" y="232061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5" name="Shape 2604"/>
          <p:cNvSpPr/>
          <p:nvPr/>
        </p:nvSpPr>
        <p:spPr>
          <a:xfrm>
            <a:off x="2308245" y="4036392"/>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6" name="Shape 2617"/>
          <p:cNvSpPr/>
          <p:nvPr/>
        </p:nvSpPr>
        <p:spPr>
          <a:xfrm>
            <a:off x="10299732" y="2365185"/>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7" name="Shape 2525"/>
          <p:cNvSpPr/>
          <p:nvPr/>
        </p:nvSpPr>
        <p:spPr>
          <a:xfrm>
            <a:off x="11056553" y="694135"/>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8" name="Shape 2808"/>
          <p:cNvSpPr/>
          <p:nvPr/>
        </p:nvSpPr>
        <p:spPr>
          <a:xfrm>
            <a:off x="10366420" y="3968528"/>
            <a:ext cx="505641" cy="50564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9" name="Shape 2847"/>
          <p:cNvSpPr/>
          <p:nvPr/>
        </p:nvSpPr>
        <p:spPr>
          <a:xfrm>
            <a:off x="1623736" y="5673749"/>
            <a:ext cx="505641" cy="505636"/>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 y="3432607"/>
            <a:ext cx="12191207" cy="342539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3" name="Freeform 53"/>
          <p:cNvSpPr>
            <a:spLocks noChangeArrowheads="1"/>
          </p:cNvSpPr>
          <p:nvPr/>
        </p:nvSpPr>
        <p:spPr bwMode="auto">
          <a:xfrm>
            <a:off x="647108"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6"/>
          </a:solidFill>
          <a:ln>
            <a:noFill/>
          </a:ln>
          <a:effectLst/>
        </p:spPr>
        <p:txBody>
          <a:bodyPr wrap="none" anchor="ctr"/>
          <a:lstStyle/>
          <a:p>
            <a:endParaRPr lang="en-US" sz="900">
              <a:latin typeface="+mj-lt"/>
            </a:endParaRPr>
          </a:p>
        </p:txBody>
      </p:sp>
      <p:sp>
        <p:nvSpPr>
          <p:cNvPr id="4" name="Freeform 54"/>
          <p:cNvSpPr>
            <a:spLocks noChangeArrowheads="1"/>
          </p:cNvSpPr>
          <p:nvPr/>
        </p:nvSpPr>
        <p:spPr bwMode="auto">
          <a:xfrm>
            <a:off x="2859413"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6">
              <a:lumMod val="50000"/>
            </a:schemeClr>
          </a:solidFill>
          <a:ln>
            <a:noFill/>
          </a:ln>
          <a:effectLst/>
        </p:spPr>
        <p:txBody>
          <a:bodyPr wrap="none" anchor="ctr"/>
          <a:lstStyle/>
          <a:p>
            <a:endParaRPr lang="en-US" sz="900">
              <a:latin typeface="+mj-lt"/>
            </a:endParaRPr>
          </a:p>
        </p:txBody>
      </p:sp>
      <p:sp>
        <p:nvSpPr>
          <p:cNvPr id="5" name="Freeform 53"/>
          <p:cNvSpPr>
            <a:spLocks noChangeArrowheads="1"/>
          </p:cNvSpPr>
          <p:nvPr/>
        </p:nvSpPr>
        <p:spPr bwMode="auto">
          <a:xfrm>
            <a:off x="3415705"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2"/>
          </a:solidFill>
          <a:ln>
            <a:noFill/>
          </a:ln>
          <a:effectLst/>
        </p:spPr>
        <p:txBody>
          <a:bodyPr wrap="none" anchor="ctr"/>
          <a:lstStyle/>
          <a:p>
            <a:endParaRPr lang="en-US" sz="900">
              <a:latin typeface="+mj-lt"/>
            </a:endParaRPr>
          </a:p>
        </p:txBody>
      </p:sp>
      <p:sp>
        <p:nvSpPr>
          <p:cNvPr id="6" name="Freeform 54"/>
          <p:cNvSpPr>
            <a:spLocks noChangeArrowheads="1"/>
          </p:cNvSpPr>
          <p:nvPr/>
        </p:nvSpPr>
        <p:spPr bwMode="auto">
          <a:xfrm>
            <a:off x="5628010"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2">
              <a:lumMod val="50000"/>
            </a:schemeClr>
          </a:solidFill>
          <a:ln>
            <a:noFill/>
          </a:ln>
          <a:effectLst/>
        </p:spPr>
        <p:txBody>
          <a:bodyPr wrap="none" anchor="ctr"/>
          <a:lstStyle/>
          <a:p>
            <a:endParaRPr lang="en-US" sz="900">
              <a:latin typeface="+mj-lt"/>
            </a:endParaRPr>
          </a:p>
        </p:txBody>
      </p:sp>
      <p:sp>
        <p:nvSpPr>
          <p:cNvPr id="7" name="Freeform 53"/>
          <p:cNvSpPr>
            <a:spLocks noChangeArrowheads="1"/>
          </p:cNvSpPr>
          <p:nvPr/>
        </p:nvSpPr>
        <p:spPr bwMode="auto">
          <a:xfrm>
            <a:off x="6184302"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4"/>
          </a:solidFill>
          <a:ln>
            <a:noFill/>
          </a:ln>
          <a:effectLst/>
        </p:spPr>
        <p:txBody>
          <a:bodyPr wrap="none" anchor="ctr"/>
          <a:lstStyle/>
          <a:p>
            <a:endParaRPr lang="en-US" sz="900">
              <a:latin typeface="+mj-lt"/>
            </a:endParaRPr>
          </a:p>
        </p:txBody>
      </p:sp>
      <p:sp>
        <p:nvSpPr>
          <p:cNvPr id="8" name="Freeform 54"/>
          <p:cNvSpPr>
            <a:spLocks noChangeArrowheads="1"/>
          </p:cNvSpPr>
          <p:nvPr/>
        </p:nvSpPr>
        <p:spPr bwMode="auto">
          <a:xfrm>
            <a:off x="8396607"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4">
              <a:lumMod val="50000"/>
            </a:schemeClr>
          </a:solidFill>
          <a:ln>
            <a:noFill/>
          </a:ln>
          <a:effectLst/>
        </p:spPr>
        <p:txBody>
          <a:bodyPr wrap="none" anchor="ctr"/>
          <a:lstStyle/>
          <a:p>
            <a:endParaRPr lang="en-US" sz="900">
              <a:latin typeface="+mj-lt"/>
            </a:endParaRPr>
          </a:p>
        </p:txBody>
      </p:sp>
      <p:sp>
        <p:nvSpPr>
          <p:cNvPr id="9" name="Freeform 53"/>
          <p:cNvSpPr>
            <a:spLocks noChangeArrowheads="1"/>
          </p:cNvSpPr>
          <p:nvPr/>
        </p:nvSpPr>
        <p:spPr bwMode="auto">
          <a:xfrm>
            <a:off x="8952900"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1"/>
          </a:solidFill>
          <a:ln>
            <a:noFill/>
          </a:ln>
          <a:effectLst/>
        </p:spPr>
        <p:txBody>
          <a:bodyPr wrap="none" anchor="ctr"/>
          <a:lstStyle/>
          <a:p>
            <a:endParaRPr lang="en-US" sz="900">
              <a:latin typeface="+mj-lt"/>
            </a:endParaRPr>
          </a:p>
        </p:txBody>
      </p:sp>
      <p:sp>
        <p:nvSpPr>
          <p:cNvPr id="10" name="Freeform 54"/>
          <p:cNvSpPr>
            <a:spLocks noChangeArrowheads="1"/>
          </p:cNvSpPr>
          <p:nvPr/>
        </p:nvSpPr>
        <p:spPr bwMode="auto">
          <a:xfrm>
            <a:off x="11165205"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1">
              <a:lumMod val="50000"/>
            </a:schemeClr>
          </a:solidFill>
          <a:ln>
            <a:noFill/>
          </a:ln>
          <a:effectLst/>
        </p:spPr>
        <p:txBody>
          <a:bodyPr wrap="none" anchor="ctr"/>
          <a:lstStyle/>
          <a:p>
            <a:endParaRPr lang="en-US" sz="900">
              <a:latin typeface="+mj-lt"/>
            </a:endParaRPr>
          </a:p>
        </p:txBody>
      </p:sp>
      <p:sp>
        <p:nvSpPr>
          <p:cNvPr id="12" name="TextBox 11"/>
          <p:cNvSpPr txBox="1"/>
          <p:nvPr/>
        </p:nvSpPr>
        <p:spPr bwMode="auto">
          <a:xfrm>
            <a:off x="1176736"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01</a:t>
            </a:r>
            <a:endParaRPr lang="en-US" sz="4000" b="1">
              <a:solidFill>
                <a:schemeClr val="bg1"/>
              </a:solidFill>
              <a:latin typeface="+mj-lt"/>
              <a:ea typeface="EverSlide Office" charset="0"/>
              <a:cs typeface="EverSlide Office" charset="0"/>
            </a:endParaRPr>
          </a:p>
        </p:txBody>
      </p:sp>
      <p:sp>
        <p:nvSpPr>
          <p:cNvPr id="13" name="TextBox 12"/>
          <p:cNvSpPr txBox="1"/>
          <p:nvPr/>
        </p:nvSpPr>
        <p:spPr>
          <a:xfrm flipH="1">
            <a:off x="898233" y="3811082"/>
            <a:ext cx="1710056" cy="1631216"/>
          </a:xfrm>
          <a:prstGeom prst="rect">
            <a:avLst/>
          </a:prstGeom>
          <a:noFill/>
        </p:spPr>
        <p:txBody>
          <a:bodyPr wrap="square" rtlCol="0">
            <a:spAutoFit/>
          </a:bodyPr>
          <a:lstStyle/>
          <a:p>
            <a:pPr algn="ctr"/>
            <a:r>
              <a:rPr lang="en-US" b="1">
                <a:solidFill>
                  <a:schemeClr val="bg1"/>
                </a:solidFill>
                <a:latin typeface="+mj-lt"/>
              </a:rPr>
              <a:t>Some title here</a:t>
            </a:r>
            <a:endParaRPr lang="en-US" b="1">
              <a:solidFill>
                <a:schemeClr val="bg1"/>
              </a:solidFill>
              <a:latin typeface="+mj-lt"/>
            </a:endParaRPr>
          </a:p>
          <a:p>
            <a:pPr algn="just">
              <a:spcBef>
                <a:spcPts val="1200"/>
              </a:spcBef>
            </a:pPr>
            <a:r>
              <a:rPr lang="en-US" sz="1200">
                <a:solidFill>
                  <a:schemeClr val="bg1"/>
                </a:solidFill>
                <a:latin typeface="+mj-lt"/>
              </a:rPr>
              <a:t>Lorem ipsum dolor sit amet, diam donec neque nisl nibh, ante rutrum proin cras dui ac cum, amet nunc dolor. Senectus urna justo.</a:t>
            </a:r>
            <a:endParaRPr lang="en-US" sz="1200">
              <a:solidFill>
                <a:schemeClr val="bg1"/>
              </a:solidFill>
              <a:latin typeface="+mj-lt"/>
            </a:endParaRPr>
          </a:p>
        </p:txBody>
      </p:sp>
      <p:sp>
        <p:nvSpPr>
          <p:cNvPr id="15" name="TextBox 14"/>
          <p:cNvSpPr txBox="1"/>
          <p:nvPr/>
        </p:nvSpPr>
        <p:spPr bwMode="auto">
          <a:xfrm>
            <a:off x="3947864"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02</a:t>
            </a:r>
            <a:endParaRPr lang="en-US" sz="4000" b="1">
              <a:solidFill>
                <a:schemeClr val="bg1"/>
              </a:solidFill>
              <a:latin typeface="+mj-lt"/>
              <a:ea typeface="EverSlide Office" charset="0"/>
              <a:cs typeface="EverSlide Office" charset="0"/>
            </a:endParaRPr>
          </a:p>
        </p:txBody>
      </p:sp>
      <p:sp>
        <p:nvSpPr>
          <p:cNvPr id="16" name="TextBox 15"/>
          <p:cNvSpPr txBox="1"/>
          <p:nvPr/>
        </p:nvSpPr>
        <p:spPr>
          <a:xfrm flipH="1">
            <a:off x="3666829" y="3811082"/>
            <a:ext cx="1710056" cy="1631216"/>
          </a:xfrm>
          <a:prstGeom prst="rect">
            <a:avLst/>
          </a:prstGeom>
          <a:noFill/>
        </p:spPr>
        <p:txBody>
          <a:bodyPr wrap="square" rtlCol="0">
            <a:spAutoFit/>
          </a:bodyPr>
          <a:lstStyle/>
          <a:p>
            <a:pPr algn="ctr"/>
            <a:r>
              <a:rPr lang="en-US" b="1">
                <a:solidFill>
                  <a:schemeClr val="bg1"/>
                </a:solidFill>
              </a:rPr>
              <a:t>Some title here</a:t>
            </a:r>
            <a:endParaRPr lang="en-US" b="1">
              <a:solidFill>
                <a:schemeClr val="bg1"/>
              </a:solidFill>
            </a:endParaRPr>
          </a:p>
          <a:p>
            <a:pPr algn="just">
              <a:spcBef>
                <a:spcPts val="1200"/>
              </a:spcBef>
            </a:pPr>
            <a:r>
              <a:rPr lang="en-US" sz="1200">
                <a:solidFill>
                  <a:schemeClr val="bg1"/>
                </a:solidFill>
              </a:rPr>
              <a:t>Lorem ipsum dolor sit amet, diam donec neque nisl nibh, ante rutrum proin cras dui ac cum, amet nunc dolor. Senectus urna justo.</a:t>
            </a:r>
            <a:endParaRPr lang="en-US" sz="1200">
              <a:solidFill>
                <a:schemeClr val="bg1"/>
              </a:solidFill>
            </a:endParaRPr>
          </a:p>
        </p:txBody>
      </p:sp>
      <p:sp>
        <p:nvSpPr>
          <p:cNvPr id="18" name="TextBox 17"/>
          <p:cNvSpPr txBox="1"/>
          <p:nvPr/>
        </p:nvSpPr>
        <p:spPr bwMode="auto">
          <a:xfrm>
            <a:off x="6716461"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03</a:t>
            </a:r>
            <a:endParaRPr lang="en-US" sz="4000" b="1">
              <a:solidFill>
                <a:schemeClr val="bg1"/>
              </a:solidFill>
              <a:latin typeface="+mj-lt"/>
              <a:ea typeface="EverSlide Office" charset="0"/>
              <a:cs typeface="EverSlide Office" charset="0"/>
            </a:endParaRPr>
          </a:p>
        </p:txBody>
      </p:sp>
      <p:sp>
        <p:nvSpPr>
          <p:cNvPr id="19" name="TextBox 18"/>
          <p:cNvSpPr txBox="1"/>
          <p:nvPr/>
        </p:nvSpPr>
        <p:spPr>
          <a:xfrm flipH="1">
            <a:off x="6435426" y="3811082"/>
            <a:ext cx="1710056" cy="1631216"/>
          </a:xfrm>
          <a:prstGeom prst="rect">
            <a:avLst/>
          </a:prstGeom>
          <a:noFill/>
        </p:spPr>
        <p:txBody>
          <a:bodyPr wrap="square" rtlCol="0">
            <a:spAutoFit/>
          </a:bodyPr>
          <a:lstStyle/>
          <a:p>
            <a:pPr algn="ctr"/>
            <a:r>
              <a:rPr lang="en-US" b="1">
                <a:solidFill>
                  <a:schemeClr val="bg1"/>
                </a:solidFill>
              </a:rPr>
              <a:t>Some title here</a:t>
            </a:r>
            <a:endParaRPr lang="en-US" b="1">
              <a:solidFill>
                <a:schemeClr val="bg1"/>
              </a:solidFill>
            </a:endParaRPr>
          </a:p>
          <a:p>
            <a:pPr algn="just">
              <a:spcBef>
                <a:spcPts val="1200"/>
              </a:spcBef>
            </a:pPr>
            <a:r>
              <a:rPr lang="en-US" sz="1200">
                <a:solidFill>
                  <a:schemeClr val="bg1"/>
                </a:solidFill>
              </a:rPr>
              <a:t>Lorem ipsum dolor sit amet, diam donec neque nisl nibh, ante rutrum proin cras dui ac cum, amet nunc dolor. Senectus urna justo.</a:t>
            </a:r>
            <a:endParaRPr lang="en-US" sz="1200">
              <a:solidFill>
                <a:schemeClr val="bg1"/>
              </a:solidFill>
            </a:endParaRPr>
          </a:p>
        </p:txBody>
      </p:sp>
      <p:sp>
        <p:nvSpPr>
          <p:cNvPr id="21" name="TextBox 20"/>
          <p:cNvSpPr txBox="1"/>
          <p:nvPr/>
        </p:nvSpPr>
        <p:spPr bwMode="auto">
          <a:xfrm>
            <a:off x="9485059"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04</a:t>
            </a:r>
            <a:endParaRPr lang="en-US" sz="4000" b="1">
              <a:solidFill>
                <a:schemeClr val="bg1"/>
              </a:solidFill>
              <a:latin typeface="+mj-lt"/>
              <a:ea typeface="EverSlide Office" charset="0"/>
              <a:cs typeface="EverSlide Office" charset="0"/>
            </a:endParaRPr>
          </a:p>
        </p:txBody>
      </p:sp>
      <p:sp>
        <p:nvSpPr>
          <p:cNvPr id="22" name="TextBox 21"/>
          <p:cNvSpPr txBox="1"/>
          <p:nvPr/>
        </p:nvSpPr>
        <p:spPr>
          <a:xfrm flipH="1">
            <a:off x="9208513" y="3811082"/>
            <a:ext cx="1706142" cy="1631216"/>
          </a:xfrm>
          <a:prstGeom prst="rect">
            <a:avLst/>
          </a:prstGeom>
          <a:noFill/>
        </p:spPr>
        <p:txBody>
          <a:bodyPr wrap="square" rtlCol="0">
            <a:spAutoFit/>
          </a:bodyPr>
          <a:lstStyle/>
          <a:p>
            <a:pPr algn="ctr"/>
            <a:r>
              <a:rPr lang="en-US" b="1">
                <a:solidFill>
                  <a:schemeClr val="bg1"/>
                </a:solidFill>
              </a:rPr>
              <a:t>Some title here</a:t>
            </a:r>
            <a:endParaRPr lang="en-US" b="1">
              <a:solidFill>
                <a:schemeClr val="bg1"/>
              </a:solidFill>
            </a:endParaRPr>
          </a:p>
          <a:p>
            <a:pPr algn="just">
              <a:spcBef>
                <a:spcPts val="1200"/>
              </a:spcBef>
            </a:pPr>
            <a:r>
              <a:rPr lang="en-US" sz="1200">
                <a:solidFill>
                  <a:schemeClr val="bg1"/>
                </a:solidFill>
              </a:rPr>
              <a:t>Lorem ipsum dolor sit amet, diam donec neque nisl nibh, ante rutrum proin cras dui ac cum, amet nunc dolor. Senectus urna justo.</a:t>
            </a:r>
            <a:endParaRPr lang="en-US" sz="1200">
              <a:solidFill>
                <a:schemeClr val="bg1"/>
              </a:solidFill>
            </a:endParaRPr>
          </a:p>
        </p:txBody>
      </p:sp>
      <p:sp>
        <p:nvSpPr>
          <p:cNvPr id="23" name="Title 22"/>
          <p:cNvSpPr>
            <a:spLocks noGrp="1"/>
          </p:cNvSpPr>
          <p:nvPr>
            <p:ph type="title"/>
          </p:nvPr>
        </p:nvSpPr>
        <p:spPr/>
        <p:txBody>
          <a:bodyPr/>
          <a:lstStyle/>
          <a:p>
            <a:r>
              <a:rPr lang="en-US"/>
              <a:t>Agenda - Template</a:t>
            </a:r>
            <a:endParaRPr lang="en-US"/>
          </a:p>
        </p:txBody>
      </p:sp>
      <p:sp>
        <p:nvSpPr>
          <p:cNvPr id="24" name="Subtitle 23"/>
          <p:cNvSpPr>
            <a:spLocks noGrp="1"/>
          </p:cNvSpPr>
          <p:nvPr>
            <p:ph type="subTitle" idx="1"/>
          </p:nvPr>
        </p:nvSpPr>
        <p:spPr/>
        <p:txBody>
          <a:bodyPr/>
          <a:lstStyle/>
          <a:p>
            <a:r>
              <a:rPr lang="en-US" smtClean="0"/>
              <a:t>Example With 4 Parts</a:t>
            </a:r>
            <a:endParaRPr lang="en-US"/>
          </a:p>
        </p:txBody>
      </p:sp>
      <p:sp>
        <p:nvSpPr>
          <p:cNvPr id="27" name="Shape 130"/>
          <p:cNvSpPr/>
          <p:nvPr/>
        </p:nvSpPr>
        <p:spPr>
          <a:xfrm>
            <a:off x="1145195"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08.00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28" name="Shape 130"/>
          <p:cNvSpPr/>
          <p:nvPr/>
        </p:nvSpPr>
        <p:spPr>
          <a:xfrm>
            <a:off x="3913791"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08.30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29" name="Shape 130"/>
          <p:cNvSpPr/>
          <p:nvPr/>
        </p:nvSpPr>
        <p:spPr>
          <a:xfrm>
            <a:off x="6683060"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10.00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30" name="Shape 130"/>
          <p:cNvSpPr/>
          <p:nvPr/>
        </p:nvSpPr>
        <p:spPr>
          <a:xfrm>
            <a:off x="9455011"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11.30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31" name="Shape 2554"/>
          <p:cNvSpPr/>
          <p:nvPr/>
        </p:nvSpPr>
        <p:spPr>
          <a:xfrm>
            <a:off x="9915500" y="2098019"/>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32" name="Shape 2587"/>
          <p:cNvSpPr/>
          <p:nvPr/>
        </p:nvSpPr>
        <p:spPr>
          <a:xfrm>
            <a:off x="1520702" y="2147059"/>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33" name="Shape 2545"/>
          <p:cNvSpPr/>
          <p:nvPr/>
        </p:nvSpPr>
        <p:spPr>
          <a:xfrm>
            <a:off x="4238125" y="2095886"/>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34" name="Shape 2617"/>
          <p:cNvSpPr/>
          <p:nvPr/>
        </p:nvSpPr>
        <p:spPr>
          <a:xfrm>
            <a:off x="6968084" y="2115833"/>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193219" y="2626651"/>
            <a:ext cx="7813690" cy="983675"/>
            <a:chOff x="2193219" y="2780465"/>
            <a:chExt cx="7813690" cy="983675"/>
          </a:xfrm>
        </p:grpSpPr>
        <p:sp>
          <p:nvSpPr>
            <p:cNvPr id="2" name="Shape 148"/>
            <p:cNvSpPr/>
            <p:nvPr/>
          </p:nvSpPr>
          <p:spPr>
            <a:xfrm>
              <a:off x="3232920" y="2780465"/>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2"/>
                  </a:solidFill>
                  <a:latin typeface="Open Sans" panose="020B0606030504020204" pitchFamily="34" charset="0"/>
                  <a:ea typeface="Open Sans" panose="020B0606030504020204" pitchFamily="34" charset="0"/>
                  <a:cs typeface="Open Sans" panose="020B0606030504020204" pitchFamily="34" charset="0"/>
                  <a:sym typeface="Roboto"/>
                </a:rPr>
                <a:t>02</a:t>
              </a:r>
              <a:endParaRPr lang="id-ID" sz="3300" b="1">
                <a:solidFill>
                  <a:schemeClr val="accent2"/>
                </a:solidFill>
                <a:latin typeface="Open Sans" panose="020B0606030504020204" pitchFamily="34" charset="0"/>
                <a:ea typeface="Open Sans" panose="020B0606030504020204" pitchFamily="34" charset="0"/>
                <a:cs typeface="Open Sans" panose="020B0606030504020204" pitchFamily="34" charset="0"/>
                <a:sym typeface="Roboto"/>
              </a:endParaRPr>
            </a:p>
          </p:txBody>
        </p:sp>
        <p:grpSp>
          <p:nvGrpSpPr>
            <p:cNvPr id="3" name="Shape 149"/>
            <p:cNvGrpSpPr/>
            <p:nvPr/>
          </p:nvGrpSpPr>
          <p:grpSpPr>
            <a:xfrm>
              <a:off x="2193219" y="2780466"/>
              <a:ext cx="1176147" cy="983674"/>
              <a:chOff x="4383262" y="5915237"/>
              <a:chExt cx="2352294" cy="1967347"/>
            </a:xfrm>
          </p:grpSpPr>
          <p:sp>
            <p:nvSpPr>
              <p:cNvPr id="4" name="Shape 150"/>
              <p:cNvSpPr/>
              <p:nvPr/>
            </p:nvSpPr>
            <p:spPr>
              <a:xfrm>
                <a:off x="4383262" y="5915237"/>
                <a:ext cx="2079402" cy="1967347"/>
              </a:xfrm>
              <a:prstGeom prst="roundRect">
                <a:avLst>
                  <a:gd name="adj" fmla="val 19014"/>
                </a:avLst>
              </a:prstGeom>
              <a:solidFill>
                <a:schemeClr val="accent2"/>
              </a:solidFill>
              <a:ln>
                <a:noFill/>
              </a:ln>
            </p:spPr>
            <p:txBody>
              <a:bodyPr lIns="45713" tIns="22850" rIns="45713" bIns="22850" anchor="ctr" anchorCtr="0">
                <a:noAutofit/>
              </a:bodyPr>
              <a:lstStyle/>
              <a:p>
                <a:pPr algn="ctr"/>
                <a:endParaRPr sz="3600">
                  <a:solidFill>
                    <a:srgbClr val="FFFFFF"/>
                  </a:solidFill>
                  <a:latin typeface="Roboto"/>
                  <a:ea typeface="Roboto"/>
                  <a:cs typeface="Roboto"/>
                  <a:sym typeface="Roboto"/>
                </a:endParaRPr>
              </a:p>
            </p:txBody>
          </p:sp>
          <p:sp>
            <p:nvSpPr>
              <p:cNvPr id="5" name="Shape 151"/>
              <p:cNvSpPr/>
              <p:nvPr/>
            </p:nvSpPr>
            <p:spPr>
              <a:xfrm rot="2700000">
                <a:off x="6033206" y="6608040"/>
                <a:ext cx="581890" cy="581738"/>
              </a:xfrm>
              <a:prstGeom prst="rect">
                <a:avLst/>
              </a:prstGeom>
              <a:solidFill>
                <a:schemeClr val="accent2"/>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7" name="Shape 153"/>
            <p:cNvSpPr/>
            <p:nvPr/>
          </p:nvSpPr>
          <p:spPr>
            <a:xfrm>
              <a:off x="4306810" y="2780466"/>
              <a:ext cx="5700099" cy="983674"/>
            </a:xfrm>
            <a:prstGeom prst="roundRect">
              <a:avLst>
                <a:gd name="adj" fmla="val 19014"/>
              </a:avLst>
            </a:prstGeom>
            <a:solidFill>
              <a:schemeClr val="accent2"/>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3" name="Group 42"/>
          <p:cNvGrpSpPr/>
          <p:nvPr/>
        </p:nvGrpSpPr>
        <p:grpSpPr>
          <a:xfrm>
            <a:off x="2193219" y="3742649"/>
            <a:ext cx="7813693" cy="983675"/>
            <a:chOff x="2193219" y="3819557"/>
            <a:chExt cx="7813693" cy="983675"/>
          </a:xfrm>
        </p:grpSpPr>
        <p:sp>
          <p:nvSpPr>
            <p:cNvPr id="9" name="Shape 155"/>
            <p:cNvSpPr/>
            <p:nvPr/>
          </p:nvSpPr>
          <p:spPr>
            <a:xfrm flipH="1">
              <a:off x="7893319" y="3819557"/>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4"/>
                  </a:solidFill>
                  <a:latin typeface="Open Sans" panose="020B0606030504020204" pitchFamily="34" charset="0"/>
                  <a:ea typeface="Open Sans" panose="020B0606030504020204" pitchFamily="34" charset="0"/>
                  <a:cs typeface="Open Sans" panose="020B0606030504020204" pitchFamily="34" charset="0"/>
                  <a:sym typeface="Roboto"/>
                </a:rPr>
                <a:t>03</a:t>
              </a:r>
              <a:endParaRPr lang="id-ID" sz="3300" b="1">
                <a:solidFill>
                  <a:schemeClr val="accent4"/>
                </a:solidFill>
                <a:latin typeface="Open Sans" panose="020B0606030504020204" pitchFamily="34" charset="0"/>
                <a:ea typeface="Open Sans" panose="020B0606030504020204" pitchFamily="34" charset="0"/>
                <a:cs typeface="Open Sans" panose="020B0606030504020204" pitchFamily="34" charset="0"/>
                <a:sym typeface="Roboto"/>
              </a:endParaRPr>
            </a:p>
          </p:txBody>
        </p:sp>
        <p:grpSp>
          <p:nvGrpSpPr>
            <p:cNvPr id="10" name="Shape 156"/>
            <p:cNvGrpSpPr/>
            <p:nvPr/>
          </p:nvGrpSpPr>
          <p:grpSpPr>
            <a:xfrm>
              <a:off x="8830764" y="3819557"/>
              <a:ext cx="1176148" cy="983674"/>
              <a:chOff x="17658352" y="7993420"/>
              <a:chExt cx="2352295" cy="1967347"/>
            </a:xfrm>
          </p:grpSpPr>
          <p:sp>
            <p:nvSpPr>
              <p:cNvPr id="11" name="Shape 157"/>
              <p:cNvSpPr/>
              <p:nvPr/>
            </p:nvSpPr>
            <p:spPr>
              <a:xfrm flipH="1">
                <a:off x="17931245" y="7993420"/>
                <a:ext cx="2079402" cy="1967347"/>
              </a:xfrm>
              <a:prstGeom prst="roundRect">
                <a:avLst>
                  <a:gd name="adj" fmla="val 19014"/>
                </a:avLst>
              </a:prstGeom>
              <a:solidFill>
                <a:schemeClr val="accent4"/>
              </a:solidFill>
              <a:ln>
                <a:noFill/>
              </a:ln>
            </p:spPr>
            <p:txBody>
              <a:bodyPr lIns="45713" tIns="22850" rIns="45713" bIns="22850" anchor="ctr" anchorCtr="0">
                <a:noAutofit/>
              </a:bodyPr>
              <a:lstStyle/>
              <a:p>
                <a:pPr algn="ctr"/>
                <a:endParaRPr sz="3200">
                  <a:solidFill>
                    <a:schemeClr val="lt1"/>
                  </a:solidFill>
                  <a:latin typeface="Roboto"/>
                  <a:ea typeface="Roboto"/>
                  <a:cs typeface="Roboto"/>
                  <a:sym typeface="Roboto"/>
                </a:endParaRPr>
              </a:p>
            </p:txBody>
          </p:sp>
          <p:sp>
            <p:nvSpPr>
              <p:cNvPr id="12" name="Shape 158"/>
              <p:cNvSpPr/>
              <p:nvPr/>
            </p:nvSpPr>
            <p:spPr>
              <a:xfrm rot="-2700000" flipH="1">
                <a:off x="17778812" y="8686222"/>
                <a:ext cx="581890" cy="581738"/>
              </a:xfrm>
              <a:prstGeom prst="rect">
                <a:avLst/>
              </a:prstGeom>
              <a:solidFill>
                <a:schemeClr val="accent4"/>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14" name="Shape 160"/>
            <p:cNvSpPr/>
            <p:nvPr/>
          </p:nvSpPr>
          <p:spPr>
            <a:xfrm flipH="1">
              <a:off x="2193219" y="3819557"/>
              <a:ext cx="5700100" cy="983674"/>
            </a:xfrm>
            <a:prstGeom prst="roundRect">
              <a:avLst>
                <a:gd name="adj" fmla="val 19014"/>
              </a:avLst>
            </a:prstGeom>
            <a:solidFill>
              <a:schemeClr val="accent4"/>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4" name="Group 43"/>
          <p:cNvGrpSpPr/>
          <p:nvPr/>
        </p:nvGrpSpPr>
        <p:grpSpPr>
          <a:xfrm>
            <a:off x="2193219" y="4858648"/>
            <a:ext cx="7813690" cy="983675"/>
            <a:chOff x="2193219" y="4858648"/>
            <a:chExt cx="7813690" cy="983675"/>
          </a:xfrm>
        </p:grpSpPr>
        <p:sp>
          <p:nvSpPr>
            <p:cNvPr id="16" name="Shape 162"/>
            <p:cNvSpPr/>
            <p:nvPr/>
          </p:nvSpPr>
          <p:spPr>
            <a:xfrm>
              <a:off x="3232920" y="4858648"/>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5"/>
                  </a:solidFill>
                  <a:latin typeface="Open Sans" panose="020B0606030504020204" pitchFamily="34" charset="0"/>
                  <a:ea typeface="Open Sans" panose="020B0606030504020204" pitchFamily="34" charset="0"/>
                  <a:cs typeface="Open Sans" panose="020B0606030504020204" pitchFamily="34" charset="0"/>
                  <a:sym typeface="Roboto"/>
                </a:rPr>
                <a:t>04</a:t>
              </a:r>
              <a:endParaRPr lang="id-ID" sz="3300" b="1">
                <a:solidFill>
                  <a:schemeClr val="accent5"/>
                </a:solidFill>
                <a:latin typeface="Open Sans" panose="020B0606030504020204" pitchFamily="34" charset="0"/>
                <a:ea typeface="Open Sans" panose="020B0606030504020204" pitchFamily="34" charset="0"/>
                <a:cs typeface="Open Sans" panose="020B0606030504020204" pitchFamily="34" charset="0"/>
                <a:sym typeface="Roboto"/>
              </a:endParaRPr>
            </a:p>
          </p:txBody>
        </p:sp>
        <p:grpSp>
          <p:nvGrpSpPr>
            <p:cNvPr id="17" name="Shape 163"/>
            <p:cNvGrpSpPr/>
            <p:nvPr/>
          </p:nvGrpSpPr>
          <p:grpSpPr>
            <a:xfrm>
              <a:off x="2193219" y="4858648"/>
              <a:ext cx="1176147" cy="983674"/>
              <a:chOff x="4383262" y="10071602"/>
              <a:chExt cx="2352294" cy="1967347"/>
            </a:xfrm>
          </p:grpSpPr>
          <p:sp>
            <p:nvSpPr>
              <p:cNvPr id="18" name="Shape 164"/>
              <p:cNvSpPr/>
              <p:nvPr/>
            </p:nvSpPr>
            <p:spPr>
              <a:xfrm>
                <a:off x="4383262" y="10071602"/>
                <a:ext cx="2079402" cy="1967347"/>
              </a:xfrm>
              <a:prstGeom prst="roundRect">
                <a:avLst>
                  <a:gd name="adj" fmla="val 19014"/>
                </a:avLst>
              </a:prstGeom>
              <a:solidFill>
                <a:schemeClr val="accent5"/>
              </a:solidFill>
              <a:ln>
                <a:noFill/>
              </a:ln>
            </p:spPr>
            <p:txBody>
              <a:bodyPr lIns="45713" tIns="22850" rIns="45713" bIns="22850" anchor="ctr" anchorCtr="0">
                <a:noAutofit/>
              </a:bodyPr>
              <a:lstStyle/>
              <a:p>
                <a:pPr algn="ctr"/>
                <a:endParaRPr sz="3200">
                  <a:solidFill>
                    <a:schemeClr val="lt1"/>
                  </a:solidFill>
                  <a:latin typeface="Roboto"/>
                  <a:ea typeface="Roboto"/>
                  <a:cs typeface="Roboto"/>
                  <a:sym typeface="Roboto"/>
                </a:endParaRPr>
              </a:p>
            </p:txBody>
          </p:sp>
          <p:sp>
            <p:nvSpPr>
              <p:cNvPr id="19" name="Shape 165"/>
              <p:cNvSpPr/>
              <p:nvPr/>
            </p:nvSpPr>
            <p:spPr>
              <a:xfrm rot="2700000">
                <a:off x="6033206" y="10764404"/>
                <a:ext cx="581890" cy="581738"/>
              </a:xfrm>
              <a:prstGeom prst="rect">
                <a:avLst/>
              </a:prstGeom>
              <a:solidFill>
                <a:schemeClr val="accent5"/>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21" name="Shape 167"/>
            <p:cNvSpPr/>
            <p:nvPr/>
          </p:nvSpPr>
          <p:spPr>
            <a:xfrm>
              <a:off x="4306810" y="4858648"/>
              <a:ext cx="5700099" cy="983674"/>
            </a:xfrm>
            <a:prstGeom prst="roundRect">
              <a:avLst>
                <a:gd name="adj" fmla="val 19014"/>
              </a:avLst>
            </a:prstGeom>
            <a:solidFill>
              <a:schemeClr val="accent5"/>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1" name="Group 40"/>
          <p:cNvGrpSpPr/>
          <p:nvPr/>
        </p:nvGrpSpPr>
        <p:grpSpPr>
          <a:xfrm>
            <a:off x="2193219" y="1510653"/>
            <a:ext cx="7813693" cy="983675"/>
            <a:chOff x="2193219" y="1697997"/>
            <a:chExt cx="7813693" cy="983675"/>
          </a:xfrm>
        </p:grpSpPr>
        <p:sp>
          <p:nvSpPr>
            <p:cNvPr id="23" name="Shape 169"/>
            <p:cNvSpPr/>
            <p:nvPr/>
          </p:nvSpPr>
          <p:spPr>
            <a:xfrm flipH="1">
              <a:off x="7893319" y="1697997"/>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1"/>
                  </a:solidFill>
                  <a:latin typeface="Open Sans" panose="020B0606030504020204" pitchFamily="34" charset="0"/>
                  <a:ea typeface="Open Sans" panose="020B0606030504020204" pitchFamily="34" charset="0"/>
                  <a:cs typeface="Open Sans" panose="020B0606030504020204" pitchFamily="34" charset="0"/>
                  <a:sym typeface="Roboto"/>
                </a:rPr>
                <a:t>01</a:t>
              </a:r>
              <a:endParaRPr lang="id-ID" sz="3300" b="1">
                <a:solidFill>
                  <a:schemeClr val="accent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7" name="Shape 173"/>
            <p:cNvSpPr/>
            <p:nvPr/>
          </p:nvSpPr>
          <p:spPr>
            <a:xfrm flipH="1">
              <a:off x="2193219" y="1697998"/>
              <a:ext cx="5700100" cy="983674"/>
            </a:xfrm>
            <a:prstGeom prst="roundRect">
              <a:avLst>
                <a:gd name="adj" fmla="val 19014"/>
              </a:avLst>
            </a:prstGeom>
            <a:solidFill>
              <a:schemeClr val="accent1"/>
            </a:solidFill>
            <a:ln>
              <a:noFill/>
            </a:ln>
          </p:spPr>
          <p:txBody>
            <a:bodyPr lIns="45713" tIns="22850" rIns="45713" bIns="22850" anchor="ctr" anchorCtr="0">
              <a:noAutofit/>
            </a:bodyPr>
            <a:lstStyle/>
            <a:p>
              <a:pPr algn="ctr"/>
              <a:r>
                <a:rPr lang="en-US" sz="4000" b="1">
                  <a:solidFill>
                    <a:schemeClr val="bg1"/>
                  </a:solidFill>
                </a:rPr>
                <a:t>Some title </a:t>
              </a:r>
              <a:r>
                <a:rPr lang="en-US" sz="4000" b="1" smtClean="0">
                  <a:solidFill>
                    <a:schemeClr val="bg1"/>
                  </a:solidFill>
                </a:rPr>
                <a:t>here</a:t>
              </a:r>
              <a:endParaRPr lang="en-US" sz="4000" b="1">
                <a:solidFill>
                  <a:schemeClr val="bg1"/>
                </a:solidFill>
              </a:endParaRPr>
            </a:p>
          </p:txBody>
        </p:sp>
        <p:grpSp>
          <p:nvGrpSpPr>
            <p:cNvPr id="38" name="Shape 156"/>
            <p:cNvGrpSpPr/>
            <p:nvPr/>
          </p:nvGrpSpPr>
          <p:grpSpPr>
            <a:xfrm>
              <a:off x="8830764" y="1697997"/>
              <a:ext cx="1176148" cy="983674"/>
              <a:chOff x="17658352" y="7993420"/>
              <a:chExt cx="2352295" cy="1967347"/>
            </a:xfrm>
          </p:grpSpPr>
          <p:sp>
            <p:nvSpPr>
              <p:cNvPr id="39" name="Shape 157"/>
              <p:cNvSpPr/>
              <p:nvPr/>
            </p:nvSpPr>
            <p:spPr>
              <a:xfrm flipH="1">
                <a:off x="17931245" y="7993420"/>
                <a:ext cx="2079402" cy="1967347"/>
              </a:xfrm>
              <a:prstGeom prst="roundRect">
                <a:avLst>
                  <a:gd name="adj" fmla="val 19014"/>
                </a:avLst>
              </a:prstGeom>
              <a:solidFill>
                <a:schemeClr val="accent1"/>
              </a:solidFill>
              <a:ln>
                <a:noFill/>
              </a:ln>
            </p:spPr>
            <p:txBody>
              <a:bodyPr lIns="45713" tIns="22850" rIns="45713" bIns="22850" anchor="ctr" anchorCtr="0">
                <a:noAutofit/>
              </a:bodyPr>
              <a:lstStyle/>
              <a:p>
                <a:pPr algn="ctr"/>
                <a:endParaRPr sz="3200">
                  <a:solidFill>
                    <a:srgbClr val="FFFFFF"/>
                  </a:solidFill>
                  <a:latin typeface="Roboto"/>
                  <a:ea typeface="Roboto"/>
                  <a:cs typeface="Roboto"/>
                  <a:sym typeface="Roboto"/>
                </a:endParaRPr>
              </a:p>
            </p:txBody>
          </p:sp>
          <p:sp>
            <p:nvSpPr>
              <p:cNvPr id="40" name="Shape 158"/>
              <p:cNvSpPr/>
              <p:nvPr/>
            </p:nvSpPr>
            <p:spPr>
              <a:xfrm rot="-2700000" flipH="1">
                <a:off x="17778812" y="8686222"/>
                <a:ext cx="581890" cy="581738"/>
              </a:xfrm>
              <a:prstGeom prst="rect">
                <a:avLst/>
              </a:prstGeom>
              <a:solidFill>
                <a:schemeClr val="accent1"/>
              </a:solidFill>
              <a:ln>
                <a:noFill/>
              </a:ln>
            </p:spPr>
            <p:txBody>
              <a:bodyPr lIns="45713" tIns="22850" rIns="45713" bIns="22850" anchor="ctr" anchorCtr="0">
                <a:noAutofit/>
              </a:bodyPr>
              <a:lstStyle/>
              <a:p>
                <a:pPr algn="ctr"/>
                <a:endParaRPr sz="3200">
                  <a:solidFill>
                    <a:srgbClr val="FFFFFF"/>
                  </a:solidFill>
                  <a:latin typeface="Roboto"/>
                  <a:ea typeface="Roboto"/>
                  <a:cs typeface="Roboto"/>
                  <a:sym typeface="Roboto"/>
                </a:endParaRPr>
              </a:p>
            </p:txBody>
          </p:sp>
        </p:grpSp>
      </p:grpSp>
      <p:sp>
        <p:nvSpPr>
          <p:cNvPr id="47" name="Title 46"/>
          <p:cNvSpPr>
            <a:spLocks noGrp="1"/>
          </p:cNvSpPr>
          <p:nvPr>
            <p:ph type="title"/>
          </p:nvPr>
        </p:nvSpPr>
        <p:spPr/>
        <p:txBody>
          <a:bodyPr/>
          <a:lstStyle/>
          <a:p>
            <a:r>
              <a:rPr lang="en-US"/>
              <a:t>Agenda - Template</a:t>
            </a:r>
            <a:endParaRPr lang="en-US"/>
          </a:p>
        </p:txBody>
      </p:sp>
      <p:sp>
        <p:nvSpPr>
          <p:cNvPr id="48" name="Subtitle 47"/>
          <p:cNvSpPr>
            <a:spLocks noGrp="1"/>
          </p:cNvSpPr>
          <p:nvPr>
            <p:ph type="subTitle" idx="1"/>
          </p:nvPr>
        </p:nvSpPr>
        <p:spPr/>
        <p:txBody>
          <a:bodyPr/>
          <a:lstStyle/>
          <a:p>
            <a:r>
              <a:rPr lang="en-US" smtClean="0"/>
              <a:t>Example With 4 Parts</a:t>
            </a:r>
            <a:endParaRPr lang="en-US"/>
          </a:p>
        </p:txBody>
      </p:sp>
      <p:sp>
        <p:nvSpPr>
          <p:cNvPr id="49" name="Slide Number Placeholder 48"/>
          <p:cNvSpPr>
            <a:spLocks noGrp="1"/>
          </p:cNvSpPr>
          <p:nvPr>
            <p:ph type="sldNum" sz="quarter" idx="12"/>
          </p:nvPr>
        </p:nvSpPr>
        <p:spPr/>
        <p:txBody>
          <a:bodyPr/>
          <a:lstStyle/>
          <a:p>
            <a:fld id="{F68327C5-B821-4FE9-A59A-A60D9EB59A9A}" type="slidenum">
              <a:rPr lang="en-US" smtClean="0"/>
            </a:fld>
            <a:endParaRPr lang="en-US" dirty="0"/>
          </a:p>
        </p:txBody>
      </p:sp>
      <p:sp>
        <p:nvSpPr>
          <p:cNvPr id="50" name="Shape 2554"/>
          <p:cNvSpPr/>
          <p:nvPr/>
        </p:nvSpPr>
        <p:spPr>
          <a:xfrm>
            <a:off x="2403311" y="5068883"/>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1" name="Shape 2587"/>
          <p:cNvSpPr/>
          <p:nvPr/>
        </p:nvSpPr>
        <p:spPr>
          <a:xfrm>
            <a:off x="9254502" y="1793968"/>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2" name="Shape 2545"/>
          <p:cNvSpPr/>
          <p:nvPr/>
        </p:nvSpPr>
        <p:spPr>
          <a:xfrm>
            <a:off x="2436565" y="2834756"/>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4" name="Shape 2808"/>
          <p:cNvSpPr/>
          <p:nvPr/>
        </p:nvSpPr>
        <p:spPr>
          <a:xfrm>
            <a:off x="9156594" y="3904017"/>
            <a:ext cx="660934" cy="660934"/>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8266520" y="1506776"/>
            <a:ext cx="1740392" cy="987552"/>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tIns="0" rIns="365760" bIns="0" rtlCol="0" anchor="ctr"/>
          <a:lstStyle/>
          <a:p>
            <a:pPr algn="r"/>
            <a:r>
              <a:rPr lang="en-US" sz="4400" b="1" smtClean="0">
                <a:solidFill>
                  <a:schemeClr val="accent1">
                    <a:lumMod val="50000"/>
                  </a:schemeClr>
                </a:solidFill>
              </a:rPr>
              <a:t>01</a:t>
            </a:r>
            <a:endParaRPr lang="en-US" sz="4400" b="1">
              <a:solidFill>
                <a:schemeClr val="accent1">
                  <a:lumMod val="50000"/>
                </a:schemeClr>
              </a:solidFill>
            </a:endParaRPr>
          </a:p>
        </p:txBody>
      </p:sp>
      <p:sp>
        <p:nvSpPr>
          <p:cNvPr id="45" name="Freeform 44"/>
          <p:cNvSpPr/>
          <p:nvPr/>
        </p:nvSpPr>
        <p:spPr>
          <a:xfrm>
            <a:off x="2193218" y="1506776"/>
            <a:ext cx="6254806" cy="987552"/>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50" name="Freeform 49"/>
          <p:cNvSpPr/>
          <p:nvPr/>
        </p:nvSpPr>
        <p:spPr>
          <a:xfrm>
            <a:off x="8266520" y="3741358"/>
            <a:ext cx="1740392" cy="987552"/>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solidFill>
            <a:schemeClr val="accent4"/>
          </a:solidFill>
          <a:ln>
            <a:noFill/>
          </a:ln>
        </p:spPr>
        <p:txBody>
          <a:bodyPr lIns="91440" tIns="0" rIns="365760" bIns="0" anchor="ctr" anchorCtr="0">
            <a:noAutofit/>
          </a:bodyPr>
          <a:lstStyle/>
          <a:p>
            <a:pPr algn="r"/>
            <a:r>
              <a:rPr lang="en-US" sz="4400" b="1" smtClean="0">
                <a:solidFill>
                  <a:schemeClr val="accent4">
                    <a:lumMod val="50000"/>
                  </a:schemeClr>
                </a:solidFill>
                <a:ea typeface="Roboto"/>
                <a:cs typeface="Roboto"/>
              </a:rPr>
              <a:t>03</a:t>
            </a:r>
            <a:endParaRPr lang="en-US" sz="4400" b="1">
              <a:solidFill>
                <a:schemeClr val="accent4">
                  <a:lumMod val="50000"/>
                </a:schemeClr>
              </a:solidFill>
              <a:ea typeface="Roboto"/>
              <a:cs typeface="Roboto"/>
            </a:endParaRPr>
          </a:p>
        </p:txBody>
      </p:sp>
      <p:sp>
        <p:nvSpPr>
          <p:cNvPr id="51" name="Freeform 50"/>
          <p:cNvSpPr/>
          <p:nvPr/>
        </p:nvSpPr>
        <p:spPr>
          <a:xfrm>
            <a:off x="2193218" y="3741358"/>
            <a:ext cx="6254806" cy="987552"/>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solidFill>
            <a:schemeClr val="accent4"/>
          </a:solidFill>
          <a:ln>
            <a:noFill/>
          </a:ln>
        </p:spPr>
        <p:txBody>
          <a:bodyPr lIns="45713" tIns="22850" rIns="45713" bIns="22850" anchor="ctr" anchorCtr="0">
            <a:noAutofit/>
          </a:bodyPr>
          <a:lstStyle/>
          <a:p>
            <a:pPr lvl="0" algn="ctr"/>
            <a:r>
              <a:rPr lang="en-US" sz="4000" b="1">
                <a:solidFill>
                  <a:schemeClr val="bg1"/>
                </a:solidFill>
              </a:rPr>
              <a:t>Some title </a:t>
            </a:r>
            <a:r>
              <a:rPr lang="en-US" sz="4000" b="1" smtClean="0">
                <a:solidFill>
                  <a:schemeClr val="bg1"/>
                </a:solidFill>
              </a:rPr>
              <a:t>here</a:t>
            </a:r>
            <a:endParaRPr lang="en-US" sz="4000" b="1">
              <a:solidFill>
                <a:schemeClr val="bg1"/>
              </a:solidFill>
            </a:endParaRPr>
          </a:p>
        </p:txBody>
      </p:sp>
      <p:sp>
        <p:nvSpPr>
          <p:cNvPr id="65" name="Freeform 64"/>
          <p:cNvSpPr/>
          <p:nvPr/>
        </p:nvSpPr>
        <p:spPr>
          <a:xfrm>
            <a:off x="2193218" y="2624067"/>
            <a:ext cx="1740392" cy="987552"/>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lIns="365760" tIns="0" bIns="0" rtlCol="0" anchor="ctr"/>
          <a:lstStyle/>
          <a:p>
            <a:r>
              <a:rPr lang="en-US" sz="4400" b="1" smtClean="0">
                <a:solidFill>
                  <a:schemeClr val="accent2">
                    <a:lumMod val="50000"/>
                  </a:schemeClr>
                </a:solidFill>
              </a:rPr>
              <a:t>02</a:t>
            </a:r>
            <a:endParaRPr lang="en-US" sz="4400" b="1">
              <a:solidFill>
                <a:schemeClr val="accent2">
                  <a:lumMod val="50000"/>
                </a:schemeClr>
              </a:solidFill>
            </a:endParaRPr>
          </a:p>
        </p:txBody>
      </p:sp>
      <p:sp>
        <p:nvSpPr>
          <p:cNvPr id="68" name="Freeform 67"/>
          <p:cNvSpPr/>
          <p:nvPr/>
        </p:nvSpPr>
        <p:spPr>
          <a:xfrm>
            <a:off x="3752106" y="2624067"/>
            <a:ext cx="6254806" cy="987552"/>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70" name="Freeform 69"/>
          <p:cNvSpPr/>
          <p:nvPr/>
        </p:nvSpPr>
        <p:spPr>
          <a:xfrm>
            <a:off x="3752106" y="4858648"/>
            <a:ext cx="6254806" cy="987552"/>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69" name="Freeform 68"/>
          <p:cNvSpPr/>
          <p:nvPr/>
        </p:nvSpPr>
        <p:spPr>
          <a:xfrm>
            <a:off x="2193218" y="4858648"/>
            <a:ext cx="1740392" cy="987552"/>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lIns="365760" tIns="0" bIns="0" rtlCol="0" anchor="ctr"/>
          <a:lstStyle/>
          <a:p>
            <a:r>
              <a:rPr lang="en-US" sz="4400" b="1" smtClean="0">
                <a:solidFill>
                  <a:schemeClr val="accent5">
                    <a:lumMod val="50000"/>
                  </a:schemeClr>
                </a:solidFill>
              </a:rPr>
              <a:t>04</a:t>
            </a:r>
            <a:endParaRPr lang="en-US" sz="4400" b="1">
              <a:solidFill>
                <a:schemeClr val="accent5">
                  <a:lumMod val="50000"/>
                </a:schemeClr>
              </a:solidFill>
            </a:endParaRPr>
          </a:p>
        </p:txBody>
      </p:sp>
      <p:sp>
        <p:nvSpPr>
          <p:cNvPr id="26" name="Title 25"/>
          <p:cNvSpPr>
            <a:spLocks noGrp="1"/>
          </p:cNvSpPr>
          <p:nvPr>
            <p:ph type="title"/>
          </p:nvPr>
        </p:nvSpPr>
        <p:spPr/>
        <p:txBody>
          <a:bodyPr/>
          <a:lstStyle/>
          <a:p>
            <a:r>
              <a:rPr lang="en-US"/>
              <a:t>Agenda - Template</a:t>
            </a:r>
            <a:endParaRPr lang="en-US"/>
          </a:p>
        </p:txBody>
      </p:sp>
      <p:sp>
        <p:nvSpPr>
          <p:cNvPr id="33" name="Subtitle 32"/>
          <p:cNvSpPr>
            <a:spLocks noGrp="1"/>
          </p:cNvSpPr>
          <p:nvPr>
            <p:ph type="subTitle" idx="1"/>
          </p:nvPr>
        </p:nvSpPr>
        <p:spPr/>
        <p:txBody>
          <a:bodyPr/>
          <a:lstStyle/>
          <a:p>
            <a:r>
              <a:rPr lang="en-US" smtClean="0"/>
              <a:t>Example With 4 Parts</a:t>
            </a:r>
            <a:endParaRPr lang="en-US"/>
          </a:p>
        </p:txBody>
      </p:sp>
      <p:sp>
        <p:nvSpPr>
          <p:cNvPr id="35" name="Slide Number Placeholder 34"/>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645687" y="2286547"/>
            <a:ext cx="3822553" cy="920839"/>
            <a:chOff x="1506828" y="650383"/>
            <a:chExt cx="9195515" cy="2215166"/>
          </a:xfrm>
        </p:grpSpPr>
        <p:sp>
          <p:nvSpPr>
            <p:cNvPr id="20" name="Freeform 1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21" name="Oval 2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2"/>
                  </a:solidFill>
                  <a:latin typeface="Calibri" panose="020F0502020204030204" pitchFamily="34" charset="0"/>
                  <a:ea typeface="Open Sans" panose="020B0606030504020204" pitchFamily="34" charset="0"/>
                  <a:cs typeface="Open Sans" panose="020B0606030504020204" pitchFamily="34" charset="0"/>
                </a:rPr>
                <a:t>02</a:t>
              </a:r>
              <a:endParaRPr lang="en-US" sz="2800" b="1">
                <a:solidFill>
                  <a:schemeClr val="accent2"/>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9" name="TextBox 18"/>
          <p:cNvSpPr txBox="1"/>
          <p:nvPr/>
        </p:nvSpPr>
        <p:spPr>
          <a:xfrm>
            <a:off x="7096140" y="2516134"/>
            <a:ext cx="2316349" cy="461665"/>
          </a:xfrm>
          <a:prstGeom prst="rect">
            <a:avLst/>
          </a:prstGeom>
          <a:noFill/>
        </p:spPr>
        <p:txBody>
          <a:bodyPr wrap="square" rtlCol="0" anchor="ctr">
            <a:spAutoFit/>
          </a:bodyPr>
          <a:lstStyle/>
          <a:p>
            <a:pPr lvl="0" algn="ctr"/>
            <a:r>
              <a:rPr lang="en-US" sz="2400" b="1">
                <a:solidFill>
                  <a:prstClr val="white"/>
                </a:solidFill>
              </a:rPr>
              <a:t>Some title here</a:t>
            </a:r>
            <a:endParaRPr lang="en-US" sz="2400" b="1">
              <a:solidFill>
                <a:prstClr val="white"/>
              </a:solidFill>
            </a:endParaRPr>
          </a:p>
        </p:txBody>
      </p:sp>
      <p:grpSp>
        <p:nvGrpSpPr>
          <p:cNvPr id="23" name="Group 22"/>
          <p:cNvGrpSpPr/>
          <p:nvPr/>
        </p:nvGrpSpPr>
        <p:grpSpPr>
          <a:xfrm flipH="1">
            <a:off x="2723760" y="5405594"/>
            <a:ext cx="3822553" cy="920839"/>
            <a:chOff x="1506828" y="650383"/>
            <a:chExt cx="9195515" cy="2215166"/>
          </a:xfrm>
        </p:grpSpPr>
        <p:sp>
          <p:nvSpPr>
            <p:cNvPr id="25" name="Freeform 2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26" name="Oval 2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5"/>
                  </a:solidFill>
                  <a:latin typeface="Calibri" panose="020F0502020204030204" pitchFamily="34" charset="0"/>
                  <a:ea typeface="Open Sans" panose="020B0606030504020204" pitchFamily="34" charset="0"/>
                  <a:cs typeface="Open Sans" panose="020B0606030504020204" pitchFamily="34" charset="0"/>
                </a:rPr>
                <a:t>05</a:t>
              </a:r>
              <a:endParaRPr lang="en-US" sz="2800" b="1">
                <a:solidFill>
                  <a:schemeClr val="accent5"/>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2871124" y="5635181"/>
            <a:ext cx="2316349" cy="461665"/>
          </a:xfrm>
          <a:prstGeom prst="rect">
            <a:avLst/>
          </a:prstGeom>
          <a:noFill/>
        </p:spPr>
        <p:txBody>
          <a:bodyPr wrap="square" rtlCol="0" anchor="ctr">
            <a:spAutoFit/>
          </a:bodyPr>
          <a:lstStyle/>
          <a:p>
            <a:pPr lvl="0" algn="ctr"/>
            <a:r>
              <a:rPr lang="en-US" sz="2400" b="1">
                <a:solidFill>
                  <a:prstClr val="white"/>
                </a:solidFill>
              </a:rPr>
              <a:t>Some title here</a:t>
            </a:r>
            <a:endParaRPr lang="en-US" sz="2400" b="1">
              <a:solidFill>
                <a:prstClr val="white"/>
              </a:solidFill>
            </a:endParaRPr>
          </a:p>
        </p:txBody>
      </p:sp>
      <p:grpSp>
        <p:nvGrpSpPr>
          <p:cNvPr id="28" name="Group 27"/>
          <p:cNvGrpSpPr/>
          <p:nvPr/>
        </p:nvGrpSpPr>
        <p:grpSpPr>
          <a:xfrm flipH="1">
            <a:off x="2723760" y="1246865"/>
            <a:ext cx="3822553" cy="920839"/>
            <a:chOff x="1506828" y="650383"/>
            <a:chExt cx="9195515" cy="2215166"/>
          </a:xfrm>
        </p:grpSpPr>
        <p:sp>
          <p:nvSpPr>
            <p:cNvPr id="30" name="Freeform 2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31" name="Oval 3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1"/>
                  </a:solidFill>
                  <a:latin typeface="Calibri" panose="020F0502020204030204" pitchFamily="34" charset="0"/>
                  <a:ea typeface="Open Sans" panose="020B0606030504020204" pitchFamily="34" charset="0"/>
                  <a:cs typeface="Open Sans" panose="020B0606030504020204" pitchFamily="34" charset="0"/>
                </a:rPr>
                <a:t>01</a:t>
              </a:r>
              <a:endParaRPr lang="en-US" sz="2800" b="1">
                <a:solidFill>
                  <a:schemeClr val="accent1"/>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9" name="TextBox 28"/>
          <p:cNvSpPr txBox="1"/>
          <p:nvPr/>
        </p:nvSpPr>
        <p:spPr>
          <a:xfrm>
            <a:off x="2871124" y="1476452"/>
            <a:ext cx="2316349" cy="461665"/>
          </a:xfrm>
          <a:prstGeom prst="rect">
            <a:avLst/>
          </a:prstGeom>
          <a:noFill/>
        </p:spPr>
        <p:txBody>
          <a:bodyPr wrap="square" rtlCol="0" anchor="ctr">
            <a:spAutoFit/>
          </a:bodyPr>
          <a:lstStyle/>
          <a:p>
            <a:pPr lvl="0" algn="ctr"/>
            <a:r>
              <a:rPr lang="en-US" sz="2400" b="1">
                <a:solidFill>
                  <a:prstClr val="white"/>
                </a:solidFill>
              </a:rPr>
              <a:t>Some title here</a:t>
            </a:r>
            <a:endParaRPr lang="en-US" sz="2400" b="1">
              <a:solidFill>
                <a:prstClr val="white"/>
              </a:solidFill>
            </a:endParaRPr>
          </a:p>
        </p:txBody>
      </p:sp>
      <p:grpSp>
        <p:nvGrpSpPr>
          <p:cNvPr id="33" name="Group 32"/>
          <p:cNvGrpSpPr/>
          <p:nvPr/>
        </p:nvGrpSpPr>
        <p:grpSpPr>
          <a:xfrm>
            <a:off x="5645687" y="4365911"/>
            <a:ext cx="3822553" cy="920839"/>
            <a:chOff x="1506828" y="650383"/>
            <a:chExt cx="9195515" cy="2215166"/>
          </a:xfrm>
        </p:grpSpPr>
        <p:sp>
          <p:nvSpPr>
            <p:cNvPr id="35" name="Freeform 3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36" name="Oval 3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4"/>
                  </a:solidFill>
                  <a:latin typeface="Calibri" panose="020F0502020204030204" pitchFamily="34" charset="0"/>
                  <a:ea typeface="Open Sans" panose="020B0606030504020204" pitchFamily="34" charset="0"/>
                  <a:cs typeface="Open Sans" panose="020B0606030504020204" pitchFamily="34" charset="0"/>
                </a:rPr>
                <a:t>04</a:t>
              </a:r>
              <a:endParaRPr lang="en-US" sz="2800" b="1">
                <a:solidFill>
                  <a:schemeClr val="accent4"/>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4" name="TextBox 33"/>
          <p:cNvSpPr txBox="1"/>
          <p:nvPr/>
        </p:nvSpPr>
        <p:spPr>
          <a:xfrm>
            <a:off x="7096140" y="4595498"/>
            <a:ext cx="2316349" cy="461665"/>
          </a:xfrm>
          <a:prstGeom prst="rect">
            <a:avLst/>
          </a:prstGeom>
          <a:noFill/>
        </p:spPr>
        <p:txBody>
          <a:bodyPr wrap="square" rtlCol="0" anchor="ctr">
            <a:spAutoFit/>
          </a:bodyPr>
          <a:lstStyle/>
          <a:p>
            <a:pPr lvl="0" algn="ctr"/>
            <a:r>
              <a:rPr lang="en-US" sz="2400" b="1">
                <a:solidFill>
                  <a:prstClr val="white"/>
                </a:solidFill>
              </a:rPr>
              <a:t>Some title here</a:t>
            </a:r>
            <a:endParaRPr lang="en-US" sz="2400" b="1">
              <a:solidFill>
                <a:prstClr val="white"/>
              </a:solidFill>
            </a:endParaRPr>
          </a:p>
        </p:txBody>
      </p:sp>
      <p:grpSp>
        <p:nvGrpSpPr>
          <p:cNvPr id="38" name="Group 37"/>
          <p:cNvGrpSpPr/>
          <p:nvPr/>
        </p:nvGrpSpPr>
        <p:grpSpPr>
          <a:xfrm flipH="1">
            <a:off x="2723760" y="3326229"/>
            <a:ext cx="3822553" cy="920839"/>
            <a:chOff x="1506828" y="650383"/>
            <a:chExt cx="9195515" cy="2215166"/>
          </a:xfrm>
        </p:grpSpPr>
        <p:sp>
          <p:nvSpPr>
            <p:cNvPr id="40" name="Freeform 3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41" name="Oval 4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9" name="TextBox 38"/>
          <p:cNvSpPr txBox="1"/>
          <p:nvPr/>
        </p:nvSpPr>
        <p:spPr>
          <a:xfrm>
            <a:off x="2871124" y="3555816"/>
            <a:ext cx="2316349" cy="461665"/>
          </a:xfrm>
          <a:prstGeom prst="rect">
            <a:avLst/>
          </a:prstGeom>
          <a:noFill/>
        </p:spPr>
        <p:txBody>
          <a:bodyPr wrap="square" rtlCol="0" anchor="ctr">
            <a:spAutoFit/>
          </a:bodyPr>
          <a:lstStyle/>
          <a:p>
            <a:pPr lvl="0" algn="ctr"/>
            <a:r>
              <a:rPr lang="en-US" sz="2400" b="1">
                <a:solidFill>
                  <a:prstClr val="white"/>
                </a:solidFill>
              </a:rPr>
              <a:t>Some title here</a:t>
            </a:r>
            <a:endParaRPr lang="en-US" sz="2400" b="1">
              <a:solidFill>
                <a:prstClr val="white"/>
              </a:solidFill>
            </a:endParaRPr>
          </a:p>
        </p:txBody>
      </p:sp>
      <p:sp>
        <p:nvSpPr>
          <p:cNvPr id="43" name="Title 42"/>
          <p:cNvSpPr>
            <a:spLocks noGrp="1"/>
          </p:cNvSpPr>
          <p:nvPr>
            <p:ph type="title"/>
          </p:nvPr>
        </p:nvSpPr>
        <p:spPr/>
        <p:txBody>
          <a:bodyPr/>
          <a:lstStyle/>
          <a:p>
            <a:r>
              <a:rPr lang="en-US"/>
              <a:t>Agenda - Template</a:t>
            </a:r>
            <a:endParaRPr lang="en-US"/>
          </a:p>
        </p:txBody>
      </p:sp>
      <p:sp>
        <p:nvSpPr>
          <p:cNvPr id="44" name="Subtitle 43"/>
          <p:cNvSpPr>
            <a:spLocks noGrp="1"/>
          </p:cNvSpPr>
          <p:nvPr>
            <p:ph type="subTitle" idx="1"/>
          </p:nvPr>
        </p:nvSpPr>
        <p:spPr/>
        <p:txBody>
          <a:bodyPr/>
          <a:lstStyle/>
          <a:p>
            <a:r>
              <a:rPr lang="en-US" smtClean="0"/>
              <a:t>Example With 5 Parts</a:t>
            </a:r>
            <a:endParaRPr lang="en-US"/>
          </a:p>
        </p:txBody>
      </p:sp>
      <p:sp>
        <p:nvSpPr>
          <p:cNvPr id="45" name="Slide Number Placeholder 44"/>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6 Parts and Silhouette</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8" name="Shape 267"/>
          <p:cNvSpPr/>
          <p:nvPr/>
        </p:nvSpPr>
        <p:spPr>
          <a:xfrm>
            <a:off x="3686175" y="2376382"/>
            <a:ext cx="717096" cy="717097"/>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01</a:t>
            </a:r>
            <a:endParaRPr sz="3200" b="1">
              <a:latin typeface="+mj-lt"/>
            </a:endParaRPr>
          </a:p>
        </p:txBody>
      </p:sp>
      <p:sp>
        <p:nvSpPr>
          <p:cNvPr id="11" name="Shape 270"/>
          <p:cNvSpPr/>
          <p:nvPr/>
        </p:nvSpPr>
        <p:spPr>
          <a:xfrm>
            <a:off x="7820063" y="2376382"/>
            <a:ext cx="717097" cy="717097"/>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02</a:t>
            </a:r>
            <a:endParaRPr sz="3200" b="1">
              <a:latin typeface="+mj-lt"/>
            </a:endParaRPr>
          </a:p>
        </p:txBody>
      </p:sp>
      <p:sp>
        <p:nvSpPr>
          <p:cNvPr id="14" name="Shape 273"/>
          <p:cNvSpPr/>
          <p:nvPr/>
        </p:nvSpPr>
        <p:spPr>
          <a:xfrm>
            <a:off x="3686175" y="3618793"/>
            <a:ext cx="717096" cy="717097"/>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03</a:t>
            </a:r>
            <a:endParaRPr sz="3200" b="1">
              <a:latin typeface="+mj-lt"/>
            </a:endParaRPr>
          </a:p>
        </p:txBody>
      </p:sp>
      <p:sp>
        <p:nvSpPr>
          <p:cNvPr id="17" name="Shape 276"/>
          <p:cNvSpPr/>
          <p:nvPr/>
        </p:nvSpPr>
        <p:spPr>
          <a:xfrm>
            <a:off x="3686175" y="4829690"/>
            <a:ext cx="717096" cy="717097"/>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05</a:t>
            </a:r>
            <a:endParaRPr sz="3200" b="1">
              <a:latin typeface="+mj-lt"/>
            </a:endParaRPr>
          </a:p>
        </p:txBody>
      </p:sp>
      <p:sp>
        <p:nvSpPr>
          <p:cNvPr id="20" name="Shape 279"/>
          <p:cNvSpPr/>
          <p:nvPr/>
        </p:nvSpPr>
        <p:spPr>
          <a:xfrm>
            <a:off x="7820063" y="3618793"/>
            <a:ext cx="717097" cy="717097"/>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04</a:t>
            </a:r>
            <a:endParaRPr sz="3200" b="1">
              <a:latin typeface="+mj-lt"/>
            </a:endParaRPr>
          </a:p>
        </p:txBody>
      </p:sp>
      <p:sp>
        <p:nvSpPr>
          <p:cNvPr id="23" name="Shape 282"/>
          <p:cNvSpPr/>
          <p:nvPr/>
        </p:nvSpPr>
        <p:spPr>
          <a:xfrm>
            <a:off x="7820063" y="4829690"/>
            <a:ext cx="717097" cy="71709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06</a:t>
            </a:r>
            <a:endParaRPr sz="3200" b="1">
              <a:latin typeface="+mj-lt"/>
            </a:endParaRPr>
          </a:p>
        </p:txBody>
      </p:sp>
      <p:grpSp>
        <p:nvGrpSpPr>
          <p:cNvPr id="25" name="Group 24"/>
          <p:cNvGrpSpPr/>
          <p:nvPr/>
        </p:nvGrpSpPr>
        <p:grpSpPr>
          <a:xfrm>
            <a:off x="4842669" y="2066719"/>
            <a:ext cx="2506663" cy="4035425"/>
            <a:chOff x="2924175" y="1682750"/>
            <a:chExt cx="2506663" cy="4035425"/>
          </a:xfrm>
        </p:grpSpPr>
        <p:sp>
          <p:nvSpPr>
            <p:cNvPr id="26" name="Freeform 90"/>
            <p:cNvSpPr/>
            <p:nvPr/>
          </p:nvSpPr>
          <p:spPr bwMode="auto">
            <a:xfrm>
              <a:off x="3730625" y="5511800"/>
              <a:ext cx="276225" cy="206375"/>
            </a:xfrm>
            <a:custGeom>
              <a:avLst/>
              <a:gdLst>
                <a:gd name="T0" fmla="*/ 0 w 699"/>
                <a:gd name="T1" fmla="*/ 2 h 520"/>
                <a:gd name="T2" fmla="*/ 0 w 699"/>
                <a:gd name="T3" fmla="*/ 520 h 520"/>
                <a:gd name="T4" fmla="*/ 691 w 699"/>
                <a:gd name="T5" fmla="*/ 520 h 520"/>
                <a:gd name="T6" fmla="*/ 694 w 699"/>
                <a:gd name="T7" fmla="*/ 516 h 520"/>
                <a:gd name="T8" fmla="*/ 699 w 699"/>
                <a:gd name="T9" fmla="*/ 492 h 520"/>
                <a:gd name="T10" fmla="*/ 696 w 699"/>
                <a:gd name="T11" fmla="*/ 466 h 520"/>
                <a:gd name="T12" fmla="*/ 684 w 699"/>
                <a:gd name="T13" fmla="*/ 433 h 520"/>
                <a:gd name="T14" fmla="*/ 657 w 699"/>
                <a:gd name="T15" fmla="*/ 394 h 520"/>
                <a:gd name="T16" fmla="*/ 612 w 699"/>
                <a:gd name="T17" fmla="*/ 353 h 520"/>
                <a:gd name="T18" fmla="*/ 543 w 699"/>
                <a:gd name="T19" fmla="*/ 306 h 520"/>
                <a:gd name="T20" fmla="*/ 497 w 699"/>
                <a:gd name="T21" fmla="*/ 282 h 520"/>
                <a:gd name="T22" fmla="*/ 237 w 699"/>
                <a:gd name="T23" fmla="*/ 152 h 520"/>
                <a:gd name="T24" fmla="*/ 230 w 699"/>
                <a:gd name="T25" fmla="*/ 0 h 520"/>
                <a:gd name="T26" fmla="*/ 0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0" y="2"/>
                  </a:moveTo>
                  <a:lnTo>
                    <a:pt x="0" y="520"/>
                  </a:lnTo>
                  <a:lnTo>
                    <a:pt x="691" y="520"/>
                  </a:lnTo>
                  <a:lnTo>
                    <a:pt x="694" y="516"/>
                  </a:lnTo>
                  <a:lnTo>
                    <a:pt x="699" y="492"/>
                  </a:lnTo>
                  <a:lnTo>
                    <a:pt x="696" y="466"/>
                  </a:lnTo>
                  <a:lnTo>
                    <a:pt x="684" y="433"/>
                  </a:lnTo>
                  <a:lnTo>
                    <a:pt x="657" y="394"/>
                  </a:lnTo>
                  <a:lnTo>
                    <a:pt x="612" y="353"/>
                  </a:lnTo>
                  <a:lnTo>
                    <a:pt x="543" y="306"/>
                  </a:lnTo>
                  <a:lnTo>
                    <a:pt x="497" y="282"/>
                  </a:lnTo>
                  <a:lnTo>
                    <a:pt x="237" y="152"/>
                  </a:lnTo>
                  <a:lnTo>
                    <a:pt x="23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27" name="Freeform 91"/>
            <p:cNvSpPr/>
            <p:nvPr/>
          </p:nvSpPr>
          <p:spPr bwMode="auto">
            <a:xfrm>
              <a:off x="3309938" y="5511800"/>
              <a:ext cx="277813" cy="206375"/>
            </a:xfrm>
            <a:custGeom>
              <a:avLst/>
              <a:gdLst>
                <a:gd name="T0" fmla="*/ 699 w 699"/>
                <a:gd name="T1" fmla="*/ 2 h 520"/>
                <a:gd name="T2" fmla="*/ 699 w 699"/>
                <a:gd name="T3" fmla="*/ 520 h 520"/>
                <a:gd name="T4" fmla="*/ 8 w 699"/>
                <a:gd name="T5" fmla="*/ 520 h 520"/>
                <a:gd name="T6" fmla="*/ 5 w 699"/>
                <a:gd name="T7" fmla="*/ 516 h 520"/>
                <a:gd name="T8" fmla="*/ 0 w 699"/>
                <a:gd name="T9" fmla="*/ 492 h 520"/>
                <a:gd name="T10" fmla="*/ 3 w 699"/>
                <a:gd name="T11" fmla="*/ 466 h 520"/>
                <a:gd name="T12" fmla="*/ 14 w 699"/>
                <a:gd name="T13" fmla="*/ 433 h 520"/>
                <a:gd name="T14" fmla="*/ 42 w 699"/>
                <a:gd name="T15" fmla="*/ 394 h 520"/>
                <a:gd name="T16" fmla="*/ 87 w 699"/>
                <a:gd name="T17" fmla="*/ 353 h 520"/>
                <a:gd name="T18" fmla="*/ 156 w 699"/>
                <a:gd name="T19" fmla="*/ 306 h 520"/>
                <a:gd name="T20" fmla="*/ 202 w 699"/>
                <a:gd name="T21" fmla="*/ 282 h 520"/>
                <a:gd name="T22" fmla="*/ 462 w 699"/>
                <a:gd name="T23" fmla="*/ 152 h 520"/>
                <a:gd name="T24" fmla="*/ 469 w 699"/>
                <a:gd name="T25" fmla="*/ 0 h 520"/>
                <a:gd name="T26" fmla="*/ 699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699" y="2"/>
                  </a:moveTo>
                  <a:lnTo>
                    <a:pt x="699" y="520"/>
                  </a:lnTo>
                  <a:lnTo>
                    <a:pt x="8" y="520"/>
                  </a:lnTo>
                  <a:lnTo>
                    <a:pt x="5" y="516"/>
                  </a:lnTo>
                  <a:lnTo>
                    <a:pt x="0" y="492"/>
                  </a:lnTo>
                  <a:lnTo>
                    <a:pt x="3" y="466"/>
                  </a:lnTo>
                  <a:lnTo>
                    <a:pt x="14" y="433"/>
                  </a:lnTo>
                  <a:lnTo>
                    <a:pt x="42" y="394"/>
                  </a:lnTo>
                  <a:lnTo>
                    <a:pt x="87" y="353"/>
                  </a:lnTo>
                  <a:lnTo>
                    <a:pt x="156" y="306"/>
                  </a:lnTo>
                  <a:lnTo>
                    <a:pt x="202" y="282"/>
                  </a:lnTo>
                  <a:lnTo>
                    <a:pt x="462" y="152"/>
                  </a:lnTo>
                  <a:lnTo>
                    <a:pt x="469" y="0"/>
                  </a:lnTo>
                  <a:lnTo>
                    <a:pt x="699"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28" name="Freeform 92"/>
            <p:cNvSpPr/>
            <p:nvPr/>
          </p:nvSpPr>
          <p:spPr bwMode="auto">
            <a:xfrm>
              <a:off x="3389313" y="3548063"/>
              <a:ext cx="542925" cy="2016125"/>
            </a:xfrm>
            <a:custGeom>
              <a:avLst/>
              <a:gdLst>
                <a:gd name="T0" fmla="*/ 0 w 1368"/>
                <a:gd name="T1" fmla="*/ 0 h 5080"/>
                <a:gd name="T2" fmla="*/ 148 w 1368"/>
                <a:gd name="T3" fmla="*/ 5080 h 5080"/>
                <a:gd name="T4" fmla="*/ 569 w 1368"/>
                <a:gd name="T5" fmla="*/ 5080 h 5080"/>
                <a:gd name="T6" fmla="*/ 697 w 1368"/>
                <a:gd name="T7" fmla="*/ 919 h 5080"/>
                <a:gd name="T8" fmla="*/ 763 w 1368"/>
                <a:gd name="T9" fmla="*/ 5080 h 5080"/>
                <a:gd name="T10" fmla="*/ 1184 w 1368"/>
                <a:gd name="T11" fmla="*/ 5080 h 5080"/>
                <a:gd name="T12" fmla="*/ 1368 w 1368"/>
                <a:gd name="T13" fmla="*/ 0 h 5080"/>
                <a:gd name="T14" fmla="*/ 0 w 1368"/>
                <a:gd name="T15" fmla="*/ 0 h 5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8" h="5080">
                  <a:moveTo>
                    <a:pt x="0" y="0"/>
                  </a:moveTo>
                  <a:lnTo>
                    <a:pt x="148" y="5080"/>
                  </a:lnTo>
                  <a:lnTo>
                    <a:pt x="569" y="5080"/>
                  </a:lnTo>
                  <a:lnTo>
                    <a:pt x="697" y="919"/>
                  </a:lnTo>
                  <a:lnTo>
                    <a:pt x="763" y="5080"/>
                  </a:lnTo>
                  <a:lnTo>
                    <a:pt x="1184" y="5080"/>
                  </a:lnTo>
                  <a:lnTo>
                    <a:pt x="1368" y="0"/>
                  </a:lnTo>
                  <a:lnTo>
                    <a:pt x="0" y="0"/>
                  </a:lnTo>
                  <a:close/>
                </a:path>
              </a:pathLst>
            </a:custGeom>
            <a:solidFill>
              <a:srgbClr val="293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29" name="Freeform 93"/>
            <p:cNvSpPr/>
            <p:nvPr/>
          </p:nvSpPr>
          <p:spPr bwMode="auto">
            <a:xfrm>
              <a:off x="4703763" y="2887663"/>
              <a:ext cx="1588" cy="141288"/>
            </a:xfrm>
            <a:custGeom>
              <a:avLst/>
              <a:gdLst>
                <a:gd name="T0" fmla="*/ 0 w 4"/>
                <a:gd name="T1" fmla="*/ 358 h 358"/>
                <a:gd name="T2" fmla="*/ 0 w 4"/>
                <a:gd name="T3" fmla="*/ 4 h 358"/>
                <a:gd name="T4" fmla="*/ 4 w 4"/>
                <a:gd name="T5" fmla="*/ 0 h 358"/>
                <a:gd name="T6" fmla="*/ 4 w 4"/>
                <a:gd name="T7" fmla="*/ 354 h 358"/>
                <a:gd name="T8" fmla="*/ 3 w 4"/>
                <a:gd name="T9" fmla="*/ 357 h 358"/>
                <a:gd name="T10" fmla="*/ 0 w 4"/>
                <a:gd name="T11" fmla="*/ 358 h 358"/>
              </a:gdLst>
              <a:ahLst/>
              <a:cxnLst>
                <a:cxn ang="0">
                  <a:pos x="T0" y="T1"/>
                </a:cxn>
                <a:cxn ang="0">
                  <a:pos x="T2" y="T3"/>
                </a:cxn>
                <a:cxn ang="0">
                  <a:pos x="T4" y="T5"/>
                </a:cxn>
                <a:cxn ang="0">
                  <a:pos x="T6" y="T7"/>
                </a:cxn>
                <a:cxn ang="0">
                  <a:pos x="T8" y="T9"/>
                </a:cxn>
                <a:cxn ang="0">
                  <a:pos x="T10" y="T11"/>
                </a:cxn>
              </a:cxnLst>
              <a:rect l="0" t="0" r="r" b="b"/>
              <a:pathLst>
                <a:path w="4" h="358">
                  <a:moveTo>
                    <a:pt x="0" y="358"/>
                  </a:moveTo>
                  <a:lnTo>
                    <a:pt x="0" y="4"/>
                  </a:lnTo>
                  <a:lnTo>
                    <a:pt x="4" y="0"/>
                  </a:lnTo>
                  <a:lnTo>
                    <a:pt x="4" y="354"/>
                  </a:lnTo>
                  <a:lnTo>
                    <a:pt x="3" y="357"/>
                  </a:lnTo>
                  <a:lnTo>
                    <a:pt x="0" y="358"/>
                  </a:lnTo>
                  <a:close/>
                </a:path>
              </a:pathLst>
            </a:custGeom>
            <a:solidFill>
              <a:srgbClr val="5C6D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0" name="Freeform 95"/>
            <p:cNvSpPr/>
            <p:nvPr/>
          </p:nvSpPr>
          <p:spPr bwMode="auto">
            <a:xfrm>
              <a:off x="3387725" y="3471863"/>
              <a:ext cx="547688" cy="76200"/>
            </a:xfrm>
            <a:custGeom>
              <a:avLst/>
              <a:gdLst>
                <a:gd name="T0" fmla="*/ 1380 w 1380"/>
                <a:gd name="T1" fmla="*/ 0 h 196"/>
                <a:gd name="T2" fmla="*/ 0 w 1380"/>
                <a:gd name="T3" fmla="*/ 0 h 196"/>
                <a:gd name="T4" fmla="*/ 5 w 1380"/>
                <a:gd name="T5" fmla="*/ 196 h 196"/>
                <a:gd name="T6" fmla="*/ 1373 w 1380"/>
                <a:gd name="T7" fmla="*/ 196 h 196"/>
                <a:gd name="T8" fmla="*/ 1380 w 1380"/>
                <a:gd name="T9" fmla="*/ 0 h 196"/>
              </a:gdLst>
              <a:ahLst/>
              <a:cxnLst>
                <a:cxn ang="0">
                  <a:pos x="T0" y="T1"/>
                </a:cxn>
                <a:cxn ang="0">
                  <a:pos x="T2" y="T3"/>
                </a:cxn>
                <a:cxn ang="0">
                  <a:pos x="T4" y="T5"/>
                </a:cxn>
                <a:cxn ang="0">
                  <a:pos x="T6" y="T7"/>
                </a:cxn>
                <a:cxn ang="0">
                  <a:pos x="T8" y="T9"/>
                </a:cxn>
              </a:cxnLst>
              <a:rect l="0" t="0" r="r" b="b"/>
              <a:pathLst>
                <a:path w="1380" h="196">
                  <a:moveTo>
                    <a:pt x="1380" y="0"/>
                  </a:moveTo>
                  <a:lnTo>
                    <a:pt x="0" y="0"/>
                  </a:lnTo>
                  <a:lnTo>
                    <a:pt x="5" y="196"/>
                  </a:lnTo>
                  <a:lnTo>
                    <a:pt x="1373" y="196"/>
                  </a:lnTo>
                  <a:lnTo>
                    <a:pt x="1380" y="0"/>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1" name="Freeform 96"/>
            <p:cNvSpPr/>
            <p:nvPr/>
          </p:nvSpPr>
          <p:spPr bwMode="auto">
            <a:xfrm>
              <a:off x="3308350" y="2473325"/>
              <a:ext cx="276225" cy="1401763"/>
            </a:xfrm>
            <a:custGeom>
              <a:avLst/>
              <a:gdLst>
                <a:gd name="T0" fmla="*/ 0 w 696"/>
                <a:gd name="T1" fmla="*/ 375 h 3534"/>
                <a:gd name="T2" fmla="*/ 92 w 696"/>
                <a:gd name="T3" fmla="*/ 3513 h 3534"/>
                <a:gd name="T4" fmla="*/ 626 w 696"/>
                <a:gd name="T5" fmla="*/ 3534 h 3534"/>
                <a:gd name="T6" fmla="*/ 642 w 696"/>
                <a:gd name="T7" fmla="*/ 636 h 3534"/>
                <a:gd name="T8" fmla="*/ 696 w 696"/>
                <a:gd name="T9" fmla="*/ 0 h 3534"/>
                <a:gd name="T10" fmla="*/ 0 w 696"/>
                <a:gd name="T11" fmla="*/ 375 h 3534"/>
              </a:gdLst>
              <a:ahLst/>
              <a:cxnLst>
                <a:cxn ang="0">
                  <a:pos x="T0" y="T1"/>
                </a:cxn>
                <a:cxn ang="0">
                  <a:pos x="T2" y="T3"/>
                </a:cxn>
                <a:cxn ang="0">
                  <a:pos x="T4" y="T5"/>
                </a:cxn>
                <a:cxn ang="0">
                  <a:pos x="T6" y="T7"/>
                </a:cxn>
                <a:cxn ang="0">
                  <a:pos x="T8" y="T9"/>
                </a:cxn>
                <a:cxn ang="0">
                  <a:pos x="T10" y="T11"/>
                </a:cxn>
              </a:cxnLst>
              <a:rect l="0" t="0" r="r" b="b"/>
              <a:pathLst>
                <a:path w="696" h="3534">
                  <a:moveTo>
                    <a:pt x="0" y="375"/>
                  </a:moveTo>
                  <a:lnTo>
                    <a:pt x="92" y="3513"/>
                  </a:lnTo>
                  <a:lnTo>
                    <a:pt x="626" y="3534"/>
                  </a:lnTo>
                  <a:lnTo>
                    <a:pt x="642" y="636"/>
                  </a:lnTo>
                  <a:lnTo>
                    <a:pt x="696" y="0"/>
                  </a:lnTo>
                  <a:lnTo>
                    <a:pt x="0" y="375"/>
                  </a:lnTo>
                  <a:close/>
                </a:path>
              </a:pathLst>
            </a:custGeom>
            <a:solidFill>
              <a:srgbClr val="111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2" name="Freeform 97"/>
            <p:cNvSpPr/>
            <p:nvPr/>
          </p:nvSpPr>
          <p:spPr bwMode="auto">
            <a:xfrm>
              <a:off x="3559175" y="2462213"/>
              <a:ext cx="223838" cy="1006475"/>
            </a:xfrm>
            <a:custGeom>
              <a:avLst/>
              <a:gdLst>
                <a:gd name="T0" fmla="*/ 262 w 565"/>
                <a:gd name="T1" fmla="*/ 0 h 2536"/>
                <a:gd name="T2" fmla="*/ 94 w 565"/>
                <a:gd name="T3" fmla="*/ 41 h 2536"/>
                <a:gd name="T4" fmla="*/ 0 w 565"/>
                <a:gd name="T5" fmla="*/ 162 h 2536"/>
                <a:gd name="T6" fmla="*/ 0 w 565"/>
                <a:gd name="T7" fmla="*/ 2536 h 2536"/>
                <a:gd name="T8" fmla="*/ 565 w 565"/>
                <a:gd name="T9" fmla="*/ 2536 h 2536"/>
                <a:gd name="T10" fmla="*/ 558 w 565"/>
                <a:gd name="T11" fmla="*/ 162 h 2536"/>
                <a:gd name="T12" fmla="*/ 437 w 565"/>
                <a:gd name="T13" fmla="*/ 35 h 2536"/>
                <a:gd name="T14" fmla="*/ 262 w 565"/>
                <a:gd name="T15" fmla="*/ 0 h 2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5" h="2536">
                  <a:moveTo>
                    <a:pt x="262" y="0"/>
                  </a:moveTo>
                  <a:lnTo>
                    <a:pt x="94" y="41"/>
                  </a:lnTo>
                  <a:lnTo>
                    <a:pt x="0" y="162"/>
                  </a:lnTo>
                  <a:lnTo>
                    <a:pt x="0" y="2536"/>
                  </a:lnTo>
                  <a:lnTo>
                    <a:pt x="565" y="2536"/>
                  </a:lnTo>
                  <a:lnTo>
                    <a:pt x="558" y="162"/>
                  </a:lnTo>
                  <a:lnTo>
                    <a:pt x="437" y="35"/>
                  </a:lnTo>
                  <a:lnTo>
                    <a:pt x="262"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3" name="Freeform 98"/>
            <p:cNvSpPr/>
            <p:nvPr/>
          </p:nvSpPr>
          <p:spPr bwMode="auto">
            <a:xfrm>
              <a:off x="3619500" y="2489200"/>
              <a:ext cx="92075" cy="120650"/>
            </a:xfrm>
            <a:custGeom>
              <a:avLst/>
              <a:gdLst>
                <a:gd name="T0" fmla="*/ 111 w 232"/>
                <a:gd name="T1" fmla="*/ 0 h 305"/>
                <a:gd name="T2" fmla="*/ 0 w 232"/>
                <a:gd name="T3" fmla="*/ 171 h 305"/>
                <a:gd name="T4" fmla="*/ 71 w 232"/>
                <a:gd name="T5" fmla="*/ 305 h 305"/>
                <a:gd name="T6" fmla="*/ 155 w 232"/>
                <a:gd name="T7" fmla="*/ 305 h 305"/>
                <a:gd name="T8" fmla="*/ 232 w 232"/>
                <a:gd name="T9" fmla="*/ 171 h 305"/>
                <a:gd name="T10" fmla="*/ 111 w 232"/>
                <a:gd name="T11" fmla="*/ 0 h 305"/>
              </a:gdLst>
              <a:ahLst/>
              <a:cxnLst>
                <a:cxn ang="0">
                  <a:pos x="T0" y="T1"/>
                </a:cxn>
                <a:cxn ang="0">
                  <a:pos x="T2" y="T3"/>
                </a:cxn>
                <a:cxn ang="0">
                  <a:pos x="T4" y="T5"/>
                </a:cxn>
                <a:cxn ang="0">
                  <a:pos x="T6" y="T7"/>
                </a:cxn>
                <a:cxn ang="0">
                  <a:pos x="T8" y="T9"/>
                </a:cxn>
                <a:cxn ang="0">
                  <a:pos x="T10" y="T11"/>
                </a:cxn>
              </a:cxnLst>
              <a:rect l="0" t="0" r="r" b="b"/>
              <a:pathLst>
                <a:path w="232" h="305">
                  <a:moveTo>
                    <a:pt x="111" y="0"/>
                  </a:moveTo>
                  <a:lnTo>
                    <a:pt x="0" y="171"/>
                  </a:lnTo>
                  <a:lnTo>
                    <a:pt x="71" y="305"/>
                  </a:lnTo>
                  <a:lnTo>
                    <a:pt x="155" y="305"/>
                  </a:lnTo>
                  <a:lnTo>
                    <a:pt x="232" y="171"/>
                  </a:lnTo>
                  <a:lnTo>
                    <a:pt x="111" y="0"/>
                  </a:lnTo>
                  <a:close/>
                </a:path>
              </a:pathLst>
            </a:custGeom>
            <a:solidFill>
              <a:srgbClr val="FE5A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 name="Freeform 99"/>
            <p:cNvSpPr/>
            <p:nvPr/>
          </p:nvSpPr>
          <p:spPr bwMode="auto">
            <a:xfrm>
              <a:off x="3573463" y="2432050"/>
              <a:ext cx="196850" cy="150813"/>
            </a:xfrm>
            <a:custGeom>
              <a:avLst/>
              <a:gdLst>
                <a:gd name="T0" fmla="*/ 85 w 499"/>
                <a:gd name="T1" fmla="*/ 0 h 380"/>
                <a:gd name="T2" fmla="*/ 387 w 499"/>
                <a:gd name="T3" fmla="*/ 0 h 380"/>
                <a:gd name="T4" fmla="*/ 499 w 499"/>
                <a:gd name="T5" fmla="*/ 203 h 380"/>
                <a:gd name="T6" fmla="*/ 345 w 499"/>
                <a:gd name="T7" fmla="*/ 373 h 380"/>
                <a:gd name="T8" fmla="*/ 232 w 499"/>
                <a:gd name="T9" fmla="*/ 190 h 380"/>
                <a:gd name="T10" fmla="*/ 113 w 499"/>
                <a:gd name="T11" fmla="*/ 380 h 380"/>
                <a:gd name="T12" fmla="*/ 0 w 499"/>
                <a:gd name="T13" fmla="*/ 218 h 380"/>
                <a:gd name="T14" fmla="*/ 85 w 499"/>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380">
                  <a:moveTo>
                    <a:pt x="85" y="0"/>
                  </a:moveTo>
                  <a:lnTo>
                    <a:pt x="387" y="0"/>
                  </a:lnTo>
                  <a:lnTo>
                    <a:pt x="499" y="203"/>
                  </a:lnTo>
                  <a:lnTo>
                    <a:pt x="345" y="373"/>
                  </a:lnTo>
                  <a:lnTo>
                    <a:pt x="232" y="190"/>
                  </a:lnTo>
                  <a:lnTo>
                    <a:pt x="113" y="380"/>
                  </a:lnTo>
                  <a:lnTo>
                    <a:pt x="0" y="218"/>
                  </a:lnTo>
                  <a:lnTo>
                    <a:pt x="85"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5" name="Freeform 100"/>
            <p:cNvSpPr/>
            <p:nvPr/>
          </p:nvSpPr>
          <p:spPr bwMode="auto">
            <a:xfrm>
              <a:off x="3624263" y="2351088"/>
              <a:ext cx="85725" cy="138113"/>
            </a:xfrm>
            <a:custGeom>
              <a:avLst/>
              <a:gdLst>
                <a:gd name="T0" fmla="*/ 0 w 217"/>
                <a:gd name="T1" fmla="*/ 28 h 346"/>
                <a:gd name="T2" fmla="*/ 0 w 217"/>
                <a:gd name="T3" fmla="*/ 259 h 346"/>
                <a:gd name="T4" fmla="*/ 101 w 217"/>
                <a:gd name="T5" fmla="*/ 346 h 346"/>
                <a:gd name="T6" fmla="*/ 217 w 217"/>
                <a:gd name="T7" fmla="*/ 259 h 346"/>
                <a:gd name="T8" fmla="*/ 217 w 217"/>
                <a:gd name="T9" fmla="*/ 0 h 346"/>
                <a:gd name="T10" fmla="*/ 189 w 217"/>
                <a:gd name="T11" fmla="*/ 8 h 346"/>
                <a:gd name="T12" fmla="*/ 67 w 217"/>
                <a:gd name="T13" fmla="*/ 34 h 346"/>
                <a:gd name="T14" fmla="*/ 20 w 217"/>
                <a:gd name="T15" fmla="*/ 37 h 346"/>
                <a:gd name="T16" fmla="*/ 1 w 217"/>
                <a:gd name="T17" fmla="*/ 34 h 346"/>
                <a:gd name="T18" fmla="*/ 0 w 217"/>
                <a:gd name="T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46">
                  <a:moveTo>
                    <a:pt x="0" y="28"/>
                  </a:moveTo>
                  <a:lnTo>
                    <a:pt x="0" y="259"/>
                  </a:lnTo>
                  <a:lnTo>
                    <a:pt x="101" y="346"/>
                  </a:lnTo>
                  <a:lnTo>
                    <a:pt x="217" y="259"/>
                  </a:lnTo>
                  <a:lnTo>
                    <a:pt x="217" y="0"/>
                  </a:lnTo>
                  <a:lnTo>
                    <a:pt x="189" y="8"/>
                  </a:lnTo>
                  <a:lnTo>
                    <a:pt x="67" y="34"/>
                  </a:lnTo>
                  <a:lnTo>
                    <a:pt x="20" y="37"/>
                  </a:lnTo>
                  <a:lnTo>
                    <a:pt x="1" y="34"/>
                  </a:lnTo>
                  <a:lnTo>
                    <a:pt x="0" y="28"/>
                  </a:lnTo>
                  <a:close/>
                </a:path>
              </a:pathLst>
            </a:custGeom>
            <a:solidFill>
              <a:srgbClr val="D9A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6" name="Freeform 101"/>
            <p:cNvSpPr/>
            <p:nvPr/>
          </p:nvSpPr>
          <p:spPr bwMode="auto">
            <a:xfrm>
              <a:off x="3619500" y="2584450"/>
              <a:ext cx="84138" cy="812800"/>
            </a:xfrm>
            <a:custGeom>
              <a:avLst/>
              <a:gdLst>
                <a:gd name="T0" fmla="*/ 84 w 211"/>
                <a:gd name="T1" fmla="*/ 0 h 2045"/>
                <a:gd name="T2" fmla="*/ 0 w 211"/>
                <a:gd name="T3" fmla="*/ 1926 h 2045"/>
                <a:gd name="T4" fmla="*/ 98 w 211"/>
                <a:gd name="T5" fmla="*/ 2045 h 2045"/>
                <a:gd name="T6" fmla="*/ 211 w 211"/>
                <a:gd name="T7" fmla="*/ 1920 h 2045"/>
                <a:gd name="T8" fmla="*/ 147 w 211"/>
                <a:gd name="T9" fmla="*/ 0 h 2045"/>
                <a:gd name="T10" fmla="*/ 84 w 211"/>
                <a:gd name="T11" fmla="*/ 0 h 2045"/>
              </a:gdLst>
              <a:ahLst/>
              <a:cxnLst>
                <a:cxn ang="0">
                  <a:pos x="T0" y="T1"/>
                </a:cxn>
                <a:cxn ang="0">
                  <a:pos x="T2" y="T3"/>
                </a:cxn>
                <a:cxn ang="0">
                  <a:pos x="T4" y="T5"/>
                </a:cxn>
                <a:cxn ang="0">
                  <a:pos x="T6" y="T7"/>
                </a:cxn>
                <a:cxn ang="0">
                  <a:pos x="T8" y="T9"/>
                </a:cxn>
                <a:cxn ang="0">
                  <a:pos x="T10" y="T11"/>
                </a:cxn>
              </a:cxnLst>
              <a:rect l="0" t="0" r="r" b="b"/>
              <a:pathLst>
                <a:path w="211" h="2045">
                  <a:moveTo>
                    <a:pt x="84" y="0"/>
                  </a:moveTo>
                  <a:lnTo>
                    <a:pt x="0" y="1926"/>
                  </a:lnTo>
                  <a:lnTo>
                    <a:pt x="98" y="2045"/>
                  </a:lnTo>
                  <a:lnTo>
                    <a:pt x="211" y="1920"/>
                  </a:lnTo>
                  <a:lnTo>
                    <a:pt x="147" y="0"/>
                  </a:lnTo>
                  <a:lnTo>
                    <a:pt x="84" y="0"/>
                  </a:lnTo>
                  <a:close/>
                </a:path>
              </a:pathLst>
            </a:custGeom>
            <a:solidFill>
              <a:srgbClr val="FE5A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7" name="Freeform 102"/>
            <p:cNvSpPr/>
            <p:nvPr/>
          </p:nvSpPr>
          <p:spPr bwMode="auto">
            <a:xfrm>
              <a:off x="3757613" y="2481263"/>
              <a:ext cx="273050" cy="1398588"/>
            </a:xfrm>
            <a:custGeom>
              <a:avLst/>
              <a:gdLst>
                <a:gd name="T0" fmla="*/ 689 w 689"/>
                <a:gd name="T1" fmla="*/ 348 h 3524"/>
                <a:gd name="T2" fmla="*/ 0 w 689"/>
                <a:gd name="T3" fmla="*/ 0 h 3524"/>
                <a:gd name="T4" fmla="*/ 55 w 689"/>
                <a:gd name="T5" fmla="*/ 621 h 3524"/>
                <a:gd name="T6" fmla="*/ 0 w 689"/>
                <a:gd name="T7" fmla="*/ 3524 h 3524"/>
                <a:gd name="T8" fmla="*/ 634 w 689"/>
                <a:gd name="T9" fmla="*/ 3480 h 3524"/>
                <a:gd name="T10" fmla="*/ 689 w 689"/>
                <a:gd name="T11" fmla="*/ 348 h 3524"/>
              </a:gdLst>
              <a:ahLst/>
              <a:cxnLst>
                <a:cxn ang="0">
                  <a:pos x="T0" y="T1"/>
                </a:cxn>
                <a:cxn ang="0">
                  <a:pos x="T2" y="T3"/>
                </a:cxn>
                <a:cxn ang="0">
                  <a:pos x="T4" y="T5"/>
                </a:cxn>
                <a:cxn ang="0">
                  <a:pos x="T6" y="T7"/>
                </a:cxn>
                <a:cxn ang="0">
                  <a:pos x="T8" y="T9"/>
                </a:cxn>
                <a:cxn ang="0">
                  <a:pos x="T10" y="T11"/>
                </a:cxn>
              </a:cxnLst>
              <a:rect l="0" t="0" r="r" b="b"/>
              <a:pathLst>
                <a:path w="689" h="3524">
                  <a:moveTo>
                    <a:pt x="689" y="348"/>
                  </a:moveTo>
                  <a:lnTo>
                    <a:pt x="0" y="0"/>
                  </a:lnTo>
                  <a:lnTo>
                    <a:pt x="55" y="621"/>
                  </a:lnTo>
                  <a:lnTo>
                    <a:pt x="0" y="3524"/>
                  </a:lnTo>
                  <a:lnTo>
                    <a:pt x="634" y="3480"/>
                  </a:lnTo>
                  <a:lnTo>
                    <a:pt x="689" y="348"/>
                  </a:lnTo>
                  <a:close/>
                </a:path>
              </a:pathLst>
            </a:custGeom>
            <a:solidFill>
              <a:srgbClr val="111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8" name="Freeform 103"/>
            <p:cNvSpPr/>
            <p:nvPr/>
          </p:nvSpPr>
          <p:spPr bwMode="auto">
            <a:xfrm>
              <a:off x="3451225" y="2473325"/>
              <a:ext cx="133350" cy="1073150"/>
            </a:xfrm>
            <a:custGeom>
              <a:avLst/>
              <a:gdLst>
                <a:gd name="T0" fmla="*/ 334 w 334"/>
                <a:gd name="T1" fmla="*/ 0 h 2704"/>
                <a:gd name="T2" fmla="*/ 248 w 334"/>
                <a:gd name="T3" fmla="*/ 56 h 2704"/>
                <a:gd name="T4" fmla="*/ 107 w 334"/>
                <a:gd name="T5" fmla="*/ 255 h 2704"/>
                <a:gd name="T6" fmla="*/ 140 w 334"/>
                <a:gd name="T7" fmla="*/ 462 h 2704"/>
                <a:gd name="T8" fmla="*/ 3 w 334"/>
                <a:gd name="T9" fmla="*/ 524 h 2704"/>
                <a:gd name="T10" fmla="*/ 1 w 334"/>
                <a:gd name="T11" fmla="*/ 535 h 2704"/>
                <a:gd name="T12" fmla="*/ 0 w 334"/>
                <a:gd name="T13" fmla="*/ 537 h 2704"/>
                <a:gd name="T14" fmla="*/ 267 w 334"/>
                <a:gd name="T15" fmla="*/ 2704 h 2704"/>
                <a:gd name="T16" fmla="*/ 280 w 334"/>
                <a:gd name="T17" fmla="*/ 636 h 2704"/>
                <a:gd name="T18" fmla="*/ 334 w 334"/>
                <a:gd name="T19" fmla="*/ 0 h 2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704">
                  <a:moveTo>
                    <a:pt x="334" y="0"/>
                  </a:moveTo>
                  <a:lnTo>
                    <a:pt x="248" y="56"/>
                  </a:lnTo>
                  <a:lnTo>
                    <a:pt x="107" y="255"/>
                  </a:lnTo>
                  <a:lnTo>
                    <a:pt x="140" y="462"/>
                  </a:lnTo>
                  <a:lnTo>
                    <a:pt x="3" y="524"/>
                  </a:lnTo>
                  <a:lnTo>
                    <a:pt x="1" y="535"/>
                  </a:lnTo>
                  <a:lnTo>
                    <a:pt x="0" y="537"/>
                  </a:lnTo>
                  <a:lnTo>
                    <a:pt x="267" y="2704"/>
                  </a:lnTo>
                  <a:lnTo>
                    <a:pt x="280" y="636"/>
                  </a:lnTo>
                  <a:lnTo>
                    <a:pt x="334" y="0"/>
                  </a:lnTo>
                  <a:close/>
                </a:path>
              </a:pathLst>
            </a:custGeom>
            <a:solidFill>
              <a:srgbClr val="414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9" name="Freeform 104"/>
            <p:cNvSpPr/>
            <p:nvPr/>
          </p:nvSpPr>
          <p:spPr bwMode="auto">
            <a:xfrm>
              <a:off x="3751263" y="2471738"/>
              <a:ext cx="134938" cy="1077913"/>
            </a:xfrm>
            <a:custGeom>
              <a:avLst/>
              <a:gdLst>
                <a:gd name="T0" fmla="*/ 0 w 340"/>
                <a:gd name="T1" fmla="*/ 0 h 2716"/>
                <a:gd name="T2" fmla="*/ 92 w 340"/>
                <a:gd name="T3" fmla="*/ 59 h 2716"/>
                <a:gd name="T4" fmla="*/ 232 w 340"/>
                <a:gd name="T5" fmla="*/ 258 h 2716"/>
                <a:gd name="T6" fmla="*/ 200 w 340"/>
                <a:gd name="T7" fmla="*/ 465 h 2716"/>
                <a:gd name="T8" fmla="*/ 336 w 340"/>
                <a:gd name="T9" fmla="*/ 527 h 2716"/>
                <a:gd name="T10" fmla="*/ 340 w 340"/>
                <a:gd name="T11" fmla="*/ 538 h 2716"/>
                <a:gd name="T12" fmla="*/ 340 w 340"/>
                <a:gd name="T13" fmla="*/ 540 h 2716"/>
                <a:gd name="T14" fmla="*/ 16 w 340"/>
                <a:gd name="T15" fmla="*/ 2716 h 2716"/>
                <a:gd name="T16" fmla="*/ 61 w 340"/>
                <a:gd name="T17" fmla="*/ 639 h 2716"/>
                <a:gd name="T18" fmla="*/ 0 w 340"/>
                <a:gd name="T19"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716">
                  <a:moveTo>
                    <a:pt x="0" y="0"/>
                  </a:moveTo>
                  <a:lnTo>
                    <a:pt x="92" y="59"/>
                  </a:lnTo>
                  <a:lnTo>
                    <a:pt x="232" y="258"/>
                  </a:lnTo>
                  <a:lnTo>
                    <a:pt x="200" y="465"/>
                  </a:lnTo>
                  <a:lnTo>
                    <a:pt x="336" y="527"/>
                  </a:lnTo>
                  <a:lnTo>
                    <a:pt x="340" y="538"/>
                  </a:lnTo>
                  <a:lnTo>
                    <a:pt x="340" y="540"/>
                  </a:lnTo>
                  <a:lnTo>
                    <a:pt x="16" y="2716"/>
                  </a:lnTo>
                  <a:lnTo>
                    <a:pt x="61" y="639"/>
                  </a:lnTo>
                  <a:lnTo>
                    <a:pt x="0" y="0"/>
                  </a:lnTo>
                  <a:close/>
                </a:path>
              </a:pathLst>
            </a:custGeom>
            <a:solidFill>
              <a:srgbClr val="414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0" name="Rectangle 105"/>
            <p:cNvSpPr>
              <a:spLocks noChangeArrowheads="1"/>
            </p:cNvSpPr>
            <p:nvPr/>
          </p:nvSpPr>
          <p:spPr bwMode="auto">
            <a:xfrm>
              <a:off x="3622675" y="3468688"/>
              <a:ext cx="93663" cy="76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41" name="Freeform 106"/>
            <p:cNvSpPr/>
            <p:nvPr/>
          </p:nvSpPr>
          <p:spPr bwMode="auto">
            <a:xfrm>
              <a:off x="3203575" y="3549650"/>
              <a:ext cx="161925" cy="244475"/>
            </a:xfrm>
            <a:custGeom>
              <a:avLst/>
              <a:gdLst>
                <a:gd name="T0" fmla="*/ 129 w 410"/>
                <a:gd name="T1" fmla="*/ 0 h 616"/>
                <a:gd name="T2" fmla="*/ 180 w 410"/>
                <a:gd name="T3" fmla="*/ 33 h 616"/>
                <a:gd name="T4" fmla="*/ 256 w 410"/>
                <a:gd name="T5" fmla="*/ 91 h 616"/>
                <a:gd name="T6" fmla="*/ 303 w 410"/>
                <a:gd name="T7" fmla="*/ 136 h 616"/>
                <a:gd name="T8" fmla="*/ 343 w 410"/>
                <a:gd name="T9" fmla="*/ 184 h 616"/>
                <a:gd name="T10" fmla="*/ 377 w 410"/>
                <a:gd name="T11" fmla="*/ 237 h 616"/>
                <a:gd name="T12" fmla="*/ 400 w 410"/>
                <a:gd name="T13" fmla="*/ 295 h 616"/>
                <a:gd name="T14" fmla="*/ 410 w 410"/>
                <a:gd name="T15" fmla="*/ 357 h 616"/>
                <a:gd name="T16" fmla="*/ 410 w 410"/>
                <a:gd name="T17" fmla="*/ 389 h 616"/>
                <a:gd name="T18" fmla="*/ 407 w 410"/>
                <a:gd name="T19" fmla="*/ 441 h 616"/>
                <a:gd name="T20" fmla="*/ 392 w 410"/>
                <a:gd name="T21" fmla="*/ 498 h 616"/>
                <a:gd name="T22" fmla="*/ 378 w 410"/>
                <a:gd name="T23" fmla="*/ 528 h 616"/>
                <a:gd name="T24" fmla="*/ 357 w 410"/>
                <a:gd name="T25" fmla="*/ 551 h 616"/>
                <a:gd name="T26" fmla="*/ 330 w 410"/>
                <a:gd name="T27" fmla="*/ 569 h 616"/>
                <a:gd name="T28" fmla="*/ 277 w 410"/>
                <a:gd name="T29" fmla="*/ 591 h 616"/>
                <a:gd name="T30" fmla="*/ 226 w 410"/>
                <a:gd name="T31" fmla="*/ 606 h 616"/>
                <a:gd name="T32" fmla="*/ 207 w 410"/>
                <a:gd name="T33" fmla="*/ 609 h 616"/>
                <a:gd name="T34" fmla="*/ 154 w 410"/>
                <a:gd name="T35" fmla="*/ 616 h 616"/>
                <a:gd name="T36" fmla="*/ 99 w 410"/>
                <a:gd name="T37" fmla="*/ 613 h 616"/>
                <a:gd name="T38" fmla="*/ 64 w 410"/>
                <a:gd name="T39" fmla="*/ 600 h 616"/>
                <a:gd name="T40" fmla="*/ 46 w 410"/>
                <a:gd name="T41" fmla="*/ 585 h 616"/>
                <a:gd name="T42" fmla="*/ 40 w 410"/>
                <a:gd name="T43" fmla="*/ 576 h 616"/>
                <a:gd name="T44" fmla="*/ 31 w 410"/>
                <a:gd name="T45" fmla="*/ 559 h 616"/>
                <a:gd name="T46" fmla="*/ 25 w 410"/>
                <a:gd name="T47" fmla="*/ 533 h 616"/>
                <a:gd name="T48" fmla="*/ 29 w 410"/>
                <a:gd name="T49" fmla="*/ 516 h 616"/>
                <a:gd name="T50" fmla="*/ 41 w 410"/>
                <a:gd name="T51" fmla="*/ 504 h 616"/>
                <a:gd name="T52" fmla="*/ 92 w 410"/>
                <a:gd name="T53" fmla="*/ 492 h 616"/>
                <a:gd name="T54" fmla="*/ 129 w 410"/>
                <a:gd name="T55" fmla="*/ 486 h 616"/>
                <a:gd name="T56" fmla="*/ 145 w 410"/>
                <a:gd name="T57" fmla="*/ 480 h 616"/>
                <a:gd name="T58" fmla="*/ 173 w 410"/>
                <a:gd name="T59" fmla="*/ 453 h 616"/>
                <a:gd name="T60" fmla="*/ 188 w 410"/>
                <a:gd name="T61" fmla="*/ 415 h 616"/>
                <a:gd name="T62" fmla="*/ 182 w 410"/>
                <a:gd name="T63" fmla="*/ 384 h 616"/>
                <a:gd name="T64" fmla="*/ 171 w 410"/>
                <a:gd name="T65" fmla="*/ 366 h 616"/>
                <a:gd name="T66" fmla="*/ 162 w 410"/>
                <a:gd name="T67" fmla="*/ 357 h 616"/>
                <a:gd name="T68" fmla="*/ 141 w 410"/>
                <a:gd name="T69" fmla="*/ 339 h 616"/>
                <a:gd name="T70" fmla="*/ 111 w 410"/>
                <a:gd name="T71" fmla="*/ 307 h 616"/>
                <a:gd name="T72" fmla="*/ 86 w 410"/>
                <a:gd name="T73" fmla="*/ 267 h 616"/>
                <a:gd name="T74" fmla="*/ 68 w 410"/>
                <a:gd name="T75" fmla="*/ 213 h 616"/>
                <a:gd name="T76" fmla="*/ 35 w 410"/>
                <a:gd name="T77" fmla="*/ 144 h 616"/>
                <a:gd name="T78" fmla="*/ 0 w 410"/>
                <a:gd name="T79" fmla="*/ 98 h 616"/>
                <a:gd name="T80" fmla="*/ 24 w 410"/>
                <a:gd name="T81" fmla="*/ 82 h 616"/>
                <a:gd name="T82" fmla="*/ 68 w 410"/>
                <a:gd name="T83" fmla="*/ 43 h 616"/>
                <a:gd name="T84" fmla="*/ 86 w 410"/>
                <a:gd name="T85" fmla="*/ 20 h 616"/>
                <a:gd name="T86" fmla="*/ 95 w 410"/>
                <a:gd name="T87" fmla="*/ 31 h 616"/>
                <a:gd name="T88" fmla="*/ 108 w 410"/>
                <a:gd name="T89" fmla="*/ 34 h 616"/>
                <a:gd name="T90" fmla="*/ 120 w 410"/>
                <a:gd name="T91" fmla="*/ 18 h 616"/>
                <a:gd name="T92" fmla="*/ 129 w 410"/>
                <a:gd name="T9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0" h="616">
                  <a:moveTo>
                    <a:pt x="129" y="0"/>
                  </a:moveTo>
                  <a:lnTo>
                    <a:pt x="180" y="33"/>
                  </a:lnTo>
                  <a:lnTo>
                    <a:pt x="256" y="91"/>
                  </a:lnTo>
                  <a:lnTo>
                    <a:pt x="303" y="136"/>
                  </a:lnTo>
                  <a:lnTo>
                    <a:pt x="343" y="184"/>
                  </a:lnTo>
                  <a:lnTo>
                    <a:pt x="377" y="237"/>
                  </a:lnTo>
                  <a:lnTo>
                    <a:pt x="400" y="295"/>
                  </a:lnTo>
                  <a:lnTo>
                    <a:pt x="410" y="357"/>
                  </a:lnTo>
                  <a:lnTo>
                    <a:pt x="410" y="389"/>
                  </a:lnTo>
                  <a:lnTo>
                    <a:pt x="407" y="441"/>
                  </a:lnTo>
                  <a:lnTo>
                    <a:pt x="392" y="498"/>
                  </a:lnTo>
                  <a:lnTo>
                    <a:pt x="378" y="528"/>
                  </a:lnTo>
                  <a:lnTo>
                    <a:pt x="357" y="551"/>
                  </a:lnTo>
                  <a:lnTo>
                    <a:pt x="330" y="569"/>
                  </a:lnTo>
                  <a:lnTo>
                    <a:pt x="277" y="591"/>
                  </a:lnTo>
                  <a:lnTo>
                    <a:pt x="226" y="606"/>
                  </a:lnTo>
                  <a:lnTo>
                    <a:pt x="207" y="609"/>
                  </a:lnTo>
                  <a:lnTo>
                    <a:pt x="154" y="616"/>
                  </a:lnTo>
                  <a:lnTo>
                    <a:pt x="99" y="613"/>
                  </a:lnTo>
                  <a:lnTo>
                    <a:pt x="64" y="600"/>
                  </a:lnTo>
                  <a:lnTo>
                    <a:pt x="46" y="585"/>
                  </a:lnTo>
                  <a:lnTo>
                    <a:pt x="40" y="576"/>
                  </a:lnTo>
                  <a:lnTo>
                    <a:pt x="31" y="559"/>
                  </a:lnTo>
                  <a:lnTo>
                    <a:pt x="25" y="533"/>
                  </a:lnTo>
                  <a:lnTo>
                    <a:pt x="29" y="516"/>
                  </a:lnTo>
                  <a:lnTo>
                    <a:pt x="41" y="504"/>
                  </a:lnTo>
                  <a:lnTo>
                    <a:pt x="92" y="492"/>
                  </a:lnTo>
                  <a:lnTo>
                    <a:pt x="129" y="486"/>
                  </a:lnTo>
                  <a:lnTo>
                    <a:pt x="145" y="480"/>
                  </a:lnTo>
                  <a:lnTo>
                    <a:pt x="173" y="453"/>
                  </a:lnTo>
                  <a:lnTo>
                    <a:pt x="188" y="415"/>
                  </a:lnTo>
                  <a:lnTo>
                    <a:pt x="182" y="384"/>
                  </a:lnTo>
                  <a:lnTo>
                    <a:pt x="171" y="366"/>
                  </a:lnTo>
                  <a:lnTo>
                    <a:pt x="162" y="357"/>
                  </a:lnTo>
                  <a:lnTo>
                    <a:pt x="141" y="339"/>
                  </a:lnTo>
                  <a:lnTo>
                    <a:pt x="111" y="307"/>
                  </a:lnTo>
                  <a:lnTo>
                    <a:pt x="86" y="267"/>
                  </a:lnTo>
                  <a:lnTo>
                    <a:pt x="68" y="213"/>
                  </a:lnTo>
                  <a:lnTo>
                    <a:pt x="35" y="144"/>
                  </a:lnTo>
                  <a:lnTo>
                    <a:pt x="0" y="98"/>
                  </a:lnTo>
                  <a:lnTo>
                    <a:pt x="24" y="82"/>
                  </a:lnTo>
                  <a:lnTo>
                    <a:pt x="68" y="43"/>
                  </a:lnTo>
                  <a:lnTo>
                    <a:pt x="86" y="20"/>
                  </a:lnTo>
                  <a:lnTo>
                    <a:pt x="95" y="31"/>
                  </a:lnTo>
                  <a:lnTo>
                    <a:pt x="108" y="34"/>
                  </a:lnTo>
                  <a:lnTo>
                    <a:pt x="120" y="18"/>
                  </a:lnTo>
                  <a:lnTo>
                    <a:pt x="129" y="0"/>
                  </a:lnTo>
                  <a:close/>
                </a:path>
              </a:pathLst>
            </a:custGeom>
            <a:solidFill>
              <a:srgbClr val="E0BB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2" name="Freeform 107"/>
            <p:cNvSpPr/>
            <p:nvPr/>
          </p:nvSpPr>
          <p:spPr bwMode="auto">
            <a:xfrm>
              <a:off x="3151188" y="3502025"/>
              <a:ext cx="103188" cy="115888"/>
            </a:xfrm>
            <a:custGeom>
              <a:avLst/>
              <a:gdLst>
                <a:gd name="T0" fmla="*/ 1 w 259"/>
                <a:gd name="T1" fmla="*/ 207 h 293"/>
                <a:gd name="T2" fmla="*/ 68 w 259"/>
                <a:gd name="T3" fmla="*/ 251 h 293"/>
                <a:gd name="T4" fmla="*/ 140 w 259"/>
                <a:gd name="T5" fmla="*/ 293 h 293"/>
                <a:gd name="T6" fmla="*/ 202 w 259"/>
                <a:gd name="T7" fmla="*/ 186 h 293"/>
                <a:gd name="T8" fmla="*/ 259 w 259"/>
                <a:gd name="T9" fmla="*/ 79 h 293"/>
                <a:gd name="T10" fmla="*/ 225 w 259"/>
                <a:gd name="T11" fmla="*/ 57 h 293"/>
                <a:gd name="T12" fmla="*/ 175 w 259"/>
                <a:gd name="T13" fmla="*/ 22 h 293"/>
                <a:gd name="T14" fmla="*/ 138 w 259"/>
                <a:gd name="T15" fmla="*/ 5 h 293"/>
                <a:gd name="T16" fmla="*/ 119 w 259"/>
                <a:gd name="T17" fmla="*/ 0 h 293"/>
                <a:gd name="T18" fmla="*/ 88 w 259"/>
                <a:gd name="T19" fmla="*/ 46 h 293"/>
                <a:gd name="T20" fmla="*/ 36 w 259"/>
                <a:gd name="T21" fmla="*/ 122 h 293"/>
                <a:gd name="T22" fmla="*/ 9 w 259"/>
                <a:gd name="T23" fmla="*/ 172 h 293"/>
                <a:gd name="T24" fmla="*/ 0 w 259"/>
                <a:gd name="T25" fmla="*/ 198 h 293"/>
                <a:gd name="T26" fmla="*/ 0 w 259"/>
                <a:gd name="T27" fmla="*/ 183 h 293"/>
                <a:gd name="T28" fmla="*/ 1 w 259"/>
                <a:gd name="T29" fmla="*/ 1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93">
                  <a:moveTo>
                    <a:pt x="1" y="207"/>
                  </a:moveTo>
                  <a:lnTo>
                    <a:pt x="68" y="251"/>
                  </a:lnTo>
                  <a:lnTo>
                    <a:pt x="140" y="293"/>
                  </a:lnTo>
                  <a:lnTo>
                    <a:pt x="202" y="186"/>
                  </a:lnTo>
                  <a:lnTo>
                    <a:pt x="259" y="79"/>
                  </a:lnTo>
                  <a:lnTo>
                    <a:pt x="225" y="57"/>
                  </a:lnTo>
                  <a:lnTo>
                    <a:pt x="175" y="22"/>
                  </a:lnTo>
                  <a:lnTo>
                    <a:pt x="138" y="5"/>
                  </a:lnTo>
                  <a:lnTo>
                    <a:pt x="119" y="0"/>
                  </a:lnTo>
                  <a:lnTo>
                    <a:pt x="88" y="46"/>
                  </a:lnTo>
                  <a:lnTo>
                    <a:pt x="36" y="122"/>
                  </a:lnTo>
                  <a:lnTo>
                    <a:pt x="9" y="172"/>
                  </a:lnTo>
                  <a:lnTo>
                    <a:pt x="0" y="198"/>
                  </a:lnTo>
                  <a:lnTo>
                    <a:pt x="0" y="183"/>
                  </a:lnTo>
                  <a:lnTo>
                    <a:pt x="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3" name="Freeform 108"/>
            <p:cNvSpPr/>
            <p:nvPr/>
          </p:nvSpPr>
          <p:spPr bwMode="auto">
            <a:xfrm>
              <a:off x="2924175" y="2620963"/>
              <a:ext cx="395288" cy="996950"/>
            </a:xfrm>
            <a:custGeom>
              <a:avLst/>
              <a:gdLst>
                <a:gd name="T0" fmla="*/ 968 w 995"/>
                <a:gd name="T1" fmla="*/ 0 h 2511"/>
                <a:gd name="T2" fmla="*/ 938 w 995"/>
                <a:gd name="T3" fmla="*/ 21 h 2511"/>
                <a:gd name="T4" fmla="*/ 749 w 995"/>
                <a:gd name="T5" fmla="*/ 172 h 2511"/>
                <a:gd name="T6" fmla="*/ 582 w 995"/>
                <a:gd name="T7" fmla="*/ 324 h 2511"/>
                <a:gd name="T8" fmla="*/ 448 w 995"/>
                <a:gd name="T9" fmla="*/ 463 h 2511"/>
                <a:gd name="T10" fmla="*/ 359 w 995"/>
                <a:gd name="T11" fmla="*/ 564 h 2511"/>
                <a:gd name="T12" fmla="*/ 275 w 995"/>
                <a:gd name="T13" fmla="*/ 671 h 2511"/>
                <a:gd name="T14" fmla="*/ 197 w 995"/>
                <a:gd name="T15" fmla="*/ 784 h 2511"/>
                <a:gd name="T16" fmla="*/ 128 w 995"/>
                <a:gd name="T17" fmla="*/ 902 h 2511"/>
                <a:gd name="T18" fmla="*/ 71 w 995"/>
                <a:gd name="T19" fmla="*/ 1023 h 2511"/>
                <a:gd name="T20" fmla="*/ 30 w 995"/>
                <a:gd name="T21" fmla="*/ 1146 h 2511"/>
                <a:gd name="T22" fmla="*/ 5 w 995"/>
                <a:gd name="T23" fmla="*/ 1272 h 2511"/>
                <a:gd name="T24" fmla="*/ 1 w 995"/>
                <a:gd name="T25" fmla="*/ 1334 h 2511"/>
                <a:gd name="T26" fmla="*/ 0 w 995"/>
                <a:gd name="T27" fmla="*/ 1396 h 2511"/>
                <a:gd name="T28" fmla="*/ 10 w 995"/>
                <a:gd name="T29" fmla="*/ 1518 h 2511"/>
                <a:gd name="T30" fmla="*/ 32 w 995"/>
                <a:gd name="T31" fmla="*/ 1634 h 2511"/>
                <a:gd name="T32" fmla="*/ 65 w 995"/>
                <a:gd name="T33" fmla="*/ 1747 h 2511"/>
                <a:gd name="T34" fmla="*/ 106 w 995"/>
                <a:gd name="T35" fmla="*/ 1854 h 2511"/>
                <a:gd name="T36" fmla="*/ 154 w 995"/>
                <a:gd name="T37" fmla="*/ 1953 h 2511"/>
                <a:gd name="T38" fmla="*/ 233 w 995"/>
                <a:gd name="T39" fmla="*/ 2092 h 2511"/>
                <a:gd name="T40" fmla="*/ 347 w 995"/>
                <a:gd name="T41" fmla="*/ 2250 h 2511"/>
                <a:gd name="T42" fmla="*/ 453 w 995"/>
                <a:gd name="T43" fmla="*/ 2375 h 2511"/>
                <a:gd name="T44" fmla="*/ 575 w 995"/>
                <a:gd name="T45" fmla="*/ 2495 h 2511"/>
                <a:gd name="T46" fmla="*/ 595 w 995"/>
                <a:gd name="T47" fmla="*/ 2511 h 2511"/>
                <a:gd name="T48" fmla="*/ 768 w 995"/>
                <a:gd name="T49" fmla="*/ 2241 h 2511"/>
                <a:gd name="T50" fmla="*/ 750 w 995"/>
                <a:gd name="T51" fmla="*/ 2228 h 2511"/>
                <a:gd name="T52" fmla="*/ 640 w 995"/>
                <a:gd name="T53" fmla="*/ 2134 h 2511"/>
                <a:gd name="T54" fmla="*/ 545 w 995"/>
                <a:gd name="T55" fmla="*/ 2036 h 2511"/>
                <a:gd name="T56" fmla="*/ 451 w 995"/>
                <a:gd name="T57" fmla="*/ 1913 h 2511"/>
                <a:gd name="T58" fmla="*/ 389 w 995"/>
                <a:gd name="T59" fmla="*/ 1804 h 2511"/>
                <a:gd name="T60" fmla="*/ 354 w 995"/>
                <a:gd name="T61" fmla="*/ 1727 h 2511"/>
                <a:gd name="T62" fmla="*/ 328 w 995"/>
                <a:gd name="T63" fmla="*/ 1644 h 2511"/>
                <a:gd name="T64" fmla="*/ 311 w 995"/>
                <a:gd name="T65" fmla="*/ 1557 h 2511"/>
                <a:gd name="T66" fmla="*/ 306 w 995"/>
                <a:gd name="T67" fmla="*/ 1466 h 2511"/>
                <a:gd name="T68" fmla="*/ 315 w 995"/>
                <a:gd name="T69" fmla="*/ 1371 h 2511"/>
                <a:gd name="T70" fmla="*/ 325 w 995"/>
                <a:gd name="T71" fmla="*/ 1323 h 2511"/>
                <a:gd name="T72" fmla="*/ 338 w 995"/>
                <a:gd name="T73" fmla="*/ 1275 h 2511"/>
                <a:gd name="T74" fmla="*/ 372 w 995"/>
                <a:gd name="T75" fmla="*/ 1186 h 2511"/>
                <a:gd name="T76" fmla="*/ 412 w 995"/>
                <a:gd name="T77" fmla="*/ 1103 h 2511"/>
                <a:gd name="T78" fmla="*/ 459 w 995"/>
                <a:gd name="T79" fmla="*/ 1029 h 2511"/>
                <a:gd name="T80" fmla="*/ 510 w 995"/>
                <a:gd name="T81" fmla="*/ 962 h 2511"/>
                <a:gd name="T82" fmla="*/ 566 w 995"/>
                <a:gd name="T83" fmla="*/ 901 h 2511"/>
                <a:gd name="T84" fmla="*/ 652 w 995"/>
                <a:gd name="T85" fmla="*/ 821 h 2511"/>
                <a:gd name="T86" fmla="*/ 764 w 995"/>
                <a:gd name="T87" fmla="*/ 738 h 2511"/>
                <a:gd name="T88" fmla="*/ 867 w 995"/>
                <a:gd name="T89" fmla="*/ 678 h 2511"/>
                <a:gd name="T90" fmla="*/ 978 w 995"/>
                <a:gd name="T91" fmla="*/ 626 h 2511"/>
                <a:gd name="T92" fmla="*/ 995 w 995"/>
                <a:gd name="T93" fmla="*/ 621 h 2511"/>
                <a:gd name="T94" fmla="*/ 968 w 995"/>
                <a:gd name="T95" fmla="*/ 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5" h="2511">
                  <a:moveTo>
                    <a:pt x="968" y="0"/>
                  </a:moveTo>
                  <a:lnTo>
                    <a:pt x="938" y="21"/>
                  </a:lnTo>
                  <a:lnTo>
                    <a:pt x="749" y="172"/>
                  </a:lnTo>
                  <a:lnTo>
                    <a:pt x="582" y="324"/>
                  </a:lnTo>
                  <a:lnTo>
                    <a:pt x="448" y="463"/>
                  </a:lnTo>
                  <a:lnTo>
                    <a:pt x="359" y="564"/>
                  </a:lnTo>
                  <a:lnTo>
                    <a:pt x="275" y="671"/>
                  </a:lnTo>
                  <a:lnTo>
                    <a:pt x="197" y="784"/>
                  </a:lnTo>
                  <a:lnTo>
                    <a:pt x="128" y="902"/>
                  </a:lnTo>
                  <a:lnTo>
                    <a:pt x="71" y="1023"/>
                  </a:lnTo>
                  <a:lnTo>
                    <a:pt x="30" y="1146"/>
                  </a:lnTo>
                  <a:lnTo>
                    <a:pt x="5" y="1272"/>
                  </a:lnTo>
                  <a:lnTo>
                    <a:pt x="1" y="1334"/>
                  </a:lnTo>
                  <a:lnTo>
                    <a:pt x="0" y="1396"/>
                  </a:lnTo>
                  <a:lnTo>
                    <a:pt x="10" y="1518"/>
                  </a:lnTo>
                  <a:lnTo>
                    <a:pt x="32" y="1634"/>
                  </a:lnTo>
                  <a:lnTo>
                    <a:pt x="65" y="1747"/>
                  </a:lnTo>
                  <a:lnTo>
                    <a:pt x="106" y="1854"/>
                  </a:lnTo>
                  <a:lnTo>
                    <a:pt x="154" y="1953"/>
                  </a:lnTo>
                  <a:lnTo>
                    <a:pt x="233" y="2092"/>
                  </a:lnTo>
                  <a:lnTo>
                    <a:pt x="347" y="2250"/>
                  </a:lnTo>
                  <a:lnTo>
                    <a:pt x="453" y="2375"/>
                  </a:lnTo>
                  <a:lnTo>
                    <a:pt x="575" y="2495"/>
                  </a:lnTo>
                  <a:lnTo>
                    <a:pt x="595" y="2511"/>
                  </a:lnTo>
                  <a:lnTo>
                    <a:pt x="768" y="2241"/>
                  </a:lnTo>
                  <a:lnTo>
                    <a:pt x="750" y="2228"/>
                  </a:lnTo>
                  <a:lnTo>
                    <a:pt x="640" y="2134"/>
                  </a:lnTo>
                  <a:lnTo>
                    <a:pt x="545" y="2036"/>
                  </a:lnTo>
                  <a:lnTo>
                    <a:pt x="451" y="1913"/>
                  </a:lnTo>
                  <a:lnTo>
                    <a:pt x="389" y="1804"/>
                  </a:lnTo>
                  <a:lnTo>
                    <a:pt x="354" y="1727"/>
                  </a:lnTo>
                  <a:lnTo>
                    <a:pt x="328" y="1644"/>
                  </a:lnTo>
                  <a:lnTo>
                    <a:pt x="311" y="1557"/>
                  </a:lnTo>
                  <a:lnTo>
                    <a:pt x="306" y="1466"/>
                  </a:lnTo>
                  <a:lnTo>
                    <a:pt x="315" y="1371"/>
                  </a:lnTo>
                  <a:lnTo>
                    <a:pt x="325" y="1323"/>
                  </a:lnTo>
                  <a:lnTo>
                    <a:pt x="338" y="1275"/>
                  </a:lnTo>
                  <a:lnTo>
                    <a:pt x="372" y="1186"/>
                  </a:lnTo>
                  <a:lnTo>
                    <a:pt x="412" y="1103"/>
                  </a:lnTo>
                  <a:lnTo>
                    <a:pt x="459" y="1029"/>
                  </a:lnTo>
                  <a:lnTo>
                    <a:pt x="510" y="962"/>
                  </a:lnTo>
                  <a:lnTo>
                    <a:pt x="566" y="901"/>
                  </a:lnTo>
                  <a:lnTo>
                    <a:pt x="652" y="821"/>
                  </a:lnTo>
                  <a:lnTo>
                    <a:pt x="764" y="738"/>
                  </a:lnTo>
                  <a:lnTo>
                    <a:pt x="867" y="678"/>
                  </a:lnTo>
                  <a:lnTo>
                    <a:pt x="978" y="626"/>
                  </a:lnTo>
                  <a:lnTo>
                    <a:pt x="995" y="621"/>
                  </a:lnTo>
                  <a:lnTo>
                    <a:pt x="968" y="0"/>
                  </a:lnTo>
                  <a:close/>
                </a:path>
              </a:pathLst>
            </a:custGeom>
            <a:solidFill>
              <a:srgbClr val="111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4" name="Freeform 109"/>
            <p:cNvSpPr/>
            <p:nvPr/>
          </p:nvSpPr>
          <p:spPr bwMode="auto">
            <a:xfrm>
              <a:off x="4730750" y="2605088"/>
              <a:ext cx="177800" cy="180975"/>
            </a:xfrm>
            <a:custGeom>
              <a:avLst/>
              <a:gdLst>
                <a:gd name="T0" fmla="*/ 93 w 451"/>
                <a:gd name="T1" fmla="*/ 255 h 457"/>
                <a:gd name="T2" fmla="*/ 48 w 451"/>
                <a:gd name="T3" fmla="*/ 304 h 457"/>
                <a:gd name="T4" fmla="*/ 0 w 451"/>
                <a:gd name="T5" fmla="*/ 356 h 457"/>
                <a:gd name="T6" fmla="*/ 27 w 451"/>
                <a:gd name="T7" fmla="*/ 379 h 457"/>
                <a:gd name="T8" fmla="*/ 81 w 451"/>
                <a:gd name="T9" fmla="*/ 434 h 457"/>
                <a:gd name="T10" fmla="*/ 107 w 451"/>
                <a:gd name="T11" fmla="*/ 457 h 457"/>
                <a:gd name="T12" fmla="*/ 146 w 451"/>
                <a:gd name="T13" fmla="*/ 423 h 457"/>
                <a:gd name="T14" fmla="*/ 207 w 451"/>
                <a:gd name="T15" fmla="*/ 373 h 457"/>
                <a:gd name="T16" fmla="*/ 240 w 451"/>
                <a:gd name="T17" fmla="*/ 360 h 457"/>
                <a:gd name="T18" fmla="*/ 262 w 451"/>
                <a:gd name="T19" fmla="*/ 356 h 457"/>
                <a:gd name="T20" fmla="*/ 273 w 451"/>
                <a:gd name="T21" fmla="*/ 357 h 457"/>
                <a:gd name="T22" fmla="*/ 281 w 451"/>
                <a:gd name="T23" fmla="*/ 360 h 457"/>
                <a:gd name="T24" fmla="*/ 307 w 451"/>
                <a:gd name="T25" fmla="*/ 356 h 457"/>
                <a:gd name="T26" fmla="*/ 347 w 451"/>
                <a:gd name="T27" fmla="*/ 339 h 457"/>
                <a:gd name="T28" fmla="*/ 407 w 451"/>
                <a:gd name="T29" fmla="*/ 304 h 457"/>
                <a:gd name="T30" fmla="*/ 444 w 451"/>
                <a:gd name="T31" fmla="*/ 277 h 457"/>
                <a:gd name="T32" fmla="*/ 451 w 451"/>
                <a:gd name="T33" fmla="*/ 245 h 457"/>
                <a:gd name="T34" fmla="*/ 448 w 451"/>
                <a:gd name="T35" fmla="*/ 169 h 457"/>
                <a:gd name="T36" fmla="*/ 433 w 451"/>
                <a:gd name="T37" fmla="*/ 92 h 457"/>
                <a:gd name="T38" fmla="*/ 411 w 451"/>
                <a:gd name="T39" fmla="*/ 28 h 457"/>
                <a:gd name="T40" fmla="*/ 399 w 451"/>
                <a:gd name="T41" fmla="*/ 9 h 457"/>
                <a:gd name="T42" fmla="*/ 395 w 451"/>
                <a:gd name="T43" fmla="*/ 3 h 457"/>
                <a:gd name="T44" fmla="*/ 377 w 451"/>
                <a:gd name="T45" fmla="*/ 0 h 457"/>
                <a:gd name="T46" fmla="*/ 335 w 451"/>
                <a:gd name="T47" fmla="*/ 5 h 457"/>
                <a:gd name="T48" fmla="*/ 271 w 451"/>
                <a:gd name="T49" fmla="*/ 28 h 457"/>
                <a:gd name="T50" fmla="*/ 218 w 451"/>
                <a:gd name="T51" fmla="*/ 55 h 457"/>
                <a:gd name="T52" fmla="*/ 207 w 451"/>
                <a:gd name="T53" fmla="*/ 68 h 457"/>
                <a:gd name="T54" fmla="*/ 93 w 451"/>
                <a:gd name="T55" fmla="*/ 25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457">
                  <a:moveTo>
                    <a:pt x="93" y="255"/>
                  </a:moveTo>
                  <a:lnTo>
                    <a:pt x="48" y="304"/>
                  </a:lnTo>
                  <a:lnTo>
                    <a:pt x="0" y="356"/>
                  </a:lnTo>
                  <a:lnTo>
                    <a:pt x="27" y="379"/>
                  </a:lnTo>
                  <a:lnTo>
                    <a:pt x="81" y="434"/>
                  </a:lnTo>
                  <a:lnTo>
                    <a:pt x="107" y="457"/>
                  </a:lnTo>
                  <a:lnTo>
                    <a:pt x="146" y="423"/>
                  </a:lnTo>
                  <a:lnTo>
                    <a:pt x="207" y="373"/>
                  </a:lnTo>
                  <a:lnTo>
                    <a:pt x="240" y="360"/>
                  </a:lnTo>
                  <a:lnTo>
                    <a:pt x="262" y="356"/>
                  </a:lnTo>
                  <a:lnTo>
                    <a:pt x="273" y="357"/>
                  </a:lnTo>
                  <a:lnTo>
                    <a:pt x="281" y="360"/>
                  </a:lnTo>
                  <a:lnTo>
                    <a:pt x="307" y="356"/>
                  </a:lnTo>
                  <a:lnTo>
                    <a:pt x="347" y="339"/>
                  </a:lnTo>
                  <a:lnTo>
                    <a:pt x="407" y="304"/>
                  </a:lnTo>
                  <a:lnTo>
                    <a:pt x="444" y="277"/>
                  </a:lnTo>
                  <a:lnTo>
                    <a:pt x="451" y="245"/>
                  </a:lnTo>
                  <a:lnTo>
                    <a:pt x="448" y="169"/>
                  </a:lnTo>
                  <a:lnTo>
                    <a:pt x="433" y="92"/>
                  </a:lnTo>
                  <a:lnTo>
                    <a:pt x="411" y="28"/>
                  </a:lnTo>
                  <a:lnTo>
                    <a:pt x="399" y="9"/>
                  </a:lnTo>
                  <a:lnTo>
                    <a:pt x="395" y="3"/>
                  </a:lnTo>
                  <a:lnTo>
                    <a:pt x="377" y="0"/>
                  </a:lnTo>
                  <a:lnTo>
                    <a:pt x="335" y="5"/>
                  </a:lnTo>
                  <a:lnTo>
                    <a:pt x="271" y="28"/>
                  </a:lnTo>
                  <a:lnTo>
                    <a:pt x="218" y="55"/>
                  </a:lnTo>
                  <a:lnTo>
                    <a:pt x="207" y="68"/>
                  </a:lnTo>
                  <a:lnTo>
                    <a:pt x="93" y="255"/>
                  </a:lnTo>
                  <a:close/>
                </a:path>
              </a:pathLst>
            </a:custGeom>
            <a:solidFill>
              <a:srgbClr val="D9A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5" name="Freeform 110"/>
            <p:cNvSpPr/>
            <p:nvPr/>
          </p:nvSpPr>
          <p:spPr bwMode="auto">
            <a:xfrm>
              <a:off x="4751388" y="2595563"/>
              <a:ext cx="112713" cy="139700"/>
            </a:xfrm>
            <a:custGeom>
              <a:avLst/>
              <a:gdLst>
                <a:gd name="T0" fmla="*/ 0 w 286"/>
                <a:gd name="T1" fmla="*/ 350 h 350"/>
                <a:gd name="T2" fmla="*/ 7 w 286"/>
                <a:gd name="T3" fmla="*/ 325 h 350"/>
                <a:gd name="T4" fmla="*/ 18 w 286"/>
                <a:gd name="T5" fmla="*/ 272 h 350"/>
                <a:gd name="T6" fmla="*/ 27 w 286"/>
                <a:gd name="T7" fmla="*/ 186 h 350"/>
                <a:gd name="T8" fmla="*/ 35 w 286"/>
                <a:gd name="T9" fmla="*/ 134 h 350"/>
                <a:gd name="T10" fmla="*/ 42 w 286"/>
                <a:gd name="T11" fmla="*/ 86 h 350"/>
                <a:gd name="T12" fmla="*/ 54 w 286"/>
                <a:gd name="T13" fmla="*/ 63 h 350"/>
                <a:gd name="T14" fmla="*/ 76 w 286"/>
                <a:gd name="T15" fmla="*/ 55 h 350"/>
                <a:gd name="T16" fmla="*/ 96 w 286"/>
                <a:gd name="T17" fmla="*/ 49 h 350"/>
                <a:gd name="T18" fmla="*/ 119 w 286"/>
                <a:gd name="T19" fmla="*/ 44 h 350"/>
                <a:gd name="T20" fmla="*/ 171 w 286"/>
                <a:gd name="T21" fmla="*/ 40 h 350"/>
                <a:gd name="T22" fmla="*/ 193 w 286"/>
                <a:gd name="T23" fmla="*/ 35 h 350"/>
                <a:gd name="T24" fmla="*/ 269 w 286"/>
                <a:gd name="T25" fmla="*/ 3 h 350"/>
                <a:gd name="T26" fmla="*/ 283 w 286"/>
                <a:gd name="T27" fmla="*/ 0 h 350"/>
                <a:gd name="T28" fmla="*/ 286 w 286"/>
                <a:gd name="T29" fmla="*/ 5 h 350"/>
                <a:gd name="T30" fmla="*/ 285 w 286"/>
                <a:gd name="T31" fmla="*/ 19 h 350"/>
                <a:gd name="T32" fmla="*/ 274 w 286"/>
                <a:gd name="T33" fmla="*/ 41 h 350"/>
                <a:gd name="T34" fmla="*/ 250 w 286"/>
                <a:gd name="T35" fmla="*/ 68 h 350"/>
                <a:gd name="T36" fmla="*/ 223 w 286"/>
                <a:gd name="T37" fmla="*/ 85 h 350"/>
                <a:gd name="T38" fmla="*/ 213 w 286"/>
                <a:gd name="T39" fmla="*/ 86 h 350"/>
                <a:gd name="T40" fmla="*/ 202 w 286"/>
                <a:gd name="T41" fmla="*/ 92 h 350"/>
                <a:gd name="T42" fmla="*/ 159 w 286"/>
                <a:gd name="T43" fmla="*/ 112 h 350"/>
                <a:gd name="T44" fmla="*/ 137 w 286"/>
                <a:gd name="T45" fmla="*/ 132 h 350"/>
                <a:gd name="T46" fmla="*/ 133 w 286"/>
                <a:gd name="T47" fmla="*/ 143 h 350"/>
                <a:gd name="T48" fmla="*/ 134 w 286"/>
                <a:gd name="T49" fmla="*/ 185 h 350"/>
                <a:gd name="T50" fmla="*/ 143 w 286"/>
                <a:gd name="T51" fmla="*/ 226 h 350"/>
                <a:gd name="T52" fmla="*/ 143 w 286"/>
                <a:gd name="T53" fmla="*/ 246 h 350"/>
                <a:gd name="T54" fmla="*/ 132 w 286"/>
                <a:gd name="T55" fmla="*/ 277 h 350"/>
                <a:gd name="T56" fmla="*/ 98 w 286"/>
                <a:gd name="T57" fmla="*/ 309 h 350"/>
                <a:gd name="T58" fmla="*/ 71 w 286"/>
                <a:gd name="T59" fmla="*/ 326 h 350"/>
                <a:gd name="T60" fmla="*/ 0 w 286"/>
                <a:gd name="T61"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6" h="350">
                  <a:moveTo>
                    <a:pt x="0" y="350"/>
                  </a:moveTo>
                  <a:lnTo>
                    <a:pt x="7" y="325"/>
                  </a:lnTo>
                  <a:lnTo>
                    <a:pt x="18" y="272"/>
                  </a:lnTo>
                  <a:lnTo>
                    <a:pt x="27" y="186"/>
                  </a:lnTo>
                  <a:lnTo>
                    <a:pt x="35" y="134"/>
                  </a:lnTo>
                  <a:lnTo>
                    <a:pt x="42" y="86"/>
                  </a:lnTo>
                  <a:lnTo>
                    <a:pt x="54" y="63"/>
                  </a:lnTo>
                  <a:lnTo>
                    <a:pt x="76" y="55"/>
                  </a:lnTo>
                  <a:lnTo>
                    <a:pt x="96" y="49"/>
                  </a:lnTo>
                  <a:lnTo>
                    <a:pt x="119" y="44"/>
                  </a:lnTo>
                  <a:lnTo>
                    <a:pt x="171" y="40"/>
                  </a:lnTo>
                  <a:lnTo>
                    <a:pt x="193" y="35"/>
                  </a:lnTo>
                  <a:lnTo>
                    <a:pt x="269" y="3"/>
                  </a:lnTo>
                  <a:lnTo>
                    <a:pt x="283" y="0"/>
                  </a:lnTo>
                  <a:lnTo>
                    <a:pt x="286" y="5"/>
                  </a:lnTo>
                  <a:lnTo>
                    <a:pt x="285" y="19"/>
                  </a:lnTo>
                  <a:lnTo>
                    <a:pt x="274" y="41"/>
                  </a:lnTo>
                  <a:lnTo>
                    <a:pt x="250" y="68"/>
                  </a:lnTo>
                  <a:lnTo>
                    <a:pt x="223" y="85"/>
                  </a:lnTo>
                  <a:lnTo>
                    <a:pt x="213" y="86"/>
                  </a:lnTo>
                  <a:lnTo>
                    <a:pt x="202" y="92"/>
                  </a:lnTo>
                  <a:lnTo>
                    <a:pt x="159" y="112"/>
                  </a:lnTo>
                  <a:lnTo>
                    <a:pt x="137" y="132"/>
                  </a:lnTo>
                  <a:lnTo>
                    <a:pt x="133" y="143"/>
                  </a:lnTo>
                  <a:lnTo>
                    <a:pt x="134" y="185"/>
                  </a:lnTo>
                  <a:lnTo>
                    <a:pt x="143" y="226"/>
                  </a:lnTo>
                  <a:lnTo>
                    <a:pt x="143" y="246"/>
                  </a:lnTo>
                  <a:lnTo>
                    <a:pt x="132" y="277"/>
                  </a:lnTo>
                  <a:lnTo>
                    <a:pt x="98" y="309"/>
                  </a:lnTo>
                  <a:lnTo>
                    <a:pt x="71" y="326"/>
                  </a:lnTo>
                  <a:lnTo>
                    <a:pt x="0" y="350"/>
                  </a:lnTo>
                  <a:close/>
                </a:path>
              </a:pathLst>
            </a:custGeom>
            <a:solidFill>
              <a:srgbClr val="E0BB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6" name="Freeform 111"/>
            <p:cNvSpPr/>
            <p:nvPr/>
          </p:nvSpPr>
          <p:spPr bwMode="auto">
            <a:xfrm>
              <a:off x="4814888" y="2159000"/>
              <a:ext cx="615950" cy="503238"/>
            </a:xfrm>
            <a:custGeom>
              <a:avLst/>
              <a:gdLst>
                <a:gd name="T0" fmla="*/ 41 w 1549"/>
                <a:gd name="T1" fmla="*/ 1269 h 1269"/>
                <a:gd name="T2" fmla="*/ 0 w 1549"/>
                <a:gd name="T3" fmla="*/ 1218 h 1269"/>
                <a:gd name="T4" fmla="*/ 1529 w 1549"/>
                <a:gd name="T5" fmla="*/ 0 h 1269"/>
                <a:gd name="T6" fmla="*/ 1549 w 1549"/>
                <a:gd name="T7" fmla="*/ 26 h 1269"/>
                <a:gd name="T8" fmla="*/ 41 w 1549"/>
                <a:gd name="T9" fmla="*/ 1269 h 1269"/>
              </a:gdLst>
              <a:ahLst/>
              <a:cxnLst>
                <a:cxn ang="0">
                  <a:pos x="T0" y="T1"/>
                </a:cxn>
                <a:cxn ang="0">
                  <a:pos x="T2" y="T3"/>
                </a:cxn>
                <a:cxn ang="0">
                  <a:pos x="T4" y="T5"/>
                </a:cxn>
                <a:cxn ang="0">
                  <a:pos x="T6" y="T7"/>
                </a:cxn>
                <a:cxn ang="0">
                  <a:pos x="T8" y="T9"/>
                </a:cxn>
              </a:cxnLst>
              <a:rect l="0" t="0" r="r" b="b"/>
              <a:pathLst>
                <a:path w="1549" h="1269">
                  <a:moveTo>
                    <a:pt x="41" y="1269"/>
                  </a:moveTo>
                  <a:lnTo>
                    <a:pt x="0" y="1218"/>
                  </a:lnTo>
                  <a:lnTo>
                    <a:pt x="1529" y="0"/>
                  </a:lnTo>
                  <a:lnTo>
                    <a:pt x="1549" y="26"/>
                  </a:lnTo>
                  <a:lnTo>
                    <a:pt x="41" y="126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7" name="Freeform 112"/>
            <p:cNvSpPr/>
            <p:nvPr/>
          </p:nvSpPr>
          <p:spPr bwMode="auto">
            <a:xfrm>
              <a:off x="4851400" y="2605088"/>
              <a:ext cx="57150" cy="133350"/>
            </a:xfrm>
            <a:custGeom>
              <a:avLst/>
              <a:gdLst>
                <a:gd name="T0" fmla="*/ 92 w 144"/>
                <a:gd name="T1" fmla="*/ 9 h 334"/>
                <a:gd name="T2" fmla="*/ 87 w 144"/>
                <a:gd name="T3" fmla="*/ 2 h 334"/>
                <a:gd name="T4" fmla="*/ 61 w 144"/>
                <a:gd name="T5" fmla="*/ 0 h 334"/>
                <a:gd name="T6" fmla="*/ 44 w 144"/>
                <a:gd name="T7" fmla="*/ 2 h 334"/>
                <a:gd name="T8" fmla="*/ 28 w 144"/>
                <a:gd name="T9" fmla="*/ 15 h 334"/>
                <a:gd name="T10" fmla="*/ 9 w 144"/>
                <a:gd name="T11" fmla="*/ 46 h 334"/>
                <a:gd name="T12" fmla="*/ 1 w 144"/>
                <a:gd name="T13" fmla="*/ 81 h 334"/>
                <a:gd name="T14" fmla="*/ 0 w 144"/>
                <a:gd name="T15" fmla="*/ 121 h 334"/>
                <a:gd name="T16" fmla="*/ 8 w 144"/>
                <a:gd name="T17" fmla="*/ 185 h 334"/>
                <a:gd name="T18" fmla="*/ 22 w 144"/>
                <a:gd name="T19" fmla="*/ 268 h 334"/>
                <a:gd name="T20" fmla="*/ 25 w 144"/>
                <a:gd name="T21" fmla="*/ 305 h 334"/>
                <a:gd name="T22" fmla="*/ 26 w 144"/>
                <a:gd name="T23" fmla="*/ 317 h 334"/>
                <a:gd name="T24" fmla="*/ 40 w 144"/>
                <a:gd name="T25" fmla="*/ 330 h 334"/>
                <a:gd name="T26" fmla="*/ 51 w 144"/>
                <a:gd name="T27" fmla="*/ 334 h 334"/>
                <a:gd name="T28" fmla="*/ 88 w 144"/>
                <a:gd name="T29" fmla="*/ 312 h 334"/>
                <a:gd name="T30" fmla="*/ 137 w 144"/>
                <a:gd name="T31" fmla="*/ 277 h 334"/>
                <a:gd name="T32" fmla="*/ 144 w 144"/>
                <a:gd name="T33" fmla="*/ 245 h 334"/>
                <a:gd name="T34" fmla="*/ 141 w 144"/>
                <a:gd name="T35" fmla="*/ 169 h 334"/>
                <a:gd name="T36" fmla="*/ 126 w 144"/>
                <a:gd name="T37" fmla="*/ 92 h 334"/>
                <a:gd name="T38" fmla="*/ 104 w 144"/>
                <a:gd name="T39" fmla="*/ 28 h 334"/>
                <a:gd name="T40" fmla="*/ 92 w 144"/>
                <a:gd name="T41" fmla="*/ 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334">
                  <a:moveTo>
                    <a:pt x="92" y="9"/>
                  </a:moveTo>
                  <a:lnTo>
                    <a:pt x="87" y="2"/>
                  </a:lnTo>
                  <a:lnTo>
                    <a:pt x="61" y="0"/>
                  </a:lnTo>
                  <a:lnTo>
                    <a:pt x="44" y="2"/>
                  </a:lnTo>
                  <a:lnTo>
                    <a:pt x="28" y="15"/>
                  </a:lnTo>
                  <a:lnTo>
                    <a:pt x="9" y="46"/>
                  </a:lnTo>
                  <a:lnTo>
                    <a:pt x="1" y="81"/>
                  </a:lnTo>
                  <a:lnTo>
                    <a:pt x="0" y="121"/>
                  </a:lnTo>
                  <a:lnTo>
                    <a:pt x="8" y="185"/>
                  </a:lnTo>
                  <a:lnTo>
                    <a:pt x="22" y="268"/>
                  </a:lnTo>
                  <a:lnTo>
                    <a:pt x="25" y="305"/>
                  </a:lnTo>
                  <a:lnTo>
                    <a:pt x="26" y="317"/>
                  </a:lnTo>
                  <a:lnTo>
                    <a:pt x="40" y="330"/>
                  </a:lnTo>
                  <a:lnTo>
                    <a:pt x="51" y="334"/>
                  </a:lnTo>
                  <a:lnTo>
                    <a:pt x="88" y="312"/>
                  </a:lnTo>
                  <a:lnTo>
                    <a:pt x="137" y="277"/>
                  </a:lnTo>
                  <a:lnTo>
                    <a:pt x="144" y="245"/>
                  </a:lnTo>
                  <a:lnTo>
                    <a:pt x="141" y="169"/>
                  </a:lnTo>
                  <a:lnTo>
                    <a:pt x="126" y="92"/>
                  </a:lnTo>
                  <a:lnTo>
                    <a:pt x="104" y="28"/>
                  </a:lnTo>
                  <a:lnTo>
                    <a:pt x="92" y="9"/>
                  </a:lnTo>
                  <a:close/>
                </a:path>
              </a:pathLst>
            </a:custGeom>
            <a:solidFill>
              <a:srgbClr val="DDB3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8" name="Freeform 113"/>
            <p:cNvSpPr/>
            <p:nvPr/>
          </p:nvSpPr>
          <p:spPr bwMode="auto">
            <a:xfrm>
              <a:off x="4703763" y="2698750"/>
              <a:ext cx="111125" cy="122238"/>
            </a:xfrm>
            <a:custGeom>
              <a:avLst/>
              <a:gdLst>
                <a:gd name="T0" fmla="*/ 0 w 281"/>
                <a:gd name="T1" fmla="*/ 146 h 308"/>
                <a:gd name="T2" fmla="*/ 135 w 281"/>
                <a:gd name="T3" fmla="*/ 0 h 308"/>
                <a:gd name="T4" fmla="*/ 281 w 281"/>
                <a:gd name="T5" fmla="*/ 157 h 308"/>
                <a:gd name="T6" fmla="*/ 135 w 281"/>
                <a:gd name="T7" fmla="*/ 308 h 308"/>
                <a:gd name="T8" fmla="*/ 0 w 281"/>
                <a:gd name="T9" fmla="*/ 146 h 308"/>
              </a:gdLst>
              <a:ahLst/>
              <a:cxnLst>
                <a:cxn ang="0">
                  <a:pos x="T0" y="T1"/>
                </a:cxn>
                <a:cxn ang="0">
                  <a:pos x="T2" y="T3"/>
                </a:cxn>
                <a:cxn ang="0">
                  <a:pos x="T4" y="T5"/>
                </a:cxn>
                <a:cxn ang="0">
                  <a:pos x="T6" y="T7"/>
                </a:cxn>
                <a:cxn ang="0">
                  <a:pos x="T8" y="T9"/>
                </a:cxn>
              </a:cxnLst>
              <a:rect l="0" t="0" r="r" b="b"/>
              <a:pathLst>
                <a:path w="281" h="308">
                  <a:moveTo>
                    <a:pt x="0" y="146"/>
                  </a:moveTo>
                  <a:lnTo>
                    <a:pt x="135" y="0"/>
                  </a:lnTo>
                  <a:lnTo>
                    <a:pt x="281" y="157"/>
                  </a:lnTo>
                  <a:lnTo>
                    <a:pt x="135" y="308"/>
                  </a:lnTo>
                  <a:lnTo>
                    <a:pt x="0" y="146"/>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49" name="Freeform 114"/>
            <p:cNvSpPr/>
            <p:nvPr/>
          </p:nvSpPr>
          <p:spPr bwMode="auto">
            <a:xfrm>
              <a:off x="4025900" y="2619375"/>
              <a:ext cx="766763" cy="450850"/>
            </a:xfrm>
            <a:custGeom>
              <a:avLst/>
              <a:gdLst>
                <a:gd name="T0" fmla="*/ 11 w 1933"/>
                <a:gd name="T1" fmla="*/ 0 h 1138"/>
                <a:gd name="T2" fmla="*/ 24 w 1933"/>
                <a:gd name="T3" fmla="*/ 16 h 1138"/>
                <a:gd name="T4" fmla="*/ 122 w 1933"/>
                <a:gd name="T5" fmla="*/ 129 h 1138"/>
                <a:gd name="T6" fmla="*/ 223 w 1933"/>
                <a:gd name="T7" fmla="*/ 233 h 1138"/>
                <a:gd name="T8" fmla="*/ 348 w 1933"/>
                <a:gd name="T9" fmla="*/ 350 h 1138"/>
                <a:gd name="T10" fmla="*/ 493 w 1933"/>
                <a:gd name="T11" fmla="*/ 469 h 1138"/>
                <a:gd name="T12" fmla="*/ 655 w 1933"/>
                <a:gd name="T13" fmla="*/ 579 h 1138"/>
                <a:gd name="T14" fmla="*/ 785 w 1933"/>
                <a:gd name="T15" fmla="*/ 648 h 1138"/>
                <a:gd name="T16" fmla="*/ 873 w 1933"/>
                <a:gd name="T17" fmla="*/ 687 h 1138"/>
                <a:gd name="T18" fmla="*/ 918 w 1933"/>
                <a:gd name="T19" fmla="*/ 702 h 1138"/>
                <a:gd name="T20" fmla="*/ 949 w 1933"/>
                <a:gd name="T21" fmla="*/ 711 h 1138"/>
                <a:gd name="T22" fmla="*/ 1014 w 1933"/>
                <a:gd name="T23" fmla="*/ 716 h 1138"/>
                <a:gd name="T24" fmla="*/ 1081 w 1933"/>
                <a:gd name="T25" fmla="*/ 710 h 1138"/>
                <a:gd name="T26" fmla="*/ 1151 w 1933"/>
                <a:gd name="T27" fmla="*/ 690 h 1138"/>
                <a:gd name="T28" fmla="*/ 1221 w 1933"/>
                <a:gd name="T29" fmla="*/ 662 h 1138"/>
                <a:gd name="T30" fmla="*/ 1293 w 1933"/>
                <a:gd name="T31" fmla="*/ 627 h 1138"/>
                <a:gd name="T32" fmla="*/ 1396 w 1933"/>
                <a:gd name="T33" fmla="*/ 563 h 1138"/>
                <a:gd name="T34" fmla="*/ 1523 w 1933"/>
                <a:gd name="T35" fmla="*/ 469 h 1138"/>
                <a:gd name="T36" fmla="*/ 1631 w 1933"/>
                <a:gd name="T37" fmla="*/ 375 h 1138"/>
                <a:gd name="T38" fmla="*/ 1744 w 1933"/>
                <a:gd name="T39" fmla="*/ 267 h 1138"/>
                <a:gd name="T40" fmla="*/ 1761 w 1933"/>
                <a:gd name="T41" fmla="*/ 248 h 1138"/>
                <a:gd name="T42" fmla="*/ 1933 w 1933"/>
                <a:gd name="T43" fmla="*/ 443 h 1138"/>
                <a:gd name="T44" fmla="*/ 1915 w 1933"/>
                <a:gd name="T45" fmla="*/ 466 h 1138"/>
                <a:gd name="T46" fmla="*/ 1785 w 1933"/>
                <a:gd name="T47" fmla="*/ 611 h 1138"/>
                <a:gd name="T48" fmla="*/ 1657 w 1933"/>
                <a:gd name="T49" fmla="*/ 738 h 1138"/>
                <a:gd name="T50" fmla="*/ 1504 w 1933"/>
                <a:gd name="T51" fmla="*/ 872 h 1138"/>
                <a:gd name="T52" fmla="*/ 1376 w 1933"/>
                <a:gd name="T53" fmla="*/ 965 h 1138"/>
                <a:gd name="T54" fmla="*/ 1286 w 1933"/>
                <a:gd name="T55" fmla="*/ 1021 h 1138"/>
                <a:gd name="T56" fmla="*/ 1195 w 1933"/>
                <a:gd name="T57" fmla="*/ 1068 h 1138"/>
                <a:gd name="T58" fmla="*/ 1103 w 1933"/>
                <a:gd name="T59" fmla="*/ 1104 h 1138"/>
                <a:gd name="T60" fmla="*/ 1011 w 1933"/>
                <a:gd name="T61" fmla="*/ 1129 h 1138"/>
                <a:gd name="T62" fmla="*/ 919 w 1933"/>
                <a:gd name="T63" fmla="*/ 1138 h 1138"/>
                <a:gd name="T64" fmla="*/ 875 w 1933"/>
                <a:gd name="T65" fmla="*/ 1135 h 1138"/>
                <a:gd name="T66" fmla="*/ 830 w 1933"/>
                <a:gd name="T67" fmla="*/ 1130 h 1138"/>
                <a:gd name="T68" fmla="*/ 743 w 1933"/>
                <a:gd name="T69" fmla="*/ 1113 h 1138"/>
                <a:gd name="T70" fmla="*/ 659 w 1933"/>
                <a:gd name="T71" fmla="*/ 1087 h 1138"/>
                <a:gd name="T72" fmla="*/ 577 w 1933"/>
                <a:gd name="T73" fmla="*/ 1055 h 1138"/>
                <a:gd name="T74" fmla="*/ 461 w 1933"/>
                <a:gd name="T75" fmla="*/ 998 h 1138"/>
                <a:gd name="T76" fmla="*/ 321 w 1933"/>
                <a:gd name="T77" fmla="*/ 911 h 1138"/>
                <a:gd name="T78" fmla="*/ 201 w 1933"/>
                <a:gd name="T79" fmla="*/ 819 h 1138"/>
                <a:gd name="T80" fmla="*/ 105 w 1933"/>
                <a:gd name="T81" fmla="*/ 736 h 1138"/>
                <a:gd name="T82" fmla="*/ 12 w 1933"/>
                <a:gd name="T83" fmla="*/ 641 h 1138"/>
                <a:gd name="T84" fmla="*/ 0 w 1933"/>
                <a:gd name="T85" fmla="*/ 627 h 1138"/>
                <a:gd name="T86" fmla="*/ 11 w 1933"/>
                <a:gd name="T87"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3" h="1138">
                  <a:moveTo>
                    <a:pt x="11" y="0"/>
                  </a:moveTo>
                  <a:lnTo>
                    <a:pt x="24" y="16"/>
                  </a:lnTo>
                  <a:lnTo>
                    <a:pt x="122" y="129"/>
                  </a:lnTo>
                  <a:lnTo>
                    <a:pt x="223" y="233"/>
                  </a:lnTo>
                  <a:lnTo>
                    <a:pt x="348" y="350"/>
                  </a:lnTo>
                  <a:lnTo>
                    <a:pt x="493" y="469"/>
                  </a:lnTo>
                  <a:lnTo>
                    <a:pt x="655" y="579"/>
                  </a:lnTo>
                  <a:lnTo>
                    <a:pt x="785" y="648"/>
                  </a:lnTo>
                  <a:lnTo>
                    <a:pt x="873" y="687"/>
                  </a:lnTo>
                  <a:lnTo>
                    <a:pt x="918" y="702"/>
                  </a:lnTo>
                  <a:lnTo>
                    <a:pt x="949" y="711"/>
                  </a:lnTo>
                  <a:lnTo>
                    <a:pt x="1014" y="716"/>
                  </a:lnTo>
                  <a:lnTo>
                    <a:pt x="1081" y="710"/>
                  </a:lnTo>
                  <a:lnTo>
                    <a:pt x="1151" y="690"/>
                  </a:lnTo>
                  <a:lnTo>
                    <a:pt x="1221" y="662"/>
                  </a:lnTo>
                  <a:lnTo>
                    <a:pt x="1293" y="627"/>
                  </a:lnTo>
                  <a:lnTo>
                    <a:pt x="1396" y="563"/>
                  </a:lnTo>
                  <a:lnTo>
                    <a:pt x="1523" y="469"/>
                  </a:lnTo>
                  <a:lnTo>
                    <a:pt x="1631" y="375"/>
                  </a:lnTo>
                  <a:lnTo>
                    <a:pt x="1744" y="267"/>
                  </a:lnTo>
                  <a:lnTo>
                    <a:pt x="1761" y="248"/>
                  </a:lnTo>
                  <a:lnTo>
                    <a:pt x="1933" y="443"/>
                  </a:lnTo>
                  <a:lnTo>
                    <a:pt x="1915" y="466"/>
                  </a:lnTo>
                  <a:lnTo>
                    <a:pt x="1785" y="611"/>
                  </a:lnTo>
                  <a:lnTo>
                    <a:pt x="1657" y="738"/>
                  </a:lnTo>
                  <a:lnTo>
                    <a:pt x="1504" y="872"/>
                  </a:lnTo>
                  <a:lnTo>
                    <a:pt x="1376" y="965"/>
                  </a:lnTo>
                  <a:lnTo>
                    <a:pt x="1286" y="1021"/>
                  </a:lnTo>
                  <a:lnTo>
                    <a:pt x="1195" y="1068"/>
                  </a:lnTo>
                  <a:lnTo>
                    <a:pt x="1103" y="1104"/>
                  </a:lnTo>
                  <a:lnTo>
                    <a:pt x="1011" y="1129"/>
                  </a:lnTo>
                  <a:lnTo>
                    <a:pt x="919" y="1138"/>
                  </a:lnTo>
                  <a:lnTo>
                    <a:pt x="875" y="1135"/>
                  </a:lnTo>
                  <a:lnTo>
                    <a:pt x="830" y="1130"/>
                  </a:lnTo>
                  <a:lnTo>
                    <a:pt x="743" y="1113"/>
                  </a:lnTo>
                  <a:lnTo>
                    <a:pt x="659" y="1087"/>
                  </a:lnTo>
                  <a:lnTo>
                    <a:pt x="577" y="1055"/>
                  </a:lnTo>
                  <a:lnTo>
                    <a:pt x="461" y="998"/>
                  </a:lnTo>
                  <a:lnTo>
                    <a:pt x="321" y="911"/>
                  </a:lnTo>
                  <a:lnTo>
                    <a:pt x="201" y="819"/>
                  </a:lnTo>
                  <a:lnTo>
                    <a:pt x="105" y="736"/>
                  </a:lnTo>
                  <a:lnTo>
                    <a:pt x="12" y="641"/>
                  </a:lnTo>
                  <a:lnTo>
                    <a:pt x="0" y="627"/>
                  </a:lnTo>
                  <a:lnTo>
                    <a:pt x="11" y="0"/>
                  </a:lnTo>
                  <a:close/>
                </a:path>
              </a:pathLst>
            </a:custGeom>
            <a:solidFill>
              <a:srgbClr val="111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0" name="Freeform 115"/>
            <p:cNvSpPr/>
            <p:nvPr/>
          </p:nvSpPr>
          <p:spPr bwMode="auto">
            <a:xfrm>
              <a:off x="3421063" y="1746250"/>
              <a:ext cx="490538" cy="657225"/>
            </a:xfrm>
            <a:custGeom>
              <a:avLst/>
              <a:gdLst>
                <a:gd name="T0" fmla="*/ 1222 w 1238"/>
                <a:gd name="T1" fmla="*/ 695 h 1657"/>
                <a:gd name="T2" fmla="*/ 1191 w 1238"/>
                <a:gd name="T3" fmla="*/ 657 h 1657"/>
                <a:gd name="T4" fmla="*/ 1160 w 1238"/>
                <a:gd name="T5" fmla="*/ 656 h 1657"/>
                <a:gd name="T6" fmla="*/ 1160 w 1238"/>
                <a:gd name="T7" fmla="*/ 634 h 1657"/>
                <a:gd name="T8" fmla="*/ 1137 w 1238"/>
                <a:gd name="T9" fmla="*/ 404 h 1657"/>
                <a:gd name="T10" fmla="*/ 1084 w 1238"/>
                <a:gd name="T11" fmla="*/ 258 h 1657"/>
                <a:gd name="T12" fmla="*/ 1021 w 1238"/>
                <a:gd name="T13" fmla="*/ 166 h 1657"/>
                <a:gd name="T14" fmla="*/ 881 w 1238"/>
                <a:gd name="T15" fmla="*/ 55 h 1657"/>
                <a:gd name="T16" fmla="*/ 682 w 1238"/>
                <a:gd name="T17" fmla="*/ 3 h 1657"/>
                <a:gd name="T18" fmla="*/ 573 w 1238"/>
                <a:gd name="T19" fmla="*/ 3 h 1657"/>
                <a:gd name="T20" fmla="*/ 373 w 1238"/>
                <a:gd name="T21" fmla="*/ 55 h 1657"/>
                <a:gd name="T22" fmla="*/ 233 w 1238"/>
                <a:gd name="T23" fmla="*/ 166 h 1657"/>
                <a:gd name="T24" fmla="*/ 171 w 1238"/>
                <a:gd name="T25" fmla="*/ 258 h 1657"/>
                <a:gd name="T26" fmla="*/ 118 w 1238"/>
                <a:gd name="T27" fmla="*/ 404 h 1657"/>
                <a:gd name="T28" fmla="*/ 95 w 1238"/>
                <a:gd name="T29" fmla="*/ 634 h 1657"/>
                <a:gd name="T30" fmla="*/ 95 w 1238"/>
                <a:gd name="T31" fmla="*/ 670 h 1657"/>
                <a:gd name="T32" fmla="*/ 57 w 1238"/>
                <a:gd name="T33" fmla="*/ 653 h 1657"/>
                <a:gd name="T34" fmla="*/ 16 w 1238"/>
                <a:gd name="T35" fmla="*/ 692 h 1657"/>
                <a:gd name="T36" fmla="*/ 4 w 1238"/>
                <a:gd name="T37" fmla="*/ 727 h 1657"/>
                <a:gd name="T38" fmla="*/ 8 w 1238"/>
                <a:gd name="T39" fmla="*/ 835 h 1657"/>
                <a:gd name="T40" fmla="*/ 27 w 1238"/>
                <a:gd name="T41" fmla="*/ 906 h 1657"/>
                <a:gd name="T42" fmla="*/ 74 w 1238"/>
                <a:gd name="T43" fmla="*/ 972 h 1657"/>
                <a:gd name="T44" fmla="*/ 99 w 1238"/>
                <a:gd name="T45" fmla="*/ 983 h 1657"/>
                <a:gd name="T46" fmla="*/ 135 w 1238"/>
                <a:gd name="T47" fmla="*/ 983 h 1657"/>
                <a:gd name="T48" fmla="*/ 192 w 1238"/>
                <a:gd name="T49" fmla="*/ 1177 h 1657"/>
                <a:gd name="T50" fmla="*/ 297 w 1238"/>
                <a:gd name="T51" fmla="*/ 1404 h 1657"/>
                <a:gd name="T52" fmla="*/ 432 w 1238"/>
                <a:gd name="T53" fmla="*/ 1572 h 1657"/>
                <a:gd name="T54" fmla="*/ 567 w 1238"/>
                <a:gd name="T55" fmla="*/ 1649 h 1657"/>
                <a:gd name="T56" fmla="*/ 627 w 1238"/>
                <a:gd name="T57" fmla="*/ 1657 h 1657"/>
                <a:gd name="T58" fmla="*/ 688 w 1238"/>
                <a:gd name="T59" fmla="*/ 1649 h 1657"/>
                <a:gd name="T60" fmla="*/ 823 w 1238"/>
                <a:gd name="T61" fmla="*/ 1572 h 1657"/>
                <a:gd name="T62" fmla="*/ 957 w 1238"/>
                <a:gd name="T63" fmla="*/ 1405 h 1657"/>
                <a:gd name="T64" fmla="*/ 1063 w 1238"/>
                <a:gd name="T65" fmla="*/ 1178 h 1657"/>
                <a:gd name="T66" fmla="*/ 1119 w 1238"/>
                <a:gd name="T67" fmla="*/ 985 h 1657"/>
                <a:gd name="T68" fmla="*/ 1150 w 1238"/>
                <a:gd name="T69" fmla="*/ 979 h 1657"/>
                <a:gd name="T70" fmla="*/ 1186 w 1238"/>
                <a:gd name="T71" fmla="*/ 949 h 1657"/>
                <a:gd name="T72" fmla="*/ 1218 w 1238"/>
                <a:gd name="T73" fmla="*/ 876 h 1657"/>
                <a:gd name="T74" fmla="*/ 1238 w 1238"/>
                <a:gd name="T75" fmla="*/ 770 h 1657"/>
                <a:gd name="T76" fmla="*/ 1228 w 1238"/>
                <a:gd name="T77" fmla="*/ 70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8" h="1657">
                  <a:moveTo>
                    <a:pt x="1228" y="706"/>
                  </a:moveTo>
                  <a:lnTo>
                    <a:pt x="1222" y="695"/>
                  </a:lnTo>
                  <a:lnTo>
                    <a:pt x="1208" y="673"/>
                  </a:lnTo>
                  <a:lnTo>
                    <a:pt x="1191" y="657"/>
                  </a:lnTo>
                  <a:lnTo>
                    <a:pt x="1171" y="652"/>
                  </a:lnTo>
                  <a:lnTo>
                    <a:pt x="1160" y="656"/>
                  </a:lnTo>
                  <a:lnTo>
                    <a:pt x="1160" y="646"/>
                  </a:lnTo>
                  <a:lnTo>
                    <a:pt x="1160" y="634"/>
                  </a:lnTo>
                  <a:lnTo>
                    <a:pt x="1159" y="551"/>
                  </a:lnTo>
                  <a:lnTo>
                    <a:pt x="1137" y="404"/>
                  </a:lnTo>
                  <a:lnTo>
                    <a:pt x="1108" y="312"/>
                  </a:lnTo>
                  <a:lnTo>
                    <a:pt x="1084" y="258"/>
                  </a:lnTo>
                  <a:lnTo>
                    <a:pt x="1055" y="209"/>
                  </a:lnTo>
                  <a:lnTo>
                    <a:pt x="1021" y="166"/>
                  </a:lnTo>
                  <a:lnTo>
                    <a:pt x="967" y="110"/>
                  </a:lnTo>
                  <a:lnTo>
                    <a:pt x="881" y="55"/>
                  </a:lnTo>
                  <a:lnTo>
                    <a:pt x="787" y="20"/>
                  </a:lnTo>
                  <a:lnTo>
                    <a:pt x="682" y="3"/>
                  </a:lnTo>
                  <a:lnTo>
                    <a:pt x="627" y="0"/>
                  </a:lnTo>
                  <a:lnTo>
                    <a:pt x="573" y="3"/>
                  </a:lnTo>
                  <a:lnTo>
                    <a:pt x="468" y="20"/>
                  </a:lnTo>
                  <a:lnTo>
                    <a:pt x="373" y="55"/>
                  </a:lnTo>
                  <a:lnTo>
                    <a:pt x="288" y="110"/>
                  </a:lnTo>
                  <a:lnTo>
                    <a:pt x="233" y="166"/>
                  </a:lnTo>
                  <a:lnTo>
                    <a:pt x="200" y="209"/>
                  </a:lnTo>
                  <a:lnTo>
                    <a:pt x="171" y="258"/>
                  </a:lnTo>
                  <a:lnTo>
                    <a:pt x="147" y="312"/>
                  </a:lnTo>
                  <a:lnTo>
                    <a:pt x="118" y="404"/>
                  </a:lnTo>
                  <a:lnTo>
                    <a:pt x="96" y="551"/>
                  </a:lnTo>
                  <a:lnTo>
                    <a:pt x="95" y="634"/>
                  </a:lnTo>
                  <a:lnTo>
                    <a:pt x="95" y="652"/>
                  </a:lnTo>
                  <a:lnTo>
                    <a:pt x="95" y="670"/>
                  </a:lnTo>
                  <a:lnTo>
                    <a:pt x="82" y="657"/>
                  </a:lnTo>
                  <a:lnTo>
                    <a:pt x="57" y="653"/>
                  </a:lnTo>
                  <a:lnTo>
                    <a:pt x="34" y="666"/>
                  </a:lnTo>
                  <a:lnTo>
                    <a:pt x="16" y="692"/>
                  </a:lnTo>
                  <a:lnTo>
                    <a:pt x="10" y="706"/>
                  </a:lnTo>
                  <a:lnTo>
                    <a:pt x="4" y="727"/>
                  </a:lnTo>
                  <a:lnTo>
                    <a:pt x="0" y="770"/>
                  </a:lnTo>
                  <a:lnTo>
                    <a:pt x="8" y="835"/>
                  </a:lnTo>
                  <a:lnTo>
                    <a:pt x="18" y="876"/>
                  </a:lnTo>
                  <a:lnTo>
                    <a:pt x="27" y="906"/>
                  </a:lnTo>
                  <a:lnTo>
                    <a:pt x="51" y="949"/>
                  </a:lnTo>
                  <a:lnTo>
                    <a:pt x="74" y="972"/>
                  </a:lnTo>
                  <a:lnTo>
                    <a:pt x="87" y="979"/>
                  </a:lnTo>
                  <a:lnTo>
                    <a:pt x="99" y="983"/>
                  </a:lnTo>
                  <a:lnTo>
                    <a:pt x="125" y="985"/>
                  </a:lnTo>
                  <a:lnTo>
                    <a:pt x="135" y="983"/>
                  </a:lnTo>
                  <a:lnTo>
                    <a:pt x="152" y="1049"/>
                  </a:lnTo>
                  <a:lnTo>
                    <a:pt x="192" y="1177"/>
                  </a:lnTo>
                  <a:lnTo>
                    <a:pt x="240" y="1296"/>
                  </a:lnTo>
                  <a:lnTo>
                    <a:pt x="297" y="1404"/>
                  </a:lnTo>
                  <a:lnTo>
                    <a:pt x="360" y="1497"/>
                  </a:lnTo>
                  <a:lnTo>
                    <a:pt x="432" y="1572"/>
                  </a:lnTo>
                  <a:lnTo>
                    <a:pt x="507" y="1625"/>
                  </a:lnTo>
                  <a:lnTo>
                    <a:pt x="567" y="1649"/>
                  </a:lnTo>
                  <a:lnTo>
                    <a:pt x="607" y="1657"/>
                  </a:lnTo>
                  <a:lnTo>
                    <a:pt x="627" y="1657"/>
                  </a:lnTo>
                  <a:lnTo>
                    <a:pt x="648" y="1657"/>
                  </a:lnTo>
                  <a:lnTo>
                    <a:pt x="688" y="1649"/>
                  </a:lnTo>
                  <a:lnTo>
                    <a:pt x="748" y="1627"/>
                  </a:lnTo>
                  <a:lnTo>
                    <a:pt x="823" y="1572"/>
                  </a:lnTo>
                  <a:lnTo>
                    <a:pt x="893" y="1498"/>
                  </a:lnTo>
                  <a:lnTo>
                    <a:pt x="957" y="1405"/>
                  </a:lnTo>
                  <a:lnTo>
                    <a:pt x="1014" y="1297"/>
                  </a:lnTo>
                  <a:lnTo>
                    <a:pt x="1063" y="1178"/>
                  </a:lnTo>
                  <a:lnTo>
                    <a:pt x="1103" y="1051"/>
                  </a:lnTo>
                  <a:lnTo>
                    <a:pt x="1119" y="985"/>
                  </a:lnTo>
                  <a:lnTo>
                    <a:pt x="1136" y="984"/>
                  </a:lnTo>
                  <a:lnTo>
                    <a:pt x="1150" y="979"/>
                  </a:lnTo>
                  <a:lnTo>
                    <a:pt x="1164" y="972"/>
                  </a:lnTo>
                  <a:lnTo>
                    <a:pt x="1186" y="949"/>
                  </a:lnTo>
                  <a:lnTo>
                    <a:pt x="1209" y="906"/>
                  </a:lnTo>
                  <a:lnTo>
                    <a:pt x="1218" y="876"/>
                  </a:lnTo>
                  <a:lnTo>
                    <a:pt x="1230" y="835"/>
                  </a:lnTo>
                  <a:lnTo>
                    <a:pt x="1238" y="770"/>
                  </a:lnTo>
                  <a:lnTo>
                    <a:pt x="1233" y="727"/>
                  </a:lnTo>
                  <a:lnTo>
                    <a:pt x="1228" y="706"/>
                  </a:lnTo>
                  <a:close/>
                </a:path>
              </a:pathLst>
            </a:custGeom>
            <a:solidFill>
              <a:srgbClr val="E0BB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1" name="Freeform 116"/>
            <p:cNvSpPr/>
            <p:nvPr/>
          </p:nvSpPr>
          <p:spPr bwMode="auto">
            <a:xfrm>
              <a:off x="3543300" y="1682750"/>
              <a:ext cx="373063" cy="363538"/>
            </a:xfrm>
            <a:custGeom>
              <a:avLst/>
              <a:gdLst>
                <a:gd name="T0" fmla="*/ 69 w 940"/>
                <a:gd name="T1" fmla="*/ 411 h 915"/>
                <a:gd name="T2" fmla="*/ 78 w 940"/>
                <a:gd name="T3" fmla="*/ 435 h 915"/>
                <a:gd name="T4" fmla="*/ 107 w 940"/>
                <a:gd name="T5" fmla="*/ 473 h 915"/>
                <a:gd name="T6" fmla="*/ 149 w 940"/>
                <a:gd name="T7" fmla="*/ 497 h 915"/>
                <a:gd name="T8" fmla="*/ 200 w 940"/>
                <a:gd name="T9" fmla="*/ 512 h 915"/>
                <a:gd name="T10" fmla="*/ 288 w 940"/>
                <a:gd name="T11" fmla="*/ 519 h 915"/>
                <a:gd name="T12" fmla="*/ 420 w 940"/>
                <a:gd name="T13" fmla="*/ 518 h 915"/>
                <a:gd name="T14" fmla="*/ 524 w 940"/>
                <a:gd name="T15" fmla="*/ 521 h 915"/>
                <a:gd name="T16" fmla="*/ 590 w 940"/>
                <a:gd name="T17" fmla="*/ 530 h 915"/>
                <a:gd name="T18" fmla="*/ 652 w 940"/>
                <a:gd name="T19" fmla="*/ 548 h 915"/>
                <a:gd name="T20" fmla="*/ 709 w 940"/>
                <a:gd name="T21" fmla="*/ 576 h 915"/>
                <a:gd name="T22" fmla="*/ 758 w 940"/>
                <a:gd name="T23" fmla="*/ 618 h 915"/>
                <a:gd name="T24" fmla="*/ 798 w 940"/>
                <a:gd name="T25" fmla="*/ 678 h 915"/>
                <a:gd name="T26" fmla="*/ 827 w 940"/>
                <a:gd name="T27" fmla="*/ 755 h 915"/>
                <a:gd name="T28" fmla="*/ 844 w 940"/>
                <a:gd name="T29" fmla="*/ 855 h 915"/>
                <a:gd name="T30" fmla="*/ 845 w 940"/>
                <a:gd name="T31" fmla="*/ 915 h 915"/>
                <a:gd name="T32" fmla="*/ 862 w 940"/>
                <a:gd name="T33" fmla="*/ 885 h 915"/>
                <a:gd name="T34" fmla="*/ 892 w 940"/>
                <a:gd name="T35" fmla="*/ 824 h 915"/>
                <a:gd name="T36" fmla="*/ 914 w 940"/>
                <a:gd name="T37" fmla="*/ 763 h 915"/>
                <a:gd name="T38" fmla="*/ 929 w 940"/>
                <a:gd name="T39" fmla="*/ 700 h 915"/>
                <a:gd name="T40" fmla="*/ 937 w 940"/>
                <a:gd name="T41" fmla="*/ 637 h 915"/>
                <a:gd name="T42" fmla="*/ 940 w 940"/>
                <a:gd name="T43" fmla="*/ 575 h 915"/>
                <a:gd name="T44" fmla="*/ 936 w 940"/>
                <a:gd name="T45" fmla="*/ 514 h 915"/>
                <a:gd name="T46" fmla="*/ 925 w 940"/>
                <a:gd name="T47" fmla="*/ 453 h 915"/>
                <a:gd name="T48" fmla="*/ 907 w 940"/>
                <a:gd name="T49" fmla="*/ 394 h 915"/>
                <a:gd name="T50" fmla="*/ 884 w 940"/>
                <a:gd name="T51" fmla="*/ 337 h 915"/>
                <a:gd name="T52" fmla="*/ 855 w 940"/>
                <a:gd name="T53" fmla="*/ 281 h 915"/>
                <a:gd name="T54" fmla="*/ 819 w 940"/>
                <a:gd name="T55" fmla="*/ 228 h 915"/>
                <a:gd name="T56" fmla="*/ 778 w 940"/>
                <a:gd name="T57" fmla="*/ 177 h 915"/>
                <a:gd name="T58" fmla="*/ 730 w 940"/>
                <a:gd name="T59" fmla="*/ 131 h 915"/>
                <a:gd name="T60" fmla="*/ 676 w 940"/>
                <a:gd name="T61" fmla="*/ 88 h 915"/>
                <a:gd name="T62" fmla="*/ 616 w 940"/>
                <a:gd name="T63" fmla="*/ 48 h 915"/>
                <a:gd name="T64" fmla="*/ 584 w 940"/>
                <a:gd name="T65" fmla="*/ 29 h 915"/>
                <a:gd name="T66" fmla="*/ 566 w 940"/>
                <a:gd name="T67" fmla="*/ 22 h 915"/>
                <a:gd name="T68" fmla="*/ 511 w 940"/>
                <a:gd name="T69" fmla="*/ 10 h 915"/>
                <a:gd name="T70" fmla="*/ 399 w 940"/>
                <a:gd name="T71" fmla="*/ 0 h 915"/>
                <a:gd name="T72" fmla="*/ 271 w 940"/>
                <a:gd name="T73" fmla="*/ 2 h 915"/>
                <a:gd name="T74" fmla="*/ 188 w 940"/>
                <a:gd name="T75" fmla="*/ 13 h 915"/>
                <a:gd name="T76" fmla="*/ 114 w 940"/>
                <a:gd name="T77" fmla="*/ 28 h 915"/>
                <a:gd name="T78" fmla="*/ 57 w 940"/>
                <a:gd name="T79" fmla="*/ 51 h 915"/>
                <a:gd name="T80" fmla="*/ 37 w 940"/>
                <a:gd name="T81" fmla="*/ 66 h 915"/>
                <a:gd name="T82" fmla="*/ 21 w 940"/>
                <a:gd name="T83" fmla="*/ 83 h 915"/>
                <a:gd name="T84" fmla="*/ 4 w 940"/>
                <a:gd name="T85" fmla="*/ 129 h 915"/>
                <a:gd name="T86" fmla="*/ 0 w 940"/>
                <a:gd name="T87" fmla="*/ 185 h 915"/>
                <a:gd name="T88" fmla="*/ 8 w 940"/>
                <a:gd name="T89" fmla="*/ 245 h 915"/>
                <a:gd name="T90" fmla="*/ 30 w 940"/>
                <a:gd name="T91" fmla="*/ 331 h 915"/>
                <a:gd name="T92" fmla="*/ 61 w 940"/>
                <a:gd name="T93" fmla="*/ 407 h 915"/>
                <a:gd name="T94" fmla="*/ 69 w 940"/>
                <a:gd name="T95" fmla="*/ 41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0" h="915">
                  <a:moveTo>
                    <a:pt x="69" y="411"/>
                  </a:moveTo>
                  <a:lnTo>
                    <a:pt x="78" y="435"/>
                  </a:lnTo>
                  <a:lnTo>
                    <a:pt x="107" y="473"/>
                  </a:lnTo>
                  <a:lnTo>
                    <a:pt x="149" y="497"/>
                  </a:lnTo>
                  <a:lnTo>
                    <a:pt x="200" y="512"/>
                  </a:lnTo>
                  <a:lnTo>
                    <a:pt x="288" y="519"/>
                  </a:lnTo>
                  <a:lnTo>
                    <a:pt x="420" y="518"/>
                  </a:lnTo>
                  <a:lnTo>
                    <a:pt x="524" y="521"/>
                  </a:lnTo>
                  <a:lnTo>
                    <a:pt x="590" y="530"/>
                  </a:lnTo>
                  <a:lnTo>
                    <a:pt x="652" y="548"/>
                  </a:lnTo>
                  <a:lnTo>
                    <a:pt x="709" y="576"/>
                  </a:lnTo>
                  <a:lnTo>
                    <a:pt x="758" y="618"/>
                  </a:lnTo>
                  <a:lnTo>
                    <a:pt x="798" y="678"/>
                  </a:lnTo>
                  <a:lnTo>
                    <a:pt x="827" y="755"/>
                  </a:lnTo>
                  <a:lnTo>
                    <a:pt x="844" y="855"/>
                  </a:lnTo>
                  <a:lnTo>
                    <a:pt x="845" y="915"/>
                  </a:lnTo>
                  <a:lnTo>
                    <a:pt x="862" y="885"/>
                  </a:lnTo>
                  <a:lnTo>
                    <a:pt x="892" y="824"/>
                  </a:lnTo>
                  <a:lnTo>
                    <a:pt x="914" y="763"/>
                  </a:lnTo>
                  <a:lnTo>
                    <a:pt x="929" y="700"/>
                  </a:lnTo>
                  <a:lnTo>
                    <a:pt x="937" y="637"/>
                  </a:lnTo>
                  <a:lnTo>
                    <a:pt x="940" y="575"/>
                  </a:lnTo>
                  <a:lnTo>
                    <a:pt x="936" y="514"/>
                  </a:lnTo>
                  <a:lnTo>
                    <a:pt x="925" y="453"/>
                  </a:lnTo>
                  <a:lnTo>
                    <a:pt x="907" y="394"/>
                  </a:lnTo>
                  <a:lnTo>
                    <a:pt x="884" y="337"/>
                  </a:lnTo>
                  <a:lnTo>
                    <a:pt x="855" y="281"/>
                  </a:lnTo>
                  <a:lnTo>
                    <a:pt x="819" y="228"/>
                  </a:lnTo>
                  <a:lnTo>
                    <a:pt x="778" y="177"/>
                  </a:lnTo>
                  <a:lnTo>
                    <a:pt x="730" y="131"/>
                  </a:lnTo>
                  <a:lnTo>
                    <a:pt x="676" y="88"/>
                  </a:lnTo>
                  <a:lnTo>
                    <a:pt x="616" y="48"/>
                  </a:lnTo>
                  <a:lnTo>
                    <a:pt x="584" y="29"/>
                  </a:lnTo>
                  <a:lnTo>
                    <a:pt x="566" y="22"/>
                  </a:lnTo>
                  <a:lnTo>
                    <a:pt x="511" y="10"/>
                  </a:lnTo>
                  <a:lnTo>
                    <a:pt x="399" y="0"/>
                  </a:lnTo>
                  <a:lnTo>
                    <a:pt x="271" y="2"/>
                  </a:lnTo>
                  <a:lnTo>
                    <a:pt x="188" y="13"/>
                  </a:lnTo>
                  <a:lnTo>
                    <a:pt x="114" y="28"/>
                  </a:lnTo>
                  <a:lnTo>
                    <a:pt x="57" y="51"/>
                  </a:lnTo>
                  <a:lnTo>
                    <a:pt x="37" y="66"/>
                  </a:lnTo>
                  <a:lnTo>
                    <a:pt x="21" y="83"/>
                  </a:lnTo>
                  <a:lnTo>
                    <a:pt x="4" y="129"/>
                  </a:lnTo>
                  <a:lnTo>
                    <a:pt x="0" y="185"/>
                  </a:lnTo>
                  <a:lnTo>
                    <a:pt x="8" y="245"/>
                  </a:lnTo>
                  <a:lnTo>
                    <a:pt x="30" y="331"/>
                  </a:lnTo>
                  <a:lnTo>
                    <a:pt x="61" y="407"/>
                  </a:lnTo>
                  <a:lnTo>
                    <a:pt x="69" y="4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2" name="Freeform 117"/>
            <p:cNvSpPr/>
            <p:nvPr/>
          </p:nvSpPr>
          <p:spPr bwMode="auto">
            <a:xfrm>
              <a:off x="3419475" y="1712913"/>
              <a:ext cx="153988" cy="330200"/>
            </a:xfrm>
            <a:custGeom>
              <a:avLst/>
              <a:gdLst>
                <a:gd name="T0" fmla="*/ 92 w 384"/>
                <a:gd name="T1" fmla="*/ 835 h 835"/>
                <a:gd name="T2" fmla="*/ 77 w 384"/>
                <a:gd name="T3" fmla="*/ 814 h 835"/>
                <a:gd name="T4" fmla="*/ 53 w 384"/>
                <a:gd name="T5" fmla="*/ 767 h 835"/>
                <a:gd name="T6" fmla="*/ 25 w 384"/>
                <a:gd name="T7" fmla="*/ 688 h 835"/>
                <a:gd name="T8" fmla="*/ 6 w 384"/>
                <a:gd name="T9" fmla="*/ 561 h 835"/>
                <a:gd name="T10" fmla="*/ 0 w 384"/>
                <a:gd name="T11" fmla="*/ 416 h 835"/>
                <a:gd name="T12" fmla="*/ 0 w 384"/>
                <a:gd name="T13" fmla="*/ 336 h 835"/>
                <a:gd name="T14" fmla="*/ 1 w 384"/>
                <a:gd name="T15" fmla="*/ 310 h 835"/>
                <a:gd name="T16" fmla="*/ 14 w 384"/>
                <a:gd name="T17" fmla="*/ 250 h 835"/>
                <a:gd name="T18" fmla="*/ 40 w 384"/>
                <a:gd name="T19" fmla="*/ 188 h 835"/>
                <a:gd name="T20" fmla="*/ 76 w 384"/>
                <a:gd name="T21" fmla="*/ 127 h 835"/>
                <a:gd name="T22" fmla="*/ 121 w 384"/>
                <a:gd name="T23" fmla="*/ 74 h 835"/>
                <a:gd name="T24" fmla="*/ 173 w 384"/>
                <a:gd name="T25" fmla="*/ 31 h 835"/>
                <a:gd name="T26" fmla="*/ 230 w 384"/>
                <a:gd name="T27" fmla="*/ 5 h 835"/>
                <a:gd name="T28" fmla="*/ 276 w 384"/>
                <a:gd name="T29" fmla="*/ 0 h 835"/>
                <a:gd name="T30" fmla="*/ 308 w 384"/>
                <a:gd name="T31" fmla="*/ 2 h 835"/>
                <a:gd name="T32" fmla="*/ 324 w 384"/>
                <a:gd name="T33" fmla="*/ 6 h 835"/>
                <a:gd name="T34" fmla="*/ 334 w 384"/>
                <a:gd name="T35" fmla="*/ 10 h 835"/>
                <a:gd name="T36" fmla="*/ 352 w 384"/>
                <a:gd name="T37" fmla="*/ 34 h 835"/>
                <a:gd name="T38" fmla="*/ 372 w 384"/>
                <a:gd name="T39" fmla="*/ 93 h 835"/>
                <a:gd name="T40" fmla="*/ 384 w 384"/>
                <a:gd name="T41" fmla="*/ 205 h 835"/>
                <a:gd name="T42" fmla="*/ 384 w 384"/>
                <a:gd name="T43" fmla="*/ 321 h 835"/>
                <a:gd name="T44" fmla="*/ 381 w 384"/>
                <a:gd name="T45" fmla="*/ 372 h 835"/>
                <a:gd name="T46" fmla="*/ 377 w 384"/>
                <a:gd name="T47" fmla="*/ 391 h 835"/>
                <a:gd name="T48" fmla="*/ 359 w 384"/>
                <a:gd name="T49" fmla="*/ 417 h 835"/>
                <a:gd name="T50" fmla="*/ 312 w 384"/>
                <a:gd name="T51" fmla="*/ 442 h 835"/>
                <a:gd name="T52" fmla="*/ 251 w 384"/>
                <a:gd name="T53" fmla="*/ 468 h 835"/>
                <a:gd name="T54" fmla="*/ 210 w 384"/>
                <a:gd name="T55" fmla="*/ 492 h 835"/>
                <a:gd name="T56" fmla="*/ 171 w 384"/>
                <a:gd name="T57" fmla="*/ 531 h 835"/>
                <a:gd name="T58" fmla="*/ 140 w 384"/>
                <a:gd name="T59" fmla="*/ 590 h 835"/>
                <a:gd name="T60" fmla="*/ 128 w 384"/>
                <a:gd name="T61" fmla="*/ 628 h 835"/>
                <a:gd name="T62" fmla="*/ 116 w 384"/>
                <a:gd name="T63" fmla="*/ 647 h 835"/>
                <a:gd name="T64" fmla="*/ 103 w 384"/>
                <a:gd name="T65" fmla="*/ 693 h 835"/>
                <a:gd name="T66" fmla="*/ 95 w 384"/>
                <a:gd name="T67" fmla="*/ 779 h 835"/>
                <a:gd name="T68" fmla="*/ 92 w 384"/>
                <a:gd name="T69" fmla="*/ 83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835">
                  <a:moveTo>
                    <a:pt x="92" y="835"/>
                  </a:moveTo>
                  <a:lnTo>
                    <a:pt x="77" y="814"/>
                  </a:lnTo>
                  <a:lnTo>
                    <a:pt x="53" y="767"/>
                  </a:lnTo>
                  <a:lnTo>
                    <a:pt x="25" y="688"/>
                  </a:lnTo>
                  <a:lnTo>
                    <a:pt x="6" y="561"/>
                  </a:lnTo>
                  <a:lnTo>
                    <a:pt x="0" y="416"/>
                  </a:lnTo>
                  <a:lnTo>
                    <a:pt x="0" y="336"/>
                  </a:lnTo>
                  <a:lnTo>
                    <a:pt x="1" y="310"/>
                  </a:lnTo>
                  <a:lnTo>
                    <a:pt x="14" y="250"/>
                  </a:lnTo>
                  <a:lnTo>
                    <a:pt x="40" y="188"/>
                  </a:lnTo>
                  <a:lnTo>
                    <a:pt x="76" y="127"/>
                  </a:lnTo>
                  <a:lnTo>
                    <a:pt x="121" y="74"/>
                  </a:lnTo>
                  <a:lnTo>
                    <a:pt x="173" y="31"/>
                  </a:lnTo>
                  <a:lnTo>
                    <a:pt x="230" y="5"/>
                  </a:lnTo>
                  <a:lnTo>
                    <a:pt x="276" y="0"/>
                  </a:lnTo>
                  <a:lnTo>
                    <a:pt x="308" y="2"/>
                  </a:lnTo>
                  <a:lnTo>
                    <a:pt x="324" y="6"/>
                  </a:lnTo>
                  <a:lnTo>
                    <a:pt x="334" y="10"/>
                  </a:lnTo>
                  <a:lnTo>
                    <a:pt x="352" y="34"/>
                  </a:lnTo>
                  <a:lnTo>
                    <a:pt x="372" y="93"/>
                  </a:lnTo>
                  <a:lnTo>
                    <a:pt x="384" y="205"/>
                  </a:lnTo>
                  <a:lnTo>
                    <a:pt x="384" y="321"/>
                  </a:lnTo>
                  <a:lnTo>
                    <a:pt x="381" y="372"/>
                  </a:lnTo>
                  <a:lnTo>
                    <a:pt x="377" y="391"/>
                  </a:lnTo>
                  <a:lnTo>
                    <a:pt x="359" y="417"/>
                  </a:lnTo>
                  <a:lnTo>
                    <a:pt x="312" y="442"/>
                  </a:lnTo>
                  <a:lnTo>
                    <a:pt x="251" y="468"/>
                  </a:lnTo>
                  <a:lnTo>
                    <a:pt x="210" y="492"/>
                  </a:lnTo>
                  <a:lnTo>
                    <a:pt x="171" y="531"/>
                  </a:lnTo>
                  <a:lnTo>
                    <a:pt x="140" y="590"/>
                  </a:lnTo>
                  <a:lnTo>
                    <a:pt x="128" y="628"/>
                  </a:lnTo>
                  <a:lnTo>
                    <a:pt x="116" y="647"/>
                  </a:lnTo>
                  <a:lnTo>
                    <a:pt x="103" y="693"/>
                  </a:lnTo>
                  <a:lnTo>
                    <a:pt x="95" y="779"/>
                  </a:lnTo>
                  <a:lnTo>
                    <a:pt x="92" y="8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3" name="Freeform 118"/>
            <p:cNvSpPr/>
            <p:nvPr/>
          </p:nvSpPr>
          <p:spPr bwMode="auto">
            <a:xfrm>
              <a:off x="3606800" y="2249488"/>
              <a:ext cx="125413" cy="68263"/>
            </a:xfrm>
            <a:custGeom>
              <a:avLst/>
              <a:gdLst>
                <a:gd name="T0" fmla="*/ 158 w 317"/>
                <a:gd name="T1" fmla="*/ 173 h 173"/>
                <a:gd name="T2" fmla="*/ 171 w 317"/>
                <a:gd name="T3" fmla="*/ 172 h 173"/>
                <a:gd name="T4" fmla="*/ 199 w 317"/>
                <a:gd name="T5" fmla="*/ 166 h 173"/>
                <a:gd name="T6" fmla="*/ 239 w 317"/>
                <a:gd name="T7" fmla="*/ 144 h 173"/>
                <a:gd name="T8" fmla="*/ 285 w 317"/>
                <a:gd name="T9" fmla="*/ 97 h 173"/>
                <a:gd name="T10" fmla="*/ 309 w 317"/>
                <a:gd name="T11" fmla="*/ 52 h 173"/>
                <a:gd name="T12" fmla="*/ 317 w 317"/>
                <a:gd name="T13" fmla="*/ 18 h 173"/>
                <a:gd name="T14" fmla="*/ 317 w 317"/>
                <a:gd name="T15" fmla="*/ 0 h 173"/>
                <a:gd name="T16" fmla="*/ 0 w 317"/>
                <a:gd name="T17" fmla="*/ 0 h 173"/>
                <a:gd name="T18" fmla="*/ 0 w 317"/>
                <a:gd name="T19" fmla="*/ 18 h 173"/>
                <a:gd name="T20" fmla="*/ 8 w 317"/>
                <a:gd name="T21" fmla="*/ 52 h 173"/>
                <a:gd name="T22" fmla="*/ 31 w 317"/>
                <a:gd name="T23" fmla="*/ 97 h 173"/>
                <a:gd name="T24" fmla="*/ 78 w 317"/>
                <a:gd name="T25" fmla="*/ 144 h 173"/>
                <a:gd name="T26" fmla="*/ 118 w 317"/>
                <a:gd name="T27" fmla="*/ 166 h 173"/>
                <a:gd name="T28" fmla="*/ 145 w 317"/>
                <a:gd name="T29" fmla="*/ 172 h 173"/>
                <a:gd name="T30" fmla="*/ 158 w 317"/>
                <a:gd name="T3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73">
                  <a:moveTo>
                    <a:pt x="158" y="173"/>
                  </a:moveTo>
                  <a:lnTo>
                    <a:pt x="171" y="172"/>
                  </a:lnTo>
                  <a:lnTo>
                    <a:pt x="199" y="166"/>
                  </a:lnTo>
                  <a:lnTo>
                    <a:pt x="239" y="144"/>
                  </a:lnTo>
                  <a:lnTo>
                    <a:pt x="285" y="97"/>
                  </a:lnTo>
                  <a:lnTo>
                    <a:pt x="309" y="52"/>
                  </a:lnTo>
                  <a:lnTo>
                    <a:pt x="317" y="18"/>
                  </a:lnTo>
                  <a:lnTo>
                    <a:pt x="317" y="0"/>
                  </a:lnTo>
                  <a:lnTo>
                    <a:pt x="0" y="0"/>
                  </a:lnTo>
                  <a:lnTo>
                    <a:pt x="0" y="18"/>
                  </a:lnTo>
                  <a:lnTo>
                    <a:pt x="8" y="52"/>
                  </a:lnTo>
                  <a:lnTo>
                    <a:pt x="31" y="97"/>
                  </a:lnTo>
                  <a:lnTo>
                    <a:pt x="78" y="144"/>
                  </a:lnTo>
                  <a:lnTo>
                    <a:pt x="118" y="166"/>
                  </a:lnTo>
                  <a:lnTo>
                    <a:pt x="145" y="172"/>
                  </a:lnTo>
                  <a:lnTo>
                    <a:pt x="158" y="173"/>
                  </a:lnTo>
                  <a:close/>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4" name="Freeform 306"/>
            <p:cNvSpPr/>
            <p:nvPr/>
          </p:nvSpPr>
          <p:spPr bwMode="auto">
            <a:xfrm>
              <a:off x="4818063" y="2746375"/>
              <a:ext cx="12700" cy="4763"/>
            </a:xfrm>
            <a:custGeom>
              <a:avLst/>
              <a:gdLst>
                <a:gd name="T0" fmla="*/ 0 w 33"/>
                <a:gd name="T1" fmla="*/ 9 h 9"/>
                <a:gd name="T2" fmla="*/ 16 w 33"/>
                <a:gd name="T3" fmla="*/ 3 h 9"/>
                <a:gd name="T4" fmla="*/ 33 w 33"/>
                <a:gd name="T5" fmla="*/ 0 h 9"/>
                <a:gd name="T6" fmla="*/ 29 w 33"/>
                <a:gd name="T7" fmla="*/ 2 h 9"/>
                <a:gd name="T8" fmla="*/ 24 w 33"/>
                <a:gd name="T9" fmla="*/ 3 h 9"/>
                <a:gd name="T10" fmla="*/ 13 w 33"/>
                <a:gd name="T11" fmla="*/ 7 h 9"/>
                <a:gd name="T12" fmla="*/ 0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0" y="9"/>
                  </a:moveTo>
                  <a:lnTo>
                    <a:pt x="16" y="3"/>
                  </a:lnTo>
                  <a:lnTo>
                    <a:pt x="33" y="0"/>
                  </a:lnTo>
                  <a:lnTo>
                    <a:pt x="29" y="2"/>
                  </a:lnTo>
                  <a:lnTo>
                    <a:pt x="24" y="3"/>
                  </a:lnTo>
                  <a:lnTo>
                    <a:pt x="13" y="7"/>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5" name="Freeform 307"/>
            <p:cNvSpPr/>
            <p:nvPr/>
          </p:nvSpPr>
          <p:spPr bwMode="auto">
            <a:xfrm>
              <a:off x="4864100" y="2740025"/>
              <a:ext cx="3175" cy="3175"/>
            </a:xfrm>
            <a:custGeom>
              <a:avLst/>
              <a:gdLst>
                <a:gd name="T0" fmla="*/ 0 w 6"/>
                <a:gd name="T1" fmla="*/ 7 h 7"/>
                <a:gd name="T2" fmla="*/ 0 w 6"/>
                <a:gd name="T3" fmla="*/ 6 h 7"/>
                <a:gd name="T4" fmla="*/ 0 w 6"/>
                <a:gd name="T5" fmla="*/ 4 h 7"/>
                <a:gd name="T6" fmla="*/ 4 w 6"/>
                <a:gd name="T7" fmla="*/ 2 h 7"/>
                <a:gd name="T8" fmla="*/ 6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6"/>
                  </a:lnTo>
                  <a:lnTo>
                    <a:pt x="0" y="4"/>
                  </a:lnTo>
                  <a:lnTo>
                    <a:pt x="4" y="2"/>
                  </a:lnTo>
                  <a:lnTo>
                    <a:pt x="6" y="0"/>
                  </a:lnTo>
                  <a:lnTo>
                    <a:pt x="0" y="7"/>
                  </a:ln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6" name="Freeform 313"/>
            <p:cNvSpPr/>
            <p:nvPr/>
          </p:nvSpPr>
          <p:spPr bwMode="auto">
            <a:xfrm>
              <a:off x="4818063" y="2317750"/>
              <a:ext cx="577850" cy="571500"/>
            </a:xfrm>
            <a:custGeom>
              <a:avLst/>
              <a:gdLst>
                <a:gd name="T0" fmla="*/ 0 w 1456"/>
                <a:gd name="T1" fmla="*/ 1437 h 1437"/>
                <a:gd name="T2" fmla="*/ 0 w 1456"/>
                <a:gd name="T3" fmla="*/ 1088 h 1437"/>
                <a:gd name="T4" fmla="*/ 1 w 1456"/>
                <a:gd name="T5" fmla="*/ 1088 h 1437"/>
                <a:gd name="T6" fmla="*/ 14 w 1456"/>
                <a:gd name="T7" fmla="*/ 1086 h 1437"/>
                <a:gd name="T8" fmla="*/ 25 w 1456"/>
                <a:gd name="T9" fmla="*/ 1082 h 1437"/>
                <a:gd name="T10" fmla="*/ 30 w 1456"/>
                <a:gd name="T11" fmla="*/ 1081 h 1437"/>
                <a:gd name="T12" fmla="*/ 34 w 1456"/>
                <a:gd name="T13" fmla="*/ 1079 h 1437"/>
                <a:gd name="T14" fmla="*/ 38 w 1456"/>
                <a:gd name="T15" fmla="*/ 1078 h 1437"/>
                <a:gd name="T16" fmla="*/ 40 w 1456"/>
                <a:gd name="T17" fmla="*/ 1078 h 1437"/>
                <a:gd name="T18" fmla="*/ 47 w 1456"/>
                <a:gd name="T19" fmla="*/ 1079 h 1437"/>
                <a:gd name="T20" fmla="*/ 53 w 1456"/>
                <a:gd name="T21" fmla="*/ 1079 h 1437"/>
                <a:gd name="T22" fmla="*/ 58 w 1456"/>
                <a:gd name="T23" fmla="*/ 1081 h 1437"/>
                <a:gd name="T24" fmla="*/ 64 w 1456"/>
                <a:gd name="T25" fmla="*/ 1081 h 1437"/>
                <a:gd name="T26" fmla="*/ 84 w 1456"/>
                <a:gd name="T27" fmla="*/ 1079 h 1437"/>
                <a:gd name="T28" fmla="*/ 117 w 1456"/>
                <a:gd name="T29" fmla="*/ 1066 h 1437"/>
                <a:gd name="T30" fmla="*/ 117 w 1456"/>
                <a:gd name="T31" fmla="*/ 1068 h 1437"/>
                <a:gd name="T32" fmla="*/ 117 w 1456"/>
                <a:gd name="T33" fmla="*/ 1069 h 1437"/>
                <a:gd name="T34" fmla="*/ 123 w 1456"/>
                <a:gd name="T35" fmla="*/ 1062 h 1437"/>
                <a:gd name="T36" fmla="*/ 166 w 1456"/>
                <a:gd name="T37" fmla="*/ 1040 h 1437"/>
                <a:gd name="T38" fmla="*/ 224 w 1456"/>
                <a:gd name="T39" fmla="*/ 999 h 1437"/>
                <a:gd name="T40" fmla="*/ 227 w 1456"/>
                <a:gd name="T41" fmla="*/ 990 h 1437"/>
                <a:gd name="T42" fmla="*/ 228 w 1456"/>
                <a:gd name="T43" fmla="*/ 980 h 1437"/>
                <a:gd name="T44" fmla="*/ 1456 w 1456"/>
                <a:gd name="T45" fmla="*/ 0 h 1437"/>
                <a:gd name="T46" fmla="*/ 1456 w 1456"/>
                <a:gd name="T47" fmla="*/ 44 h 1437"/>
                <a:gd name="T48" fmla="*/ 187 w 1456"/>
                <a:gd name="T49" fmla="*/ 1091 h 1437"/>
                <a:gd name="T50" fmla="*/ 197 w 1456"/>
                <a:gd name="T51" fmla="*/ 1114 h 1437"/>
                <a:gd name="T52" fmla="*/ 217 w 1456"/>
                <a:gd name="T53" fmla="*/ 1177 h 1437"/>
                <a:gd name="T54" fmla="*/ 230 w 1456"/>
                <a:gd name="T55" fmla="*/ 1249 h 1437"/>
                <a:gd name="T56" fmla="*/ 231 w 1456"/>
                <a:gd name="T57" fmla="*/ 1318 h 1437"/>
                <a:gd name="T58" fmla="*/ 224 w 1456"/>
                <a:gd name="T59" fmla="*/ 1348 h 1437"/>
                <a:gd name="T60" fmla="*/ 213 w 1456"/>
                <a:gd name="T61" fmla="*/ 1355 h 1437"/>
                <a:gd name="T62" fmla="*/ 201 w 1456"/>
                <a:gd name="T63" fmla="*/ 1363 h 1437"/>
                <a:gd name="T64" fmla="*/ 196 w 1456"/>
                <a:gd name="T65" fmla="*/ 1367 h 1437"/>
                <a:gd name="T66" fmla="*/ 187 w 1456"/>
                <a:gd name="T67" fmla="*/ 1374 h 1437"/>
                <a:gd name="T68" fmla="*/ 179 w 1456"/>
                <a:gd name="T69" fmla="*/ 1379 h 1437"/>
                <a:gd name="T70" fmla="*/ 175 w 1456"/>
                <a:gd name="T71" fmla="*/ 1381 h 1437"/>
                <a:gd name="T72" fmla="*/ 154 w 1456"/>
                <a:gd name="T73" fmla="*/ 1394 h 1437"/>
                <a:gd name="T74" fmla="*/ 138 w 1456"/>
                <a:gd name="T75" fmla="*/ 1403 h 1437"/>
                <a:gd name="T76" fmla="*/ 112 w 1456"/>
                <a:gd name="T77" fmla="*/ 1416 h 1437"/>
                <a:gd name="T78" fmla="*/ 75 w 1456"/>
                <a:gd name="T79" fmla="*/ 1429 h 1437"/>
                <a:gd name="T80" fmla="*/ 64 w 1456"/>
                <a:gd name="T81" fmla="*/ 1429 h 1437"/>
                <a:gd name="T82" fmla="*/ 58 w 1456"/>
                <a:gd name="T83" fmla="*/ 1429 h 1437"/>
                <a:gd name="T84" fmla="*/ 53 w 1456"/>
                <a:gd name="T85" fmla="*/ 1428 h 1437"/>
                <a:gd name="T86" fmla="*/ 47 w 1456"/>
                <a:gd name="T87" fmla="*/ 1427 h 1437"/>
                <a:gd name="T88" fmla="*/ 40 w 1456"/>
                <a:gd name="T89" fmla="*/ 1427 h 1437"/>
                <a:gd name="T90" fmla="*/ 20 w 1456"/>
                <a:gd name="T91" fmla="*/ 1429 h 1437"/>
                <a:gd name="T92" fmla="*/ 0 w 1456"/>
                <a:gd name="T9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6" h="1437">
                  <a:moveTo>
                    <a:pt x="0" y="1437"/>
                  </a:moveTo>
                  <a:lnTo>
                    <a:pt x="0" y="1088"/>
                  </a:lnTo>
                  <a:lnTo>
                    <a:pt x="1" y="1088"/>
                  </a:lnTo>
                  <a:lnTo>
                    <a:pt x="14" y="1086"/>
                  </a:lnTo>
                  <a:lnTo>
                    <a:pt x="25" y="1082"/>
                  </a:lnTo>
                  <a:lnTo>
                    <a:pt x="30" y="1081"/>
                  </a:lnTo>
                  <a:lnTo>
                    <a:pt x="34" y="1079"/>
                  </a:lnTo>
                  <a:lnTo>
                    <a:pt x="38" y="1078"/>
                  </a:lnTo>
                  <a:lnTo>
                    <a:pt x="40" y="1078"/>
                  </a:lnTo>
                  <a:lnTo>
                    <a:pt x="47" y="1079"/>
                  </a:lnTo>
                  <a:lnTo>
                    <a:pt x="53" y="1079"/>
                  </a:lnTo>
                  <a:lnTo>
                    <a:pt x="58" y="1081"/>
                  </a:lnTo>
                  <a:lnTo>
                    <a:pt x="64" y="1081"/>
                  </a:lnTo>
                  <a:lnTo>
                    <a:pt x="84" y="1079"/>
                  </a:lnTo>
                  <a:lnTo>
                    <a:pt x="117" y="1066"/>
                  </a:lnTo>
                  <a:lnTo>
                    <a:pt x="117" y="1068"/>
                  </a:lnTo>
                  <a:lnTo>
                    <a:pt x="117" y="1069"/>
                  </a:lnTo>
                  <a:lnTo>
                    <a:pt x="123" y="1062"/>
                  </a:lnTo>
                  <a:lnTo>
                    <a:pt x="166" y="1040"/>
                  </a:lnTo>
                  <a:lnTo>
                    <a:pt x="224" y="999"/>
                  </a:lnTo>
                  <a:lnTo>
                    <a:pt x="227" y="990"/>
                  </a:lnTo>
                  <a:lnTo>
                    <a:pt x="228" y="980"/>
                  </a:lnTo>
                  <a:lnTo>
                    <a:pt x="1456" y="0"/>
                  </a:lnTo>
                  <a:lnTo>
                    <a:pt x="1456" y="44"/>
                  </a:lnTo>
                  <a:lnTo>
                    <a:pt x="187" y="1091"/>
                  </a:lnTo>
                  <a:lnTo>
                    <a:pt x="197" y="1114"/>
                  </a:lnTo>
                  <a:lnTo>
                    <a:pt x="217" y="1177"/>
                  </a:lnTo>
                  <a:lnTo>
                    <a:pt x="230" y="1249"/>
                  </a:lnTo>
                  <a:lnTo>
                    <a:pt x="231" y="1318"/>
                  </a:lnTo>
                  <a:lnTo>
                    <a:pt x="224" y="1348"/>
                  </a:lnTo>
                  <a:lnTo>
                    <a:pt x="213" y="1355"/>
                  </a:lnTo>
                  <a:lnTo>
                    <a:pt x="201" y="1363"/>
                  </a:lnTo>
                  <a:lnTo>
                    <a:pt x="196" y="1367"/>
                  </a:lnTo>
                  <a:lnTo>
                    <a:pt x="187" y="1374"/>
                  </a:lnTo>
                  <a:lnTo>
                    <a:pt x="179" y="1379"/>
                  </a:lnTo>
                  <a:lnTo>
                    <a:pt x="175" y="1381"/>
                  </a:lnTo>
                  <a:lnTo>
                    <a:pt x="154" y="1394"/>
                  </a:lnTo>
                  <a:lnTo>
                    <a:pt x="138" y="1403"/>
                  </a:lnTo>
                  <a:lnTo>
                    <a:pt x="112" y="1416"/>
                  </a:lnTo>
                  <a:lnTo>
                    <a:pt x="75" y="1429"/>
                  </a:lnTo>
                  <a:lnTo>
                    <a:pt x="64" y="1429"/>
                  </a:lnTo>
                  <a:lnTo>
                    <a:pt x="58" y="1429"/>
                  </a:lnTo>
                  <a:lnTo>
                    <a:pt x="53" y="1428"/>
                  </a:lnTo>
                  <a:lnTo>
                    <a:pt x="47" y="1427"/>
                  </a:lnTo>
                  <a:lnTo>
                    <a:pt x="40" y="1427"/>
                  </a:lnTo>
                  <a:lnTo>
                    <a:pt x="20" y="1429"/>
                  </a:lnTo>
                  <a:lnTo>
                    <a:pt x="0" y="14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7" name="Freeform 316"/>
            <p:cNvSpPr/>
            <p:nvPr/>
          </p:nvSpPr>
          <p:spPr bwMode="auto">
            <a:xfrm>
              <a:off x="4818063" y="2644775"/>
              <a:ext cx="90488" cy="106363"/>
            </a:xfrm>
            <a:custGeom>
              <a:avLst/>
              <a:gdLst>
                <a:gd name="T0" fmla="*/ 0 w 231"/>
                <a:gd name="T1" fmla="*/ 265 h 265"/>
                <a:gd name="T2" fmla="*/ 0 w 231"/>
                <a:gd name="T3" fmla="*/ 0 h 265"/>
                <a:gd name="T4" fmla="*/ 36 w 231"/>
                <a:gd name="T5" fmla="*/ 44 h 265"/>
                <a:gd name="T6" fmla="*/ 87 w 231"/>
                <a:gd name="T7" fmla="*/ 2 h 265"/>
                <a:gd name="T8" fmla="*/ 90 w 231"/>
                <a:gd name="T9" fmla="*/ 53 h 265"/>
                <a:gd name="T10" fmla="*/ 108 w 231"/>
                <a:gd name="T11" fmla="*/ 158 h 265"/>
                <a:gd name="T12" fmla="*/ 112 w 231"/>
                <a:gd name="T13" fmla="*/ 204 h 265"/>
                <a:gd name="T14" fmla="*/ 113 w 231"/>
                <a:gd name="T15" fmla="*/ 216 h 265"/>
                <a:gd name="T16" fmla="*/ 127 w 231"/>
                <a:gd name="T17" fmla="*/ 229 h 265"/>
                <a:gd name="T18" fmla="*/ 138 w 231"/>
                <a:gd name="T19" fmla="*/ 233 h 265"/>
                <a:gd name="T20" fmla="*/ 175 w 231"/>
                <a:gd name="T21" fmla="*/ 211 h 265"/>
                <a:gd name="T22" fmla="*/ 224 w 231"/>
                <a:gd name="T23" fmla="*/ 176 h 265"/>
                <a:gd name="T24" fmla="*/ 230 w 231"/>
                <a:gd name="T25" fmla="*/ 150 h 265"/>
                <a:gd name="T26" fmla="*/ 231 w 231"/>
                <a:gd name="T27" fmla="*/ 120 h 265"/>
                <a:gd name="T28" fmla="*/ 231 w 231"/>
                <a:gd name="T29" fmla="*/ 138 h 265"/>
                <a:gd name="T30" fmla="*/ 228 w 231"/>
                <a:gd name="T31" fmla="*/ 157 h 265"/>
                <a:gd name="T32" fmla="*/ 227 w 231"/>
                <a:gd name="T33" fmla="*/ 167 h 265"/>
                <a:gd name="T34" fmla="*/ 224 w 231"/>
                <a:gd name="T35" fmla="*/ 176 h 265"/>
                <a:gd name="T36" fmla="*/ 166 w 231"/>
                <a:gd name="T37" fmla="*/ 217 h 265"/>
                <a:gd name="T38" fmla="*/ 123 w 231"/>
                <a:gd name="T39" fmla="*/ 239 h 265"/>
                <a:gd name="T40" fmla="*/ 121 w 231"/>
                <a:gd name="T41" fmla="*/ 241 h 265"/>
                <a:gd name="T42" fmla="*/ 117 w 231"/>
                <a:gd name="T43" fmla="*/ 243 h 265"/>
                <a:gd name="T44" fmla="*/ 84 w 231"/>
                <a:gd name="T45" fmla="*/ 256 h 265"/>
                <a:gd name="T46" fmla="*/ 64 w 231"/>
                <a:gd name="T47" fmla="*/ 258 h 265"/>
                <a:gd name="T48" fmla="*/ 58 w 231"/>
                <a:gd name="T49" fmla="*/ 258 h 265"/>
                <a:gd name="T50" fmla="*/ 53 w 231"/>
                <a:gd name="T51" fmla="*/ 256 h 265"/>
                <a:gd name="T52" fmla="*/ 47 w 231"/>
                <a:gd name="T53" fmla="*/ 256 h 265"/>
                <a:gd name="T54" fmla="*/ 40 w 231"/>
                <a:gd name="T55" fmla="*/ 255 h 265"/>
                <a:gd name="T56" fmla="*/ 38 w 231"/>
                <a:gd name="T57" fmla="*/ 255 h 265"/>
                <a:gd name="T58" fmla="*/ 34 w 231"/>
                <a:gd name="T59" fmla="*/ 256 h 265"/>
                <a:gd name="T60" fmla="*/ 17 w 231"/>
                <a:gd name="T61" fmla="*/ 259 h 265"/>
                <a:gd name="T62" fmla="*/ 1 w 231"/>
                <a:gd name="T63" fmla="*/ 265 h 265"/>
                <a:gd name="T64" fmla="*/ 0 w 231"/>
                <a:gd name="T6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265">
                  <a:moveTo>
                    <a:pt x="0" y="265"/>
                  </a:moveTo>
                  <a:lnTo>
                    <a:pt x="0" y="0"/>
                  </a:lnTo>
                  <a:lnTo>
                    <a:pt x="36" y="44"/>
                  </a:lnTo>
                  <a:lnTo>
                    <a:pt x="87" y="2"/>
                  </a:lnTo>
                  <a:lnTo>
                    <a:pt x="90" y="53"/>
                  </a:lnTo>
                  <a:lnTo>
                    <a:pt x="108" y="158"/>
                  </a:lnTo>
                  <a:lnTo>
                    <a:pt x="112" y="204"/>
                  </a:lnTo>
                  <a:lnTo>
                    <a:pt x="113" y="216"/>
                  </a:lnTo>
                  <a:lnTo>
                    <a:pt x="127" y="229"/>
                  </a:lnTo>
                  <a:lnTo>
                    <a:pt x="138" y="233"/>
                  </a:lnTo>
                  <a:lnTo>
                    <a:pt x="175" y="211"/>
                  </a:lnTo>
                  <a:lnTo>
                    <a:pt x="224" y="176"/>
                  </a:lnTo>
                  <a:lnTo>
                    <a:pt x="230" y="150"/>
                  </a:lnTo>
                  <a:lnTo>
                    <a:pt x="231" y="120"/>
                  </a:lnTo>
                  <a:lnTo>
                    <a:pt x="231" y="138"/>
                  </a:lnTo>
                  <a:lnTo>
                    <a:pt x="228" y="157"/>
                  </a:lnTo>
                  <a:lnTo>
                    <a:pt x="227" y="167"/>
                  </a:lnTo>
                  <a:lnTo>
                    <a:pt x="224" y="176"/>
                  </a:lnTo>
                  <a:lnTo>
                    <a:pt x="166" y="217"/>
                  </a:lnTo>
                  <a:lnTo>
                    <a:pt x="123" y="239"/>
                  </a:lnTo>
                  <a:lnTo>
                    <a:pt x="121" y="241"/>
                  </a:lnTo>
                  <a:lnTo>
                    <a:pt x="117" y="243"/>
                  </a:lnTo>
                  <a:lnTo>
                    <a:pt x="84" y="256"/>
                  </a:lnTo>
                  <a:lnTo>
                    <a:pt x="64" y="258"/>
                  </a:lnTo>
                  <a:lnTo>
                    <a:pt x="58" y="258"/>
                  </a:lnTo>
                  <a:lnTo>
                    <a:pt x="53" y="256"/>
                  </a:lnTo>
                  <a:lnTo>
                    <a:pt x="47" y="256"/>
                  </a:lnTo>
                  <a:lnTo>
                    <a:pt x="40" y="255"/>
                  </a:lnTo>
                  <a:lnTo>
                    <a:pt x="38" y="255"/>
                  </a:lnTo>
                  <a:lnTo>
                    <a:pt x="34" y="256"/>
                  </a:lnTo>
                  <a:lnTo>
                    <a:pt x="17" y="259"/>
                  </a:lnTo>
                  <a:lnTo>
                    <a:pt x="1" y="265"/>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8" name="Freeform 317"/>
            <p:cNvSpPr/>
            <p:nvPr/>
          </p:nvSpPr>
          <p:spPr bwMode="auto">
            <a:xfrm>
              <a:off x="4818063" y="2635250"/>
              <a:ext cx="7938" cy="6350"/>
            </a:xfrm>
            <a:custGeom>
              <a:avLst/>
              <a:gdLst>
                <a:gd name="T0" fmla="*/ 0 w 21"/>
                <a:gd name="T1" fmla="*/ 17 h 17"/>
                <a:gd name="T2" fmla="*/ 0 w 21"/>
                <a:gd name="T3" fmla="*/ 10 h 17"/>
                <a:gd name="T4" fmla="*/ 10 w 21"/>
                <a:gd name="T5" fmla="*/ 5 h 17"/>
                <a:gd name="T6" fmla="*/ 21 w 21"/>
                <a:gd name="T7" fmla="*/ 0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0" y="10"/>
                  </a:lnTo>
                  <a:lnTo>
                    <a:pt x="10" y="5"/>
                  </a:lnTo>
                  <a:lnTo>
                    <a:pt x="21" y="0"/>
                  </a:lnTo>
                  <a:lnTo>
                    <a:pt x="0" y="17"/>
                  </a:lnTo>
                  <a:close/>
                </a:path>
              </a:pathLst>
            </a:custGeom>
            <a:solidFill>
              <a:srgbClr val="E6C8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59" name="Freeform 318"/>
            <p:cNvSpPr/>
            <p:nvPr/>
          </p:nvSpPr>
          <p:spPr bwMode="auto">
            <a:xfrm>
              <a:off x="4818063" y="2595563"/>
              <a:ext cx="46038" cy="42863"/>
            </a:xfrm>
            <a:custGeom>
              <a:avLst/>
              <a:gdLst>
                <a:gd name="T0" fmla="*/ 0 w 118"/>
                <a:gd name="T1" fmla="*/ 109 h 109"/>
                <a:gd name="T2" fmla="*/ 0 w 118"/>
                <a:gd name="T3" fmla="*/ 42 h 109"/>
                <a:gd name="T4" fmla="*/ 13 w 118"/>
                <a:gd name="T5" fmla="*/ 40 h 109"/>
                <a:gd name="T6" fmla="*/ 25 w 118"/>
                <a:gd name="T7" fmla="*/ 37 h 109"/>
                <a:gd name="T8" fmla="*/ 96 w 118"/>
                <a:gd name="T9" fmla="*/ 7 h 109"/>
                <a:gd name="T10" fmla="*/ 114 w 118"/>
                <a:gd name="T11" fmla="*/ 0 h 109"/>
                <a:gd name="T12" fmla="*/ 114 w 118"/>
                <a:gd name="T13" fmla="*/ 0 h 109"/>
                <a:gd name="T14" fmla="*/ 115 w 118"/>
                <a:gd name="T15" fmla="*/ 2 h 109"/>
                <a:gd name="T16" fmla="*/ 118 w 118"/>
                <a:gd name="T17" fmla="*/ 11 h 109"/>
                <a:gd name="T18" fmla="*/ 117 w 118"/>
                <a:gd name="T19" fmla="*/ 22 h 109"/>
                <a:gd name="T20" fmla="*/ 21 w 118"/>
                <a:gd name="T21" fmla="*/ 99 h 109"/>
                <a:gd name="T22" fmla="*/ 10 w 118"/>
                <a:gd name="T23" fmla="*/ 104 h 109"/>
                <a:gd name="T24" fmla="*/ 0 w 118"/>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09">
                  <a:moveTo>
                    <a:pt x="0" y="109"/>
                  </a:moveTo>
                  <a:lnTo>
                    <a:pt x="0" y="42"/>
                  </a:lnTo>
                  <a:lnTo>
                    <a:pt x="13" y="40"/>
                  </a:lnTo>
                  <a:lnTo>
                    <a:pt x="25" y="37"/>
                  </a:lnTo>
                  <a:lnTo>
                    <a:pt x="96" y="7"/>
                  </a:lnTo>
                  <a:lnTo>
                    <a:pt x="114" y="0"/>
                  </a:lnTo>
                  <a:lnTo>
                    <a:pt x="114" y="0"/>
                  </a:lnTo>
                  <a:lnTo>
                    <a:pt x="115" y="2"/>
                  </a:lnTo>
                  <a:lnTo>
                    <a:pt x="118" y="11"/>
                  </a:lnTo>
                  <a:lnTo>
                    <a:pt x="117" y="22"/>
                  </a:lnTo>
                  <a:lnTo>
                    <a:pt x="21" y="99"/>
                  </a:lnTo>
                  <a:lnTo>
                    <a:pt x="10" y="104"/>
                  </a:lnTo>
                  <a:lnTo>
                    <a:pt x="0" y="109"/>
                  </a:lnTo>
                  <a:close/>
                </a:path>
              </a:pathLst>
            </a:custGeom>
            <a:solidFill>
              <a:srgbClr val="EBD3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60" name="Freeform 319"/>
            <p:cNvSpPr/>
            <p:nvPr/>
          </p:nvSpPr>
          <p:spPr bwMode="auto">
            <a:xfrm>
              <a:off x="4818063" y="2159000"/>
              <a:ext cx="612775" cy="503238"/>
            </a:xfrm>
            <a:custGeom>
              <a:avLst/>
              <a:gdLst>
                <a:gd name="T0" fmla="*/ 36 w 1544"/>
                <a:gd name="T1" fmla="*/ 1269 h 1269"/>
                <a:gd name="T2" fmla="*/ 0 w 1544"/>
                <a:gd name="T3" fmla="*/ 1225 h 1269"/>
                <a:gd name="T4" fmla="*/ 0 w 1544"/>
                <a:gd name="T5" fmla="*/ 1216 h 1269"/>
                <a:gd name="T6" fmla="*/ 21 w 1544"/>
                <a:gd name="T7" fmla="*/ 1199 h 1269"/>
                <a:gd name="T8" fmla="*/ 117 w 1544"/>
                <a:gd name="T9" fmla="*/ 1122 h 1269"/>
                <a:gd name="T10" fmla="*/ 1456 w 1544"/>
                <a:gd name="T11" fmla="*/ 54 h 1269"/>
                <a:gd name="T12" fmla="*/ 1478 w 1544"/>
                <a:gd name="T13" fmla="*/ 36 h 1269"/>
                <a:gd name="T14" fmla="*/ 1524 w 1544"/>
                <a:gd name="T15" fmla="*/ 0 h 1269"/>
                <a:gd name="T16" fmla="*/ 1544 w 1544"/>
                <a:gd name="T17" fmla="*/ 26 h 1269"/>
                <a:gd name="T18" fmla="*/ 1478 w 1544"/>
                <a:gd name="T19" fmla="*/ 80 h 1269"/>
                <a:gd name="T20" fmla="*/ 1456 w 1544"/>
                <a:gd name="T21" fmla="*/ 98 h 1269"/>
                <a:gd name="T22" fmla="*/ 187 w 1544"/>
                <a:gd name="T23" fmla="*/ 1146 h 1269"/>
                <a:gd name="T24" fmla="*/ 183 w 1544"/>
                <a:gd name="T25" fmla="*/ 1138 h 1269"/>
                <a:gd name="T26" fmla="*/ 179 w 1544"/>
                <a:gd name="T27" fmla="*/ 1133 h 1269"/>
                <a:gd name="T28" fmla="*/ 171 w 1544"/>
                <a:gd name="T29" fmla="*/ 1125 h 1269"/>
                <a:gd name="T30" fmla="*/ 156 w 1544"/>
                <a:gd name="T31" fmla="*/ 1124 h 1269"/>
                <a:gd name="T32" fmla="*/ 144 w 1544"/>
                <a:gd name="T33" fmla="*/ 1125 h 1269"/>
                <a:gd name="T34" fmla="*/ 131 w 1544"/>
                <a:gd name="T35" fmla="*/ 1126 h 1269"/>
                <a:gd name="T36" fmla="*/ 119 w 1544"/>
                <a:gd name="T37" fmla="*/ 1137 h 1269"/>
                <a:gd name="T38" fmla="*/ 103 w 1544"/>
                <a:gd name="T39" fmla="*/ 1159 h 1269"/>
                <a:gd name="T40" fmla="*/ 88 w 1544"/>
                <a:gd name="T41" fmla="*/ 1197 h 1269"/>
                <a:gd name="T42" fmla="*/ 87 w 1544"/>
                <a:gd name="T43" fmla="*/ 1227 h 1269"/>
                <a:gd name="T44" fmla="*/ 36 w 1544"/>
                <a:gd name="T45" fmla="*/ 1269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4" h="1269">
                  <a:moveTo>
                    <a:pt x="36" y="1269"/>
                  </a:moveTo>
                  <a:lnTo>
                    <a:pt x="0" y="1225"/>
                  </a:lnTo>
                  <a:lnTo>
                    <a:pt x="0" y="1216"/>
                  </a:lnTo>
                  <a:lnTo>
                    <a:pt x="21" y="1199"/>
                  </a:lnTo>
                  <a:lnTo>
                    <a:pt x="117" y="1122"/>
                  </a:lnTo>
                  <a:lnTo>
                    <a:pt x="1456" y="54"/>
                  </a:lnTo>
                  <a:lnTo>
                    <a:pt x="1478" y="36"/>
                  </a:lnTo>
                  <a:lnTo>
                    <a:pt x="1524" y="0"/>
                  </a:lnTo>
                  <a:lnTo>
                    <a:pt x="1544" y="26"/>
                  </a:lnTo>
                  <a:lnTo>
                    <a:pt x="1478" y="80"/>
                  </a:lnTo>
                  <a:lnTo>
                    <a:pt x="1456" y="98"/>
                  </a:lnTo>
                  <a:lnTo>
                    <a:pt x="187" y="1146"/>
                  </a:lnTo>
                  <a:lnTo>
                    <a:pt x="183" y="1138"/>
                  </a:lnTo>
                  <a:lnTo>
                    <a:pt x="179" y="1133"/>
                  </a:lnTo>
                  <a:lnTo>
                    <a:pt x="171" y="1125"/>
                  </a:lnTo>
                  <a:lnTo>
                    <a:pt x="156" y="1124"/>
                  </a:lnTo>
                  <a:lnTo>
                    <a:pt x="144" y="1125"/>
                  </a:lnTo>
                  <a:lnTo>
                    <a:pt x="131" y="1126"/>
                  </a:lnTo>
                  <a:lnTo>
                    <a:pt x="119" y="1137"/>
                  </a:lnTo>
                  <a:lnTo>
                    <a:pt x="103" y="1159"/>
                  </a:lnTo>
                  <a:lnTo>
                    <a:pt x="88" y="1197"/>
                  </a:lnTo>
                  <a:lnTo>
                    <a:pt x="87" y="1227"/>
                  </a:lnTo>
                  <a:lnTo>
                    <a:pt x="36" y="126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61" name="Freeform 320"/>
            <p:cNvSpPr/>
            <p:nvPr/>
          </p:nvSpPr>
          <p:spPr bwMode="auto">
            <a:xfrm>
              <a:off x="4851400" y="2605088"/>
              <a:ext cx="57150" cy="133350"/>
            </a:xfrm>
            <a:custGeom>
              <a:avLst/>
              <a:gdLst>
                <a:gd name="T0" fmla="*/ 51 w 144"/>
                <a:gd name="T1" fmla="*/ 334 h 334"/>
                <a:gd name="T2" fmla="*/ 40 w 144"/>
                <a:gd name="T3" fmla="*/ 330 h 334"/>
                <a:gd name="T4" fmla="*/ 26 w 144"/>
                <a:gd name="T5" fmla="*/ 317 h 334"/>
                <a:gd name="T6" fmla="*/ 25 w 144"/>
                <a:gd name="T7" fmla="*/ 305 h 334"/>
                <a:gd name="T8" fmla="*/ 21 w 144"/>
                <a:gd name="T9" fmla="*/ 259 h 334"/>
                <a:gd name="T10" fmla="*/ 3 w 144"/>
                <a:gd name="T11" fmla="*/ 154 h 334"/>
                <a:gd name="T12" fmla="*/ 0 w 144"/>
                <a:gd name="T13" fmla="*/ 103 h 334"/>
                <a:gd name="T14" fmla="*/ 1 w 144"/>
                <a:gd name="T15" fmla="*/ 73 h 334"/>
                <a:gd name="T16" fmla="*/ 16 w 144"/>
                <a:gd name="T17" fmla="*/ 35 h 334"/>
                <a:gd name="T18" fmla="*/ 32 w 144"/>
                <a:gd name="T19" fmla="*/ 13 h 334"/>
                <a:gd name="T20" fmla="*/ 44 w 144"/>
                <a:gd name="T21" fmla="*/ 2 h 334"/>
                <a:gd name="T22" fmla="*/ 57 w 144"/>
                <a:gd name="T23" fmla="*/ 1 h 334"/>
                <a:gd name="T24" fmla="*/ 69 w 144"/>
                <a:gd name="T25" fmla="*/ 0 h 334"/>
                <a:gd name="T26" fmla="*/ 84 w 144"/>
                <a:gd name="T27" fmla="*/ 1 h 334"/>
                <a:gd name="T28" fmla="*/ 92 w 144"/>
                <a:gd name="T29" fmla="*/ 9 h 334"/>
                <a:gd name="T30" fmla="*/ 96 w 144"/>
                <a:gd name="T31" fmla="*/ 14 h 334"/>
                <a:gd name="T32" fmla="*/ 100 w 144"/>
                <a:gd name="T33" fmla="*/ 22 h 334"/>
                <a:gd name="T34" fmla="*/ 102 w 144"/>
                <a:gd name="T35" fmla="*/ 26 h 334"/>
                <a:gd name="T36" fmla="*/ 105 w 144"/>
                <a:gd name="T37" fmla="*/ 32 h 334"/>
                <a:gd name="T38" fmla="*/ 119 w 144"/>
                <a:gd name="T39" fmla="*/ 70 h 334"/>
                <a:gd name="T40" fmla="*/ 141 w 144"/>
                <a:gd name="T41" fmla="*/ 171 h 334"/>
                <a:gd name="T42" fmla="*/ 144 w 144"/>
                <a:gd name="T43" fmla="*/ 221 h 334"/>
                <a:gd name="T44" fmla="*/ 143 w 144"/>
                <a:gd name="T45" fmla="*/ 251 h 334"/>
                <a:gd name="T46" fmla="*/ 137 w 144"/>
                <a:gd name="T47" fmla="*/ 277 h 334"/>
                <a:gd name="T48" fmla="*/ 88 w 144"/>
                <a:gd name="T49" fmla="*/ 312 h 334"/>
                <a:gd name="T50" fmla="*/ 51 w 144"/>
                <a:gd name="T5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334">
                  <a:moveTo>
                    <a:pt x="51" y="334"/>
                  </a:moveTo>
                  <a:lnTo>
                    <a:pt x="40" y="330"/>
                  </a:lnTo>
                  <a:lnTo>
                    <a:pt x="26" y="317"/>
                  </a:lnTo>
                  <a:lnTo>
                    <a:pt x="25" y="305"/>
                  </a:lnTo>
                  <a:lnTo>
                    <a:pt x="21" y="259"/>
                  </a:lnTo>
                  <a:lnTo>
                    <a:pt x="3" y="154"/>
                  </a:lnTo>
                  <a:lnTo>
                    <a:pt x="0" y="103"/>
                  </a:lnTo>
                  <a:lnTo>
                    <a:pt x="1" y="73"/>
                  </a:lnTo>
                  <a:lnTo>
                    <a:pt x="16" y="35"/>
                  </a:lnTo>
                  <a:lnTo>
                    <a:pt x="32" y="13"/>
                  </a:lnTo>
                  <a:lnTo>
                    <a:pt x="44" y="2"/>
                  </a:lnTo>
                  <a:lnTo>
                    <a:pt x="57" y="1"/>
                  </a:lnTo>
                  <a:lnTo>
                    <a:pt x="69" y="0"/>
                  </a:lnTo>
                  <a:lnTo>
                    <a:pt x="84" y="1"/>
                  </a:lnTo>
                  <a:lnTo>
                    <a:pt x="92" y="9"/>
                  </a:lnTo>
                  <a:lnTo>
                    <a:pt x="96" y="14"/>
                  </a:lnTo>
                  <a:lnTo>
                    <a:pt x="100" y="22"/>
                  </a:lnTo>
                  <a:lnTo>
                    <a:pt x="102" y="26"/>
                  </a:lnTo>
                  <a:lnTo>
                    <a:pt x="105" y="32"/>
                  </a:lnTo>
                  <a:lnTo>
                    <a:pt x="119" y="70"/>
                  </a:lnTo>
                  <a:lnTo>
                    <a:pt x="141" y="171"/>
                  </a:lnTo>
                  <a:lnTo>
                    <a:pt x="144" y="221"/>
                  </a:lnTo>
                  <a:lnTo>
                    <a:pt x="143" y="251"/>
                  </a:lnTo>
                  <a:lnTo>
                    <a:pt x="137" y="277"/>
                  </a:lnTo>
                  <a:lnTo>
                    <a:pt x="88" y="312"/>
                  </a:lnTo>
                  <a:lnTo>
                    <a:pt x="51" y="334"/>
                  </a:lnTo>
                  <a:close/>
                </a:path>
              </a:pathLst>
            </a:custGeom>
            <a:solidFill>
              <a:srgbClr val="E9C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grpSp>
      <p:grpSp>
        <p:nvGrpSpPr>
          <p:cNvPr id="62" name="Group 61"/>
          <p:cNvGrpSpPr/>
          <p:nvPr/>
        </p:nvGrpSpPr>
        <p:grpSpPr>
          <a:xfrm>
            <a:off x="1022849" y="2315536"/>
            <a:ext cx="2372437" cy="3253699"/>
            <a:chOff x="1022849" y="2315536"/>
            <a:chExt cx="2372437" cy="3253699"/>
          </a:xfrm>
        </p:grpSpPr>
        <p:grpSp>
          <p:nvGrpSpPr>
            <p:cNvPr id="63" name="Group 62"/>
            <p:cNvGrpSpPr/>
            <p:nvPr/>
          </p:nvGrpSpPr>
          <p:grpSpPr>
            <a:xfrm>
              <a:off x="1022849" y="2315536"/>
              <a:ext cx="2372437" cy="800634"/>
              <a:chOff x="1066090" y="2295529"/>
              <a:chExt cx="2372437" cy="800634"/>
            </a:xfrm>
          </p:grpSpPr>
          <p:sp>
            <p:nvSpPr>
              <p:cNvPr id="70"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1" name="TextBox 70"/>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endParaRPr lang="en-US" sz="2000"/>
              </a:p>
            </p:txBody>
          </p:sp>
        </p:grpSp>
        <p:grpSp>
          <p:nvGrpSpPr>
            <p:cNvPr id="64" name="Group 63"/>
            <p:cNvGrpSpPr/>
            <p:nvPr/>
          </p:nvGrpSpPr>
          <p:grpSpPr>
            <a:xfrm>
              <a:off x="1022849" y="3542069"/>
              <a:ext cx="2372437" cy="800634"/>
              <a:chOff x="1066090" y="2295529"/>
              <a:chExt cx="2372437" cy="800634"/>
            </a:xfrm>
          </p:grpSpPr>
          <p:sp>
            <p:nvSpPr>
              <p:cNvPr id="68"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69" name="TextBox 68"/>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endParaRPr lang="en-US" sz="2000"/>
              </a:p>
            </p:txBody>
          </p:sp>
        </p:grpSp>
        <p:grpSp>
          <p:nvGrpSpPr>
            <p:cNvPr id="65" name="Group 64"/>
            <p:cNvGrpSpPr/>
            <p:nvPr/>
          </p:nvGrpSpPr>
          <p:grpSpPr>
            <a:xfrm>
              <a:off x="1022849" y="4768601"/>
              <a:ext cx="2372437" cy="800634"/>
              <a:chOff x="1066090" y="2295529"/>
              <a:chExt cx="2372437" cy="800634"/>
            </a:xfrm>
          </p:grpSpPr>
          <p:sp>
            <p:nvSpPr>
              <p:cNvPr id="66"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67" name="TextBox 66"/>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endParaRPr lang="en-US" sz="2000"/>
              </a:p>
            </p:txBody>
          </p:sp>
        </p:grpSp>
      </p:grpSp>
      <p:grpSp>
        <p:nvGrpSpPr>
          <p:cNvPr id="72" name="Group 71"/>
          <p:cNvGrpSpPr/>
          <p:nvPr/>
        </p:nvGrpSpPr>
        <p:grpSpPr>
          <a:xfrm>
            <a:off x="8832304" y="2315536"/>
            <a:ext cx="2372437" cy="3253699"/>
            <a:chOff x="1022849" y="2315536"/>
            <a:chExt cx="2372437" cy="3253699"/>
          </a:xfrm>
        </p:grpSpPr>
        <p:grpSp>
          <p:nvGrpSpPr>
            <p:cNvPr id="73" name="Group 72"/>
            <p:cNvGrpSpPr/>
            <p:nvPr/>
          </p:nvGrpSpPr>
          <p:grpSpPr>
            <a:xfrm>
              <a:off x="1022849" y="2315536"/>
              <a:ext cx="2372437" cy="800634"/>
              <a:chOff x="1066090" y="2295529"/>
              <a:chExt cx="2372437" cy="800634"/>
            </a:xfrm>
          </p:grpSpPr>
          <p:sp>
            <p:nvSpPr>
              <p:cNvPr id="80"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81" name="TextBox 80"/>
              <p:cNvSpPr txBox="1"/>
              <p:nvPr/>
            </p:nvSpPr>
            <p:spPr>
              <a:xfrm>
                <a:off x="1066090" y="2295529"/>
                <a:ext cx="1598192"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a:t>Some </a:t>
                </a:r>
                <a:r>
                  <a:rPr lang="en-US" sz="2000"/>
                  <a:t>title</a:t>
                </a:r>
                <a:r>
                  <a:rPr lang="en-US"/>
                  <a:t> here</a:t>
                </a:r>
                <a:endParaRPr lang="en-US"/>
              </a:p>
            </p:txBody>
          </p:sp>
        </p:grpSp>
        <p:grpSp>
          <p:nvGrpSpPr>
            <p:cNvPr id="74" name="Group 73"/>
            <p:cNvGrpSpPr/>
            <p:nvPr/>
          </p:nvGrpSpPr>
          <p:grpSpPr>
            <a:xfrm>
              <a:off x="1022849" y="3542069"/>
              <a:ext cx="2372437" cy="800634"/>
              <a:chOff x="1066090" y="2295529"/>
              <a:chExt cx="2372437" cy="800634"/>
            </a:xfrm>
          </p:grpSpPr>
          <p:sp>
            <p:nvSpPr>
              <p:cNvPr id="78"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9" name="TextBox 78"/>
              <p:cNvSpPr txBox="1"/>
              <p:nvPr/>
            </p:nvSpPr>
            <p:spPr>
              <a:xfrm>
                <a:off x="1066090" y="2295529"/>
                <a:ext cx="1722906"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sz="2000"/>
                  <a:t>Some title here</a:t>
                </a:r>
                <a:endParaRPr lang="en-US" sz="2000"/>
              </a:p>
            </p:txBody>
          </p:sp>
        </p:grpSp>
        <p:grpSp>
          <p:nvGrpSpPr>
            <p:cNvPr id="75" name="Group 74"/>
            <p:cNvGrpSpPr/>
            <p:nvPr/>
          </p:nvGrpSpPr>
          <p:grpSpPr>
            <a:xfrm>
              <a:off x="1022849" y="4768601"/>
              <a:ext cx="2372437" cy="800634"/>
              <a:chOff x="1066090" y="2295529"/>
              <a:chExt cx="2372437" cy="800634"/>
            </a:xfrm>
          </p:grpSpPr>
          <p:sp>
            <p:nvSpPr>
              <p:cNvPr id="76" name="Shape 208"/>
              <p:cNvSpPr/>
              <p:nvPr/>
            </p:nvSpPr>
            <p:spPr>
              <a:xfrm>
                <a:off x="1066090" y="2634500"/>
                <a:ext cx="2372437" cy="461663"/>
              </a:xfrm>
              <a:prstGeom prst="rect">
                <a:avLst/>
              </a:prstGeom>
              <a:noFill/>
              <a:ln w="12700" cap="flat">
                <a:noFill/>
                <a:miter lim="400000"/>
              </a:ln>
              <a:effec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7" name="TextBox 76"/>
              <p:cNvSpPr txBox="1"/>
              <p:nvPr/>
            </p:nvSpPr>
            <p:spPr>
              <a:xfrm>
                <a:off x="1066090" y="2295529"/>
                <a:ext cx="1722906"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sz="2000"/>
                  <a:t>Some title here</a:t>
                </a:r>
                <a:endParaRPr lang="en-US" sz="2000"/>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9"/>
          <p:cNvGrpSpPr/>
          <p:nvPr/>
        </p:nvGrpSpPr>
        <p:grpSpPr>
          <a:xfrm>
            <a:off x="-2" y="1600827"/>
            <a:ext cx="4996558" cy="1152962"/>
            <a:chOff x="-1" y="-1"/>
            <a:chExt cx="4996556" cy="1152961"/>
          </a:xfrm>
        </p:grpSpPr>
        <p:sp>
          <p:nvSpPr>
            <p:cNvPr id="3" name="Shape 712"/>
            <p:cNvSpPr/>
            <p:nvPr/>
          </p:nvSpPr>
          <p:spPr>
            <a:xfrm flipH="1">
              <a:off x="-1" y="166678"/>
              <a:ext cx="4191989" cy="818352"/>
            </a:xfrm>
            <a:prstGeom prst="rect">
              <a:avLst/>
            </a:prstGeom>
            <a:solidFill>
              <a:schemeClr val="accent6"/>
            </a:solid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5" name="Group 716"/>
            <p:cNvGrpSpPr/>
            <p:nvPr/>
          </p:nvGrpSpPr>
          <p:grpSpPr>
            <a:xfrm>
              <a:off x="4191985" y="-1"/>
              <a:ext cx="804570" cy="1152961"/>
              <a:chOff x="0" y="0"/>
              <a:chExt cx="804566" cy="1152958"/>
            </a:xfrm>
          </p:grpSpPr>
          <p:sp>
            <p:nvSpPr>
              <p:cNvPr id="7" name="Shape 713"/>
              <p:cNvSpPr/>
              <p:nvPr/>
            </p:nvSpPr>
            <p:spPr>
              <a:xfrm flipH="1">
                <a:off x="0"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solidFill>
                <a:schemeClr val="accent6">
                  <a:alpha val="90000"/>
                </a:schemeClr>
              </a:solidFill>
              <a:ln w="12700" cap="flat">
                <a:noFill/>
                <a:miter lim="400000"/>
              </a:ln>
              <a:effectLst/>
            </p:spPr>
            <p:txBody>
              <a:bodyPr wrap="square" lIns="45719" tIns="45719" rIns="45719" bIns="45719" numCol="1" anchor="t">
                <a:noAutofit/>
              </a:bodyPr>
              <a:lstStyle/>
              <a:p/>
            </p:txBody>
          </p:sp>
          <p:sp>
            <p:nvSpPr>
              <p:cNvPr id="8" name="Shape 714"/>
              <p:cNvSpPr/>
              <p:nvPr/>
            </p:nvSpPr>
            <p:spPr>
              <a:xfrm flipH="1">
                <a:off x="402283"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solidFill>
                <a:schemeClr val="accent6">
                  <a:alpha val="80000"/>
                </a:schemeClr>
              </a:solidFill>
              <a:ln w="12700" cap="flat">
                <a:noFill/>
                <a:miter lim="400000"/>
              </a:ln>
              <a:effectLst/>
            </p:spPr>
            <p:txBody>
              <a:bodyPr wrap="square" lIns="45719" tIns="45719" rIns="45719" bIns="45719" numCol="1" anchor="ctr">
                <a:noAutofit/>
              </a:bodyPr>
              <a:lstStyle/>
              <a:p>
                <a:pPr algn="ctr"/>
                <a:r>
                  <a:rPr lang="en-US" sz="2400" b="1" smtClean="0">
                    <a:solidFill>
                      <a:srgbClr val="FFFFFF"/>
                    </a:solidFill>
                    <a:ea typeface="Helvetica"/>
                    <a:cs typeface="Helvetica"/>
                    <a:sym typeface="Helvetica"/>
                  </a:rPr>
                  <a:t>1</a:t>
                </a:r>
                <a:endParaRPr lang="en-US" sz="2400" b="1">
                  <a:solidFill>
                    <a:srgbClr val="FFFFFF"/>
                  </a:solidFill>
                  <a:ea typeface="Helvetica"/>
                  <a:cs typeface="Helvetica"/>
                  <a:sym typeface="Helvetica"/>
                </a:endParaRPr>
              </a:p>
            </p:txBody>
          </p:sp>
          <p:sp>
            <p:nvSpPr>
              <p:cNvPr id="9" name="Shape 715"/>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chemeClr val="accent6"/>
              </a:solidFill>
              <a:ln w="9525" cap="flat">
                <a:noFill/>
                <a:prstDash val="solid"/>
                <a:bevel/>
              </a:ln>
              <a:effectLst/>
            </p:spPr>
            <p:txBody>
              <a:bodyPr wrap="square" lIns="45719" tIns="45719" rIns="45719" bIns="45719" numCol="1" anchor="t">
                <a:noAutofit/>
              </a:bodyPr>
              <a:lstStyle/>
              <a:p/>
            </p:txBody>
          </p:sp>
        </p:grpSp>
      </p:grpSp>
      <p:sp>
        <p:nvSpPr>
          <p:cNvPr id="34" name="Shape 744"/>
          <p:cNvSpPr/>
          <p:nvPr/>
        </p:nvSpPr>
        <p:spPr>
          <a:xfrm>
            <a:off x="8162852" y="1807976"/>
            <a:ext cx="2397644" cy="738664"/>
          </a:xfrm>
          <a:prstGeom prst="rect">
            <a:avLst/>
          </a:prstGeom>
          <a:ln w="12700">
            <a:miter lim="400000"/>
          </a:ln>
        </p:spPr>
        <p:txBody>
          <a:bodyPr wrap="square" lIns="0" tIns="0" rIns="0" bIns="0" anchor="ctr">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endParaRPr lang="en-US" sz="1200">
              <a:solidFill>
                <a:schemeClr val="tx1">
                  <a:lumMod val="50000"/>
                </a:schemeClr>
              </a:solidFill>
              <a:latin typeface="+mn-lt"/>
            </a:endParaRPr>
          </a:p>
        </p:txBody>
      </p:sp>
      <p:grpSp>
        <p:nvGrpSpPr>
          <p:cNvPr id="42" name="Group 759"/>
          <p:cNvGrpSpPr/>
          <p:nvPr/>
        </p:nvGrpSpPr>
        <p:grpSpPr>
          <a:xfrm>
            <a:off x="5250386" y="1950588"/>
            <a:ext cx="2592661" cy="453440"/>
            <a:chOff x="34099" y="0"/>
            <a:chExt cx="2592660" cy="453438"/>
          </a:xfrm>
        </p:grpSpPr>
        <p:sp>
          <p:nvSpPr>
            <p:cNvPr id="43" name="Shape 757"/>
            <p:cNvSpPr/>
            <p:nvPr/>
          </p:nvSpPr>
          <p:spPr>
            <a:xfrm flipV="1">
              <a:off x="261722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p>
          </p:txBody>
        </p:sp>
        <p:sp>
          <p:nvSpPr>
            <p:cNvPr id="44" name="Shape 758"/>
            <p:cNvSpPr/>
            <p:nvPr/>
          </p:nvSpPr>
          <p:spPr>
            <a:xfrm flipH="1" flipV="1">
              <a:off x="34099" y="233808"/>
              <a:ext cx="2592661"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p>
          </p:txBody>
        </p:sp>
      </p:grpSp>
      <p:grpSp>
        <p:nvGrpSpPr>
          <p:cNvPr id="10" name="Group 727"/>
          <p:cNvGrpSpPr/>
          <p:nvPr/>
        </p:nvGrpSpPr>
        <p:grpSpPr>
          <a:xfrm>
            <a:off x="-7" y="2682975"/>
            <a:ext cx="5735360" cy="1155468"/>
            <a:chOff x="-2" y="0"/>
            <a:chExt cx="5735360" cy="1155468"/>
          </a:xfrm>
          <a:solidFill>
            <a:schemeClr val="accent5"/>
          </a:solidFill>
        </p:grpSpPr>
        <p:sp>
          <p:nvSpPr>
            <p:cNvPr id="11" name="Shape 720"/>
            <p:cNvSpPr/>
            <p:nvPr/>
          </p:nvSpPr>
          <p:spPr>
            <a:xfrm flipH="1">
              <a:off x="-2" y="171692"/>
              <a:ext cx="4930787" cy="816710"/>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13" name="Group 724"/>
            <p:cNvGrpSpPr/>
            <p:nvPr/>
          </p:nvGrpSpPr>
          <p:grpSpPr>
            <a:xfrm>
              <a:off x="4930788" y="0"/>
              <a:ext cx="804570" cy="1155468"/>
              <a:chOff x="0" y="0"/>
              <a:chExt cx="804566" cy="1155466"/>
            </a:xfrm>
            <a:grpFill/>
          </p:grpSpPr>
          <p:sp>
            <p:nvSpPr>
              <p:cNvPr id="15" name="Shape 721"/>
              <p:cNvSpPr/>
              <p:nvPr/>
            </p:nvSpPr>
            <p:spPr>
              <a:xfrm flipH="1">
                <a:off x="0"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678"/>
                    </a:lnTo>
                    <a:lnTo>
                      <a:pt x="0" y="21600"/>
                    </a:lnTo>
                    <a:close/>
                  </a:path>
                </a:pathLst>
              </a:custGeom>
              <a:solidFill>
                <a:schemeClr val="accent5">
                  <a:alpha val="90000"/>
                </a:schemeClr>
              </a:solidFill>
              <a:ln w="12700" cap="flat">
                <a:noFill/>
                <a:miter lim="400000"/>
              </a:ln>
              <a:effectLst/>
            </p:spPr>
            <p:txBody>
              <a:bodyPr wrap="square" lIns="45719" tIns="45719" rIns="45719" bIns="45719" numCol="1" anchor="t">
                <a:noAutofit/>
              </a:bodyPr>
              <a:lstStyle/>
              <a:p/>
            </p:txBody>
          </p:sp>
          <p:sp>
            <p:nvSpPr>
              <p:cNvPr id="16" name="Shape 722"/>
              <p:cNvSpPr/>
              <p:nvPr/>
            </p:nvSpPr>
            <p:spPr>
              <a:xfrm flipH="1">
                <a:off x="402283"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678"/>
                    </a:lnTo>
                    <a:lnTo>
                      <a:pt x="21600" y="21600"/>
                    </a:lnTo>
                    <a:close/>
                  </a:path>
                </a:pathLst>
              </a:custGeom>
              <a:solidFill>
                <a:schemeClr val="accent5">
                  <a:alpha val="80000"/>
                </a:schemeClr>
              </a:solidFill>
              <a:ln w="12700" cap="flat">
                <a:noFill/>
                <a:miter lim="400000"/>
              </a:ln>
              <a:effectLst/>
            </p:spPr>
            <p:txBody>
              <a:bodyPr wrap="square" lIns="45719" tIns="45719" rIns="45719" bIns="45719" numCol="1" anchor="ctr">
                <a:noAutofit/>
              </a:bodyPr>
              <a:lstStyle/>
              <a:p>
                <a:pPr algn="ctr"/>
                <a:r>
                  <a:rPr lang="en-US" sz="2400" b="1" smtClean="0">
                    <a:solidFill>
                      <a:srgbClr val="FFFFFF"/>
                    </a:solidFill>
                    <a:ea typeface="Helvetica"/>
                    <a:cs typeface="Helvetica"/>
                    <a:sym typeface="Helvetica"/>
                  </a:rPr>
                  <a:t>2</a:t>
                </a:r>
                <a:endParaRPr lang="en-US" sz="2400" b="1">
                  <a:solidFill>
                    <a:srgbClr val="FFFFFF"/>
                  </a:solidFill>
                  <a:ea typeface="Helvetica"/>
                  <a:cs typeface="Helvetica"/>
                  <a:sym typeface="Helvetica"/>
                </a:endParaRPr>
              </a:p>
            </p:txBody>
          </p:sp>
          <p:sp>
            <p:nvSpPr>
              <p:cNvPr id="17" name="Shape 723"/>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p:txBody>
          </p:sp>
        </p:grpSp>
      </p:grpSp>
      <p:sp>
        <p:nvSpPr>
          <p:cNvPr id="35" name="Shape 745"/>
          <p:cNvSpPr/>
          <p:nvPr/>
        </p:nvSpPr>
        <p:spPr>
          <a:xfrm>
            <a:off x="8162852" y="2922155"/>
            <a:ext cx="2397643" cy="738664"/>
          </a:xfrm>
          <a:prstGeom prst="rect">
            <a:avLst/>
          </a:prstGeom>
          <a:ln w="12700">
            <a:miter lim="400000"/>
          </a:ln>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endParaRPr lang="en-US" sz="1200">
              <a:solidFill>
                <a:schemeClr val="tx1">
                  <a:lumMod val="50000"/>
                </a:schemeClr>
              </a:solidFill>
              <a:latin typeface="+mn-lt"/>
            </a:endParaRPr>
          </a:p>
        </p:txBody>
      </p:sp>
      <p:grpSp>
        <p:nvGrpSpPr>
          <p:cNvPr id="45" name="Group 762"/>
          <p:cNvGrpSpPr/>
          <p:nvPr/>
        </p:nvGrpSpPr>
        <p:grpSpPr>
          <a:xfrm>
            <a:off x="6006767" y="3033989"/>
            <a:ext cx="1836279" cy="453440"/>
            <a:chOff x="34099" y="0"/>
            <a:chExt cx="1836278" cy="453438"/>
          </a:xfrm>
        </p:grpSpPr>
        <p:sp>
          <p:nvSpPr>
            <p:cNvPr id="46" name="Shape 760"/>
            <p:cNvSpPr/>
            <p:nvPr/>
          </p:nvSpPr>
          <p:spPr>
            <a:xfrm flipV="1">
              <a:off x="1863616"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p>
          </p:txBody>
        </p:sp>
        <p:sp>
          <p:nvSpPr>
            <p:cNvPr id="47" name="Shape 761"/>
            <p:cNvSpPr/>
            <p:nvPr/>
          </p:nvSpPr>
          <p:spPr>
            <a:xfrm flipH="1" flipV="1">
              <a:off x="34099" y="233808"/>
              <a:ext cx="183627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p>
          </p:txBody>
        </p:sp>
      </p:grpSp>
      <p:grpSp>
        <p:nvGrpSpPr>
          <p:cNvPr id="18" name="Group 735"/>
          <p:cNvGrpSpPr/>
          <p:nvPr/>
        </p:nvGrpSpPr>
        <p:grpSpPr>
          <a:xfrm>
            <a:off x="-4" y="3767629"/>
            <a:ext cx="6382971" cy="1140583"/>
            <a:chOff x="-1" y="0"/>
            <a:chExt cx="6382969" cy="1140582"/>
          </a:xfrm>
          <a:solidFill>
            <a:schemeClr val="accent4"/>
          </a:solidFill>
        </p:grpSpPr>
        <p:sp>
          <p:nvSpPr>
            <p:cNvPr id="19" name="Shape 728"/>
            <p:cNvSpPr/>
            <p:nvPr/>
          </p:nvSpPr>
          <p:spPr>
            <a:xfrm flipH="1">
              <a:off x="-1" y="170587"/>
              <a:ext cx="5574028" cy="799404"/>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21" name="Group 732"/>
            <p:cNvGrpSpPr/>
            <p:nvPr/>
          </p:nvGrpSpPr>
          <p:grpSpPr>
            <a:xfrm>
              <a:off x="5578397" y="0"/>
              <a:ext cx="804571" cy="1140582"/>
              <a:chOff x="0" y="0"/>
              <a:chExt cx="804567" cy="1140580"/>
            </a:xfrm>
            <a:grpFill/>
          </p:grpSpPr>
          <p:sp>
            <p:nvSpPr>
              <p:cNvPr id="23" name="Shape 729"/>
              <p:cNvSpPr/>
              <p:nvPr/>
            </p:nvSpPr>
            <p:spPr>
              <a:xfrm flipH="1">
                <a:off x="0"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70"/>
                    </a:lnTo>
                    <a:lnTo>
                      <a:pt x="21600" y="0"/>
                    </a:lnTo>
                    <a:lnTo>
                      <a:pt x="0" y="3786"/>
                    </a:lnTo>
                    <a:lnTo>
                      <a:pt x="0" y="21600"/>
                    </a:lnTo>
                    <a:close/>
                  </a:path>
                </a:pathLst>
              </a:custGeom>
              <a:solidFill>
                <a:schemeClr val="accent4">
                  <a:alpha val="90000"/>
                </a:schemeClr>
              </a:solidFill>
              <a:ln w="12700" cap="flat">
                <a:noFill/>
                <a:miter lim="400000"/>
              </a:ln>
              <a:effectLst/>
            </p:spPr>
            <p:txBody>
              <a:bodyPr wrap="square" lIns="45719" tIns="45719" rIns="45719" bIns="45719" numCol="1" anchor="t">
                <a:noAutofit/>
              </a:bodyPr>
              <a:lstStyle/>
              <a:p/>
            </p:txBody>
          </p:sp>
          <p:sp>
            <p:nvSpPr>
              <p:cNvPr id="24" name="Shape 730"/>
              <p:cNvSpPr/>
              <p:nvPr/>
            </p:nvSpPr>
            <p:spPr>
              <a:xfrm flipH="1">
                <a:off x="402283"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70"/>
                    </a:lnTo>
                    <a:lnTo>
                      <a:pt x="0" y="0"/>
                    </a:lnTo>
                    <a:lnTo>
                      <a:pt x="21600" y="3786"/>
                    </a:lnTo>
                    <a:lnTo>
                      <a:pt x="21600" y="21600"/>
                    </a:lnTo>
                    <a:close/>
                  </a:path>
                </a:pathLst>
              </a:custGeom>
              <a:solidFill>
                <a:schemeClr val="accent4">
                  <a:alpha val="80000"/>
                </a:schemeClr>
              </a:solidFill>
              <a:ln w="12700" cap="flat">
                <a:noFill/>
                <a:miter lim="400000"/>
              </a:ln>
              <a:effectLst/>
            </p:spPr>
            <p:txBody>
              <a:bodyPr wrap="square" lIns="45719" tIns="45719" rIns="45719" bIns="45719" numCol="1" anchor="ctr">
                <a:noAutofit/>
              </a:bodyPr>
              <a:lstStyle/>
              <a:p>
                <a:pPr algn="ctr"/>
                <a:r>
                  <a:rPr lang="en-US" sz="2400" b="1">
                    <a:solidFill>
                      <a:srgbClr val="FFFFFF"/>
                    </a:solidFill>
                    <a:ea typeface="Helvetica"/>
                    <a:cs typeface="Helvetica"/>
                    <a:sym typeface="Helvetica"/>
                  </a:rPr>
                  <a:t>3</a:t>
                </a:r>
                <a:endParaRPr sz="2400"/>
              </a:p>
            </p:txBody>
          </p:sp>
          <p:sp>
            <p:nvSpPr>
              <p:cNvPr id="25" name="Shape 731"/>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p:txBody>
          </p:sp>
        </p:grpSp>
      </p:grpSp>
      <p:sp>
        <p:nvSpPr>
          <p:cNvPr id="36" name="Shape 746"/>
          <p:cNvSpPr/>
          <p:nvPr/>
        </p:nvSpPr>
        <p:spPr>
          <a:xfrm>
            <a:off x="8162853" y="3999366"/>
            <a:ext cx="2397642" cy="738664"/>
          </a:xfrm>
          <a:prstGeom prst="rect">
            <a:avLst/>
          </a:prstGeom>
          <a:ln w="12700">
            <a:miter lim="400000"/>
          </a:ln>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endParaRPr lang="en-US" sz="1200">
              <a:solidFill>
                <a:schemeClr val="tx1">
                  <a:lumMod val="50000"/>
                </a:schemeClr>
              </a:solidFill>
              <a:latin typeface="+mn-lt"/>
            </a:endParaRPr>
          </a:p>
        </p:txBody>
      </p:sp>
      <p:grpSp>
        <p:nvGrpSpPr>
          <p:cNvPr id="48" name="Group 765"/>
          <p:cNvGrpSpPr/>
          <p:nvPr/>
        </p:nvGrpSpPr>
        <p:grpSpPr>
          <a:xfrm>
            <a:off x="6659467" y="4111200"/>
            <a:ext cx="1183580" cy="453440"/>
            <a:chOff x="34099" y="0"/>
            <a:chExt cx="1183579" cy="453438"/>
          </a:xfrm>
        </p:grpSpPr>
        <p:sp>
          <p:nvSpPr>
            <p:cNvPr id="49" name="Shape 763"/>
            <p:cNvSpPr/>
            <p:nvPr/>
          </p:nvSpPr>
          <p:spPr>
            <a:xfrm flipV="1">
              <a:off x="121330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p>
          </p:txBody>
        </p:sp>
        <p:sp>
          <p:nvSpPr>
            <p:cNvPr id="50" name="Shape 764"/>
            <p:cNvSpPr/>
            <p:nvPr/>
          </p:nvSpPr>
          <p:spPr>
            <a:xfrm flipH="1" flipV="1">
              <a:off x="34099" y="233808"/>
              <a:ext cx="1183580"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p>
          </p:txBody>
        </p:sp>
      </p:grpSp>
      <p:grpSp>
        <p:nvGrpSpPr>
          <p:cNvPr id="26" name="Group 743"/>
          <p:cNvGrpSpPr/>
          <p:nvPr/>
        </p:nvGrpSpPr>
        <p:grpSpPr>
          <a:xfrm>
            <a:off x="-7" y="4837399"/>
            <a:ext cx="7017152" cy="1146546"/>
            <a:chOff x="-3" y="-1"/>
            <a:chExt cx="7017150" cy="1146545"/>
          </a:xfrm>
          <a:solidFill>
            <a:schemeClr val="accent2"/>
          </a:solidFill>
        </p:grpSpPr>
        <p:sp>
          <p:nvSpPr>
            <p:cNvPr id="27" name="Shape 736"/>
            <p:cNvSpPr/>
            <p:nvPr/>
          </p:nvSpPr>
          <p:spPr>
            <a:xfrm flipH="1">
              <a:off x="-3" y="166526"/>
              <a:ext cx="6210383" cy="810073"/>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29" name="Group 740"/>
            <p:cNvGrpSpPr/>
            <p:nvPr/>
          </p:nvGrpSpPr>
          <p:grpSpPr>
            <a:xfrm>
              <a:off x="6212576" y="-1"/>
              <a:ext cx="804571" cy="1146545"/>
              <a:chOff x="0" y="0"/>
              <a:chExt cx="804567" cy="1146543"/>
            </a:xfrm>
            <a:grpFill/>
          </p:grpSpPr>
          <p:sp>
            <p:nvSpPr>
              <p:cNvPr id="31" name="Shape 737"/>
              <p:cNvSpPr/>
              <p:nvPr/>
            </p:nvSpPr>
            <p:spPr>
              <a:xfrm flipH="1">
                <a:off x="0"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99"/>
                    </a:lnTo>
                    <a:lnTo>
                      <a:pt x="21600" y="0"/>
                    </a:lnTo>
                    <a:lnTo>
                      <a:pt x="0" y="3701"/>
                    </a:lnTo>
                    <a:lnTo>
                      <a:pt x="0" y="21600"/>
                    </a:lnTo>
                    <a:close/>
                  </a:path>
                </a:pathLst>
              </a:custGeom>
              <a:solidFill>
                <a:schemeClr val="accent2">
                  <a:alpha val="90000"/>
                </a:schemeClr>
              </a:solidFill>
              <a:ln w="12700" cap="flat">
                <a:noFill/>
                <a:miter lim="400000"/>
              </a:ln>
              <a:effectLst/>
            </p:spPr>
            <p:txBody>
              <a:bodyPr wrap="square" lIns="45719" tIns="45719" rIns="45719" bIns="45719" numCol="1" anchor="t">
                <a:noAutofit/>
              </a:bodyPr>
              <a:lstStyle/>
              <a:p/>
            </p:txBody>
          </p:sp>
          <p:sp>
            <p:nvSpPr>
              <p:cNvPr id="32" name="Shape 738"/>
              <p:cNvSpPr/>
              <p:nvPr/>
            </p:nvSpPr>
            <p:spPr>
              <a:xfrm flipH="1">
                <a:off x="402283"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99"/>
                    </a:lnTo>
                    <a:lnTo>
                      <a:pt x="0" y="0"/>
                    </a:lnTo>
                    <a:lnTo>
                      <a:pt x="21600" y="3701"/>
                    </a:lnTo>
                    <a:lnTo>
                      <a:pt x="21600" y="21600"/>
                    </a:lnTo>
                    <a:close/>
                  </a:path>
                </a:pathLst>
              </a:custGeom>
              <a:solidFill>
                <a:schemeClr val="accent2">
                  <a:alpha val="80000"/>
                </a:schemeClr>
              </a:solidFill>
              <a:ln w="12700" cap="flat">
                <a:noFill/>
                <a:miter lim="400000"/>
              </a:ln>
              <a:effectLst/>
            </p:spPr>
            <p:txBody>
              <a:bodyPr wrap="square" lIns="45719" tIns="45719" rIns="45719" bIns="45719" numCol="1" anchor="ctr">
                <a:noAutofit/>
              </a:bodyPr>
              <a:lstStyle/>
              <a:p>
                <a:pPr lvl="0" algn="ctr">
                  <a:defRPr b="0">
                    <a:solidFill>
                      <a:srgbClr val="000000"/>
                    </a:solidFill>
                    <a:latin typeface="+mn-lt"/>
                    <a:ea typeface="+mn-ea"/>
                    <a:cs typeface="+mn-cs"/>
                    <a:sym typeface="Calibri" panose="020F0502020204030204"/>
                  </a:defRPr>
                </a:pPr>
                <a:r>
                  <a:rPr lang="en-US" sz="2400" b="1" smtClean="0">
                    <a:solidFill>
                      <a:srgbClr val="FFFFFF"/>
                    </a:solidFill>
                    <a:ea typeface="Helvetica"/>
                    <a:cs typeface="Helvetica"/>
                    <a:sym typeface="Helvetica"/>
                  </a:rPr>
                  <a:t>4</a:t>
                </a:r>
                <a:endParaRPr lang="en-US" sz="2400" b="1">
                  <a:solidFill>
                    <a:srgbClr val="FFFFFF"/>
                  </a:solidFill>
                  <a:ea typeface="Helvetica"/>
                  <a:cs typeface="Helvetica"/>
                  <a:sym typeface="Helvetica"/>
                </a:endParaRPr>
              </a:p>
            </p:txBody>
          </p:sp>
          <p:sp>
            <p:nvSpPr>
              <p:cNvPr id="33" name="Shape 739"/>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p:txBody>
          </p:sp>
        </p:grpSp>
      </p:grpSp>
      <p:sp>
        <p:nvSpPr>
          <p:cNvPr id="37" name="Shape 747"/>
          <p:cNvSpPr/>
          <p:nvPr/>
        </p:nvSpPr>
        <p:spPr>
          <a:xfrm>
            <a:off x="8162853" y="5072118"/>
            <a:ext cx="2397642" cy="738664"/>
          </a:xfrm>
          <a:prstGeom prst="rect">
            <a:avLst/>
          </a:prstGeom>
          <a:ln w="12700">
            <a:miter lim="400000"/>
          </a:ln>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endParaRPr lang="en-US" sz="1200">
              <a:solidFill>
                <a:schemeClr val="tx1">
                  <a:lumMod val="50000"/>
                </a:schemeClr>
              </a:solidFill>
              <a:latin typeface="+mn-lt"/>
            </a:endParaRPr>
          </a:p>
        </p:txBody>
      </p:sp>
      <p:grpSp>
        <p:nvGrpSpPr>
          <p:cNvPr id="51" name="Group 768"/>
          <p:cNvGrpSpPr/>
          <p:nvPr/>
        </p:nvGrpSpPr>
        <p:grpSpPr>
          <a:xfrm>
            <a:off x="7253288" y="5183952"/>
            <a:ext cx="589759" cy="453440"/>
            <a:chOff x="34099" y="0"/>
            <a:chExt cx="589757" cy="453438"/>
          </a:xfrm>
        </p:grpSpPr>
        <p:sp>
          <p:nvSpPr>
            <p:cNvPr id="52" name="Shape 766"/>
            <p:cNvSpPr/>
            <p:nvPr/>
          </p:nvSpPr>
          <p:spPr>
            <a:xfrm flipV="1">
              <a:off x="621662"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p>
          </p:txBody>
        </p:sp>
        <p:sp>
          <p:nvSpPr>
            <p:cNvPr id="53" name="Shape 767"/>
            <p:cNvSpPr/>
            <p:nvPr/>
          </p:nvSpPr>
          <p:spPr>
            <a:xfrm flipH="1" flipV="1">
              <a:off x="34099" y="233808"/>
              <a:ext cx="58975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p>
          </p:txBody>
        </p:sp>
      </p:grpSp>
      <p:sp>
        <p:nvSpPr>
          <p:cNvPr id="63" name="Title 62"/>
          <p:cNvSpPr>
            <a:spLocks noGrp="1"/>
          </p:cNvSpPr>
          <p:nvPr>
            <p:ph type="title"/>
          </p:nvPr>
        </p:nvSpPr>
        <p:spPr/>
        <p:txBody>
          <a:bodyPr/>
          <a:lstStyle/>
          <a:p>
            <a:r>
              <a:rPr lang="en-US"/>
              <a:t>Agenda - Template</a:t>
            </a:r>
            <a:endParaRPr lang="en-US"/>
          </a:p>
        </p:txBody>
      </p:sp>
      <p:sp>
        <p:nvSpPr>
          <p:cNvPr id="64" name="Subtitle 63"/>
          <p:cNvSpPr>
            <a:spLocks noGrp="1"/>
          </p:cNvSpPr>
          <p:nvPr>
            <p:ph type="subTitle" idx="1"/>
          </p:nvPr>
        </p:nvSpPr>
        <p:spPr/>
        <p:txBody>
          <a:bodyPr/>
          <a:lstStyle/>
          <a:p>
            <a:r>
              <a:rPr lang="en-US" smtClean="0"/>
              <a:t>Example With 4 Parts</a:t>
            </a:r>
            <a:endParaRPr lang="en-US"/>
          </a:p>
        </p:txBody>
      </p:sp>
      <p:sp>
        <p:nvSpPr>
          <p:cNvPr id="65" name="Slide Number Placeholder 64"/>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5635" y="3176568"/>
            <a:ext cx="1482593" cy="13820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nvGrpSpPr>
          <p:cNvPr id="3" name="Group 2"/>
          <p:cNvGrpSpPr/>
          <p:nvPr/>
        </p:nvGrpSpPr>
        <p:grpSpPr>
          <a:xfrm>
            <a:off x="8304449" y="3176568"/>
            <a:ext cx="1529238" cy="1382027"/>
            <a:chOff x="1038692" y="2521527"/>
            <a:chExt cx="1619883" cy="1463946"/>
          </a:xfrm>
          <a:solidFill>
            <a:schemeClr val="accent1"/>
          </a:solidFill>
        </p:grpSpPr>
        <p:sp>
          <p:nvSpPr>
            <p:cNvPr id="4" name="Rectangle 3"/>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5" name="Rectangle 4"/>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822132" y="3176568"/>
            <a:ext cx="1529238" cy="1382027"/>
            <a:chOff x="1038692" y="2521527"/>
            <a:chExt cx="1619883" cy="1463946"/>
          </a:xfrm>
          <a:solidFill>
            <a:schemeClr val="accent2"/>
          </a:solidFill>
        </p:grpSpPr>
        <p:sp>
          <p:nvSpPr>
            <p:cNvPr id="7" name="Rectangle 6"/>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8" name="Rectangle 7"/>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341221" y="3176568"/>
            <a:ext cx="1529238" cy="1382027"/>
            <a:chOff x="1038692" y="2521527"/>
            <a:chExt cx="1619883" cy="1463946"/>
          </a:xfrm>
          <a:solidFill>
            <a:schemeClr val="accent3"/>
          </a:solidFill>
        </p:grpSpPr>
        <p:sp>
          <p:nvSpPr>
            <p:cNvPr id="10" name="Rectangle 9"/>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11" name="Rectangle 10"/>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858599" y="3176568"/>
            <a:ext cx="1529238" cy="1382027"/>
            <a:chOff x="1038692" y="2521527"/>
            <a:chExt cx="1619883" cy="1463946"/>
          </a:xfrm>
          <a:solidFill>
            <a:schemeClr val="accent4"/>
          </a:solidFill>
        </p:grpSpPr>
        <p:sp>
          <p:nvSpPr>
            <p:cNvPr id="13" name="Rectangle 12"/>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4" name="Rectangle 13"/>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376282" y="3176568"/>
            <a:ext cx="1529238" cy="1382027"/>
            <a:chOff x="1038692" y="2521527"/>
            <a:chExt cx="1619883" cy="1463946"/>
          </a:xfrm>
          <a:solidFill>
            <a:schemeClr val="accent5"/>
          </a:solidFill>
        </p:grpSpPr>
        <p:sp>
          <p:nvSpPr>
            <p:cNvPr id="16" name="Rectangle 15"/>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7" name="Rectangle 16"/>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95372" y="3176568"/>
            <a:ext cx="1529238" cy="1382027"/>
            <a:chOff x="1038692" y="2521527"/>
            <a:chExt cx="1619883" cy="1463946"/>
          </a:xfrm>
          <a:solidFill>
            <a:schemeClr val="accent6"/>
          </a:solidFill>
        </p:grpSpPr>
        <p:sp>
          <p:nvSpPr>
            <p:cNvPr id="19" name="Rectangle 18"/>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20" name="Rectangle 19"/>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 Placeholder 32"/>
          <p:cNvSpPr txBox="1"/>
          <p:nvPr/>
        </p:nvSpPr>
        <p:spPr>
          <a:xfrm>
            <a:off x="713654"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a:solidFill>
                  <a:schemeClr val="tx2"/>
                </a:solidFill>
                <a:latin typeface="+mn-lt"/>
              </a:rPr>
              <a:t>Lorem ipsum dolor sit amet, diam donec neque nisl nibh, </a:t>
            </a:r>
            <a:r>
              <a:rPr lang="en-US" sz="1400" smtClean="0">
                <a:solidFill>
                  <a:schemeClr val="tx2"/>
                </a:solidFill>
                <a:latin typeface="+mn-lt"/>
              </a:rPr>
              <a:t>ante.</a:t>
            </a:r>
            <a:endParaRPr lang="en-US" sz="1400">
              <a:solidFill>
                <a:schemeClr val="tx2"/>
              </a:solidFill>
              <a:latin typeface="+mn-lt"/>
            </a:endParaRPr>
          </a:p>
        </p:txBody>
      </p:sp>
      <p:sp>
        <p:nvSpPr>
          <p:cNvPr id="23" name="TextBox 22"/>
          <p:cNvSpPr txBox="1"/>
          <p:nvPr/>
        </p:nvSpPr>
        <p:spPr>
          <a:xfrm>
            <a:off x="1441100" y="1485841"/>
            <a:ext cx="391133" cy="461665"/>
          </a:xfrm>
          <a:prstGeom prst="rect">
            <a:avLst/>
          </a:prstGeom>
          <a:noFill/>
        </p:spPr>
        <p:txBody>
          <a:bodyPr wrap="none" lIns="0" tIns="0" rIns="0" bIns="0" rtlCol="0">
            <a:spAutoFit/>
          </a:bodyPr>
          <a:lstStyle/>
          <a:p>
            <a:pPr algn="ctr"/>
            <a:r>
              <a:rPr lang="en-AU" sz="3000" b="1" dirty="0" smtClean="0">
                <a:solidFill>
                  <a:schemeClr val="accent6"/>
                </a:solidFill>
              </a:rPr>
              <a:t>01</a:t>
            </a:r>
            <a:endParaRPr lang="en-US" sz="3000" b="1" dirty="0">
              <a:solidFill>
                <a:schemeClr val="accent6"/>
              </a:solidFill>
            </a:endParaRPr>
          </a:p>
        </p:txBody>
      </p:sp>
      <p:cxnSp>
        <p:nvCxnSpPr>
          <p:cNvPr id="24" name="Straight Connector 23"/>
          <p:cNvCxnSpPr/>
          <p:nvPr/>
        </p:nvCxnSpPr>
        <p:spPr>
          <a:xfrm flipV="1">
            <a:off x="1636667"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32"/>
          <p:cNvSpPr txBox="1"/>
          <p:nvPr/>
        </p:nvSpPr>
        <p:spPr>
          <a:xfrm>
            <a:off x="3677076" y="1961734"/>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27" name="TextBox 26"/>
          <p:cNvSpPr txBox="1"/>
          <p:nvPr/>
        </p:nvSpPr>
        <p:spPr>
          <a:xfrm>
            <a:off x="4404522" y="1473712"/>
            <a:ext cx="391133" cy="461665"/>
          </a:xfrm>
          <a:prstGeom prst="rect">
            <a:avLst/>
          </a:prstGeom>
          <a:noFill/>
        </p:spPr>
        <p:txBody>
          <a:bodyPr wrap="none" lIns="0" tIns="0" rIns="0" bIns="0" rtlCol="0">
            <a:spAutoFit/>
          </a:bodyPr>
          <a:lstStyle/>
          <a:p>
            <a:pPr algn="ctr"/>
            <a:r>
              <a:rPr lang="en-AU" sz="3000" b="1" dirty="0" smtClean="0">
                <a:solidFill>
                  <a:schemeClr val="accent4"/>
                </a:solidFill>
              </a:rPr>
              <a:t>03</a:t>
            </a:r>
            <a:endParaRPr lang="en-US" sz="3000" b="1" dirty="0">
              <a:solidFill>
                <a:schemeClr val="accent4"/>
              </a:solidFill>
            </a:endParaRPr>
          </a:p>
        </p:txBody>
      </p:sp>
      <p:cxnSp>
        <p:nvCxnSpPr>
          <p:cNvPr id="28" name="Straight Connector 27"/>
          <p:cNvCxnSpPr/>
          <p:nvPr/>
        </p:nvCxnSpPr>
        <p:spPr>
          <a:xfrm flipV="1">
            <a:off x="4600089" y="2783140"/>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Text Placeholder 32"/>
          <p:cNvSpPr txBox="1"/>
          <p:nvPr/>
        </p:nvSpPr>
        <p:spPr>
          <a:xfrm>
            <a:off x="6640498"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31" name="TextBox 30"/>
          <p:cNvSpPr txBox="1"/>
          <p:nvPr/>
        </p:nvSpPr>
        <p:spPr>
          <a:xfrm>
            <a:off x="7367944" y="1485841"/>
            <a:ext cx="391133" cy="461665"/>
          </a:xfrm>
          <a:prstGeom prst="rect">
            <a:avLst/>
          </a:prstGeom>
          <a:noFill/>
        </p:spPr>
        <p:txBody>
          <a:bodyPr wrap="none" lIns="0" tIns="0" rIns="0" bIns="0" rtlCol="0">
            <a:spAutoFit/>
          </a:bodyPr>
          <a:lstStyle/>
          <a:p>
            <a:pPr algn="ctr"/>
            <a:r>
              <a:rPr lang="en-AU" sz="3000" b="1" dirty="0" smtClean="0">
                <a:solidFill>
                  <a:schemeClr val="accent2"/>
                </a:solidFill>
              </a:rPr>
              <a:t>05</a:t>
            </a:r>
            <a:endParaRPr lang="en-US" sz="3000" b="1" dirty="0">
              <a:solidFill>
                <a:schemeClr val="accent2"/>
              </a:solidFill>
            </a:endParaRPr>
          </a:p>
        </p:txBody>
      </p:sp>
      <p:cxnSp>
        <p:nvCxnSpPr>
          <p:cNvPr id="32" name="Straight Connector 31"/>
          <p:cNvCxnSpPr/>
          <p:nvPr/>
        </p:nvCxnSpPr>
        <p:spPr>
          <a:xfrm flipV="1">
            <a:off x="7563510"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 Placeholder 32"/>
          <p:cNvSpPr txBox="1"/>
          <p:nvPr/>
        </p:nvSpPr>
        <p:spPr>
          <a:xfrm>
            <a:off x="9603917"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35" name="TextBox 34"/>
          <p:cNvSpPr txBox="1"/>
          <p:nvPr/>
        </p:nvSpPr>
        <p:spPr>
          <a:xfrm>
            <a:off x="10331363" y="1485841"/>
            <a:ext cx="391133" cy="461665"/>
          </a:xfrm>
          <a:prstGeom prst="rect">
            <a:avLst/>
          </a:prstGeom>
          <a:noFill/>
        </p:spPr>
        <p:txBody>
          <a:bodyPr wrap="none" lIns="0" tIns="0" rIns="0" bIns="0" rtlCol="0">
            <a:spAutoFit/>
          </a:bodyPr>
          <a:lstStyle/>
          <a:p>
            <a:pPr algn="ctr"/>
            <a:r>
              <a:rPr lang="en-AU" sz="3000" b="1" dirty="0" smtClean="0">
                <a:solidFill>
                  <a:schemeClr val="tx2"/>
                </a:solidFill>
              </a:rPr>
              <a:t>07</a:t>
            </a:r>
            <a:endParaRPr lang="en-US" sz="3000" b="1" dirty="0">
              <a:solidFill>
                <a:schemeClr val="tx2"/>
              </a:solidFill>
            </a:endParaRPr>
          </a:p>
        </p:txBody>
      </p:sp>
      <p:cxnSp>
        <p:nvCxnSpPr>
          <p:cNvPr id="36" name="Straight Connector 35"/>
          <p:cNvCxnSpPr/>
          <p:nvPr/>
        </p:nvCxnSpPr>
        <p:spPr>
          <a:xfrm flipV="1">
            <a:off x="10526929"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95365" y="4712287"/>
            <a:ext cx="1846027" cy="1476168"/>
            <a:chOff x="2190779" y="4712287"/>
            <a:chExt cx="1846027" cy="1476168"/>
          </a:xfrm>
        </p:grpSpPr>
        <p:sp>
          <p:nvSpPr>
            <p:cNvPr id="38" name="Text Placeholder 32"/>
            <p:cNvSpPr txBox="1"/>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39" name="TextBox 38"/>
            <p:cNvSpPr txBox="1"/>
            <p:nvPr/>
          </p:nvSpPr>
          <p:spPr>
            <a:xfrm>
              <a:off x="2918225" y="5031554"/>
              <a:ext cx="391133" cy="461665"/>
            </a:xfrm>
            <a:prstGeom prst="rect">
              <a:avLst/>
            </a:prstGeom>
            <a:noFill/>
          </p:spPr>
          <p:txBody>
            <a:bodyPr wrap="none" lIns="0" tIns="0" rIns="0" bIns="0" rtlCol="0">
              <a:spAutoFit/>
            </a:bodyPr>
            <a:lstStyle/>
            <a:p>
              <a:pPr algn="ctr"/>
              <a:r>
                <a:rPr lang="en-AU" sz="3000" b="1" dirty="0" smtClean="0">
                  <a:solidFill>
                    <a:schemeClr val="accent5"/>
                  </a:solidFill>
                </a:rPr>
                <a:t>02</a:t>
              </a:r>
              <a:endParaRPr lang="en-US" sz="3000" b="1" dirty="0">
                <a:solidFill>
                  <a:schemeClr val="accent5"/>
                </a:solidFill>
              </a:endParaRPr>
            </a:p>
          </p:txBody>
        </p:sp>
        <p:cxnSp>
          <p:nvCxnSpPr>
            <p:cNvPr id="40" name="Straight Connector 39"/>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158787" y="4712287"/>
            <a:ext cx="1846027" cy="1476168"/>
            <a:chOff x="5152343" y="4712287"/>
            <a:chExt cx="1846027" cy="1476168"/>
          </a:xfrm>
        </p:grpSpPr>
        <p:sp>
          <p:nvSpPr>
            <p:cNvPr id="42" name="Text Placeholder 32"/>
            <p:cNvSpPr txBox="1"/>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43" name="TextBox 42"/>
            <p:cNvSpPr txBox="1"/>
            <p:nvPr/>
          </p:nvSpPr>
          <p:spPr>
            <a:xfrm>
              <a:off x="5879789" y="5031554"/>
              <a:ext cx="391133" cy="461665"/>
            </a:xfrm>
            <a:prstGeom prst="rect">
              <a:avLst/>
            </a:prstGeom>
            <a:noFill/>
          </p:spPr>
          <p:txBody>
            <a:bodyPr wrap="none" lIns="0" tIns="0" rIns="0" bIns="0" rtlCol="0">
              <a:spAutoFit/>
            </a:bodyPr>
            <a:lstStyle/>
            <a:p>
              <a:pPr algn="ctr"/>
              <a:r>
                <a:rPr lang="en-AU" sz="3000" b="1" dirty="0" smtClean="0">
                  <a:solidFill>
                    <a:schemeClr val="accent3"/>
                  </a:solidFill>
                </a:rPr>
                <a:t>04</a:t>
              </a:r>
              <a:endParaRPr lang="en-US" sz="3000" b="1" dirty="0">
                <a:solidFill>
                  <a:schemeClr val="accent3"/>
                </a:solidFill>
              </a:endParaRPr>
            </a:p>
          </p:txBody>
        </p:sp>
        <p:cxnSp>
          <p:nvCxnSpPr>
            <p:cNvPr id="44" name="Straight Connector 4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122209" y="4712287"/>
            <a:ext cx="1846027" cy="1476168"/>
            <a:chOff x="8113907" y="4712287"/>
            <a:chExt cx="1846027" cy="1476168"/>
          </a:xfrm>
        </p:grpSpPr>
        <p:sp>
          <p:nvSpPr>
            <p:cNvPr id="46" name="Text Placeholder 32"/>
            <p:cNvSpPr txBox="1"/>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gn="ctr" defTabSz="913765">
                <a:lnSpc>
                  <a:spcPct val="100000"/>
                </a:lnSpc>
                <a:spcBef>
                  <a:spcPts val="0"/>
                </a:spcBef>
                <a:buNone/>
              </a:pPr>
              <a:r>
                <a:rPr lang="en-US" sz="1400">
                  <a:solidFill>
                    <a:srgbClr val="2C3E50"/>
                  </a:solidFill>
                  <a:latin typeface="+mn-lt"/>
                </a:rPr>
                <a:t>Lorem ipsum dolor sit amet, diam donec neque nisl nibh, ante.</a:t>
              </a:r>
              <a:endParaRPr lang="en-US" sz="1400">
                <a:solidFill>
                  <a:srgbClr val="2C3E50"/>
                </a:solidFill>
                <a:latin typeface="+mn-lt"/>
              </a:endParaRPr>
            </a:p>
          </p:txBody>
        </p:sp>
        <p:sp>
          <p:nvSpPr>
            <p:cNvPr id="47" name="TextBox 46"/>
            <p:cNvSpPr txBox="1"/>
            <p:nvPr/>
          </p:nvSpPr>
          <p:spPr>
            <a:xfrm>
              <a:off x="8841353" y="5031554"/>
              <a:ext cx="391133" cy="461665"/>
            </a:xfrm>
            <a:prstGeom prst="rect">
              <a:avLst/>
            </a:prstGeom>
            <a:noFill/>
          </p:spPr>
          <p:txBody>
            <a:bodyPr wrap="none" lIns="0" tIns="0" rIns="0" bIns="0" rtlCol="0">
              <a:spAutoFit/>
            </a:bodyPr>
            <a:lstStyle/>
            <a:p>
              <a:pPr algn="ctr"/>
              <a:r>
                <a:rPr lang="en-AU" sz="3000" b="1" dirty="0" smtClean="0">
                  <a:solidFill>
                    <a:schemeClr val="accent1"/>
                  </a:solidFill>
                </a:rPr>
                <a:t>06</a:t>
              </a:r>
              <a:endParaRPr lang="en-US" sz="3000" b="1" dirty="0">
                <a:solidFill>
                  <a:schemeClr val="accent1"/>
                </a:solidFill>
              </a:endParaRPr>
            </a:p>
          </p:txBody>
        </p:sp>
        <p:cxnSp>
          <p:nvCxnSpPr>
            <p:cNvPr id="48" name="Straight Connector 47"/>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49" name="Title 48"/>
          <p:cNvSpPr>
            <a:spLocks noGrp="1"/>
          </p:cNvSpPr>
          <p:nvPr>
            <p:ph type="title"/>
          </p:nvPr>
        </p:nvSpPr>
        <p:spPr/>
        <p:txBody>
          <a:bodyPr/>
          <a:lstStyle/>
          <a:p>
            <a:r>
              <a:rPr lang="en-US"/>
              <a:t>Agenda - Template</a:t>
            </a:r>
            <a:endParaRPr lang="en-US"/>
          </a:p>
        </p:txBody>
      </p:sp>
      <p:sp>
        <p:nvSpPr>
          <p:cNvPr id="50" name="Subtitle 49"/>
          <p:cNvSpPr>
            <a:spLocks noGrp="1"/>
          </p:cNvSpPr>
          <p:nvPr>
            <p:ph type="subTitle" idx="1"/>
          </p:nvPr>
        </p:nvSpPr>
        <p:spPr/>
        <p:txBody>
          <a:bodyPr/>
          <a:lstStyle/>
          <a:p>
            <a:r>
              <a:rPr lang="en-US" smtClean="0"/>
              <a:t>Example With 7 Parts</a:t>
            </a:r>
            <a:endParaRPr lang="en-US"/>
          </a:p>
        </p:txBody>
      </p:sp>
      <p:sp>
        <p:nvSpPr>
          <p:cNvPr id="51" name="Slide Number Placeholder 50"/>
          <p:cNvSpPr>
            <a:spLocks noGrp="1"/>
          </p:cNvSpPr>
          <p:nvPr>
            <p:ph type="sldNum" sz="quarter" idx="12"/>
          </p:nvPr>
        </p:nvSpPr>
        <p:spPr/>
        <p:txBody>
          <a:bodyPr/>
          <a:lstStyle/>
          <a:p>
            <a:fld id="{F68327C5-B821-4FE9-A59A-A60D9EB59A9A}" type="slidenum">
              <a:rPr lang="en-US" smtClean="0"/>
            </a:fld>
            <a:endParaRPr lang="en-US" dirty="0"/>
          </a:p>
        </p:txBody>
      </p:sp>
      <p:sp>
        <p:nvSpPr>
          <p:cNvPr id="52" name="Shape 2554"/>
          <p:cNvSpPr/>
          <p:nvPr/>
        </p:nvSpPr>
        <p:spPr>
          <a:xfrm>
            <a:off x="10293539" y="3585982"/>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3" name="Shape 2587"/>
          <p:cNvSpPr/>
          <p:nvPr/>
        </p:nvSpPr>
        <p:spPr>
          <a:xfrm>
            <a:off x="1384569" y="3635022"/>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4" name="Shape 2545"/>
          <p:cNvSpPr/>
          <p:nvPr/>
        </p:nvSpPr>
        <p:spPr>
          <a:xfrm>
            <a:off x="5797777" y="3583849"/>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5" name="Shape 2604"/>
          <p:cNvSpPr/>
          <p:nvPr/>
        </p:nvSpPr>
        <p:spPr>
          <a:xfrm>
            <a:off x="2865755" y="3661082"/>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6" name="Shape 2617"/>
          <p:cNvSpPr/>
          <p:nvPr/>
        </p:nvSpPr>
        <p:spPr>
          <a:xfrm>
            <a:off x="7227691" y="3603796"/>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7" name="Shape 2525"/>
          <p:cNvSpPr/>
          <p:nvPr/>
        </p:nvSpPr>
        <p:spPr>
          <a:xfrm>
            <a:off x="4305365" y="3622436"/>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58" name="Shape 2808"/>
          <p:cNvSpPr/>
          <p:nvPr/>
        </p:nvSpPr>
        <p:spPr>
          <a:xfrm>
            <a:off x="8783355" y="3614761"/>
            <a:ext cx="505641" cy="50564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fld>
            <a:endParaRPr lang="en-US" dirty="0"/>
          </a:p>
        </p:txBody>
      </p:sp>
      <p:sp>
        <p:nvSpPr>
          <p:cNvPr id="7" name="Rectangle 6"/>
          <p:cNvSpPr/>
          <p:nvPr/>
        </p:nvSpPr>
        <p:spPr>
          <a:xfrm>
            <a:off x="958850" y="1822272"/>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1.1</a:t>
            </a:r>
            <a:endParaRPr lang="en-US" sz="2200">
              <a:solidFill>
                <a:schemeClr val="tx1">
                  <a:lumMod val="75000"/>
                </a:schemeClr>
              </a:solidFill>
            </a:endParaRPr>
          </a:p>
        </p:txBody>
      </p:sp>
      <p:sp>
        <p:nvSpPr>
          <p:cNvPr id="8" name="Rectangle 7"/>
          <p:cNvSpPr/>
          <p:nvPr/>
        </p:nvSpPr>
        <p:spPr>
          <a:xfrm>
            <a:off x="958850" y="2876686"/>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1.2</a:t>
            </a:r>
            <a:endParaRPr lang="en-US" sz="2200">
              <a:solidFill>
                <a:schemeClr val="tx1">
                  <a:lumMod val="75000"/>
                </a:schemeClr>
              </a:solidFill>
            </a:endParaRPr>
          </a:p>
        </p:txBody>
      </p:sp>
      <p:sp>
        <p:nvSpPr>
          <p:cNvPr id="11" name="Rectangle 10"/>
          <p:cNvSpPr/>
          <p:nvPr/>
        </p:nvSpPr>
        <p:spPr>
          <a:xfrm>
            <a:off x="958850" y="3197362"/>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1.3</a:t>
            </a:r>
            <a:endParaRPr lang="en-US" sz="2200">
              <a:solidFill>
                <a:schemeClr val="tx1">
                  <a:lumMod val="75000"/>
                </a:schemeClr>
              </a:solidFill>
            </a:endParaRPr>
          </a:p>
        </p:txBody>
      </p:sp>
      <p:sp>
        <p:nvSpPr>
          <p:cNvPr id="12" name="Rectangle 11"/>
          <p:cNvSpPr/>
          <p:nvPr/>
        </p:nvSpPr>
        <p:spPr>
          <a:xfrm>
            <a:off x="958850" y="2142948"/>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1.1.a</a:t>
            </a:r>
            <a:endParaRPr lang="en-US" sz="1900">
              <a:solidFill>
                <a:schemeClr val="tx1"/>
              </a:solidFill>
            </a:endParaRPr>
          </a:p>
        </p:txBody>
      </p:sp>
      <p:sp>
        <p:nvSpPr>
          <p:cNvPr id="13" name="Rectangle 12"/>
          <p:cNvSpPr/>
          <p:nvPr/>
        </p:nvSpPr>
        <p:spPr>
          <a:xfrm>
            <a:off x="958850" y="2386623"/>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1.1.b</a:t>
            </a:r>
            <a:endParaRPr lang="en-US" sz="1900">
              <a:solidFill>
                <a:schemeClr val="tx1"/>
              </a:solidFill>
            </a:endParaRPr>
          </a:p>
        </p:txBody>
      </p:sp>
      <p:sp>
        <p:nvSpPr>
          <p:cNvPr id="14" name="Rectangle 13"/>
          <p:cNvSpPr/>
          <p:nvPr/>
        </p:nvSpPr>
        <p:spPr>
          <a:xfrm>
            <a:off x="958850" y="263301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1.1.c</a:t>
            </a:r>
            <a:endParaRPr lang="en-US" sz="1900">
              <a:solidFill>
                <a:schemeClr val="tx1"/>
              </a:solidFill>
            </a:endParaRPr>
          </a:p>
        </p:txBody>
      </p:sp>
      <p:sp>
        <p:nvSpPr>
          <p:cNvPr id="15" name="Rectangle 14"/>
          <p:cNvSpPr/>
          <p:nvPr/>
        </p:nvSpPr>
        <p:spPr>
          <a:xfrm>
            <a:off x="10547350" y="1369835"/>
            <a:ext cx="6858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2">
                    <a:lumMod val="25000"/>
                  </a:schemeClr>
                </a:solidFill>
              </a:rPr>
              <a:t>4</a:t>
            </a:r>
            <a:endParaRPr lang="en-US" b="1">
              <a:solidFill>
                <a:schemeClr val="bg2">
                  <a:lumMod val="25000"/>
                </a:schemeClr>
              </a:solidFill>
            </a:endParaRPr>
          </a:p>
        </p:txBody>
      </p:sp>
      <p:sp>
        <p:nvSpPr>
          <p:cNvPr id="16" name="Rectangle 15"/>
          <p:cNvSpPr/>
          <p:nvPr/>
        </p:nvSpPr>
        <p:spPr>
          <a:xfrm>
            <a:off x="10547350" y="1822272"/>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5</a:t>
            </a:r>
            <a:endParaRPr lang="en-US" sz="2200">
              <a:solidFill>
                <a:schemeClr val="tx1">
                  <a:lumMod val="75000"/>
                </a:schemeClr>
              </a:solidFill>
            </a:endParaRPr>
          </a:p>
        </p:txBody>
      </p:sp>
      <p:sp>
        <p:nvSpPr>
          <p:cNvPr id="17" name="Rectangle 16"/>
          <p:cNvSpPr/>
          <p:nvPr/>
        </p:nvSpPr>
        <p:spPr>
          <a:xfrm>
            <a:off x="10547350" y="2876686"/>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22</a:t>
            </a:r>
            <a:endParaRPr lang="en-US" sz="2200">
              <a:solidFill>
                <a:schemeClr val="tx1">
                  <a:lumMod val="75000"/>
                </a:schemeClr>
              </a:solidFill>
            </a:endParaRPr>
          </a:p>
        </p:txBody>
      </p:sp>
      <p:sp>
        <p:nvSpPr>
          <p:cNvPr id="18" name="Rectangle 17"/>
          <p:cNvSpPr/>
          <p:nvPr/>
        </p:nvSpPr>
        <p:spPr>
          <a:xfrm>
            <a:off x="10547350" y="3197362"/>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37</a:t>
            </a:r>
            <a:endParaRPr lang="en-US" sz="2200">
              <a:solidFill>
                <a:schemeClr val="tx1">
                  <a:lumMod val="75000"/>
                </a:schemeClr>
              </a:solidFill>
            </a:endParaRPr>
          </a:p>
        </p:txBody>
      </p:sp>
      <p:sp>
        <p:nvSpPr>
          <p:cNvPr id="19" name="Rectangle 18"/>
          <p:cNvSpPr/>
          <p:nvPr/>
        </p:nvSpPr>
        <p:spPr>
          <a:xfrm>
            <a:off x="10547350" y="2142948"/>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6</a:t>
            </a:r>
            <a:endParaRPr lang="en-US" sz="1900">
              <a:solidFill>
                <a:schemeClr val="tx1"/>
              </a:solidFill>
            </a:endParaRPr>
          </a:p>
        </p:txBody>
      </p:sp>
      <p:sp>
        <p:nvSpPr>
          <p:cNvPr id="20" name="Rectangle 19"/>
          <p:cNvSpPr/>
          <p:nvPr/>
        </p:nvSpPr>
        <p:spPr>
          <a:xfrm>
            <a:off x="10547350" y="2386623"/>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16</a:t>
            </a:r>
            <a:endParaRPr lang="en-US" sz="1900">
              <a:solidFill>
                <a:schemeClr val="tx1"/>
              </a:solidFill>
            </a:endParaRPr>
          </a:p>
        </p:txBody>
      </p:sp>
      <p:sp>
        <p:nvSpPr>
          <p:cNvPr id="21" name="Rectangle 20"/>
          <p:cNvSpPr/>
          <p:nvPr/>
        </p:nvSpPr>
        <p:spPr>
          <a:xfrm>
            <a:off x="10547350" y="263301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19</a:t>
            </a:r>
            <a:endParaRPr lang="en-US" sz="1900">
              <a:solidFill>
                <a:schemeClr val="tx1"/>
              </a:solidFill>
            </a:endParaRPr>
          </a:p>
        </p:txBody>
      </p:sp>
      <p:sp>
        <p:nvSpPr>
          <p:cNvPr id="22" name="Rectangle 21"/>
          <p:cNvSpPr/>
          <p:nvPr/>
        </p:nvSpPr>
        <p:spPr>
          <a:xfrm>
            <a:off x="958850" y="3761713"/>
            <a:ext cx="95885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2">
                    <a:lumMod val="25000"/>
                  </a:schemeClr>
                </a:solidFill>
              </a:rPr>
              <a:t>PART </a:t>
            </a:r>
            <a:r>
              <a:rPr lang="en-US" sz="2600" b="1" smtClean="0">
                <a:solidFill>
                  <a:schemeClr val="bg2">
                    <a:lumMod val="25000"/>
                  </a:schemeClr>
                </a:solidFill>
              </a:rPr>
              <a:t>2</a:t>
            </a:r>
            <a:endParaRPr lang="en-US" b="1">
              <a:solidFill>
                <a:schemeClr val="bg2">
                  <a:lumMod val="25000"/>
                </a:schemeClr>
              </a:solidFill>
            </a:endParaRPr>
          </a:p>
        </p:txBody>
      </p:sp>
      <p:sp>
        <p:nvSpPr>
          <p:cNvPr id="23" name="Rectangle 22"/>
          <p:cNvSpPr/>
          <p:nvPr/>
        </p:nvSpPr>
        <p:spPr>
          <a:xfrm>
            <a:off x="958850" y="4214150"/>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2.1</a:t>
            </a:r>
            <a:endParaRPr lang="en-US" sz="2200">
              <a:solidFill>
                <a:schemeClr val="tx1">
                  <a:lumMod val="75000"/>
                </a:schemeClr>
              </a:solidFill>
            </a:endParaRPr>
          </a:p>
        </p:txBody>
      </p:sp>
      <p:sp>
        <p:nvSpPr>
          <p:cNvPr id="24" name="Rectangle 23"/>
          <p:cNvSpPr/>
          <p:nvPr/>
        </p:nvSpPr>
        <p:spPr>
          <a:xfrm>
            <a:off x="958850" y="5268564"/>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2.2</a:t>
            </a:r>
            <a:endParaRPr lang="en-US" sz="2200">
              <a:solidFill>
                <a:schemeClr val="tx1">
                  <a:lumMod val="75000"/>
                </a:schemeClr>
              </a:solidFill>
            </a:endParaRPr>
          </a:p>
        </p:txBody>
      </p:sp>
      <p:sp>
        <p:nvSpPr>
          <p:cNvPr id="25" name="Rectangle 24"/>
          <p:cNvSpPr/>
          <p:nvPr/>
        </p:nvSpPr>
        <p:spPr>
          <a:xfrm>
            <a:off x="958850" y="5589240"/>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2.3</a:t>
            </a:r>
            <a:endParaRPr lang="en-US" sz="2200">
              <a:solidFill>
                <a:schemeClr val="tx1">
                  <a:lumMod val="75000"/>
                </a:schemeClr>
              </a:solidFill>
            </a:endParaRPr>
          </a:p>
        </p:txBody>
      </p:sp>
      <p:sp>
        <p:nvSpPr>
          <p:cNvPr id="26" name="Rectangle 25"/>
          <p:cNvSpPr/>
          <p:nvPr/>
        </p:nvSpPr>
        <p:spPr>
          <a:xfrm>
            <a:off x="958850" y="4534826"/>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2.1.a</a:t>
            </a:r>
            <a:endParaRPr lang="en-US" sz="1900">
              <a:solidFill>
                <a:schemeClr val="tx1"/>
              </a:solidFill>
            </a:endParaRPr>
          </a:p>
        </p:txBody>
      </p:sp>
      <p:sp>
        <p:nvSpPr>
          <p:cNvPr id="27" name="Rectangle 26"/>
          <p:cNvSpPr/>
          <p:nvPr/>
        </p:nvSpPr>
        <p:spPr>
          <a:xfrm>
            <a:off x="958850" y="477850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2.1.b</a:t>
            </a:r>
            <a:endParaRPr lang="en-US" sz="1900">
              <a:solidFill>
                <a:schemeClr val="tx1"/>
              </a:solidFill>
            </a:endParaRPr>
          </a:p>
        </p:txBody>
      </p:sp>
      <p:sp>
        <p:nvSpPr>
          <p:cNvPr id="28" name="Rectangle 27"/>
          <p:cNvSpPr/>
          <p:nvPr/>
        </p:nvSpPr>
        <p:spPr>
          <a:xfrm>
            <a:off x="958850" y="5024889"/>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2.1.c</a:t>
            </a:r>
            <a:endParaRPr lang="en-US" sz="1900">
              <a:solidFill>
                <a:schemeClr val="tx1"/>
              </a:solidFill>
            </a:endParaRPr>
          </a:p>
        </p:txBody>
      </p:sp>
      <p:sp>
        <p:nvSpPr>
          <p:cNvPr id="29" name="Rectangle 28"/>
          <p:cNvSpPr/>
          <p:nvPr/>
        </p:nvSpPr>
        <p:spPr>
          <a:xfrm>
            <a:off x="10547350" y="3761713"/>
            <a:ext cx="6858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2">
                    <a:lumMod val="25000"/>
                  </a:schemeClr>
                </a:solidFill>
              </a:rPr>
              <a:t>56</a:t>
            </a:r>
            <a:endParaRPr lang="en-US" b="1">
              <a:solidFill>
                <a:schemeClr val="bg2">
                  <a:lumMod val="25000"/>
                </a:schemeClr>
              </a:solidFill>
            </a:endParaRPr>
          </a:p>
        </p:txBody>
      </p:sp>
      <p:sp>
        <p:nvSpPr>
          <p:cNvPr id="30" name="Rectangle 29"/>
          <p:cNvSpPr/>
          <p:nvPr/>
        </p:nvSpPr>
        <p:spPr>
          <a:xfrm>
            <a:off x="10547350" y="4214150"/>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57</a:t>
            </a:r>
            <a:endParaRPr lang="en-US" sz="2200">
              <a:solidFill>
                <a:schemeClr val="tx1">
                  <a:lumMod val="75000"/>
                </a:schemeClr>
              </a:solidFill>
            </a:endParaRPr>
          </a:p>
        </p:txBody>
      </p:sp>
      <p:sp>
        <p:nvSpPr>
          <p:cNvPr id="31" name="Rectangle 30"/>
          <p:cNvSpPr/>
          <p:nvPr/>
        </p:nvSpPr>
        <p:spPr>
          <a:xfrm>
            <a:off x="10547350" y="5268564"/>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82</a:t>
            </a:r>
            <a:endParaRPr lang="en-US" sz="2200">
              <a:solidFill>
                <a:schemeClr val="tx1">
                  <a:lumMod val="75000"/>
                </a:schemeClr>
              </a:solidFill>
            </a:endParaRPr>
          </a:p>
        </p:txBody>
      </p:sp>
      <p:sp>
        <p:nvSpPr>
          <p:cNvPr id="32" name="Rectangle 31"/>
          <p:cNvSpPr/>
          <p:nvPr/>
        </p:nvSpPr>
        <p:spPr>
          <a:xfrm>
            <a:off x="10547350" y="5589240"/>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95</a:t>
            </a:r>
            <a:endParaRPr lang="en-US" sz="2200">
              <a:solidFill>
                <a:schemeClr val="tx1">
                  <a:lumMod val="75000"/>
                </a:schemeClr>
              </a:solidFill>
            </a:endParaRPr>
          </a:p>
        </p:txBody>
      </p:sp>
      <p:sp>
        <p:nvSpPr>
          <p:cNvPr id="33" name="Rectangle 32"/>
          <p:cNvSpPr/>
          <p:nvPr/>
        </p:nvSpPr>
        <p:spPr>
          <a:xfrm>
            <a:off x="10547350" y="4534826"/>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58</a:t>
            </a:r>
            <a:endParaRPr lang="en-US" sz="1900">
              <a:solidFill>
                <a:schemeClr val="tx1"/>
              </a:solidFill>
            </a:endParaRPr>
          </a:p>
        </p:txBody>
      </p:sp>
      <p:sp>
        <p:nvSpPr>
          <p:cNvPr id="34" name="Rectangle 33"/>
          <p:cNvSpPr/>
          <p:nvPr/>
        </p:nvSpPr>
        <p:spPr>
          <a:xfrm>
            <a:off x="10547350" y="477850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65</a:t>
            </a:r>
            <a:endParaRPr lang="en-US" sz="1900">
              <a:solidFill>
                <a:schemeClr val="tx1"/>
              </a:solidFill>
            </a:endParaRPr>
          </a:p>
        </p:txBody>
      </p:sp>
      <p:sp>
        <p:nvSpPr>
          <p:cNvPr id="35" name="Rectangle 34"/>
          <p:cNvSpPr/>
          <p:nvPr/>
        </p:nvSpPr>
        <p:spPr>
          <a:xfrm>
            <a:off x="10547350" y="5024889"/>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72</a:t>
            </a:r>
            <a:endParaRPr lang="en-US" sz="1900">
              <a:solidFill>
                <a:schemeClr val="tx1"/>
              </a:solidFill>
            </a:endParaRPr>
          </a:p>
        </p:txBody>
      </p:sp>
      <p:cxnSp>
        <p:nvCxnSpPr>
          <p:cNvPr id="36" name="Straight Connector 35"/>
          <p:cNvCxnSpPr/>
          <p:nvPr/>
        </p:nvCxnSpPr>
        <p:spPr>
          <a:xfrm>
            <a:off x="958850" y="1822272"/>
            <a:ext cx="1027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8850" y="4204149"/>
            <a:ext cx="1027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58850" y="1369835"/>
            <a:ext cx="95885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2">
                    <a:lumMod val="25000"/>
                  </a:schemeClr>
                </a:solidFill>
              </a:rPr>
              <a:t>PART </a:t>
            </a:r>
            <a:r>
              <a:rPr lang="en-US" sz="2600" b="1" smtClean="0">
                <a:solidFill>
                  <a:schemeClr val="bg2">
                    <a:lumMod val="25000"/>
                  </a:schemeClr>
                </a:solidFill>
              </a:rPr>
              <a:t>1</a:t>
            </a:r>
            <a:endParaRPr lang="en-US" b="1">
              <a:solidFill>
                <a:schemeClr val="bg2">
                  <a:lumMod val="25000"/>
                </a:schemeClr>
              </a:solidFill>
            </a:endParaRP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86505" y="3036133"/>
            <a:ext cx="2610736"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endParaRPr lang="en-US" sz="1400">
              <a:solidFill>
                <a:schemeClr val="tx1">
                  <a:lumMod val="75000"/>
                </a:schemeClr>
              </a:solidFill>
            </a:endParaRPr>
          </a:p>
        </p:txBody>
      </p:sp>
      <p:sp>
        <p:nvSpPr>
          <p:cNvPr id="3" name="Rectangle 2"/>
          <p:cNvSpPr/>
          <p:nvPr/>
        </p:nvSpPr>
        <p:spPr>
          <a:xfrm>
            <a:off x="9586505" y="2273283"/>
            <a:ext cx="2605495" cy="874150"/>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365">
              <a:lnSpc>
                <a:spcPct val="90000"/>
              </a:lnSpc>
              <a:spcBef>
                <a:spcPct val="0"/>
              </a:spcBef>
              <a:spcAft>
                <a:spcPts val="265"/>
              </a:spcAft>
            </a:pPr>
            <a:r>
              <a:rPr lang="en-US" sz="2000" b="1" smtClean="0">
                <a:solidFill>
                  <a:srgbClr val="FFFFFF"/>
                </a:solidFill>
              </a:rPr>
              <a:t>05 -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5" name="Rectangle 4"/>
          <p:cNvSpPr/>
          <p:nvPr/>
        </p:nvSpPr>
        <p:spPr>
          <a:xfrm>
            <a:off x="7188313" y="2862869"/>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endParaRPr lang="en-US" sz="1400">
              <a:solidFill>
                <a:schemeClr val="tx1">
                  <a:lumMod val="75000"/>
                </a:schemeClr>
              </a:solidFill>
            </a:endParaRPr>
          </a:p>
        </p:txBody>
      </p:sp>
      <p:sp>
        <p:nvSpPr>
          <p:cNvPr id="6" name="Rectangle 5"/>
          <p:cNvSpPr/>
          <p:nvPr/>
        </p:nvSpPr>
        <p:spPr>
          <a:xfrm>
            <a:off x="7191189" y="2092844"/>
            <a:ext cx="2670048" cy="874150"/>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365">
              <a:lnSpc>
                <a:spcPct val="90000"/>
              </a:lnSpc>
              <a:spcBef>
                <a:spcPct val="0"/>
              </a:spcBef>
              <a:spcAft>
                <a:spcPts val="265"/>
              </a:spcAft>
            </a:pPr>
            <a:r>
              <a:rPr lang="en-US" sz="2000" b="1" smtClean="0">
                <a:solidFill>
                  <a:srgbClr val="FFFFFF"/>
                </a:solidFill>
              </a:rPr>
              <a:t>04 - </a:t>
            </a:r>
            <a:r>
              <a:rPr lang="id-ID" sz="2000" b="1" smtClean="0">
                <a:solidFill>
                  <a:srgbClr val="FFFFFF"/>
                </a:solidFill>
              </a:rPr>
              <a:t>Some </a:t>
            </a:r>
            <a:r>
              <a:rPr lang="id-ID" sz="2000" b="1">
                <a:solidFill>
                  <a:srgbClr val="FFFFFF"/>
                </a:solidFill>
              </a:rPr>
              <a:t>title here</a:t>
            </a:r>
            <a:endParaRPr lang="id-ID" sz="2000" b="1">
              <a:solidFill>
                <a:srgbClr val="FFFFFF"/>
              </a:solidFill>
            </a:endParaRPr>
          </a:p>
        </p:txBody>
      </p:sp>
      <p:sp>
        <p:nvSpPr>
          <p:cNvPr id="8" name="Rectangle 7"/>
          <p:cNvSpPr/>
          <p:nvPr/>
        </p:nvSpPr>
        <p:spPr>
          <a:xfrm>
            <a:off x="4795646" y="2689604"/>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endParaRPr lang="en-US" sz="1400">
              <a:solidFill>
                <a:schemeClr val="tx1">
                  <a:lumMod val="75000"/>
                </a:schemeClr>
              </a:solidFill>
            </a:endParaRPr>
          </a:p>
        </p:txBody>
      </p:sp>
      <p:sp>
        <p:nvSpPr>
          <p:cNvPr id="9" name="Rectangle 8"/>
          <p:cNvSpPr/>
          <p:nvPr/>
        </p:nvSpPr>
        <p:spPr>
          <a:xfrm>
            <a:off x="4795873" y="1912405"/>
            <a:ext cx="2670048" cy="874150"/>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365">
              <a:lnSpc>
                <a:spcPct val="90000"/>
              </a:lnSpc>
              <a:spcBef>
                <a:spcPct val="0"/>
              </a:spcBef>
              <a:spcAft>
                <a:spcPts val="265"/>
              </a:spcAft>
            </a:pPr>
            <a:r>
              <a:rPr lang="en-US" sz="2000" b="1" smtClean="0">
                <a:solidFill>
                  <a:srgbClr val="FFFFFF"/>
                </a:solidFill>
              </a:rPr>
              <a:t>03 -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11" name="Rectangle 10"/>
          <p:cNvSpPr/>
          <p:nvPr/>
        </p:nvSpPr>
        <p:spPr>
          <a:xfrm>
            <a:off x="2400557" y="2516338"/>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endParaRPr lang="en-US" sz="1400">
              <a:solidFill>
                <a:schemeClr val="tx1">
                  <a:lumMod val="75000"/>
                </a:schemeClr>
              </a:solidFill>
            </a:endParaRPr>
          </a:p>
        </p:txBody>
      </p:sp>
      <p:sp>
        <p:nvSpPr>
          <p:cNvPr id="12" name="Rectangle 11"/>
          <p:cNvSpPr/>
          <p:nvPr/>
        </p:nvSpPr>
        <p:spPr>
          <a:xfrm>
            <a:off x="2400557" y="1731967"/>
            <a:ext cx="2670048" cy="874150"/>
          </a:xfrm>
          <a:prstGeom prst="rect">
            <a:avLst/>
          </a:prstGeom>
          <a:solidFill>
            <a:schemeClr val="accent5"/>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365">
              <a:lnSpc>
                <a:spcPct val="90000"/>
              </a:lnSpc>
              <a:spcBef>
                <a:spcPct val="0"/>
              </a:spcBef>
              <a:spcAft>
                <a:spcPts val="265"/>
              </a:spcAft>
            </a:pPr>
            <a:r>
              <a:rPr lang="en-US" sz="2000" b="1" smtClean="0">
                <a:solidFill>
                  <a:srgbClr val="FFFFFF"/>
                </a:solidFill>
              </a:rPr>
              <a:t>02 -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13" name="Rectangle 12"/>
          <p:cNvSpPr/>
          <p:nvPr/>
        </p:nvSpPr>
        <p:spPr>
          <a:xfrm>
            <a:off x="0" y="2347331"/>
            <a:ext cx="2316480" cy="3110476"/>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endParaRPr lang="en-US" sz="1400">
              <a:solidFill>
                <a:schemeClr val="tx1">
                  <a:lumMod val="75000"/>
                </a:schemeClr>
              </a:solidFill>
            </a:endParaRPr>
          </a:p>
        </p:txBody>
      </p:sp>
      <p:sp>
        <p:nvSpPr>
          <p:cNvPr id="15" name="Rectangle 14"/>
          <p:cNvSpPr/>
          <p:nvPr/>
        </p:nvSpPr>
        <p:spPr>
          <a:xfrm>
            <a:off x="0" y="1551528"/>
            <a:ext cx="2675289" cy="874150"/>
          </a:xfrm>
          <a:prstGeom prst="rect">
            <a:avLst/>
          </a:prstGeom>
          <a:solidFill>
            <a:schemeClr val="accent6"/>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888365">
              <a:lnSpc>
                <a:spcPct val="90000"/>
              </a:lnSpc>
              <a:spcBef>
                <a:spcPct val="0"/>
              </a:spcBef>
              <a:spcAft>
                <a:spcPts val="265"/>
              </a:spcAft>
            </a:pPr>
            <a:r>
              <a:rPr lang="en-US" sz="2000" b="1" smtClean="0">
                <a:solidFill>
                  <a:srgbClr val="FFFFFF"/>
                </a:solidFill>
              </a:rPr>
              <a:t>01 - </a:t>
            </a:r>
            <a:r>
              <a:rPr lang="id-ID" sz="2000" b="1" smtClean="0">
                <a:solidFill>
                  <a:srgbClr val="FFFFFF"/>
                </a:solidFill>
              </a:rPr>
              <a:t>Some </a:t>
            </a:r>
            <a:r>
              <a:rPr lang="id-ID" sz="2000" b="1">
                <a:solidFill>
                  <a:srgbClr val="FFFFFF"/>
                </a:solidFill>
              </a:rPr>
              <a:t>title here</a:t>
            </a:r>
            <a:endParaRPr lang="id-ID" sz="2000" b="1">
              <a:solidFill>
                <a:srgbClr val="FFFFFF"/>
              </a:solidFill>
            </a:endParaRPr>
          </a:p>
        </p:txBody>
      </p:sp>
      <p:sp>
        <p:nvSpPr>
          <p:cNvPr id="36" name="Title 35"/>
          <p:cNvSpPr>
            <a:spLocks noGrp="1"/>
          </p:cNvSpPr>
          <p:nvPr>
            <p:ph type="title"/>
          </p:nvPr>
        </p:nvSpPr>
        <p:spPr/>
        <p:txBody>
          <a:bodyPr/>
          <a:lstStyle/>
          <a:p>
            <a:r>
              <a:rPr lang="en-US"/>
              <a:t>Agenda - Template</a:t>
            </a:r>
            <a:endParaRPr lang="en-US"/>
          </a:p>
        </p:txBody>
      </p:sp>
      <p:sp>
        <p:nvSpPr>
          <p:cNvPr id="37" name="Subtitle 36"/>
          <p:cNvSpPr>
            <a:spLocks noGrp="1"/>
          </p:cNvSpPr>
          <p:nvPr>
            <p:ph type="subTitle" idx="1"/>
          </p:nvPr>
        </p:nvSpPr>
        <p:spPr/>
        <p:txBody>
          <a:bodyPr/>
          <a:lstStyle/>
          <a:p>
            <a:r>
              <a:rPr lang="en-US" smtClean="0"/>
              <a:t>Example With 5 Parts</a:t>
            </a:r>
            <a:endParaRPr lang="en-US"/>
          </a:p>
        </p:txBody>
      </p:sp>
      <p:sp>
        <p:nvSpPr>
          <p:cNvPr id="38" name="Slide Number Placeholder 37"/>
          <p:cNvSpPr>
            <a:spLocks noGrp="1"/>
          </p:cNvSpPr>
          <p:nvPr>
            <p:ph type="sldNum" sz="quarter" idx="12"/>
          </p:nvPr>
        </p:nvSpPr>
        <p:spPr/>
        <p:txBody>
          <a:bodyPr/>
          <a:lstStyle/>
          <a:p>
            <a:fld id="{F68327C5-B821-4FE9-A59A-A60D9EB59A9A}" type="slidenum">
              <a:rPr lang="en-US" smtClean="0"/>
            </a:fld>
            <a:endParaRPr lang="en-US" dirty="0"/>
          </a:p>
        </p:txBody>
      </p:sp>
      <p:sp>
        <p:nvSpPr>
          <p:cNvPr id="39" name="Right Triangle 38"/>
          <p:cNvSpPr/>
          <p:nvPr/>
        </p:nvSpPr>
        <p:spPr>
          <a:xfrm rot="5400000">
            <a:off x="2447703" y="2378532"/>
            <a:ext cx="180439" cy="274732"/>
          </a:xfrm>
          <a:prstGeom prst="r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0" name="Right Triangle 39"/>
          <p:cNvSpPr/>
          <p:nvPr/>
        </p:nvSpPr>
        <p:spPr>
          <a:xfrm rot="5400000">
            <a:off x="4843020" y="2558316"/>
            <a:ext cx="180439" cy="274732"/>
          </a:xfrm>
          <a:prstGeom prst="rtTriangle">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1" name="Right Triangle 40"/>
          <p:cNvSpPr/>
          <p:nvPr/>
        </p:nvSpPr>
        <p:spPr>
          <a:xfrm rot="5400000">
            <a:off x="7238336" y="2739056"/>
            <a:ext cx="180439" cy="274732"/>
          </a:xfrm>
          <a:prstGeom prst="rtTriangl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2" name="Right Triangle 41"/>
          <p:cNvSpPr/>
          <p:nvPr/>
        </p:nvSpPr>
        <p:spPr>
          <a:xfrm rot="5400000">
            <a:off x="9633652" y="2919496"/>
            <a:ext cx="180439" cy="274732"/>
          </a:xfrm>
          <a:prstGeom prst="rtTriangl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7" name="Oval 6"/>
          <p:cNvSpPr>
            <a:spLocks noChangeAspect="1"/>
          </p:cNvSpPr>
          <p:nvPr/>
        </p:nvSpPr>
        <p:spPr>
          <a:xfrm>
            <a:off x="1052608" y="2440752"/>
            <a:ext cx="313427" cy="3134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8" name="Oval 7"/>
          <p:cNvSpPr/>
          <p:nvPr/>
        </p:nvSpPr>
        <p:spPr>
          <a:xfrm>
            <a:off x="3485342" y="2440752"/>
            <a:ext cx="307269" cy="3072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9" name="Oval 8"/>
          <p:cNvSpPr/>
          <p:nvPr/>
        </p:nvSpPr>
        <p:spPr>
          <a:xfrm>
            <a:off x="5946345" y="2440752"/>
            <a:ext cx="307269" cy="3072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0" name="Oval 9"/>
          <p:cNvSpPr/>
          <p:nvPr/>
        </p:nvSpPr>
        <p:spPr>
          <a:xfrm>
            <a:off x="8401181" y="2440752"/>
            <a:ext cx="307269" cy="307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1" name="Oval 10"/>
          <p:cNvSpPr/>
          <p:nvPr/>
        </p:nvSpPr>
        <p:spPr>
          <a:xfrm>
            <a:off x="10834253" y="2440752"/>
            <a:ext cx="307269" cy="3072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2" name="Rectangle 11"/>
          <p:cNvSpPr/>
          <p:nvPr/>
        </p:nvSpPr>
        <p:spPr>
          <a:xfrm>
            <a:off x="1508283"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3" name="Rectangle 12"/>
          <p:cNvSpPr/>
          <p:nvPr/>
        </p:nvSpPr>
        <p:spPr>
          <a:xfrm>
            <a:off x="396912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4" name="Rectangle 13"/>
          <p:cNvSpPr/>
          <p:nvPr/>
        </p:nvSpPr>
        <p:spPr>
          <a:xfrm>
            <a:off x="642774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5" name="Rectangle 14"/>
          <p:cNvSpPr/>
          <p:nvPr/>
        </p:nvSpPr>
        <p:spPr>
          <a:xfrm>
            <a:off x="8872539"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6" name="TextBox 15"/>
          <p:cNvSpPr txBox="1"/>
          <p:nvPr/>
        </p:nvSpPr>
        <p:spPr>
          <a:xfrm>
            <a:off x="385053" y="2010450"/>
            <a:ext cx="1634675" cy="384721"/>
          </a:xfrm>
          <a:prstGeom prst="rect">
            <a:avLst/>
          </a:prstGeom>
          <a:noFill/>
        </p:spPr>
        <p:txBody>
          <a:bodyPr wrap="square" rtlCol="0" anchor="b">
            <a:spAutoFit/>
          </a:bodyPr>
          <a:lstStyle/>
          <a:p>
            <a:pPr algn="ctr"/>
            <a:r>
              <a:rPr lang="en-US" sz="1900" smtClean="0">
                <a:solidFill>
                  <a:schemeClr val="accent6"/>
                </a:solidFill>
                <a:latin typeface="+mj-lt"/>
                <a:ea typeface="Open Sans Light" panose="020B0306030504020204" pitchFamily="34" charset="0"/>
                <a:cs typeface="Open Sans Light" panose="020B0306030504020204" pitchFamily="34" charset="0"/>
              </a:rPr>
              <a:t>Introduction</a:t>
            </a:r>
            <a:endParaRPr lang="en-US" sz="1900" dirty="0">
              <a:solidFill>
                <a:schemeClr val="accent6"/>
              </a:solidFill>
              <a:latin typeface="+mj-lt"/>
              <a:ea typeface="Open Sans Light" panose="020B0306030504020204" pitchFamily="34" charset="0"/>
              <a:cs typeface="Open Sans Light" panose="020B0306030504020204" pitchFamily="34" charset="0"/>
            </a:endParaRPr>
          </a:p>
        </p:txBody>
      </p:sp>
      <p:sp>
        <p:nvSpPr>
          <p:cNvPr id="17" name="TextBox 16"/>
          <p:cNvSpPr txBox="1"/>
          <p:nvPr/>
        </p:nvSpPr>
        <p:spPr>
          <a:xfrm>
            <a:off x="145512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391964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638416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30’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819378"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1" name="TextBox 20"/>
          <p:cNvSpPr txBox="1"/>
          <p:nvPr/>
        </p:nvSpPr>
        <p:spPr>
          <a:xfrm>
            <a:off x="2669306" y="2010450"/>
            <a:ext cx="1939341" cy="384721"/>
          </a:xfrm>
          <a:prstGeom prst="rect">
            <a:avLst/>
          </a:prstGeom>
          <a:noFill/>
        </p:spPr>
        <p:txBody>
          <a:bodyPr wrap="square" rtlCol="0" anchor="b">
            <a:spAutoFit/>
          </a:bodyPr>
          <a:lstStyle/>
          <a:p>
            <a:pPr algn="ctr"/>
            <a:r>
              <a:rPr lang="en-US" sz="1900">
                <a:solidFill>
                  <a:schemeClr val="accent5"/>
                </a:solidFill>
                <a:latin typeface="+mj-lt"/>
                <a:ea typeface="Open Sans Light" panose="020B0306030504020204" pitchFamily="34" charset="0"/>
                <a:cs typeface="Open Sans Light" panose="020B0306030504020204" pitchFamily="34" charset="0"/>
              </a:rPr>
              <a:t>Mission &amp; Vision</a:t>
            </a:r>
            <a:endParaRPr lang="en-US" sz="1900">
              <a:solidFill>
                <a:schemeClr val="accent5"/>
              </a:solidFill>
              <a:latin typeface="+mj-lt"/>
              <a:ea typeface="Open Sans Light" panose="020B0306030504020204" pitchFamily="34" charset="0"/>
              <a:cs typeface="Open Sans Light" panose="020B0306030504020204" pitchFamily="34" charset="0"/>
            </a:endParaRPr>
          </a:p>
        </p:txBody>
      </p:sp>
      <p:sp>
        <p:nvSpPr>
          <p:cNvPr id="22" name="TextBox 21"/>
          <p:cNvSpPr txBox="1"/>
          <p:nvPr/>
        </p:nvSpPr>
        <p:spPr>
          <a:xfrm>
            <a:off x="5127226" y="2010450"/>
            <a:ext cx="1939341" cy="384721"/>
          </a:xfrm>
          <a:prstGeom prst="rect">
            <a:avLst/>
          </a:prstGeom>
          <a:noFill/>
        </p:spPr>
        <p:txBody>
          <a:bodyPr wrap="square" rtlCol="0" anchor="b">
            <a:spAutoFit/>
          </a:bodyPr>
          <a:lstStyle/>
          <a:p>
            <a:pPr algn="ctr"/>
            <a:r>
              <a:rPr lang="en-US" sz="1900">
                <a:solidFill>
                  <a:schemeClr val="accent3"/>
                </a:solidFill>
                <a:latin typeface="+mj-lt"/>
                <a:ea typeface="Open Sans Light" panose="020B0306030504020204" pitchFamily="34" charset="0"/>
                <a:cs typeface="Open Sans Light" panose="020B0306030504020204" pitchFamily="34" charset="0"/>
              </a:rPr>
              <a:t>Our Services</a:t>
            </a:r>
            <a:endParaRPr lang="en-US" sz="1900">
              <a:solidFill>
                <a:schemeClr val="accent3"/>
              </a:solidFill>
              <a:latin typeface="+mj-lt"/>
              <a:ea typeface="Open Sans Light" panose="020B0306030504020204" pitchFamily="34" charset="0"/>
              <a:cs typeface="Open Sans Light" panose="020B0306030504020204" pitchFamily="34" charset="0"/>
            </a:endParaRPr>
          </a:p>
        </p:txBody>
      </p:sp>
      <p:sp>
        <p:nvSpPr>
          <p:cNvPr id="23" name="TextBox 22"/>
          <p:cNvSpPr txBox="1"/>
          <p:nvPr/>
        </p:nvSpPr>
        <p:spPr>
          <a:xfrm>
            <a:off x="7585145" y="2010450"/>
            <a:ext cx="1939341" cy="384721"/>
          </a:xfrm>
          <a:prstGeom prst="rect">
            <a:avLst/>
          </a:prstGeom>
          <a:noFill/>
        </p:spPr>
        <p:txBody>
          <a:bodyPr wrap="square" rtlCol="0" anchor="b">
            <a:spAutoFit/>
          </a:bodyPr>
          <a:lstStyle/>
          <a:p>
            <a:pPr algn="ctr"/>
            <a:r>
              <a:rPr lang="en-US" sz="1900" smtClean="0">
                <a:solidFill>
                  <a:schemeClr val="accent2"/>
                </a:solidFill>
                <a:latin typeface="+mj-lt"/>
                <a:ea typeface="Open Sans Light" panose="020B0306030504020204" pitchFamily="34" charset="0"/>
                <a:cs typeface="Open Sans Light" panose="020B0306030504020204" pitchFamily="34" charset="0"/>
              </a:rPr>
              <a:t>Our Team</a:t>
            </a:r>
            <a:endParaRPr lang="en-US" sz="1900" dirty="0">
              <a:solidFill>
                <a:schemeClr val="accent2"/>
              </a:solidFill>
              <a:latin typeface="+mj-lt"/>
              <a:ea typeface="Open Sans Light" panose="020B0306030504020204" pitchFamily="34" charset="0"/>
              <a:cs typeface="Open Sans Light" panose="020B0306030504020204" pitchFamily="34" charset="0"/>
            </a:endParaRPr>
          </a:p>
        </p:txBody>
      </p:sp>
      <p:sp>
        <p:nvSpPr>
          <p:cNvPr id="24" name="TextBox 23"/>
          <p:cNvSpPr txBox="1"/>
          <p:nvPr/>
        </p:nvSpPr>
        <p:spPr>
          <a:xfrm>
            <a:off x="10018217" y="1718063"/>
            <a:ext cx="1939341" cy="677108"/>
          </a:xfrm>
          <a:prstGeom prst="rect">
            <a:avLst/>
          </a:prstGeom>
          <a:noFill/>
        </p:spPr>
        <p:txBody>
          <a:bodyPr wrap="square" rtlCol="0" anchor="b">
            <a:spAutoFit/>
          </a:bodyPr>
          <a:lstStyle/>
          <a:p>
            <a:pPr algn="ctr"/>
            <a:r>
              <a:rPr lang="en-US" sz="1900">
                <a:solidFill>
                  <a:schemeClr val="accent1"/>
                </a:solidFill>
                <a:latin typeface="+mj-lt"/>
                <a:ea typeface="Open Sans Light" panose="020B0306030504020204" pitchFamily="34" charset="0"/>
                <a:cs typeface="Open Sans Light" panose="020B0306030504020204" pitchFamily="34" charset="0"/>
              </a:rPr>
              <a:t>Q&amp;As / Closing </a:t>
            </a:r>
            <a:r>
              <a:rPr lang="en-US" sz="1900" smtClean="0">
                <a:solidFill>
                  <a:schemeClr val="accent1"/>
                </a:solidFill>
                <a:latin typeface="+mj-lt"/>
                <a:ea typeface="Open Sans Light" panose="020B0306030504020204" pitchFamily="34" charset="0"/>
                <a:cs typeface="Open Sans Light" panose="020B0306030504020204" pitchFamily="34" charset="0"/>
              </a:rPr>
              <a:t>Speech</a:t>
            </a:r>
            <a:endParaRPr lang="en-US" sz="1900">
              <a:solidFill>
                <a:schemeClr val="accent1"/>
              </a:solidFill>
              <a:latin typeface="+mj-lt"/>
              <a:ea typeface="Open Sans Light" panose="020B0306030504020204" pitchFamily="34" charset="0"/>
              <a:cs typeface="Open Sans Light" panose="020B0306030504020204" pitchFamily="34" charset="0"/>
            </a:endParaRPr>
          </a:p>
        </p:txBody>
      </p:sp>
      <p:sp>
        <p:nvSpPr>
          <p:cNvPr id="25" name="Rectangle 24"/>
          <p:cNvSpPr/>
          <p:nvPr/>
        </p:nvSpPr>
        <p:spPr>
          <a:xfrm>
            <a:off x="1190495" y="2605522"/>
            <a:ext cx="37652" cy="11631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6" name="Rectangle 25"/>
          <p:cNvSpPr/>
          <p:nvPr/>
        </p:nvSpPr>
        <p:spPr>
          <a:xfrm>
            <a:off x="3620150" y="2605522"/>
            <a:ext cx="37652" cy="11631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7" name="Rectangle 26"/>
          <p:cNvSpPr/>
          <p:nvPr/>
        </p:nvSpPr>
        <p:spPr>
          <a:xfrm>
            <a:off x="6081153" y="2605522"/>
            <a:ext cx="37652" cy="11631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8" name="Rectangle 27"/>
          <p:cNvSpPr/>
          <p:nvPr/>
        </p:nvSpPr>
        <p:spPr>
          <a:xfrm>
            <a:off x="8535989" y="2605522"/>
            <a:ext cx="37652" cy="11631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9" name="Rectangle 28"/>
          <p:cNvSpPr/>
          <p:nvPr/>
        </p:nvSpPr>
        <p:spPr>
          <a:xfrm>
            <a:off x="10969061" y="2605522"/>
            <a:ext cx="37652" cy="1163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0" name="TextBox 29"/>
          <p:cNvSpPr txBox="1"/>
          <p:nvPr/>
        </p:nvSpPr>
        <p:spPr>
          <a:xfrm>
            <a:off x="356869" y="3889642"/>
            <a:ext cx="1691045" cy="1200329"/>
          </a:xfrm>
          <a:prstGeom prst="rect">
            <a:avLst/>
          </a:prstGeom>
          <a:noFill/>
        </p:spPr>
        <p:txBody>
          <a:bodyPr wrap="square" rtlCol="0">
            <a:spAutoFit/>
          </a:bodyPr>
          <a:lstStyle/>
          <a:p>
            <a:pPr algn="just"/>
            <a:r>
              <a:rPr lang="en-US" sz="1200">
                <a:solidFill>
                  <a:schemeClr val="accent6"/>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endParaRPr lang="en-US" sz="1200">
              <a:solidFill>
                <a:schemeClr val="accent6"/>
              </a:solidFill>
              <a:latin typeface="+mj-lt"/>
              <a:ea typeface="Open Sans" panose="020B0606030504020204" pitchFamily="34" charset="0"/>
              <a:cs typeface="Open Sans" panose="020B0606030504020204" pitchFamily="34" charset="0"/>
            </a:endParaRPr>
          </a:p>
        </p:txBody>
      </p:sp>
      <p:sp>
        <p:nvSpPr>
          <p:cNvPr id="33" name="TextBox 32"/>
          <p:cNvSpPr txBox="1"/>
          <p:nvPr/>
        </p:nvSpPr>
        <p:spPr>
          <a:xfrm>
            <a:off x="2796299" y="3889642"/>
            <a:ext cx="1691045" cy="1200329"/>
          </a:xfrm>
          <a:prstGeom prst="rect">
            <a:avLst/>
          </a:prstGeom>
          <a:noFill/>
        </p:spPr>
        <p:txBody>
          <a:bodyPr wrap="square" rtlCol="0">
            <a:spAutoFit/>
          </a:bodyPr>
          <a:lstStyle/>
          <a:p>
            <a:pPr algn="just"/>
            <a:r>
              <a:rPr lang="en-US" sz="1200">
                <a:solidFill>
                  <a:schemeClr val="accent5"/>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endParaRPr lang="en-US" sz="1200">
              <a:solidFill>
                <a:schemeClr val="accent5"/>
              </a:solidFill>
              <a:latin typeface="+mj-lt"/>
              <a:ea typeface="Open Sans" panose="020B0606030504020204" pitchFamily="34" charset="0"/>
              <a:cs typeface="Open Sans" panose="020B0606030504020204" pitchFamily="34" charset="0"/>
            </a:endParaRPr>
          </a:p>
        </p:txBody>
      </p:sp>
      <p:sp>
        <p:nvSpPr>
          <p:cNvPr id="38" name="TextBox 37"/>
          <p:cNvSpPr txBox="1"/>
          <p:nvPr/>
        </p:nvSpPr>
        <p:spPr>
          <a:xfrm>
            <a:off x="5273829" y="3889642"/>
            <a:ext cx="1691045" cy="1200329"/>
          </a:xfrm>
          <a:prstGeom prst="rect">
            <a:avLst/>
          </a:prstGeom>
          <a:noFill/>
        </p:spPr>
        <p:txBody>
          <a:bodyPr wrap="square" rtlCol="0">
            <a:spAutoFit/>
          </a:bodyPr>
          <a:lstStyle/>
          <a:p>
            <a:pPr algn="just"/>
            <a:r>
              <a:rPr lang="en-US" sz="1200">
                <a:solidFill>
                  <a:schemeClr val="accent3"/>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endParaRPr lang="en-US" sz="1200">
              <a:solidFill>
                <a:schemeClr val="accent3"/>
              </a:solidFill>
              <a:latin typeface="+mj-lt"/>
              <a:ea typeface="Open Sans" panose="020B0606030504020204" pitchFamily="34" charset="0"/>
              <a:cs typeface="Open Sans" panose="020B0606030504020204" pitchFamily="34" charset="0"/>
            </a:endParaRPr>
          </a:p>
        </p:txBody>
      </p:sp>
      <p:sp>
        <p:nvSpPr>
          <p:cNvPr id="42" name="TextBox 41"/>
          <p:cNvSpPr txBox="1"/>
          <p:nvPr/>
        </p:nvSpPr>
        <p:spPr>
          <a:xfrm>
            <a:off x="7706737" y="3889642"/>
            <a:ext cx="1691045" cy="1200329"/>
          </a:xfrm>
          <a:prstGeom prst="rect">
            <a:avLst/>
          </a:prstGeom>
          <a:noFill/>
        </p:spPr>
        <p:txBody>
          <a:bodyPr wrap="square" rtlCol="0">
            <a:spAutoFit/>
          </a:bodyPr>
          <a:lstStyle/>
          <a:p>
            <a:pPr algn="just"/>
            <a:r>
              <a:rPr lang="en-US" sz="1200">
                <a:solidFill>
                  <a:schemeClr val="accent2"/>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endParaRPr lang="en-US" sz="1200">
              <a:solidFill>
                <a:schemeClr val="accent2"/>
              </a:solidFill>
              <a:latin typeface="+mj-lt"/>
              <a:ea typeface="Open Sans" panose="020B0606030504020204" pitchFamily="34" charset="0"/>
              <a:cs typeface="Open Sans" panose="020B0606030504020204" pitchFamily="34" charset="0"/>
            </a:endParaRPr>
          </a:p>
        </p:txBody>
      </p:sp>
      <p:sp>
        <p:nvSpPr>
          <p:cNvPr id="45" name="TextBox 44"/>
          <p:cNvSpPr txBox="1"/>
          <p:nvPr/>
        </p:nvSpPr>
        <p:spPr>
          <a:xfrm>
            <a:off x="10161092" y="3889642"/>
            <a:ext cx="1691045" cy="1200329"/>
          </a:xfrm>
          <a:prstGeom prst="rect">
            <a:avLst/>
          </a:prstGeom>
          <a:noFill/>
        </p:spPr>
        <p:txBody>
          <a:bodyPr wrap="square" rtlCol="0">
            <a:spAutoFit/>
          </a:bodyPr>
          <a:lstStyle/>
          <a:p>
            <a:pPr algn="just"/>
            <a:r>
              <a:rPr lang="en-US" sz="1200">
                <a:solidFill>
                  <a:schemeClr val="accent1"/>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endParaRPr lang="en-US" sz="1200">
              <a:solidFill>
                <a:schemeClr val="accent1"/>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7" name="Oval 6"/>
          <p:cNvSpPr/>
          <p:nvPr/>
        </p:nvSpPr>
        <p:spPr>
          <a:xfrm>
            <a:off x="1052608" y="2440752"/>
            <a:ext cx="307269" cy="3072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8" name="Oval 7"/>
          <p:cNvSpPr/>
          <p:nvPr/>
        </p:nvSpPr>
        <p:spPr>
          <a:xfrm>
            <a:off x="3485342" y="2440752"/>
            <a:ext cx="307269" cy="3072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9" name="Oval 8"/>
          <p:cNvSpPr/>
          <p:nvPr/>
        </p:nvSpPr>
        <p:spPr>
          <a:xfrm>
            <a:off x="5946345" y="2440752"/>
            <a:ext cx="307269" cy="3072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0" name="Oval 9"/>
          <p:cNvSpPr/>
          <p:nvPr/>
        </p:nvSpPr>
        <p:spPr>
          <a:xfrm>
            <a:off x="8401181" y="2440752"/>
            <a:ext cx="307269" cy="3072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1" name="Oval 10"/>
          <p:cNvSpPr/>
          <p:nvPr/>
        </p:nvSpPr>
        <p:spPr>
          <a:xfrm>
            <a:off x="10834253" y="2440752"/>
            <a:ext cx="307269" cy="307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2" name="Rectangle 11"/>
          <p:cNvSpPr/>
          <p:nvPr/>
        </p:nvSpPr>
        <p:spPr>
          <a:xfrm>
            <a:off x="1508283"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3" name="Rectangle 12"/>
          <p:cNvSpPr/>
          <p:nvPr/>
        </p:nvSpPr>
        <p:spPr>
          <a:xfrm>
            <a:off x="396912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4" name="Rectangle 13"/>
          <p:cNvSpPr/>
          <p:nvPr/>
        </p:nvSpPr>
        <p:spPr>
          <a:xfrm>
            <a:off x="642774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5" name="Rectangle 14"/>
          <p:cNvSpPr/>
          <p:nvPr/>
        </p:nvSpPr>
        <p:spPr>
          <a:xfrm>
            <a:off x="8872539"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7" name="TextBox 16"/>
          <p:cNvSpPr txBox="1"/>
          <p:nvPr/>
        </p:nvSpPr>
        <p:spPr>
          <a:xfrm>
            <a:off x="145512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391964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638416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819378"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6" name="Oval 25"/>
          <p:cNvSpPr/>
          <p:nvPr/>
        </p:nvSpPr>
        <p:spPr>
          <a:xfrm>
            <a:off x="10834253" y="4184750"/>
            <a:ext cx="307269" cy="3072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7" name="Rectangle 26"/>
          <p:cNvSpPr/>
          <p:nvPr/>
        </p:nvSpPr>
        <p:spPr>
          <a:xfrm>
            <a:off x="3969124"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8" name="Rectangle 27"/>
          <p:cNvSpPr/>
          <p:nvPr/>
        </p:nvSpPr>
        <p:spPr>
          <a:xfrm>
            <a:off x="6427744"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9" name="Rectangle 28"/>
          <p:cNvSpPr/>
          <p:nvPr/>
        </p:nvSpPr>
        <p:spPr>
          <a:xfrm>
            <a:off x="8872539"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0" name="Oval 29"/>
          <p:cNvSpPr/>
          <p:nvPr/>
        </p:nvSpPr>
        <p:spPr>
          <a:xfrm>
            <a:off x="3485342" y="4177547"/>
            <a:ext cx="307269" cy="307269"/>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1" name="Oval 30"/>
          <p:cNvSpPr/>
          <p:nvPr/>
        </p:nvSpPr>
        <p:spPr>
          <a:xfrm>
            <a:off x="5946345" y="4177547"/>
            <a:ext cx="307269" cy="30726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2" name="Oval 31"/>
          <p:cNvSpPr/>
          <p:nvPr/>
        </p:nvSpPr>
        <p:spPr>
          <a:xfrm>
            <a:off x="8401181" y="4177547"/>
            <a:ext cx="307269" cy="3072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3" name="TextBox 32"/>
          <p:cNvSpPr txBox="1"/>
          <p:nvPr/>
        </p:nvSpPr>
        <p:spPr>
          <a:xfrm>
            <a:off x="10018217" y="4612975"/>
            <a:ext cx="1939341" cy="384721"/>
          </a:xfrm>
          <a:prstGeom prst="rect">
            <a:avLst/>
          </a:prstGeom>
          <a:noFill/>
        </p:spPr>
        <p:txBody>
          <a:bodyPr wrap="square" rtlCol="0">
            <a:spAutoFit/>
          </a:bodyPr>
          <a:lstStyle/>
          <a:p>
            <a:pPr algn="ctr"/>
            <a:r>
              <a:rPr lang="en-US" sz="1900">
                <a:solidFill>
                  <a:schemeClr val="accent1"/>
                </a:solidFill>
                <a:latin typeface="+mj-lt"/>
                <a:ea typeface="Open Sans Light" panose="020B0306030504020204" pitchFamily="34" charset="0"/>
                <a:cs typeface="Open Sans Light" panose="020B0306030504020204" pitchFamily="34" charset="0"/>
              </a:rPr>
              <a:t>Our Team</a:t>
            </a:r>
            <a:endParaRPr lang="en-US" sz="1900">
              <a:solidFill>
                <a:schemeClr val="accent1"/>
              </a:solidFill>
              <a:latin typeface="+mj-lt"/>
              <a:ea typeface="Open Sans Light" panose="020B0306030504020204" pitchFamily="34" charset="0"/>
              <a:cs typeface="Open Sans Light" panose="020B0306030504020204" pitchFamily="34" charset="0"/>
            </a:endParaRPr>
          </a:p>
        </p:txBody>
      </p:sp>
      <p:sp>
        <p:nvSpPr>
          <p:cNvPr id="34" name="TextBox 33"/>
          <p:cNvSpPr txBox="1"/>
          <p:nvPr/>
        </p:nvSpPr>
        <p:spPr>
          <a:xfrm>
            <a:off x="7585145" y="4612975"/>
            <a:ext cx="1939341" cy="384721"/>
          </a:xfrm>
          <a:prstGeom prst="rect">
            <a:avLst/>
          </a:prstGeom>
          <a:noFill/>
        </p:spPr>
        <p:txBody>
          <a:bodyPr wrap="square" rtlCol="0">
            <a:spAutoFit/>
          </a:bodyPr>
          <a:lstStyle/>
          <a:p>
            <a:pPr algn="ctr"/>
            <a:r>
              <a:rPr lang="en-US" sz="1900">
                <a:solidFill>
                  <a:schemeClr val="tx2"/>
                </a:solidFill>
                <a:latin typeface="+mj-lt"/>
                <a:ea typeface="Open Sans Light" panose="020B0306030504020204" pitchFamily="34" charset="0"/>
                <a:cs typeface="Open Sans Light" panose="020B0306030504020204" pitchFamily="34" charset="0"/>
              </a:rPr>
              <a:t>Our Offices</a:t>
            </a:r>
            <a:endParaRPr lang="en-US" sz="1900">
              <a:solidFill>
                <a:schemeClr val="tx2"/>
              </a:solidFill>
              <a:latin typeface="+mj-lt"/>
              <a:ea typeface="Open Sans Light" panose="020B0306030504020204" pitchFamily="34" charset="0"/>
              <a:cs typeface="Open Sans Light" panose="020B0306030504020204" pitchFamily="34" charset="0"/>
            </a:endParaRPr>
          </a:p>
        </p:txBody>
      </p:sp>
      <p:sp>
        <p:nvSpPr>
          <p:cNvPr id="35" name="TextBox 34"/>
          <p:cNvSpPr txBox="1"/>
          <p:nvPr/>
        </p:nvSpPr>
        <p:spPr>
          <a:xfrm>
            <a:off x="5130084" y="4612975"/>
            <a:ext cx="1939341" cy="384721"/>
          </a:xfrm>
          <a:prstGeom prst="rect">
            <a:avLst/>
          </a:prstGeom>
          <a:noFill/>
        </p:spPr>
        <p:txBody>
          <a:bodyPr wrap="square" rtlCol="0">
            <a:spAutoFit/>
          </a:bodyPr>
          <a:lstStyle/>
          <a:p>
            <a:pPr algn="ctr"/>
            <a:r>
              <a:rPr lang="en-US" sz="1900" dirty="0">
                <a:solidFill>
                  <a:schemeClr val="accent6">
                    <a:lumMod val="60000"/>
                    <a:lumOff val="40000"/>
                  </a:schemeClr>
                </a:solidFill>
                <a:latin typeface="+mj-lt"/>
                <a:ea typeface="Open Sans Light" panose="020B0306030504020204" pitchFamily="34" charset="0"/>
                <a:cs typeface="Open Sans Light" panose="020B0306030504020204" pitchFamily="34" charset="0"/>
              </a:rPr>
              <a:t>Q </a:t>
            </a:r>
            <a:r>
              <a:rPr lang="en-US" sz="1900">
                <a:solidFill>
                  <a:schemeClr val="accent6">
                    <a:lumMod val="60000"/>
                    <a:lumOff val="40000"/>
                  </a:schemeClr>
                </a:solidFill>
                <a:latin typeface="+mj-lt"/>
                <a:ea typeface="Open Sans Light" panose="020B0306030504020204" pitchFamily="34" charset="0"/>
                <a:cs typeface="Open Sans Light" panose="020B0306030504020204" pitchFamily="34" charset="0"/>
              </a:rPr>
              <a:t>&amp; </a:t>
            </a:r>
            <a:r>
              <a:rPr lang="en-US" sz="1900" smtClean="0">
                <a:solidFill>
                  <a:schemeClr val="accent6">
                    <a:lumMod val="60000"/>
                    <a:lumOff val="40000"/>
                  </a:schemeClr>
                </a:solidFill>
                <a:latin typeface="+mj-lt"/>
                <a:ea typeface="Open Sans Light" panose="020B0306030504020204" pitchFamily="34" charset="0"/>
                <a:cs typeface="Open Sans Light" panose="020B0306030504020204" pitchFamily="34" charset="0"/>
              </a:rPr>
              <a:t>As</a:t>
            </a:r>
            <a:endParaRPr lang="en-US" sz="1900" dirty="0">
              <a:solidFill>
                <a:schemeClr val="accent6">
                  <a:lumMod val="60000"/>
                  <a:lumOff val="40000"/>
                </a:schemeClr>
              </a:solidFill>
              <a:latin typeface="+mj-lt"/>
              <a:ea typeface="Open Sans Light" panose="020B0306030504020204" pitchFamily="34" charset="0"/>
              <a:cs typeface="Open Sans Light" panose="020B0306030504020204" pitchFamily="34" charset="0"/>
            </a:endParaRPr>
          </a:p>
        </p:txBody>
      </p:sp>
      <p:sp>
        <p:nvSpPr>
          <p:cNvPr id="36" name="TextBox 35"/>
          <p:cNvSpPr txBox="1"/>
          <p:nvPr/>
        </p:nvSpPr>
        <p:spPr>
          <a:xfrm>
            <a:off x="2669306" y="4612975"/>
            <a:ext cx="1939341" cy="384721"/>
          </a:xfrm>
          <a:prstGeom prst="rect">
            <a:avLst/>
          </a:prstGeom>
          <a:noFill/>
        </p:spPr>
        <p:txBody>
          <a:bodyPr wrap="square" rtlCol="0">
            <a:spAutoFit/>
          </a:bodyPr>
          <a:lstStyle/>
          <a:p>
            <a:pPr algn="ctr"/>
            <a:r>
              <a:rPr lang="en-US" sz="1900">
                <a:solidFill>
                  <a:schemeClr val="accent2">
                    <a:lumMod val="75000"/>
                  </a:schemeClr>
                </a:solidFill>
                <a:latin typeface="+mj-lt"/>
                <a:ea typeface="Open Sans Light" panose="020B0306030504020204" pitchFamily="34" charset="0"/>
                <a:cs typeface="Open Sans Light" panose="020B0306030504020204" pitchFamily="34" charset="0"/>
              </a:rPr>
              <a:t>Closing Speech</a:t>
            </a:r>
            <a:endParaRPr lang="en-US" sz="1900" dirty="0">
              <a:solidFill>
                <a:schemeClr val="accent2">
                  <a:lumMod val="75000"/>
                </a:schemeClr>
              </a:solidFill>
              <a:latin typeface="+mj-lt"/>
              <a:ea typeface="Open Sans Light" panose="020B0306030504020204" pitchFamily="34" charset="0"/>
              <a:cs typeface="Open Sans Light" panose="020B0306030504020204" pitchFamily="34" charset="0"/>
            </a:endParaRPr>
          </a:p>
        </p:txBody>
      </p:sp>
      <p:sp>
        <p:nvSpPr>
          <p:cNvPr id="37" name="TextBox 36"/>
          <p:cNvSpPr txBox="1"/>
          <p:nvPr/>
        </p:nvSpPr>
        <p:spPr>
          <a:xfrm>
            <a:off x="8819378"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8" name="TextBox 37"/>
          <p:cNvSpPr txBox="1"/>
          <p:nvPr/>
        </p:nvSpPr>
        <p:spPr>
          <a:xfrm>
            <a:off x="6415190"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9" name="TextBox 38"/>
          <p:cNvSpPr txBox="1"/>
          <p:nvPr/>
        </p:nvSpPr>
        <p:spPr>
          <a:xfrm>
            <a:off x="3952018"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40" name="TextBox 39"/>
          <p:cNvSpPr txBox="1"/>
          <p:nvPr/>
        </p:nvSpPr>
        <p:spPr>
          <a:xfrm>
            <a:off x="374554" y="2010450"/>
            <a:ext cx="1663375" cy="384721"/>
          </a:xfrm>
          <a:prstGeom prst="rect">
            <a:avLst/>
          </a:prstGeom>
          <a:noFill/>
        </p:spPr>
        <p:txBody>
          <a:bodyPr wrap="square" rtlCol="0" anchor="b">
            <a:spAutoFit/>
          </a:bodyPr>
          <a:lstStyle/>
          <a:p>
            <a:pPr algn="ctr"/>
            <a:r>
              <a:rPr lang="en-US" sz="1900" smtClean="0">
                <a:solidFill>
                  <a:schemeClr val="accent6"/>
                </a:solidFill>
                <a:latin typeface="+mj-lt"/>
                <a:ea typeface="Open Sans Light" panose="020B0306030504020204" pitchFamily="34" charset="0"/>
                <a:cs typeface="Open Sans Light" panose="020B0306030504020204" pitchFamily="34" charset="0"/>
              </a:rPr>
              <a:t>Introduction</a:t>
            </a:r>
            <a:endParaRPr lang="en-US" sz="1900" dirty="0">
              <a:solidFill>
                <a:schemeClr val="accent6"/>
              </a:solidFill>
              <a:latin typeface="+mj-lt"/>
              <a:ea typeface="Open Sans Light" panose="020B0306030504020204" pitchFamily="34" charset="0"/>
              <a:cs typeface="Open Sans Light" panose="020B0306030504020204" pitchFamily="34" charset="0"/>
            </a:endParaRPr>
          </a:p>
        </p:txBody>
      </p:sp>
      <p:sp>
        <p:nvSpPr>
          <p:cNvPr id="41" name="TextBox 40"/>
          <p:cNvSpPr txBox="1"/>
          <p:nvPr/>
        </p:nvSpPr>
        <p:spPr>
          <a:xfrm>
            <a:off x="2669306" y="2010450"/>
            <a:ext cx="1939341" cy="384721"/>
          </a:xfrm>
          <a:prstGeom prst="rect">
            <a:avLst/>
          </a:prstGeom>
          <a:noFill/>
        </p:spPr>
        <p:txBody>
          <a:bodyPr wrap="square" rtlCol="0" anchor="b">
            <a:spAutoFit/>
          </a:bodyPr>
          <a:lstStyle/>
          <a:p>
            <a:pPr algn="ctr"/>
            <a:r>
              <a:rPr lang="en-US" sz="1900">
                <a:solidFill>
                  <a:schemeClr val="accent5"/>
                </a:solidFill>
                <a:latin typeface="+mj-lt"/>
                <a:ea typeface="Open Sans Light" panose="020B0306030504020204" pitchFamily="34" charset="0"/>
                <a:cs typeface="Open Sans Light" panose="020B0306030504020204" pitchFamily="34" charset="0"/>
              </a:rPr>
              <a:t>Mission &amp; Vision</a:t>
            </a:r>
            <a:endParaRPr lang="en-US" sz="1900">
              <a:solidFill>
                <a:schemeClr val="accent5"/>
              </a:solidFill>
              <a:latin typeface="+mj-lt"/>
              <a:ea typeface="Open Sans Light" panose="020B0306030504020204" pitchFamily="34" charset="0"/>
              <a:cs typeface="Open Sans Light" panose="020B0306030504020204" pitchFamily="34" charset="0"/>
            </a:endParaRPr>
          </a:p>
        </p:txBody>
      </p:sp>
      <p:sp>
        <p:nvSpPr>
          <p:cNvPr id="42" name="TextBox 41"/>
          <p:cNvSpPr txBox="1"/>
          <p:nvPr/>
        </p:nvSpPr>
        <p:spPr>
          <a:xfrm>
            <a:off x="5127226" y="2010450"/>
            <a:ext cx="1939341" cy="384721"/>
          </a:xfrm>
          <a:prstGeom prst="rect">
            <a:avLst/>
          </a:prstGeom>
          <a:noFill/>
        </p:spPr>
        <p:txBody>
          <a:bodyPr wrap="square" rtlCol="0" anchor="b">
            <a:spAutoFit/>
          </a:bodyPr>
          <a:lstStyle/>
          <a:p>
            <a:pPr algn="ctr"/>
            <a:r>
              <a:rPr lang="en-US" sz="1900">
                <a:solidFill>
                  <a:schemeClr val="accent4"/>
                </a:solidFill>
                <a:latin typeface="+mj-lt"/>
                <a:ea typeface="Open Sans Light" panose="020B0306030504020204" pitchFamily="34" charset="0"/>
                <a:cs typeface="Open Sans Light" panose="020B0306030504020204" pitchFamily="34" charset="0"/>
              </a:rPr>
              <a:t>Our Services</a:t>
            </a:r>
            <a:endParaRPr lang="en-US" sz="1900">
              <a:solidFill>
                <a:schemeClr val="accent4"/>
              </a:solidFill>
              <a:latin typeface="+mj-lt"/>
              <a:ea typeface="Open Sans Light" panose="020B0306030504020204" pitchFamily="34" charset="0"/>
              <a:cs typeface="Open Sans Light" panose="020B0306030504020204" pitchFamily="34" charset="0"/>
            </a:endParaRPr>
          </a:p>
        </p:txBody>
      </p:sp>
      <p:sp>
        <p:nvSpPr>
          <p:cNvPr id="43" name="TextBox 42"/>
          <p:cNvSpPr txBox="1"/>
          <p:nvPr/>
        </p:nvSpPr>
        <p:spPr>
          <a:xfrm>
            <a:off x="7585145" y="2010450"/>
            <a:ext cx="1939341" cy="384721"/>
          </a:xfrm>
          <a:prstGeom prst="rect">
            <a:avLst/>
          </a:prstGeom>
          <a:noFill/>
        </p:spPr>
        <p:txBody>
          <a:bodyPr wrap="square" rtlCol="0" anchor="b">
            <a:spAutoFit/>
          </a:bodyPr>
          <a:lstStyle/>
          <a:p>
            <a:pPr algn="ctr"/>
            <a:r>
              <a:rPr lang="en-US" sz="1900">
                <a:solidFill>
                  <a:schemeClr val="accent3"/>
                </a:solidFill>
                <a:latin typeface="+mj-lt"/>
                <a:ea typeface="Open Sans Light" panose="020B0306030504020204" pitchFamily="34" charset="0"/>
                <a:cs typeface="Open Sans Light" panose="020B0306030504020204" pitchFamily="34" charset="0"/>
              </a:rPr>
              <a:t>Company Profile</a:t>
            </a:r>
            <a:endParaRPr lang="en-US" sz="1900">
              <a:solidFill>
                <a:schemeClr val="accent3"/>
              </a:solidFill>
              <a:latin typeface="+mj-lt"/>
              <a:ea typeface="Open Sans Light" panose="020B0306030504020204" pitchFamily="34" charset="0"/>
              <a:cs typeface="Open Sans Light" panose="020B0306030504020204" pitchFamily="34" charset="0"/>
            </a:endParaRPr>
          </a:p>
        </p:txBody>
      </p:sp>
      <p:sp>
        <p:nvSpPr>
          <p:cNvPr id="44" name="TextBox 43"/>
          <p:cNvSpPr txBox="1"/>
          <p:nvPr/>
        </p:nvSpPr>
        <p:spPr>
          <a:xfrm>
            <a:off x="10018217" y="2010450"/>
            <a:ext cx="1939341" cy="384721"/>
          </a:xfrm>
          <a:prstGeom prst="rect">
            <a:avLst/>
          </a:prstGeom>
          <a:noFill/>
        </p:spPr>
        <p:txBody>
          <a:bodyPr wrap="square" rtlCol="0" anchor="b">
            <a:spAutoFit/>
          </a:bodyPr>
          <a:lstStyle/>
          <a:p>
            <a:pPr algn="ctr"/>
            <a:r>
              <a:rPr lang="en-US" sz="1900">
                <a:solidFill>
                  <a:schemeClr val="accent2"/>
                </a:solidFill>
                <a:latin typeface="+mj-lt"/>
                <a:ea typeface="Open Sans Light" panose="020B0306030504020204" pitchFamily="34" charset="0"/>
                <a:cs typeface="Open Sans Light" panose="020B0306030504020204" pitchFamily="34" charset="0"/>
              </a:rPr>
              <a:t>Project Portfolio</a:t>
            </a:r>
            <a:endParaRPr lang="en-US" sz="1900">
              <a:solidFill>
                <a:schemeClr val="accent2"/>
              </a:solidFill>
              <a:latin typeface="+mj-lt"/>
              <a:ea typeface="Open Sans Light" panose="020B0306030504020204" pitchFamily="34" charset="0"/>
              <a:cs typeface="Open Sans Light" panose="020B0306030504020204" pitchFamily="34" charset="0"/>
            </a:endParaRPr>
          </a:p>
        </p:txBody>
      </p:sp>
      <p:sp>
        <p:nvSpPr>
          <p:cNvPr id="54" name="Rectangle 53"/>
          <p:cNvSpPr/>
          <p:nvPr/>
        </p:nvSpPr>
        <p:spPr>
          <a:xfrm rot="5400000">
            <a:off x="10438699" y="3489045"/>
            <a:ext cx="1115568"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7" name="Freeform 6"/>
          <p:cNvSpPr/>
          <p:nvPr/>
        </p:nvSpPr>
        <p:spPr>
          <a:xfrm>
            <a:off x="8586064" y="2062967"/>
            <a:ext cx="2335547" cy="370061"/>
          </a:xfrm>
          <a:custGeom>
            <a:avLst/>
            <a:gdLst>
              <a:gd name="connsiteX0" fmla="*/ 0 w 2335546"/>
              <a:gd name="connsiteY0" fmla="*/ 0 h 370061"/>
              <a:gd name="connsiteX1" fmla="*/ 2335546 w 2335546"/>
              <a:gd name="connsiteY1" fmla="*/ 0 h 370061"/>
              <a:gd name="connsiteX2" fmla="*/ 2141431 w 2335546"/>
              <a:gd name="connsiteY2" fmla="*/ 370061 h 370061"/>
              <a:gd name="connsiteX3" fmla="*/ 370061 w 2335546"/>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335546" h="370061">
                <a:moveTo>
                  <a:pt x="0" y="0"/>
                </a:moveTo>
                <a:lnTo>
                  <a:pt x="2335546" y="0"/>
                </a:lnTo>
                <a:lnTo>
                  <a:pt x="2141431" y="370061"/>
                </a:lnTo>
                <a:lnTo>
                  <a:pt x="370061" y="3700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endParaRPr lang="en-US" b="1">
              <a:solidFill>
                <a:prstClr val="white"/>
              </a:solidFill>
              <a:latin typeface="+mj-lt"/>
            </a:endParaRPr>
          </a:p>
        </p:txBody>
      </p:sp>
      <p:sp>
        <p:nvSpPr>
          <p:cNvPr id="9" name="Text Placeholder 7"/>
          <p:cNvSpPr txBox="1"/>
          <p:nvPr/>
        </p:nvSpPr>
        <p:spPr>
          <a:xfrm>
            <a:off x="8203858" y="134020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9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04</a:t>
            </a:r>
            <a:endParaRPr lang="en-US" dirty="0">
              <a:solidFill>
                <a:schemeClr val="tx1"/>
              </a:solidFill>
              <a:latin typeface="+mj-lt"/>
            </a:endParaRPr>
          </a:p>
        </p:txBody>
      </p:sp>
      <p:sp>
        <p:nvSpPr>
          <p:cNvPr id="10" name="Freeform 9"/>
          <p:cNvSpPr/>
          <p:nvPr/>
        </p:nvSpPr>
        <p:spPr>
          <a:xfrm>
            <a:off x="6003556" y="2538487"/>
            <a:ext cx="2270851" cy="370061"/>
          </a:xfrm>
          <a:custGeom>
            <a:avLst/>
            <a:gdLst>
              <a:gd name="connsiteX0" fmla="*/ 0 w 2270850"/>
              <a:gd name="connsiteY0" fmla="*/ 0 h 370061"/>
              <a:gd name="connsiteX1" fmla="*/ 2270850 w 2270850"/>
              <a:gd name="connsiteY1" fmla="*/ 0 h 370061"/>
              <a:gd name="connsiteX2" fmla="*/ 2033193 w 2270850"/>
              <a:gd name="connsiteY2" fmla="*/ 370061 h 370061"/>
              <a:gd name="connsiteX3" fmla="*/ 370061 w 2270850"/>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0850" h="370061">
                <a:moveTo>
                  <a:pt x="0" y="0"/>
                </a:moveTo>
                <a:lnTo>
                  <a:pt x="2270850" y="0"/>
                </a:lnTo>
                <a:lnTo>
                  <a:pt x="2033193" y="370061"/>
                </a:lnTo>
                <a:lnTo>
                  <a:pt x="370061" y="3700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endParaRPr lang="en-US" b="1">
              <a:solidFill>
                <a:prstClr val="white"/>
              </a:solidFill>
              <a:latin typeface="+mj-lt"/>
            </a:endParaRPr>
          </a:p>
        </p:txBody>
      </p:sp>
      <p:sp>
        <p:nvSpPr>
          <p:cNvPr id="12" name="Text Placeholder 7"/>
          <p:cNvSpPr txBox="1"/>
          <p:nvPr/>
        </p:nvSpPr>
        <p:spPr>
          <a:xfrm>
            <a:off x="5556654" y="181572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9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03</a:t>
            </a:r>
            <a:endParaRPr lang="en-US" dirty="0">
              <a:solidFill>
                <a:schemeClr val="tx1"/>
              </a:solidFill>
              <a:latin typeface="+mj-lt"/>
            </a:endParaRPr>
          </a:p>
        </p:txBody>
      </p:sp>
      <p:sp>
        <p:nvSpPr>
          <p:cNvPr id="13" name="Freeform 12"/>
          <p:cNvSpPr/>
          <p:nvPr/>
        </p:nvSpPr>
        <p:spPr>
          <a:xfrm>
            <a:off x="3527609" y="3014007"/>
            <a:ext cx="2309555" cy="370061"/>
          </a:xfrm>
          <a:custGeom>
            <a:avLst/>
            <a:gdLst>
              <a:gd name="connsiteX0" fmla="*/ 11896 w 2309555"/>
              <a:gd name="connsiteY0" fmla="*/ 0 h 370061"/>
              <a:gd name="connsiteX1" fmla="*/ 2309555 w 2309555"/>
              <a:gd name="connsiteY1" fmla="*/ 0 h 370061"/>
              <a:gd name="connsiteX2" fmla="*/ 2071898 w 2309555"/>
              <a:gd name="connsiteY2" fmla="*/ 370061 h 370061"/>
              <a:gd name="connsiteX3" fmla="*/ 351536 w 2309555"/>
              <a:gd name="connsiteY3" fmla="*/ 370061 h 370061"/>
              <a:gd name="connsiteX4" fmla="*/ 0 w 2309555"/>
              <a:gd name="connsiteY4" fmla="*/ 18525 h 37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555" h="370061">
                <a:moveTo>
                  <a:pt x="11896" y="0"/>
                </a:moveTo>
                <a:lnTo>
                  <a:pt x="2309555" y="0"/>
                </a:lnTo>
                <a:lnTo>
                  <a:pt x="2071898" y="370061"/>
                </a:lnTo>
                <a:lnTo>
                  <a:pt x="351536" y="370061"/>
                </a:lnTo>
                <a:lnTo>
                  <a:pt x="0" y="185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endParaRPr lang="en-US" b="1">
              <a:solidFill>
                <a:prstClr val="white"/>
              </a:solidFill>
              <a:latin typeface="+mj-lt"/>
            </a:endParaRPr>
          </a:p>
        </p:txBody>
      </p:sp>
      <p:sp>
        <p:nvSpPr>
          <p:cNvPr id="15" name="Text Placeholder 7"/>
          <p:cNvSpPr txBox="1"/>
          <p:nvPr/>
        </p:nvSpPr>
        <p:spPr>
          <a:xfrm>
            <a:off x="3119410" y="229124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9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02</a:t>
            </a:r>
            <a:endParaRPr lang="en-US" dirty="0">
              <a:solidFill>
                <a:schemeClr val="tx1"/>
              </a:solidFill>
              <a:latin typeface="+mj-lt"/>
            </a:endParaRPr>
          </a:p>
        </p:txBody>
      </p:sp>
      <p:sp>
        <p:nvSpPr>
          <p:cNvPr id="16" name="Freeform 15"/>
          <p:cNvSpPr/>
          <p:nvPr/>
        </p:nvSpPr>
        <p:spPr>
          <a:xfrm>
            <a:off x="1248943" y="3489523"/>
            <a:ext cx="2279981" cy="370061"/>
          </a:xfrm>
          <a:custGeom>
            <a:avLst/>
            <a:gdLst>
              <a:gd name="connsiteX0" fmla="*/ 0 w 2279981"/>
              <a:gd name="connsiteY0" fmla="*/ 0 h 370061"/>
              <a:gd name="connsiteX1" fmla="*/ 2279981 w 2279981"/>
              <a:gd name="connsiteY1" fmla="*/ 0 h 370061"/>
              <a:gd name="connsiteX2" fmla="*/ 2042324 w 2279981"/>
              <a:gd name="connsiteY2" fmla="*/ 370061 h 370061"/>
              <a:gd name="connsiteX3" fmla="*/ 370061 w 2279981"/>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9981" h="370061">
                <a:moveTo>
                  <a:pt x="0" y="0"/>
                </a:moveTo>
                <a:lnTo>
                  <a:pt x="2279981" y="0"/>
                </a:lnTo>
                <a:lnTo>
                  <a:pt x="2042324" y="370061"/>
                </a:lnTo>
                <a:lnTo>
                  <a:pt x="370061" y="3700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endParaRPr lang="en-US" b="1">
              <a:solidFill>
                <a:prstClr val="white"/>
              </a:solidFill>
              <a:latin typeface="+mj-lt"/>
            </a:endParaRPr>
          </a:p>
        </p:txBody>
      </p:sp>
      <p:sp>
        <p:nvSpPr>
          <p:cNvPr id="18" name="Text Placeholder 7"/>
          <p:cNvSpPr txBox="1"/>
          <p:nvPr/>
        </p:nvSpPr>
        <p:spPr>
          <a:xfrm>
            <a:off x="811174" y="276676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9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01</a:t>
            </a:r>
            <a:endParaRPr lang="en-US" dirty="0">
              <a:solidFill>
                <a:schemeClr val="tx1"/>
              </a:solidFill>
              <a:latin typeface="+mj-lt"/>
            </a:endParaRPr>
          </a:p>
        </p:txBody>
      </p:sp>
      <p:cxnSp>
        <p:nvCxnSpPr>
          <p:cNvPr id="20" name="Straight Connector 19"/>
          <p:cNvCxnSpPr/>
          <p:nvPr/>
        </p:nvCxnSpPr>
        <p:spPr>
          <a:xfrm>
            <a:off x="1087958" y="3316310"/>
            <a:ext cx="1261313" cy="131374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40225" y="2837290"/>
            <a:ext cx="1696233" cy="176675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6012" y="2370343"/>
            <a:ext cx="2145875" cy="223508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91465" y="1852031"/>
            <a:ext cx="2667147" cy="277802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4601031"/>
            <a:ext cx="12192000" cy="0"/>
          </a:xfrm>
          <a:prstGeom prst="line">
            <a:avLst/>
          </a:prstGeom>
          <a:ln w="19050">
            <a:solidFill>
              <a:srgbClr val="BFBFBF"/>
            </a:solidFill>
            <a:prstDash val="sysDash"/>
            <a:bevel/>
          </a:ln>
        </p:spPr>
      </p:cxnSp>
      <p:sp>
        <p:nvSpPr>
          <p:cNvPr id="44" name="Oval 43"/>
          <p:cNvSpPr/>
          <p:nvPr/>
        </p:nvSpPr>
        <p:spPr>
          <a:xfrm>
            <a:off x="2237754" y="4511815"/>
            <a:ext cx="217548" cy="2175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923838" y="4511815"/>
            <a:ext cx="217548" cy="217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7897949" y="4511815"/>
            <a:ext cx="217548" cy="217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10916447" y="4511815"/>
            <a:ext cx="217548" cy="217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3" name="Group 62"/>
          <p:cNvGrpSpPr/>
          <p:nvPr/>
        </p:nvGrpSpPr>
        <p:grpSpPr>
          <a:xfrm>
            <a:off x="2365579" y="3941081"/>
            <a:ext cx="683889" cy="369332"/>
            <a:chOff x="2365579" y="3941081"/>
            <a:chExt cx="683889" cy="369332"/>
          </a:xfrm>
        </p:grpSpPr>
        <p:grpSp>
          <p:nvGrpSpPr>
            <p:cNvPr id="61" name="Group 60"/>
            <p:cNvGrpSpPr/>
            <p:nvPr/>
          </p:nvGrpSpPr>
          <p:grpSpPr>
            <a:xfrm>
              <a:off x="2365579" y="3974689"/>
              <a:ext cx="207610" cy="302118"/>
              <a:chOff x="11374791" y="1731593"/>
              <a:chExt cx="335391" cy="488068"/>
            </a:xfrm>
            <a:solidFill>
              <a:schemeClr val="bg1">
                <a:lumMod val="65000"/>
              </a:schemeClr>
            </a:solidFill>
          </p:grpSpPr>
          <p:sp>
            <p:nvSpPr>
              <p:cNvPr id="52" name="AutoShape 60"/>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3" name="AutoShape 61"/>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4" name="AutoShape 62"/>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5" name="AutoShape 63"/>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6" name="AutoShape 64"/>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7" name="AutoShape 65"/>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8" name="AutoShape 66"/>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59" name="AutoShape 67"/>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60" name="AutoShape 68"/>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grpSp>
        <p:sp>
          <p:nvSpPr>
            <p:cNvPr id="62" name="TextBox 61"/>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10’</a:t>
              </a:r>
              <a:endParaRPr lang="en-US">
                <a:solidFill>
                  <a:schemeClr val="bg1">
                    <a:lumMod val="50000"/>
                  </a:schemeClr>
                </a:solidFill>
              </a:endParaRPr>
            </a:p>
          </p:txBody>
        </p:sp>
      </p:grpSp>
      <p:grpSp>
        <p:nvGrpSpPr>
          <p:cNvPr id="64" name="Group 63"/>
          <p:cNvGrpSpPr/>
          <p:nvPr/>
        </p:nvGrpSpPr>
        <p:grpSpPr>
          <a:xfrm>
            <a:off x="4643326" y="3492211"/>
            <a:ext cx="683889" cy="369332"/>
            <a:chOff x="2365579" y="3941081"/>
            <a:chExt cx="683889" cy="369332"/>
          </a:xfrm>
        </p:grpSpPr>
        <p:grpSp>
          <p:nvGrpSpPr>
            <p:cNvPr id="65" name="Group 64"/>
            <p:cNvGrpSpPr/>
            <p:nvPr/>
          </p:nvGrpSpPr>
          <p:grpSpPr>
            <a:xfrm>
              <a:off x="2365579" y="3974689"/>
              <a:ext cx="207610" cy="302118"/>
              <a:chOff x="11374791" y="1731593"/>
              <a:chExt cx="335391" cy="488068"/>
            </a:xfrm>
            <a:solidFill>
              <a:schemeClr val="bg1">
                <a:lumMod val="65000"/>
              </a:schemeClr>
            </a:solidFill>
          </p:grpSpPr>
          <p:sp>
            <p:nvSpPr>
              <p:cNvPr id="67" name="AutoShape 60"/>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68" name="AutoShape 61"/>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69" name="AutoShape 62"/>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0" name="AutoShape 63"/>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1" name="AutoShape 64"/>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2" name="AutoShape 65"/>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3" name="AutoShape 66"/>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4" name="AutoShape 67"/>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75" name="AutoShape 68"/>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grpSp>
        <p:sp>
          <p:nvSpPr>
            <p:cNvPr id="66" name="TextBox 65"/>
            <p:cNvSpPr txBox="1"/>
            <p:nvPr/>
          </p:nvSpPr>
          <p:spPr>
            <a:xfrm>
              <a:off x="2573056" y="3941081"/>
              <a:ext cx="476412" cy="369332"/>
            </a:xfrm>
            <a:prstGeom prst="rect">
              <a:avLst/>
            </a:prstGeom>
            <a:noFill/>
          </p:spPr>
          <p:txBody>
            <a:bodyPr wrap="none" rtlCol="0" anchor="ctr">
              <a:spAutoFit/>
            </a:bodyPr>
            <a:lstStyle/>
            <a:p>
              <a:r>
                <a:rPr lang="en-US">
                  <a:solidFill>
                    <a:schemeClr val="bg1">
                      <a:lumMod val="50000"/>
                    </a:schemeClr>
                  </a:solidFill>
                </a:rPr>
                <a:t>2</a:t>
              </a:r>
              <a:r>
                <a:rPr lang="en-US" smtClean="0">
                  <a:solidFill>
                    <a:schemeClr val="bg1">
                      <a:lumMod val="50000"/>
                    </a:schemeClr>
                  </a:solidFill>
                </a:rPr>
                <a:t>0’</a:t>
              </a:r>
              <a:endParaRPr lang="en-US">
                <a:solidFill>
                  <a:schemeClr val="bg1">
                    <a:lumMod val="50000"/>
                  </a:schemeClr>
                </a:solidFill>
              </a:endParaRPr>
            </a:p>
          </p:txBody>
        </p:sp>
      </p:grpSp>
      <p:grpSp>
        <p:nvGrpSpPr>
          <p:cNvPr id="76" name="Group 75"/>
          <p:cNvGrpSpPr/>
          <p:nvPr/>
        </p:nvGrpSpPr>
        <p:grpSpPr>
          <a:xfrm>
            <a:off x="7152144" y="3013608"/>
            <a:ext cx="683889" cy="369332"/>
            <a:chOff x="2365579" y="3941081"/>
            <a:chExt cx="683889" cy="369332"/>
          </a:xfrm>
        </p:grpSpPr>
        <p:grpSp>
          <p:nvGrpSpPr>
            <p:cNvPr id="77" name="Group 76"/>
            <p:cNvGrpSpPr/>
            <p:nvPr/>
          </p:nvGrpSpPr>
          <p:grpSpPr>
            <a:xfrm>
              <a:off x="2365579" y="3974689"/>
              <a:ext cx="207610" cy="302118"/>
              <a:chOff x="11374791" y="1731593"/>
              <a:chExt cx="335391" cy="488068"/>
            </a:xfrm>
            <a:solidFill>
              <a:schemeClr val="bg1">
                <a:lumMod val="65000"/>
              </a:schemeClr>
            </a:solidFill>
          </p:grpSpPr>
          <p:sp>
            <p:nvSpPr>
              <p:cNvPr id="79" name="AutoShape 60"/>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0" name="AutoShape 61"/>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1" name="AutoShape 62"/>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2" name="AutoShape 63"/>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3" name="AutoShape 64"/>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4" name="AutoShape 65"/>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5" name="AutoShape 66"/>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6" name="AutoShape 67"/>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87" name="AutoShape 68"/>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grpSp>
        <p:sp>
          <p:nvSpPr>
            <p:cNvPr id="78" name="TextBox 77"/>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15’</a:t>
              </a:r>
              <a:endParaRPr lang="en-US">
                <a:solidFill>
                  <a:schemeClr val="bg1">
                    <a:lumMod val="50000"/>
                  </a:schemeClr>
                </a:solidFill>
              </a:endParaRPr>
            </a:p>
          </p:txBody>
        </p:sp>
      </p:grpSp>
      <p:grpSp>
        <p:nvGrpSpPr>
          <p:cNvPr id="88" name="Group 87"/>
          <p:cNvGrpSpPr/>
          <p:nvPr/>
        </p:nvGrpSpPr>
        <p:grpSpPr>
          <a:xfrm>
            <a:off x="9624392" y="2536784"/>
            <a:ext cx="683889" cy="369332"/>
            <a:chOff x="2365579" y="3941081"/>
            <a:chExt cx="683889" cy="369332"/>
          </a:xfrm>
        </p:grpSpPr>
        <p:grpSp>
          <p:nvGrpSpPr>
            <p:cNvPr id="89" name="Group 88"/>
            <p:cNvGrpSpPr/>
            <p:nvPr/>
          </p:nvGrpSpPr>
          <p:grpSpPr>
            <a:xfrm>
              <a:off x="2365579" y="3974689"/>
              <a:ext cx="207610" cy="302118"/>
              <a:chOff x="11374791" y="1731593"/>
              <a:chExt cx="335391" cy="488068"/>
            </a:xfrm>
            <a:solidFill>
              <a:schemeClr val="bg1">
                <a:lumMod val="65000"/>
              </a:schemeClr>
            </a:solidFill>
          </p:grpSpPr>
          <p:sp>
            <p:nvSpPr>
              <p:cNvPr id="91" name="AutoShape 60"/>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2" name="AutoShape 61"/>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3" name="AutoShape 62"/>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4" name="AutoShape 63"/>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5" name="AutoShape 64"/>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6" name="AutoShape 65"/>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7" name="AutoShape 66"/>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8" name="AutoShape 67"/>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99" name="AutoShape 68"/>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grpSp>
        <p:sp>
          <p:nvSpPr>
            <p:cNvPr id="90" name="TextBox 89"/>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20’</a:t>
              </a:r>
              <a:endParaRPr lang="en-US">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1"/>
          <p:cNvGrpSpPr/>
          <p:nvPr/>
        </p:nvGrpSpPr>
        <p:grpSpPr>
          <a:xfrm>
            <a:off x="2444749" y="2495023"/>
            <a:ext cx="1634463" cy="1014232"/>
            <a:chOff x="0" y="0"/>
            <a:chExt cx="1634460" cy="1014229"/>
          </a:xfrm>
        </p:grpSpPr>
        <p:sp>
          <p:nvSpPr>
            <p:cNvPr id="6" name="Shape 129"/>
            <p:cNvSpPr/>
            <p:nvPr/>
          </p:nvSpPr>
          <p:spPr>
            <a:xfrm>
              <a:off x="-1" y="-1"/>
              <a:ext cx="1507463" cy="849097"/>
            </a:xfrm>
            <a:prstGeom prst="rect">
              <a:avLst/>
            </a:prstGeom>
            <a:noFill/>
            <a:ln w="28575" cap="flat">
              <a:solidFill>
                <a:schemeClr val="accent6"/>
              </a:solidFill>
              <a:prstDash val="solid"/>
              <a:miter lim="400000"/>
            </a:ln>
            <a:effectLst/>
          </p:spPr>
          <p:txBody>
            <a:bodyPr wrap="square" lIns="45719" tIns="182880" rIns="45719" bIns="45719" numCol="1" anchor="t">
              <a:noAutofit/>
            </a:bodyPr>
            <a:lstStyle/>
            <a:p>
              <a:pPr algn="ctr"/>
              <a:r>
                <a:rPr lang="en-US" b="1">
                  <a:solidFill>
                    <a:schemeClr val="accent6"/>
                  </a:solidFill>
                  <a:latin typeface="+mj-lt"/>
                  <a:ea typeface="Helvetica"/>
                  <a:cs typeface="Helvetica"/>
                  <a:sym typeface="Helvetica"/>
                </a:rPr>
                <a:t>Introduction</a:t>
              </a:r>
              <a:endParaRPr>
                <a:solidFill>
                  <a:schemeClr val="accent6"/>
                </a:solidFill>
                <a:latin typeface="+mj-lt"/>
              </a:endParaRPr>
            </a:p>
          </p:txBody>
        </p:sp>
        <p:sp>
          <p:nvSpPr>
            <p:cNvPr id="7" name="Shape 130"/>
            <p:cNvSpPr/>
            <p:nvPr/>
          </p:nvSpPr>
          <p:spPr>
            <a:xfrm>
              <a:off x="418331" y="683961"/>
              <a:ext cx="1216130" cy="330269"/>
            </a:xfrm>
            <a:prstGeom prst="rect">
              <a:avLst/>
            </a:prstGeom>
            <a:solidFill>
              <a:schemeClr val="accent6"/>
            </a:solidFill>
            <a:ln w="12700" cap="flat">
              <a:noFill/>
              <a:miter lim="400000"/>
            </a:ln>
            <a:effectLst/>
          </p:spPr>
          <p:txBody>
            <a:bodyPr wrap="square" lIns="45719" tIns="0" rIns="45719" bIns="0" numCol="1" anchor="ctr">
              <a:noAutofit/>
            </a:bodyPr>
            <a:lstStyle/>
            <a:p>
              <a:pPr algn="ctr"/>
              <a:r>
                <a:rPr lang="en-US" smtClean="0">
                  <a:solidFill>
                    <a:schemeClr val="bg1"/>
                  </a:solidFill>
                  <a:latin typeface="+mj-lt"/>
                  <a:ea typeface="Helvetica"/>
                  <a:cs typeface="Helvetica"/>
                  <a:sym typeface="Helvetica"/>
                </a:rPr>
                <a:t>08.00 </a:t>
              </a:r>
              <a:r>
                <a:rPr lang="en-US" smtClean="0">
                  <a:solidFill>
                    <a:schemeClr val="bg1"/>
                  </a:solidFill>
                  <a:latin typeface="+mj-lt"/>
                </a:rPr>
                <a:t>am</a:t>
              </a:r>
              <a:endParaRPr lang="en-US">
                <a:solidFill>
                  <a:schemeClr val="bg1"/>
                </a:solidFill>
                <a:latin typeface="+mj-lt"/>
                <a:ea typeface="Helvetica"/>
                <a:cs typeface="Helvetica"/>
                <a:sym typeface="Helvetica"/>
              </a:endParaRPr>
            </a:p>
          </p:txBody>
        </p:sp>
      </p:grpSp>
      <p:grpSp>
        <p:nvGrpSpPr>
          <p:cNvPr id="9" name="Group 137"/>
          <p:cNvGrpSpPr/>
          <p:nvPr/>
        </p:nvGrpSpPr>
        <p:grpSpPr>
          <a:xfrm>
            <a:off x="6266972" y="2495023"/>
            <a:ext cx="1634463" cy="1014232"/>
            <a:chOff x="0" y="0"/>
            <a:chExt cx="1634460" cy="1014229"/>
          </a:xfrm>
        </p:grpSpPr>
        <p:sp>
          <p:nvSpPr>
            <p:cNvPr id="12" name="Shape 135"/>
            <p:cNvSpPr/>
            <p:nvPr/>
          </p:nvSpPr>
          <p:spPr>
            <a:xfrm>
              <a:off x="-1" y="-1"/>
              <a:ext cx="1507463" cy="849097"/>
            </a:xfrm>
            <a:prstGeom prst="rect">
              <a:avLst/>
            </a:prstGeom>
            <a:noFill/>
            <a:ln w="28575" cap="flat">
              <a:solidFill>
                <a:schemeClr val="accent4"/>
              </a:solidFill>
              <a:prstDash val="solid"/>
              <a:miter lim="400000"/>
            </a:ln>
            <a:effectLst/>
          </p:spPr>
          <p:txBody>
            <a:bodyPr wrap="square" lIns="45719" tIns="182880" rIns="45719" bIns="45719" numCol="1" anchor="t">
              <a:noAutofit/>
            </a:bodyPr>
            <a:lstStyle/>
            <a:p>
              <a:pPr algn="ctr"/>
              <a:r>
                <a:rPr lang="id-ID" b="1">
                  <a:solidFill>
                    <a:schemeClr val="accent4"/>
                  </a:solidFill>
                </a:rPr>
                <a:t>Our Services</a:t>
              </a:r>
              <a:endParaRPr b="1">
                <a:solidFill>
                  <a:schemeClr val="accent4"/>
                </a:solidFill>
                <a:latin typeface="+mj-lt"/>
              </a:endParaRPr>
            </a:p>
          </p:txBody>
        </p:sp>
        <p:sp>
          <p:nvSpPr>
            <p:cNvPr id="13" name="Shape 136"/>
            <p:cNvSpPr/>
            <p:nvPr/>
          </p:nvSpPr>
          <p:spPr>
            <a:xfrm>
              <a:off x="418331" y="683961"/>
              <a:ext cx="1216130" cy="330269"/>
            </a:xfrm>
            <a:prstGeom prst="rect">
              <a:avLst/>
            </a:prstGeom>
            <a:solidFill>
              <a:schemeClr val="accent4"/>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09:15 am</a:t>
              </a:r>
              <a:endParaRPr lang="en-US">
                <a:solidFill>
                  <a:srgbClr val="FFFFFF"/>
                </a:solidFill>
                <a:latin typeface="+mj-lt"/>
                <a:ea typeface="Helvetica"/>
                <a:cs typeface="Helvetica"/>
                <a:sym typeface="Helvetica"/>
              </a:endParaRPr>
            </a:p>
          </p:txBody>
        </p:sp>
      </p:grpSp>
      <p:grpSp>
        <p:nvGrpSpPr>
          <p:cNvPr id="15" name="Group 143"/>
          <p:cNvGrpSpPr/>
          <p:nvPr/>
        </p:nvGrpSpPr>
        <p:grpSpPr>
          <a:xfrm>
            <a:off x="6266972" y="4193220"/>
            <a:ext cx="1634463" cy="1014232"/>
            <a:chOff x="0" y="0"/>
            <a:chExt cx="1634460" cy="1014230"/>
          </a:xfrm>
        </p:grpSpPr>
        <p:sp>
          <p:nvSpPr>
            <p:cNvPr id="18" name="Shape 141"/>
            <p:cNvSpPr/>
            <p:nvPr/>
          </p:nvSpPr>
          <p:spPr>
            <a:xfrm>
              <a:off x="-1" y="0"/>
              <a:ext cx="1507463" cy="849096"/>
            </a:xfrm>
            <a:prstGeom prst="rect">
              <a:avLst/>
            </a:prstGeom>
            <a:noFill/>
            <a:ln w="28575" cap="flat">
              <a:solidFill>
                <a:schemeClr val="accent1"/>
              </a:solidFill>
              <a:prstDash val="solid"/>
              <a:miter lim="400000"/>
            </a:ln>
            <a:effectLst/>
          </p:spPr>
          <p:txBody>
            <a:bodyPr wrap="square" lIns="45719" tIns="91440" rIns="45719" bIns="45719" numCol="1" anchor="t">
              <a:noAutofit/>
            </a:bodyPr>
            <a:lstStyle/>
            <a:p>
              <a:pPr algn="ctr"/>
              <a:r>
                <a:rPr lang="en-US" b="1" smtClean="0">
                  <a:solidFill>
                    <a:schemeClr val="accent1"/>
                  </a:solidFill>
                  <a:latin typeface="+mj-lt"/>
                </a:rPr>
                <a:t>Q&amp;As / Closure</a:t>
              </a:r>
              <a:endParaRPr b="1">
                <a:solidFill>
                  <a:schemeClr val="accent1"/>
                </a:solidFill>
                <a:latin typeface="+mj-lt"/>
              </a:endParaRPr>
            </a:p>
          </p:txBody>
        </p:sp>
        <p:sp>
          <p:nvSpPr>
            <p:cNvPr id="19" name="Shape 142"/>
            <p:cNvSpPr/>
            <p:nvPr/>
          </p:nvSpPr>
          <p:spPr>
            <a:xfrm>
              <a:off x="418331" y="683962"/>
              <a:ext cx="1216130" cy="330269"/>
            </a:xfrm>
            <a:prstGeom prst="rect">
              <a:avLst/>
            </a:prstGeom>
            <a:solidFill>
              <a:schemeClr val="accent1"/>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12:00 am</a:t>
              </a:r>
              <a:endParaRPr lang="en-US">
                <a:solidFill>
                  <a:srgbClr val="FFFFFF"/>
                </a:solidFill>
                <a:latin typeface="+mj-lt"/>
                <a:ea typeface="Helvetica"/>
                <a:cs typeface="Helvetica"/>
                <a:sym typeface="Helvetica"/>
              </a:endParaRPr>
            </a:p>
          </p:txBody>
        </p:sp>
      </p:grpSp>
      <p:grpSp>
        <p:nvGrpSpPr>
          <p:cNvPr id="21" name="Group 149"/>
          <p:cNvGrpSpPr/>
          <p:nvPr/>
        </p:nvGrpSpPr>
        <p:grpSpPr>
          <a:xfrm>
            <a:off x="4355861" y="2408360"/>
            <a:ext cx="1634463" cy="1014232"/>
            <a:chOff x="0" y="0"/>
            <a:chExt cx="1634460" cy="1014229"/>
          </a:xfrm>
        </p:grpSpPr>
        <p:sp>
          <p:nvSpPr>
            <p:cNvPr id="24" name="Shape 147"/>
            <p:cNvSpPr/>
            <p:nvPr/>
          </p:nvSpPr>
          <p:spPr>
            <a:xfrm>
              <a:off x="0" y="165133"/>
              <a:ext cx="1507462" cy="849096"/>
            </a:xfrm>
            <a:prstGeom prst="rect">
              <a:avLst/>
            </a:prstGeom>
            <a:noFill/>
            <a:ln w="28575" cap="flat">
              <a:solidFill>
                <a:schemeClr val="accent5"/>
              </a:solidFill>
              <a:prstDash val="solid"/>
              <a:miter lim="400000"/>
            </a:ln>
            <a:effectLst/>
          </p:spPr>
          <p:txBody>
            <a:bodyPr wrap="square" lIns="45719" tIns="45719" rIns="45719" bIns="91440" numCol="1" anchor="b">
              <a:noAutofit/>
            </a:bodyPr>
            <a:lstStyle/>
            <a:p>
              <a:pPr algn="ctr"/>
              <a:r>
                <a:rPr lang="id-ID" b="1">
                  <a:solidFill>
                    <a:schemeClr val="accent5"/>
                  </a:solidFill>
                </a:rPr>
                <a:t>Mission &amp; Vision</a:t>
              </a:r>
              <a:endParaRPr b="1">
                <a:solidFill>
                  <a:schemeClr val="accent5"/>
                </a:solidFill>
                <a:latin typeface="+mj-lt"/>
              </a:endParaRPr>
            </a:p>
          </p:txBody>
        </p:sp>
        <p:sp>
          <p:nvSpPr>
            <p:cNvPr id="25" name="Shape 148"/>
            <p:cNvSpPr/>
            <p:nvPr/>
          </p:nvSpPr>
          <p:spPr>
            <a:xfrm>
              <a:off x="418333" y="-1"/>
              <a:ext cx="1216129" cy="330270"/>
            </a:xfrm>
            <a:prstGeom prst="rect">
              <a:avLst/>
            </a:prstGeom>
            <a:solidFill>
              <a:schemeClr val="accent5"/>
            </a:solidFill>
            <a:ln w="12700" cap="flat">
              <a:noFill/>
              <a:miter lim="400000"/>
            </a:ln>
            <a:effectLst/>
          </p:spPr>
          <p:txBody>
            <a:bodyPr wrap="square" lIns="45719" tIns="0" rIns="45719" bIns="0" numCol="1" anchor="ctr">
              <a:noAutofit/>
            </a:bodyPr>
            <a:lstStyle/>
            <a:p>
              <a:pPr algn="ctr"/>
              <a:r>
                <a:rPr lang="en-US">
                  <a:solidFill>
                    <a:srgbClr val="FFFFFF"/>
                  </a:solidFill>
                  <a:latin typeface="+mj-lt"/>
                  <a:ea typeface="Helvetica"/>
                  <a:cs typeface="Helvetica"/>
                  <a:sym typeface="Helvetica"/>
                </a:rPr>
                <a:t>08.30 </a:t>
              </a:r>
              <a:r>
                <a:rPr lang="en-US" smtClean="0">
                  <a:solidFill>
                    <a:srgbClr val="FFFFFF"/>
                  </a:solidFill>
                  <a:latin typeface="+mj-lt"/>
                  <a:ea typeface="Helvetica"/>
                  <a:cs typeface="Helvetica"/>
                  <a:sym typeface="Helvetica"/>
                </a:rPr>
                <a:t>am</a:t>
              </a:r>
              <a:endParaRPr lang="en-US">
                <a:solidFill>
                  <a:srgbClr val="FFFFFF"/>
                </a:solidFill>
                <a:latin typeface="+mj-lt"/>
                <a:ea typeface="Helvetica"/>
                <a:cs typeface="Helvetica"/>
                <a:sym typeface="Helvetica"/>
              </a:endParaRPr>
            </a:p>
          </p:txBody>
        </p:sp>
      </p:grpSp>
      <p:grpSp>
        <p:nvGrpSpPr>
          <p:cNvPr id="27" name="Group 155"/>
          <p:cNvGrpSpPr/>
          <p:nvPr/>
        </p:nvGrpSpPr>
        <p:grpSpPr>
          <a:xfrm>
            <a:off x="8167035" y="2418532"/>
            <a:ext cx="1634461" cy="1014269"/>
            <a:chOff x="0" y="0"/>
            <a:chExt cx="1634458" cy="1014266"/>
          </a:xfrm>
        </p:grpSpPr>
        <p:sp>
          <p:nvSpPr>
            <p:cNvPr id="30" name="Shape 153"/>
            <p:cNvSpPr/>
            <p:nvPr/>
          </p:nvSpPr>
          <p:spPr>
            <a:xfrm>
              <a:off x="0" y="165170"/>
              <a:ext cx="1507462" cy="849097"/>
            </a:xfrm>
            <a:prstGeom prst="rect">
              <a:avLst/>
            </a:prstGeom>
            <a:noFill/>
            <a:ln w="28575" cap="flat">
              <a:solidFill>
                <a:schemeClr val="accent3"/>
              </a:solidFill>
              <a:prstDash val="solid"/>
              <a:miter lim="400000"/>
            </a:ln>
            <a:effectLst/>
          </p:spPr>
          <p:txBody>
            <a:bodyPr wrap="square" lIns="45719" tIns="45719" rIns="45719" bIns="91440" numCol="1" anchor="b">
              <a:noAutofit/>
            </a:bodyPr>
            <a:lstStyle/>
            <a:p>
              <a:pPr algn="ctr"/>
              <a:r>
                <a:rPr lang="id-ID" b="1">
                  <a:solidFill>
                    <a:schemeClr val="accent3"/>
                  </a:solidFill>
                </a:rPr>
                <a:t>Project Portfolio</a:t>
              </a:r>
              <a:endParaRPr b="1">
                <a:solidFill>
                  <a:schemeClr val="accent3"/>
                </a:solidFill>
                <a:latin typeface="+mj-lt"/>
              </a:endParaRPr>
            </a:p>
          </p:txBody>
        </p:sp>
        <p:sp>
          <p:nvSpPr>
            <p:cNvPr id="31" name="Shape 154"/>
            <p:cNvSpPr/>
            <p:nvPr/>
          </p:nvSpPr>
          <p:spPr>
            <a:xfrm>
              <a:off x="418331" y="0"/>
              <a:ext cx="1216129" cy="330268"/>
            </a:xfrm>
            <a:prstGeom prst="rect">
              <a:avLst/>
            </a:prstGeom>
            <a:solidFill>
              <a:schemeClr val="accent3"/>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10:00 am</a:t>
              </a:r>
              <a:endParaRPr lang="en-US">
                <a:solidFill>
                  <a:srgbClr val="FFFFFF"/>
                </a:solidFill>
                <a:latin typeface="+mj-lt"/>
                <a:ea typeface="Helvetica"/>
                <a:cs typeface="Helvetica"/>
                <a:sym typeface="Helvetica"/>
              </a:endParaRPr>
            </a:p>
          </p:txBody>
        </p:sp>
      </p:grpSp>
      <p:grpSp>
        <p:nvGrpSpPr>
          <p:cNvPr id="33" name="Group 161"/>
          <p:cNvGrpSpPr/>
          <p:nvPr/>
        </p:nvGrpSpPr>
        <p:grpSpPr>
          <a:xfrm>
            <a:off x="4355860" y="4106559"/>
            <a:ext cx="1634463" cy="1014232"/>
            <a:chOff x="0" y="0"/>
            <a:chExt cx="1634460" cy="1014229"/>
          </a:xfrm>
        </p:grpSpPr>
        <p:sp>
          <p:nvSpPr>
            <p:cNvPr id="36" name="Shape 159"/>
            <p:cNvSpPr/>
            <p:nvPr/>
          </p:nvSpPr>
          <p:spPr>
            <a:xfrm>
              <a:off x="0" y="165133"/>
              <a:ext cx="1507462" cy="849096"/>
            </a:xfrm>
            <a:prstGeom prst="rect">
              <a:avLst/>
            </a:prstGeom>
            <a:noFill/>
            <a:ln w="28575" cap="flat">
              <a:solidFill>
                <a:schemeClr val="accent2"/>
              </a:solidFill>
              <a:prstDash val="solid"/>
              <a:miter lim="400000"/>
            </a:ln>
            <a:effectLst/>
          </p:spPr>
          <p:txBody>
            <a:bodyPr wrap="square" lIns="45719" tIns="45719" rIns="45719" bIns="182880" numCol="1" anchor="b">
              <a:noAutofit/>
            </a:bodyPr>
            <a:lstStyle/>
            <a:p>
              <a:pPr algn="ctr"/>
              <a:r>
                <a:rPr lang="en-US" b="1" smtClean="0">
                  <a:solidFill>
                    <a:schemeClr val="accent2"/>
                  </a:solidFill>
                </a:rPr>
                <a:t>Our Team</a:t>
              </a:r>
              <a:endParaRPr b="1">
                <a:solidFill>
                  <a:schemeClr val="accent2"/>
                </a:solidFill>
                <a:latin typeface="+mj-lt"/>
              </a:endParaRPr>
            </a:p>
          </p:txBody>
        </p:sp>
        <p:sp>
          <p:nvSpPr>
            <p:cNvPr id="37" name="Shape 160"/>
            <p:cNvSpPr/>
            <p:nvPr/>
          </p:nvSpPr>
          <p:spPr>
            <a:xfrm>
              <a:off x="418333" y="-1"/>
              <a:ext cx="1216129" cy="330270"/>
            </a:xfrm>
            <a:prstGeom prst="rect">
              <a:avLst/>
            </a:prstGeom>
            <a:solidFill>
              <a:schemeClr val="accent2"/>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11:00 am</a:t>
              </a:r>
              <a:endParaRPr lang="en-US">
                <a:solidFill>
                  <a:srgbClr val="FFFFFF"/>
                </a:solidFill>
                <a:latin typeface="+mj-lt"/>
                <a:ea typeface="Helvetica"/>
                <a:cs typeface="Helvetica"/>
                <a:sym typeface="Helvetica"/>
              </a:endParaRPr>
            </a:p>
          </p:txBody>
        </p:sp>
      </p:grpSp>
      <p:sp>
        <p:nvSpPr>
          <p:cNvPr id="41" name="Title 40"/>
          <p:cNvSpPr>
            <a:spLocks noGrp="1"/>
          </p:cNvSpPr>
          <p:nvPr>
            <p:ph type="title"/>
          </p:nvPr>
        </p:nvSpPr>
        <p:spPr/>
        <p:txBody>
          <a:bodyPr/>
          <a:lstStyle/>
          <a:p>
            <a:r>
              <a:rPr lang="en-US"/>
              <a:t>Agenda - Template</a:t>
            </a:r>
            <a:endParaRPr lang="en-US"/>
          </a:p>
        </p:txBody>
      </p:sp>
      <p:sp>
        <p:nvSpPr>
          <p:cNvPr id="42" name="Subtitle 41"/>
          <p:cNvSpPr>
            <a:spLocks noGrp="1"/>
          </p:cNvSpPr>
          <p:nvPr>
            <p:ph type="subTitle" idx="1"/>
          </p:nvPr>
        </p:nvSpPr>
        <p:spPr/>
        <p:txBody>
          <a:bodyPr/>
          <a:lstStyle/>
          <a:p>
            <a:r>
              <a:rPr lang="en-US" smtClean="0"/>
              <a:t>Timeline</a:t>
            </a:r>
            <a:endParaRPr lang="en-US"/>
          </a:p>
        </p:txBody>
      </p:sp>
      <p:sp>
        <p:nvSpPr>
          <p:cNvPr id="43" name="Slide Number Placeholder 42"/>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8"/>
          <p:cNvSpPr/>
          <p:nvPr/>
        </p:nvSpPr>
        <p:spPr>
          <a:xfrm flipH="1" flipV="1">
            <a:off x="-1004" y="3831237"/>
            <a:ext cx="12192001" cy="1"/>
          </a:xfrm>
          <a:prstGeom prst="line">
            <a:avLst/>
          </a:prstGeom>
          <a:ln w="19050">
            <a:solidFill>
              <a:srgbClr val="BFBFBF"/>
            </a:solidFill>
            <a:prstDash val="sysDash"/>
            <a:bevel/>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61" name="Title 60"/>
          <p:cNvSpPr>
            <a:spLocks noGrp="1"/>
          </p:cNvSpPr>
          <p:nvPr>
            <p:ph type="title"/>
          </p:nvPr>
        </p:nvSpPr>
        <p:spPr/>
        <p:txBody>
          <a:bodyPr/>
          <a:lstStyle/>
          <a:p>
            <a:r>
              <a:rPr lang="en-US"/>
              <a:t>Agenda - Template</a:t>
            </a:r>
            <a:endParaRPr lang="en-US"/>
          </a:p>
        </p:txBody>
      </p:sp>
      <p:sp>
        <p:nvSpPr>
          <p:cNvPr id="62" name="Subtitle 61"/>
          <p:cNvSpPr>
            <a:spLocks noGrp="1"/>
          </p:cNvSpPr>
          <p:nvPr>
            <p:ph type="subTitle" idx="1"/>
          </p:nvPr>
        </p:nvSpPr>
        <p:spPr/>
        <p:txBody>
          <a:bodyPr/>
          <a:lstStyle/>
          <a:p>
            <a:r>
              <a:rPr lang="en-US" smtClean="0"/>
              <a:t>Timeline</a:t>
            </a:r>
            <a:endParaRPr lang="en-US"/>
          </a:p>
        </p:txBody>
      </p:sp>
      <p:sp>
        <p:nvSpPr>
          <p:cNvPr id="63" name="Slide Number Placeholder 62"/>
          <p:cNvSpPr>
            <a:spLocks noGrp="1"/>
          </p:cNvSpPr>
          <p:nvPr>
            <p:ph type="sldNum" sz="quarter" idx="12"/>
          </p:nvPr>
        </p:nvSpPr>
        <p:spPr/>
        <p:txBody>
          <a:bodyPr/>
          <a:lstStyle/>
          <a:p>
            <a:fld id="{F68327C5-B821-4FE9-A59A-A60D9EB59A9A}" type="slidenum">
              <a:rPr lang="en-US" smtClean="0"/>
            </a:fld>
            <a:endParaRPr lang="en-US" dirty="0"/>
          </a:p>
        </p:txBody>
      </p:sp>
      <p:grpSp>
        <p:nvGrpSpPr>
          <p:cNvPr id="84" name="Group 83"/>
          <p:cNvGrpSpPr/>
          <p:nvPr/>
        </p:nvGrpSpPr>
        <p:grpSpPr>
          <a:xfrm>
            <a:off x="9108954" y="1854513"/>
            <a:ext cx="1694846" cy="2169051"/>
            <a:chOff x="8469626" y="1854513"/>
            <a:chExt cx="1694846" cy="2169051"/>
          </a:xfrm>
        </p:grpSpPr>
        <p:sp>
          <p:nvSpPr>
            <p:cNvPr id="16" name="Shape 221"/>
            <p:cNvSpPr/>
            <p:nvPr/>
          </p:nvSpPr>
          <p:spPr>
            <a:xfrm flipH="1">
              <a:off x="9316350" y="3300310"/>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32" name="Shape 237"/>
            <p:cNvSpPr/>
            <p:nvPr/>
          </p:nvSpPr>
          <p:spPr>
            <a:xfrm>
              <a:off x="9124718" y="3638910"/>
              <a:ext cx="384662" cy="384654"/>
            </a:xfrm>
            <a:prstGeom prst="ellipse">
              <a:avLst/>
            </a:prstGeom>
            <a:solidFill>
              <a:srgbClr val="F4F4F4"/>
            </a:solidFill>
            <a:ln w="88900" cap="flat">
              <a:solidFill>
                <a:schemeClr val="accent1"/>
              </a:solidFill>
              <a:prstDash val="solid"/>
              <a:bevel/>
            </a:ln>
            <a:effectLst/>
          </p:spPr>
          <p:txBody>
            <a:bodyPr wrap="square" lIns="45719" tIns="45719" rIns="45719" bIns="45719" numCol="1" anchor="ctr">
              <a:noAutofit/>
            </a:bodyPr>
            <a:lstStyle/>
            <a:p>
              <a:pPr algn="ctr" defTabSz="456565">
                <a:defRPr>
                  <a:solidFill>
                    <a:srgbClr val="070707"/>
                  </a:solidFill>
                </a:defRPr>
              </a:pPr>
              <a:endParaRPr>
                <a:latin typeface="+mj-lt"/>
              </a:endParaRPr>
            </a:p>
          </p:txBody>
        </p:sp>
        <p:sp>
          <p:nvSpPr>
            <p:cNvPr id="44" name="Shape 261"/>
            <p:cNvSpPr/>
            <p:nvPr/>
          </p:nvSpPr>
          <p:spPr>
            <a:xfrm>
              <a:off x="8469626" y="1854513"/>
              <a:ext cx="1694846" cy="1223455"/>
            </a:xfrm>
            <a:prstGeom prst="roundRect">
              <a:avLst>
                <a:gd name="adj" fmla="val 3114"/>
              </a:avLst>
            </a:prstGeom>
            <a:noFill/>
            <a:ln w="6350" cap="flat">
              <a:solidFill>
                <a:schemeClr val="accent1"/>
              </a:solidFill>
              <a:prstDash val="solid"/>
              <a:bevel/>
            </a:ln>
            <a:effectLst/>
          </p:spPr>
          <p:txBody>
            <a:bodyPr wrap="square" lIns="45719" tIns="45719" rIns="45719" bIns="45719" numCol="1" anchor="ctr">
              <a:noAutofit/>
            </a:bodyPr>
            <a:lstStyle/>
            <a:p>
              <a:pPr algn="ctr" defTabSz="456565">
                <a:defRPr>
                  <a:solidFill>
                    <a:srgbClr val="F4F4F4"/>
                  </a:solidFill>
                </a:defRPr>
              </a:pPr>
              <a:endParaRPr>
                <a:latin typeface="+mj-lt"/>
              </a:endParaRPr>
            </a:p>
          </p:txBody>
        </p:sp>
        <p:sp>
          <p:nvSpPr>
            <p:cNvPr id="45" name="Shape 262"/>
            <p:cNvSpPr/>
            <p:nvPr/>
          </p:nvSpPr>
          <p:spPr>
            <a:xfrm>
              <a:off x="8469666" y="1855224"/>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1"/>
            </a:solidFill>
            <a:ln w="6350" cap="flat">
              <a:solidFill>
                <a:schemeClr val="accent1"/>
              </a:solidFill>
              <a:prstDash val="solid"/>
              <a:bevel/>
            </a:ln>
            <a:effectLst/>
          </p:spPr>
          <p:txBody>
            <a:bodyPr wrap="square" lIns="45719" tIns="45719" rIns="182880" bIns="45719" numCol="1" anchor="ctr">
              <a:noAutofit/>
            </a:bodyPr>
            <a:lstStyle/>
            <a:p>
              <a:pPr algn="r" defTabSz="456565">
                <a:defRPr>
                  <a:solidFill>
                    <a:srgbClr val="FFFFFF"/>
                  </a:solidFill>
                </a:defRPr>
              </a:pPr>
              <a:r>
                <a:rPr lang="en-US" b="1">
                  <a:solidFill>
                    <a:srgbClr val="FFFFFF"/>
                  </a:solidFill>
                  <a:ea typeface="Helvetica"/>
                  <a:cs typeface="Helvetica"/>
                  <a:sym typeface="Helvetica"/>
                </a:rPr>
                <a:t>12:00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sp>
          <p:nvSpPr>
            <p:cNvPr id="47" name="Shape 264"/>
            <p:cNvSpPr/>
            <p:nvPr/>
          </p:nvSpPr>
          <p:spPr>
            <a:xfrm>
              <a:off x="8483075" y="2495213"/>
              <a:ext cx="1667949" cy="338552"/>
            </a:xfrm>
            <a:prstGeom prst="rect">
              <a:avLst/>
            </a:prstGeom>
            <a:noFill/>
            <a:ln w="12700" cap="flat">
              <a:noFill/>
              <a:miter lim="400000"/>
            </a:ln>
            <a:effectLst/>
          </p:spPr>
          <p:txBody>
            <a:bodyPr wrap="square" lIns="45719" tIns="45719" rIns="45719" bIns="45719" numCol="1" anchor="t">
              <a:spAutoFit/>
            </a:bodyPr>
            <a:lstStyle/>
            <a:p>
              <a:pPr algn="ctr"/>
              <a:r>
                <a:rPr lang="en-US" sz="1600" b="1">
                  <a:solidFill>
                    <a:srgbClr val="595959"/>
                  </a:solidFill>
                  <a:latin typeface="+mj-lt"/>
                  <a:ea typeface="Helvetica"/>
                  <a:cs typeface="Helvetica"/>
                </a:rPr>
                <a:t>Q&amp;As / Closure</a:t>
              </a:r>
              <a:endParaRPr lang="en-US" sz="1600" b="1">
                <a:solidFill>
                  <a:srgbClr val="595959"/>
                </a:solidFill>
                <a:latin typeface="+mj-lt"/>
                <a:ea typeface="Helvetica"/>
                <a:cs typeface="Helvetica"/>
              </a:endParaRPr>
            </a:p>
          </p:txBody>
        </p:sp>
        <p:sp>
          <p:nvSpPr>
            <p:cNvPr id="65" name="Shape 3807"/>
            <p:cNvSpPr/>
            <p:nvPr/>
          </p:nvSpPr>
          <p:spPr>
            <a:xfrm>
              <a:off x="8623680" y="1966229"/>
              <a:ext cx="243056" cy="244907"/>
            </a:xfrm>
            <a:custGeom>
              <a:avLst/>
              <a:gdLst/>
              <a:ahLst/>
              <a:cxnLst/>
              <a:rect l="0" t="0" r="0" b="0"/>
              <a:pathLst>
                <a:path w="120000" h="120000" extrusionOk="0">
                  <a:moveTo>
                    <a:pt x="60698" y="119800"/>
                  </a:moveTo>
                  <a:lnTo>
                    <a:pt x="60698" y="119800"/>
                  </a:lnTo>
                  <a:cubicBezTo>
                    <a:pt x="26755" y="119800"/>
                    <a:pt x="0" y="92890"/>
                    <a:pt x="0" y="59202"/>
                  </a:cubicBezTo>
                  <a:cubicBezTo>
                    <a:pt x="0" y="26710"/>
                    <a:pt x="26755" y="0"/>
                    <a:pt x="60698" y="0"/>
                  </a:cubicBezTo>
                  <a:cubicBezTo>
                    <a:pt x="93044" y="0"/>
                    <a:pt x="119800" y="26710"/>
                    <a:pt x="119800" y="59202"/>
                  </a:cubicBezTo>
                  <a:cubicBezTo>
                    <a:pt x="119800" y="92890"/>
                    <a:pt x="93044" y="119800"/>
                    <a:pt x="60698" y="119800"/>
                  </a:cubicBezTo>
                  <a:close/>
                  <a:moveTo>
                    <a:pt x="11181" y="59202"/>
                  </a:moveTo>
                  <a:lnTo>
                    <a:pt x="11181" y="59202"/>
                  </a:lnTo>
                  <a:cubicBezTo>
                    <a:pt x="60698" y="59202"/>
                    <a:pt x="60698" y="59202"/>
                    <a:pt x="60698" y="59202"/>
                  </a:cubicBezTo>
                  <a:cubicBezTo>
                    <a:pt x="60698" y="11162"/>
                    <a:pt x="60698" y="11162"/>
                    <a:pt x="60698" y="11162"/>
                  </a:cubicBezTo>
                  <a:cubicBezTo>
                    <a:pt x="33743" y="11162"/>
                    <a:pt x="11181" y="32292"/>
                    <a:pt x="1118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grpSp>
      <p:grpSp>
        <p:nvGrpSpPr>
          <p:cNvPr id="80" name="Group 79"/>
          <p:cNvGrpSpPr/>
          <p:nvPr/>
        </p:nvGrpSpPr>
        <p:grpSpPr>
          <a:xfrm>
            <a:off x="1529461" y="1855459"/>
            <a:ext cx="1694846" cy="2168105"/>
            <a:chOff x="2065013" y="1855459"/>
            <a:chExt cx="1694846" cy="2168105"/>
          </a:xfrm>
        </p:grpSpPr>
        <p:sp>
          <p:nvSpPr>
            <p:cNvPr id="10" name="Shape 215"/>
            <p:cNvSpPr/>
            <p:nvPr/>
          </p:nvSpPr>
          <p:spPr>
            <a:xfrm flipH="1">
              <a:off x="2911725" y="3301252"/>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34" name="Shape 251"/>
            <p:cNvSpPr/>
            <p:nvPr/>
          </p:nvSpPr>
          <p:spPr>
            <a:xfrm>
              <a:off x="2065013" y="1855459"/>
              <a:ext cx="1694846" cy="1222510"/>
            </a:xfrm>
            <a:prstGeom prst="roundRect">
              <a:avLst>
                <a:gd name="adj" fmla="val 3117"/>
              </a:avLst>
            </a:prstGeom>
            <a:noFill/>
            <a:ln w="6350" cap="flat">
              <a:solidFill>
                <a:schemeClr val="accent6"/>
              </a:solidFill>
              <a:prstDash val="solid"/>
              <a:bevel/>
            </a:ln>
            <a:effectLst/>
          </p:spPr>
          <p:txBody>
            <a:bodyPr wrap="square" lIns="45719" tIns="45719" rIns="45719" bIns="45719" numCol="1" anchor="ctr">
              <a:noAutofit/>
            </a:bodyPr>
            <a:lstStyle/>
            <a:p>
              <a:pPr algn="ctr" defTabSz="456565">
                <a:defRPr>
                  <a:solidFill>
                    <a:srgbClr val="F4F4F4"/>
                  </a:solidFill>
                </a:defRPr>
              </a:pPr>
              <a:endParaRPr>
                <a:latin typeface="+mj-lt"/>
              </a:endParaRPr>
            </a:p>
          </p:txBody>
        </p:sp>
        <p:sp>
          <p:nvSpPr>
            <p:cNvPr id="35" name="Shape 252"/>
            <p:cNvSpPr/>
            <p:nvPr/>
          </p:nvSpPr>
          <p:spPr>
            <a:xfrm>
              <a:off x="2065053" y="1856170"/>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6"/>
            </a:solidFill>
            <a:ln w="6350" cap="flat">
              <a:solidFill>
                <a:schemeClr val="accent6"/>
              </a:solidFill>
              <a:prstDash val="solid"/>
              <a:bevel/>
            </a:ln>
            <a:effectLst/>
          </p:spPr>
          <p:txBody>
            <a:bodyPr wrap="square" lIns="45719" tIns="45719" rIns="182880" bIns="45719" numCol="1" anchor="ctr">
              <a:noAutofit/>
            </a:bodyPr>
            <a:lstStyle/>
            <a:p>
              <a:pPr algn="r" defTabSz="456565">
                <a:defRPr>
                  <a:solidFill>
                    <a:srgbClr val="FFFFFF"/>
                  </a:solidFill>
                </a:defRPr>
              </a:pPr>
              <a:r>
                <a:rPr lang="en-US" b="1">
                  <a:solidFill>
                    <a:srgbClr val="FFFFFF"/>
                  </a:solidFill>
                  <a:ea typeface="Helvetica"/>
                  <a:cs typeface="Helvetica"/>
                  <a:sym typeface="Helvetica"/>
                </a:rPr>
                <a:t>08:00 am</a:t>
              </a:r>
              <a:endParaRPr>
                <a:latin typeface="+mj-lt"/>
              </a:endParaRPr>
            </a:p>
          </p:txBody>
        </p:sp>
        <p:sp>
          <p:nvSpPr>
            <p:cNvPr id="37" name="Shape 254"/>
            <p:cNvSpPr/>
            <p:nvPr/>
          </p:nvSpPr>
          <p:spPr>
            <a:xfrm>
              <a:off x="2078462" y="2510603"/>
              <a:ext cx="1667949" cy="338552"/>
            </a:xfrm>
            <a:prstGeom prst="rect">
              <a:avLst/>
            </a:prstGeom>
            <a:noFill/>
            <a:ln w="12700" cap="flat">
              <a:noFill/>
              <a:miter lim="400000"/>
            </a:ln>
            <a:effectLst/>
          </p:spPr>
          <p:txBody>
            <a:bodyPr wrap="square" lIns="45719" tIns="45719" rIns="45719" bIns="4571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panose="020F0502020204030204"/>
                </a:defRPr>
              </a:pPr>
              <a:r>
                <a:rPr sz="1600" b="1">
                  <a:solidFill>
                    <a:srgbClr val="595959"/>
                  </a:solidFill>
                  <a:latin typeface="+mj-lt"/>
                  <a:ea typeface="Helvetica"/>
                  <a:cs typeface="Helvetica"/>
                  <a:sym typeface="Helvetica"/>
                </a:rPr>
                <a:t>Introduction</a:t>
              </a:r>
              <a:endParaRPr sz="1600" b="1">
                <a:solidFill>
                  <a:srgbClr val="595959"/>
                </a:solidFill>
                <a:latin typeface="+mj-lt"/>
                <a:ea typeface="Helvetica"/>
                <a:cs typeface="Helvetica"/>
                <a:sym typeface="Helvetica"/>
              </a:endParaRPr>
            </a:p>
          </p:txBody>
        </p:sp>
        <p:sp>
          <p:nvSpPr>
            <p:cNvPr id="70" name="Shape 3812"/>
            <p:cNvSpPr/>
            <p:nvPr/>
          </p:nvSpPr>
          <p:spPr>
            <a:xfrm>
              <a:off x="2218173" y="1959616"/>
              <a:ext cx="244844" cy="244907"/>
            </a:xfrm>
            <a:custGeom>
              <a:avLst/>
              <a:gdLst/>
              <a:ahLst/>
              <a:cxnLst/>
              <a:rect l="0" t="0" r="0" b="0"/>
              <a:pathLst>
                <a:path w="120000" h="120000" extrusionOk="0">
                  <a:moveTo>
                    <a:pt x="59202" y="119800"/>
                  </a:moveTo>
                  <a:lnTo>
                    <a:pt x="59202" y="119800"/>
                  </a:lnTo>
                  <a:cubicBezTo>
                    <a:pt x="26910" y="119800"/>
                    <a:pt x="0" y="92890"/>
                    <a:pt x="0" y="59202"/>
                  </a:cubicBezTo>
                  <a:cubicBezTo>
                    <a:pt x="0" y="26710"/>
                    <a:pt x="26910" y="0"/>
                    <a:pt x="59202" y="0"/>
                  </a:cubicBezTo>
                  <a:cubicBezTo>
                    <a:pt x="93089" y="0"/>
                    <a:pt x="119800" y="26710"/>
                    <a:pt x="119800" y="59202"/>
                  </a:cubicBezTo>
                  <a:cubicBezTo>
                    <a:pt x="119800" y="92890"/>
                    <a:pt x="93089" y="119800"/>
                    <a:pt x="59202" y="119800"/>
                  </a:cubicBezTo>
                  <a:close/>
                  <a:moveTo>
                    <a:pt x="94485" y="25315"/>
                  </a:moveTo>
                  <a:lnTo>
                    <a:pt x="94485" y="25315"/>
                  </a:lnTo>
                  <a:cubicBezTo>
                    <a:pt x="59202" y="59202"/>
                    <a:pt x="59202" y="59202"/>
                    <a:pt x="59202" y="59202"/>
                  </a:cubicBezTo>
                  <a:cubicBezTo>
                    <a:pt x="59202" y="11162"/>
                    <a:pt x="59202" y="11162"/>
                    <a:pt x="59202" y="11162"/>
                  </a:cubicBezTo>
                  <a:cubicBezTo>
                    <a:pt x="32491" y="11162"/>
                    <a:pt x="11362" y="32292"/>
                    <a:pt x="11362" y="59202"/>
                  </a:cubicBezTo>
                  <a:cubicBezTo>
                    <a:pt x="11362" y="85913"/>
                    <a:pt x="32491" y="108438"/>
                    <a:pt x="59202" y="108438"/>
                  </a:cubicBezTo>
                  <a:cubicBezTo>
                    <a:pt x="85913" y="108438"/>
                    <a:pt x="108438" y="85913"/>
                    <a:pt x="108438" y="59202"/>
                  </a:cubicBezTo>
                  <a:cubicBezTo>
                    <a:pt x="108438" y="46445"/>
                    <a:pt x="102857" y="33687"/>
                    <a:pt x="94485" y="25315"/>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3" name="Shape 228"/>
            <p:cNvSpPr/>
            <p:nvPr/>
          </p:nvSpPr>
          <p:spPr>
            <a:xfrm>
              <a:off x="2720105" y="3638910"/>
              <a:ext cx="384662" cy="384654"/>
            </a:xfrm>
            <a:prstGeom prst="ellipse">
              <a:avLst/>
            </a:prstGeom>
            <a:solidFill>
              <a:srgbClr val="F4F4F4"/>
            </a:solidFill>
            <a:ln w="88900" cap="flat">
              <a:solidFill>
                <a:schemeClr val="accent6"/>
              </a:solidFill>
              <a:prstDash val="solid"/>
              <a:bevel/>
            </a:ln>
            <a:effectLst/>
          </p:spPr>
          <p:txBody>
            <a:bodyPr wrap="square" lIns="45719" tIns="45719" rIns="45719" bIns="45719" numCol="1" anchor="ctr">
              <a:noAutofit/>
            </a:bodyPr>
            <a:lstStyle/>
            <a:p>
              <a:pPr algn="ctr" defTabSz="456565">
                <a:defRPr>
                  <a:solidFill>
                    <a:srgbClr val="070707"/>
                  </a:solidFill>
                </a:defRPr>
              </a:pPr>
              <a:endParaRPr>
                <a:latin typeface="+mj-lt"/>
              </a:endParaRPr>
            </a:p>
          </p:txBody>
        </p:sp>
      </p:grpSp>
      <p:grpSp>
        <p:nvGrpSpPr>
          <p:cNvPr id="82" name="Group 81"/>
          <p:cNvGrpSpPr/>
          <p:nvPr/>
        </p:nvGrpSpPr>
        <p:grpSpPr>
          <a:xfrm>
            <a:off x="5319209" y="1852630"/>
            <a:ext cx="1694845" cy="2170934"/>
            <a:chOff x="5250833" y="1852630"/>
            <a:chExt cx="1694845" cy="2170934"/>
          </a:xfrm>
        </p:grpSpPr>
        <p:sp>
          <p:nvSpPr>
            <p:cNvPr id="39" name="Shape 256"/>
            <p:cNvSpPr/>
            <p:nvPr/>
          </p:nvSpPr>
          <p:spPr>
            <a:xfrm>
              <a:off x="5250833" y="1852630"/>
              <a:ext cx="1694845" cy="1225337"/>
            </a:xfrm>
            <a:prstGeom prst="roundRect">
              <a:avLst>
                <a:gd name="adj" fmla="val 3109"/>
              </a:avLst>
            </a:prstGeom>
            <a:noFill/>
            <a:ln w="6350" cap="flat">
              <a:solidFill>
                <a:schemeClr val="accent4"/>
              </a:solidFill>
              <a:prstDash val="solid"/>
              <a:bevel/>
            </a:ln>
            <a:effectLst/>
          </p:spPr>
          <p:txBody>
            <a:bodyPr wrap="square" lIns="45719" tIns="45719" rIns="45719" bIns="45719" numCol="1" anchor="ctr">
              <a:noAutofit/>
            </a:bodyPr>
            <a:lstStyle/>
            <a:p>
              <a:pPr algn="ctr" defTabSz="456565">
                <a:defRPr>
                  <a:solidFill>
                    <a:srgbClr val="F4F4F4"/>
                  </a:solidFill>
                </a:defRPr>
              </a:pPr>
              <a:endParaRPr>
                <a:latin typeface="+mj-lt"/>
              </a:endParaRPr>
            </a:p>
          </p:txBody>
        </p:sp>
        <p:sp>
          <p:nvSpPr>
            <p:cNvPr id="40" name="Shape 257"/>
            <p:cNvSpPr/>
            <p:nvPr/>
          </p:nvSpPr>
          <p:spPr>
            <a:xfrm>
              <a:off x="5250873" y="1853341"/>
              <a:ext cx="1694765" cy="457458"/>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4"/>
            </a:solidFill>
            <a:ln w="6350" cap="flat">
              <a:solidFill>
                <a:schemeClr val="accent4"/>
              </a:solidFill>
              <a:prstDash val="solid"/>
              <a:bevel/>
            </a:ln>
            <a:effectLst/>
          </p:spPr>
          <p:txBody>
            <a:bodyPr wrap="square" lIns="45719" tIns="45719" rIns="182880" bIns="45719" numCol="1" anchor="ctr">
              <a:noAutofit/>
            </a:bodyPr>
            <a:lstStyle/>
            <a:p>
              <a:pPr algn="r" defTabSz="456565">
                <a:defRPr>
                  <a:solidFill>
                    <a:srgbClr val="FFFFFF"/>
                  </a:solidFill>
                </a:defRPr>
              </a:pPr>
              <a:r>
                <a:rPr lang="en-US" b="1">
                  <a:solidFill>
                    <a:srgbClr val="FFFFFF"/>
                  </a:solidFill>
                  <a:ea typeface="Helvetica"/>
                  <a:cs typeface="Helvetica"/>
                  <a:sym typeface="Helvetica"/>
                </a:rPr>
                <a:t>9:15 am</a:t>
              </a:r>
              <a:endParaRPr>
                <a:latin typeface="+mj-lt"/>
              </a:endParaRPr>
            </a:p>
          </p:txBody>
        </p:sp>
        <p:sp>
          <p:nvSpPr>
            <p:cNvPr id="42" name="Shape 259"/>
            <p:cNvSpPr/>
            <p:nvPr/>
          </p:nvSpPr>
          <p:spPr>
            <a:xfrm>
              <a:off x="5264281" y="2510601"/>
              <a:ext cx="1667948" cy="338552"/>
            </a:xfrm>
            <a:prstGeom prst="rect">
              <a:avLst/>
            </a:prstGeom>
            <a:noFill/>
            <a:ln w="12700" cap="flat">
              <a:noFill/>
              <a:miter lim="400000"/>
            </a:ln>
            <a:effectLst/>
          </p:spPr>
          <p:txBody>
            <a:bodyPr wrap="square" lIns="45719" tIns="45719" rIns="45719" bIns="45719" numCol="1" anchor="t">
              <a:spAutoFit/>
            </a:bodyPr>
            <a:lstStyle/>
            <a:p>
              <a:pPr algn="ctr"/>
              <a:r>
                <a:rPr lang="id-ID" sz="1600" b="1">
                  <a:solidFill>
                    <a:srgbClr val="595959"/>
                  </a:solidFill>
                  <a:latin typeface="+mj-lt"/>
                  <a:ea typeface="Helvetica"/>
                  <a:cs typeface="Helvetica"/>
                </a:rPr>
                <a:t>Our Services</a:t>
              </a:r>
              <a:endParaRPr lang="id-ID" sz="1600" b="1">
                <a:solidFill>
                  <a:srgbClr val="595959"/>
                </a:solidFill>
                <a:latin typeface="+mj-lt"/>
                <a:ea typeface="Helvetica"/>
                <a:cs typeface="Helvetica"/>
              </a:endParaRPr>
            </a:p>
          </p:txBody>
        </p:sp>
        <p:sp>
          <p:nvSpPr>
            <p:cNvPr id="67" name="Shape 3809"/>
            <p:cNvSpPr/>
            <p:nvPr/>
          </p:nvSpPr>
          <p:spPr>
            <a:xfrm>
              <a:off x="5403099" y="1959616"/>
              <a:ext cx="246630" cy="244907"/>
            </a:xfrm>
            <a:custGeom>
              <a:avLst/>
              <a:gdLst/>
              <a:ahLst/>
              <a:cxnLst/>
              <a:rect l="0" t="0" r="0" b="0"/>
              <a:pathLst>
                <a:path w="120000" h="120000" extrusionOk="0">
                  <a:moveTo>
                    <a:pt x="59901" y="119800"/>
                  </a:moveTo>
                  <a:lnTo>
                    <a:pt x="59901" y="119800"/>
                  </a:lnTo>
                  <a:cubicBezTo>
                    <a:pt x="26600" y="119800"/>
                    <a:pt x="0" y="92890"/>
                    <a:pt x="0" y="59202"/>
                  </a:cubicBezTo>
                  <a:cubicBezTo>
                    <a:pt x="0" y="26710"/>
                    <a:pt x="26600" y="0"/>
                    <a:pt x="59901" y="0"/>
                  </a:cubicBezTo>
                  <a:cubicBezTo>
                    <a:pt x="93399" y="0"/>
                    <a:pt x="119802" y="26710"/>
                    <a:pt x="119802" y="59202"/>
                  </a:cubicBezTo>
                  <a:cubicBezTo>
                    <a:pt x="119802" y="92890"/>
                    <a:pt x="93399" y="119800"/>
                    <a:pt x="59901" y="119800"/>
                  </a:cubicBezTo>
                  <a:close/>
                  <a:moveTo>
                    <a:pt x="11231" y="59202"/>
                  </a:moveTo>
                  <a:lnTo>
                    <a:pt x="11231" y="59202"/>
                  </a:lnTo>
                  <a:cubicBezTo>
                    <a:pt x="11231" y="85913"/>
                    <a:pt x="33497" y="108438"/>
                    <a:pt x="59901" y="108438"/>
                  </a:cubicBezTo>
                  <a:cubicBezTo>
                    <a:pt x="59901" y="11162"/>
                    <a:pt x="59901" y="11162"/>
                    <a:pt x="59901" y="11162"/>
                  </a:cubicBezTo>
                  <a:cubicBezTo>
                    <a:pt x="33497" y="11162"/>
                    <a:pt x="11231" y="32292"/>
                    <a:pt x="1123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5" name="Shape 221"/>
            <p:cNvSpPr/>
            <p:nvPr/>
          </p:nvSpPr>
          <p:spPr>
            <a:xfrm flipH="1">
              <a:off x="6097556" y="3296935"/>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77" name="Shape 237"/>
            <p:cNvSpPr/>
            <p:nvPr/>
          </p:nvSpPr>
          <p:spPr>
            <a:xfrm>
              <a:off x="5905924" y="3638910"/>
              <a:ext cx="384662" cy="384654"/>
            </a:xfrm>
            <a:prstGeom prst="ellipse">
              <a:avLst/>
            </a:prstGeom>
            <a:solidFill>
              <a:srgbClr val="F4F4F4"/>
            </a:solidFill>
            <a:ln w="88900" cap="flat">
              <a:solidFill>
                <a:schemeClr val="accent4"/>
              </a:solidFill>
              <a:prstDash val="solid"/>
              <a:bevel/>
            </a:ln>
            <a:effectLst/>
          </p:spPr>
          <p:txBody>
            <a:bodyPr wrap="square" lIns="45719" tIns="45719" rIns="45719" bIns="45719" numCol="1" anchor="ctr">
              <a:noAutofit/>
            </a:bodyPr>
            <a:lstStyle/>
            <a:p>
              <a:pPr algn="ctr" defTabSz="456565">
                <a:defRPr>
                  <a:solidFill>
                    <a:srgbClr val="070707"/>
                  </a:solidFill>
                </a:defRPr>
              </a:pPr>
              <a:endParaRPr>
                <a:latin typeface="+mj-lt"/>
              </a:endParaRPr>
            </a:p>
          </p:txBody>
        </p:sp>
      </p:grpSp>
      <p:grpSp>
        <p:nvGrpSpPr>
          <p:cNvPr id="81" name="Group 80"/>
          <p:cNvGrpSpPr/>
          <p:nvPr/>
        </p:nvGrpSpPr>
        <p:grpSpPr>
          <a:xfrm>
            <a:off x="3423614" y="3638910"/>
            <a:ext cx="1696287" cy="2173270"/>
            <a:chOff x="3671559" y="3638910"/>
            <a:chExt cx="1696287" cy="2173270"/>
          </a:xfrm>
        </p:grpSpPr>
        <p:sp>
          <p:nvSpPr>
            <p:cNvPr id="23" name="Shape 228"/>
            <p:cNvSpPr/>
            <p:nvPr/>
          </p:nvSpPr>
          <p:spPr>
            <a:xfrm>
              <a:off x="4327371" y="3638910"/>
              <a:ext cx="384662" cy="384654"/>
            </a:xfrm>
            <a:prstGeom prst="ellipse">
              <a:avLst/>
            </a:prstGeom>
            <a:solidFill>
              <a:srgbClr val="F4F4F4"/>
            </a:solidFill>
            <a:ln w="88900" cap="flat">
              <a:solidFill>
                <a:srgbClr val="C62127"/>
              </a:solidFill>
              <a:prstDash val="solid"/>
              <a:bevel/>
            </a:ln>
            <a:effectLst/>
          </p:spPr>
          <p:txBody>
            <a:bodyPr wrap="square" lIns="45719" tIns="45719" rIns="45719" bIns="45719" numCol="1" anchor="ctr">
              <a:noAutofit/>
            </a:bodyPr>
            <a:lstStyle/>
            <a:p>
              <a:pPr algn="ctr" defTabSz="456565">
                <a:defRPr>
                  <a:solidFill>
                    <a:srgbClr val="070707"/>
                  </a:solidFill>
                </a:defRPr>
              </a:pPr>
              <a:endParaRPr>
                <a:latin typeface="+mj-lt"/>
              </a:endParaRPr>
            </a:p>
          </p:txBody>
        </p:sp>
        <p:grpSp>
          <p:nvGrpSpPr>
            <p:cNvPr id="55" name="Group 275"/>
            <p:cNvGrpSpPr/>
            <p:nvPr/>
          </p:nvGrpSpPr>
          <p:grpSpPr>
            <a:xfrm>
              <a:off x="3671559" y="4557097"/>
              <a:ext cx="1696287" cy="1255083"/>
              <a:chOff x="-1" y="0"/>
              <a:chExt cx="1696283" cy="1255080"/>
            </a:xfrm>
          </p:grpSpPr>
          <p:sp>
            <p:nvSpPr>
              <p:cNvPr id="57" name="Shape 272"/>
              <p:cNvSpPr/>
              <p:nvPr/>
            </p:nvSpPr>
            <p:spPr>
              <a:xfrm>
                <a:off x="-1" y="0"/>
                <a:ext cx="1694846" cy="1255080"/>
              </a:xfrm>
              <a:prstGeom prst="roundRect">
                <a:avLst>
                  <a:gd name="adj" fmla="val 3036"/>
                </a:avLst>
              </a:prstGeom>
              <a:noFill/>
              <a:ln w="6350" cap="flat">
                <a:solidFill>
                  <a:schemeClr val="accent5"/>
                </a:solidFill>
                <a:prstDash val="solid"/>
                <a:bevel/>
              </a:ln>
              <a:effectLst/>
            </p:spPr>
            <p:txBody>
              <a:bodyPr wrap="square" lIns="45719" tIns="45719" rIns="45719" bIns="45719" numCol="1" anchor="ctr">
                <a:noAutofit/>
              </a:bodyPr>
              <a:lstStyle/>
              <a:p>
                <a:pPr algn="ctr" defTabSz="456565">
                  <a:defRPr>
                    <a:solidFill>
                      <a:srgbClr val="F4F4F4"/>
                    </a:solidFill>
                  </a:defRPr>
                </a:pPr>
                <a:endParaRPr>
                  <a:latin typeface="+mj-lt"/>
                </a:endParaRPr>
              </a:p>
            </p:txBody>
          </p:sp>
          <p:sp>
            <p:nvSpPr>
              <p:cNvPr id="58" name="Shape 273"/>
              <p:cNvSpPr/>
              <p:nvPr/>
            </p:nvSpPr>
            <p:spPr>
              <a:xfrm>
                <a:off x="1518" y="710"/>
                <a:ext cx="1694764" cy="457456"/>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5"/>
              </a:solidFill>
              <a:ln w="6350" cap="flat">
                <a:solidFill>
                  <a:schemeClr val="accent5"/>
                </a:solidFill>
                <a:prstDash val="solid"/>
                <a:bevel/>
              </a:ln>
              <a:effectLst/>
            </p:spPr>
            <p:txBody>
              <a:bodyPr wrap="square" lIns="45719" tIns="45719" rIns="182880" bIns="45719" numCol="1" anchor="ctr">
                <a:noAutofit/>
              </a:bodyPr>
              <a:lstStyle/>
              <a:p>
                <a:pPr algn="r" defTabSz="456565">
                  <a:defRPr>
                    <a:solidFill>
                      <a:srgbClr val="FFFFFF"/>
                    </a:solidFill>
                  </a:defRPr>
                </a:pPr>
                <a:r>
                  <a:rPr lang="en-US" b="1">
                    <a:solidFill>
                      <a:srgbClr val="FFFFFF"/>
                    </a:solidFill>
                    <a:ea typeface="Helvetica"/>
                    <a:cs typeface="Helvetica"/>
                    <a:sym typeface="Helvetica"/>
                  </a:rPr>
                  <a:t>08:30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grpSp>
        <p:sp>
          <p:nvSpPr>
            <p:cNvPr id="56" name="Shape 276"/>
            <p:cNvSpPr/>
            <p:nvPr/>
          </p:nvSpPr>
          <p:spPr>
            <a:xfrm>
              <a:off x="3672759" y="5253422"/>
              <a:ext cx="1693886" cy="338552"/>
            </a:xfrm>
            <a:prstGeom prst="rect">
              <a:avLst/>
            </a:prstGeom>
            <a:noFill/>
            <a:ln w="12700" cap="flat">
              <a:noFill/>
              <a:miter lim="400000"/>
            </a:ln>
            <a:effectLst/>
          </p:spPr>
          <p:txBody>
            <a:bodyPr wrap="square" lIns="45719" tIns="45719" rIns="45719" bIns="45719" numCol="1" anchor="t">
              <a:spAutoFit/>
            </a:bodyPr>
            <a:lstStyle/>
            <a:p>
              <a:pPr algn="ctr"/>
              <a:r>
                <a:rPr lang="id-ID" sz="1600" b="1">
                  <a:solidFill>
                    <a:srgbClr val="595959"/>
                  </a:solidFill>
                  <a:latin typeface="+mj-lt"/>
                  <a:ea typeface="Helvetica"/>
                  <a:cs typeface="Helvetica"/>
                  <a:sym typeface="Calibri" panose="020F0502020204030204"/>
                </a:rPr>
                <a:t>Mission &amp; Vision</a:t>
              </a:r>
              <a:endParaRPr lang="id-ID" sz="1600" b="1">
                <a:solidFill>
                  <a:srgbClr val="595959"/>
                </a:solidFill>
                <a:latin typeface="+mj-lt"/>
                <a:ea typeface="Helvetica"/>
                <a:cs typeface="Helvetica"/>
                <a:sym typeface="Calibri" panose="020F0502020204030204"/>
              </a:endParaRPr>
            </a:p>
          </p:txBody>
        </p:sp>
        <p:sp>
          <p:nvSpPr>
            <p:cNvPr id="68" name="Shape 3810"/>
            <p:cNvSpPr/>
            <p:nvPr/>
          </p:nvSpPr>
          <p:spPr>
            <a:xfrm>
              <a:off x="3825439" y="4660352"/>
              <a:ext cx="244844" cy="244907"/>
            </a:xfrm>
            <a:custGeom>
              <a:avLst/>
              <a:gdLst/>
              <a:ahLst/>
              <a:cxnLst/>
              <a:rect l="0" t="0" r="0" b="0"/>
              <a:pathLst>
                <a:path w="120000" h="120000" extrusionOk="0">
                  <a:moveTo>
                    <a:pt x="60598" y="119800"/>
                  </a:moveTo>
                  <a:lnTo>
                    <a:pt x="60598" y="119800"/>
                  </a:lnTo>
                  <a:cubicBezTo>
                    <a:pt x="26910" y="119800"/>
                    <a:pt x="0" y="92890"/>
                    <a:pt x="0" y="59202"/>
                  </a:cubicBezTo>
                  <a:cubicBezTo>
                    <a:pt x="0" y="26710"/>
                    <a:pt x="26910" y="0"/>
                    <a:pt x="60598" y="0"/>
                  </a:cubicBezTo>
                  <a:cubicBezTo>
                    <a:pt x="93089" y="0"/>
                    <a:pt x="119800" y="26710"/>
                    <a:pt x="119800" y="59202"/>
                  </a:cubicBezTo>
                  <a:cubicBezTo>
                    <a:pt x="119800" y="92890"/>
                    <a:pt x="93089" y="119800"/>
                    <a:pt x="60598" y="119800"/>
                  </a:cubicBezTo>
                  <a:close/>
                  <a:moveTo>
                    <a:pt x="11362" y="59202"/>
                  </a:moveTo>
                  <a:lnTo>
                    <a:pt x="11362" y="59202"/>
                  </a:lnTo>
                  <a:cubicBezTo>
                    <a:pt x="11362" y="85913"/>
                    <a:pt x="33887" y="108438"/>
                    <a:pt x="60598" y="108438"/>
                  </a:cubicBezTo>
                  <a:cubicBezTo>
                    <a:pt x="73355" y="108438"/>
                    <a:pt x="85913" y="102857"/>
                    <a:pt x="94485" y="94285"/>
                  </a:cubicBezTo>
                  <a:cubicBezTo>
                    <a:pt x="60598" y="59202"/>
                    <a:pt x="60598" y="59202"/>
                    <a:pt x="60598" y="59202"/>
                  </a:cubicBezTo>
                  <a:cubicBezTo>
                    <a:pt x="60598" y="11162"/>
                    <a:pt x="60598" y="11162"/>
                    <a:pt x="60598" y="11162"/>
                  </a:cubicBezTo>
                  <a:cubicBezTo>
                    <a:pt x="33887" y="11162"/>
                    <a:pt x="11362" y="32292"/>
                    <a:pt x="11362"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8" name="Shape 215"/>
            <p:cNvSpPr/>
            <p:nvPr/>
          </p:nvSpPr>
          <p:spPr>
            <a:xfrm flipH="1">
              <a:off x="4511824" y="4138200"/>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grpSp>
      <p:grpSp>
        <p:nvGrpSpPr>
          <p:cNvPr id="83" name="Group 82"/>
          <p:cNvGrpSpPr/>
          <p:nvPr/>
        </p:nvGrpSpPr>
        <p:grpSpPr>
          <a:xfrm>
            <a:off x="7213362" y="3638910"/>
            <a:ext cx="1696285" cy="2170203"/>
            <a:chOff x="6851628" y="3638910"/>
            <a:chExt cx="1696285" cy="2170203"/>
          </a:xfrm>
        </p:grpSpPr>
        <p:sp>
          <p:nvSpPr>
            <p:cNvPr id="29" name="Shape 234"/>
            <p:cNvSpPr/>
            <p:nvPr/>
          </p:nvSpPr>
          <p:spPr>
            <a:xfrm>
              <a:off x="7507439" y="3638910"/>
              <a:ext cx="384662" cy="384654"/>
            </a:xfrm>
            <a:prstGeom prst="ellipse">
              <a:avLst/>
            </a:prstGeom>
            <a:solidFill>
              <a:srgbClr val="F4F4F4"/>
            </a:solidFill>
            <a:ln w="88900" cap="flat">
              <a:solidFill>
                <a:schemeClr val="accent3"/>
              </a:solidFill>
              <a:prstDash val="solid"/>
              <a:bevel/>
            </a:ln>
            <a:effectLst/>
          </p:spPr>
          <p:txBody>
            <a:bodyPr wrap="square" lIns="45719" tIns="45719" rIns="45719" bIns="45719" numCol="1" anchor="ctr">
              <a:noAutofit/>
            </a:bodyPr>
            <a:lstStyle/>
            <a:p>
              <a:pPr algn="ctr" defTabSz="456565">
                <a:defRPr>
                  <a:solidFill>
                    <a:srgbClr val="070707"/>
                  </a:solidFill>
                </a:defRPr>
              </a:pPr>
              <a:endParaRPr>
                <a:latin typeface="+mj-lt"/>
              </a:endParaRPr>
            </a:p>
          </p:txBody>
        </p:sp>
        <p:grpSp>
          <p:nvGrpSpPr>
            <p:cNvPr id="49" name="Group 269"/>
            <p:cNvGrpSpPr/>
            <p:nvPr/>
          </p:nvGrpSpPr>
          <p:grpSpPr>
            <a:xfrm>
              <a:off x="6851628" y="4557095"/>
              <a:ext cx="1696285" cy="1252018"/>
              <a:chOff x="0" y="0"/>
              <a:chExt cx="1696282" cy="1252015"/>
            </a:xfrm>
          </p:grpSpPr>
          <p:sp>
            <p:nvSpPr>
              <p:cNvPr id="51" name="Shape 266"/>
              <p:cNvSpPr/>
              <p:nvPr/>
            </p:nvSpPr>
            <p:spPr>
              <a:xfrm>
                <a:off x="0" y="0"/>
                <a:ext cx="1694844" cy="1252015"/>
              </a:xfrm>
              <a:prstGeom prst="roundRect">
                <a:avLst>
                  <a:gd name="adj" fmla="val 3043"/>
                </a:avLst>
              </a:prstGeom>
              <a:noFill/>
              <a:ln w="6350" cap="flat">
                <a:solidFill>
                  <a:schemeClr val="accent3"/>
                </a:solidFill>
                <a:prstDash val="solid"/>
                <a:bevel/>
              </a:ln>
              <a:effectLst/>
            </p:spPr>
            <p:txBody>
              <a:bodyPr wrap="square" lIns="45719" tIns="45719" rIns="45719" bIns="45719" numCol="1" anchor="ctr">
                <a:noAutofit/>
              </a:bodyPr>
              <a:lstStyle/>
              <a:p>
                <a:pPr algn="ctr" defTabSz="456565">
                  <a:defRPr>
                    <a:solidFill>
                      <a:srgbClr val="F4F4F4"/>
                    </a:solidFill>
                  </a:defRPr>
                </a:pPr>
                <a:endParaRPr>
                  <a:latin typeface="+mj-lt"/>
                </a:endParaRPr>
              </a:p>
            </p:txBody>
          </p:sp>
          <p:sp>
            <p:nvSpPr>
              <p:cNvPr id="52" name="Shape 267"/>
              <p:cNvSpPr/>
              <p:nvPr/>
            </p:nvSpPr>
            <p:spPr>
              <a:xfrm>
                <a:off x="1518" y="711"/>
                <a:ext cx="1694764" cy="457455"/>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3"/>
              </a:solidFill>
              <a:ln w="6350" cap="flat">
                <a:solidFill>
                  <a:schemeClr val="accent3"/>
                </a:solidFill>
                <a:prstDash val="solid"/>
                <a:bevel/>
              </a:ln>
              <a:effectLst/>
            </p:spPr>
            <p:txBody>
              <a:bodyPr wrap="square" lIns="45719" tIns="45719" rIns="182880" bIns="45719" numCol="1" anchor="ctr">
                <a:noAutofit/>
              </a:bodyPr>
              <a:lstStyle/>
              <a:p>
                <a:pPr algn="r" defTabSz="456565">
                  <a:defRPr>
                    <a:solidFill>
                      <a:srgbClr val="FFFFFF"/>
                    </a:solidFill>
                  </a:defRPr>
                </a:pPr>
                <a:r>
                  <a:rPr lang="en-US" b="1">
                    <a:solidFill>
                      <a:srgbClr val="FFFFFF"/>
                    </a:solidFill>
                    <a:ea typeface="Helvetica"/>
                    <a:cs typeface="Helvetica"/>
                    <a:sym typeface="Helvetica"/>
                  </a:rPr>
                  <a:t>10:00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grpSp>
        <p:sp>
          <p:nvSpPr>
            <p:cNvPr id="50" name="Shape 270"/>
            <p:cNvSpPr/>
            <p:nvPr/>
          </p:nvSpPr>
          <p:spPr>
            <a:xfrm>
              <a:off x="6865796" y="5253420"/>
              <a:ext cx="1667949" cy="338552"/>
            </a:xfrm>
            <a:prstGeom prst="rect">
              <a:avLst/>
            </a:prstGeom>
            <a:noFill/>
            <a:ln w="12700" cap="flat">
              <a:noFill/>
              <a:miter lim="400000"/>
            </a:ln>
            <a:effectLst/>
          </p:spPr>
          <p:txBody>
            <a:bodyPr wrap="square" lIns="45719" tIns="45719" rIns="45719" bIns="45719" numCol="1" anchor="t">
              <a:spAutoFit/>
            </a:bodyPr>
            <a:lstStyle/>
            <a:p>
              <a:pPr algn="ctr"/>
              <a:r>
                <a:rPr lang="id-ID" sz="1600" b="1">
                  <a:solidFill>
                    <a:srgbClr val="595959"/>
                  </a:solidFill>
                  <a:latin typeface="+mj-lt"/>
                  <a:ea typeface="Helvetica"/>
                  <a:cs typeface="Helvetica"/>
                </a:rPr>
                <a:t>Project Portfolio</a:t>
              </a:r>
              <a:endParaRPr lang="id-ID" sz="1600" b="1">
                <a:solidFill>
                  <a:srgbClr val="595959"/>
                </a:solidFill>
                <a:latin typeface="+mj-lt"/>
                <a:ea typeface="Helvetica"/>
                <a:cs typeface="Helvetica"/>
              </a:endParaRPr>
            </a:p>
          </p:txBody>
        </p:sp>
        <p:sp>
          <p:nvSpPr>
            <p:cNvPr id="66" name="Shape 3808"/>
            <p:cNvSpPr/>
            <p:nvPr/>
          </p:nvSpPr>
          <p:spPr>
            <a:xfrm>
              <a:off x="7006401" y="4660352"/>
              <a:ext cx="243056" cy="244907"/>
            </a:xfrm>
            <a:custGeom>
              <a:avLst/>
              <a:gdLst/>
              <a:ahLst/>
              <a:cxnLst/>
              <a:rect l="0" t="0" r="0" b="0"/>
              <a:pathLst>
                <a:path w="120000" h="120000" extrusionOk="0">
                  <a:moveTo>
                    <a:pt x="59101" y="119800"/>
                  </a:moveTo>
                  <a:lnTo>
                    <a:pt x="59101" y="119800"/>
                  </a:lnTo>
                  <a:cubicBezTo>
                    <a:pt x="26755" y="119800"/>
                    <a:pt x="0" y="92890"/>
                    <a:pt x="0" y="59202"/>
                  </a:cubicBezTo>
                  <a:cubicBezTo>
                    <a:pt x="0" y="26710"/>
                    <a:pt x="26755" y="0"/>
                    <a:pt x="59101" y="0"/>
                  </a:cubicBezTo>
                  <a:cubicBezTo>
                    <a:pt x="93044" y="0"/>
                    <a:pt x="119800" y="26710"/>
                    <a:pt x="119800" y="59202"/>
                  </a:cubicBezTo>
                  <a:cubicBezTo>
                    <a:pt x="119800" y="92890"/>
                    <a:pt x="93044" y="119800"/>
                    <a:pt x="59101" y="119800"/>
                  </a:cubicBezTo>
                  <a:close/>
                  <a:moveTo>
                    <a:pt x="11181" y="59202"/>
                  </a:moveTo>
                  <a:lnTo>
                    <a:pt x="11181" y="59202"/>
                  </a:lnTo>
                  <a:cubicBezTo>
                    <a:pt x="11181" y="73156"/>
                    <a:pt x="16772" y="85913"/>
                    <a:pt x="25357" y="94285"/>
                  </a:cubicBezTo>
                  <a:cubicBezTo>
                    <a:pt x="59101" y="59202"/>
                    <a:pt x="59101" y="59202"/>
                    <a:pt x="59101" y="59202"/>
                  </a:cubicBezTo>
                  <a:cubicBezTo>
                    <a:pt x="59101" y="11162"/>
                    <a:pt x="59101" y="11162"/>
                    <a:pt x="59101" y="11162"/>
                  </a:cubicBezTo>
                  <a:cubicBezTo>
                    <a:pt x="32346" y="11162"/>
                    <a:pt x="11181" y="32292"/>
                    <a:pt x="1118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9" name="Shape 221"/>
            <p:cNvSpPr/>
            <p:nvPr/>
          </p:nvSpPr>
          <p:spPr>
            <a:xfrm flipH="1">
              <a:off x="7697655" y="4133883"/>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52"/>
          <p:cNvSpPr/>
          <p:nvPr/>
        </p:nvSpPr>
        <p:spPr>
          <a:xfrm flipV="1">
            <a:off x="1078793" y="2326195"/>
            <a:ext cx="10034415" cy="0"/>
          </a:xfrm>
          <a:prstGeom prst="line">
            <a:avLst/>
          </a:prstGeom>
          <a:ln w="76200">
            <a:solidFill>
              <a:schemeClr val="bg1">
                <a:lumMod val="85000"/>
              </a:schemeClr>
            </a:solidFill>
            <a:miter lim="400000"/>
          </a:ln>
        </p:spPr>
        <p:txBody>
          <a:bodyPr lIns="0" tIns="0" rIns="0" bIns="0" anchor="ctr"/>
          <a:lstStyle/>
          <a:p>
            <a:pPr lvl="0">
              <a:defRPr sz="3200"/>
            </a:pPr>
            <a:endParaRPr sz="4400">
              <a:solidFill>
                <a:schemeClr val="tx1">
                  <a:lumMod val="75000"/>
                  <a:lumOff val="25000"/>
                </a:schemeClr>
              </a:solidFill>
              <a:latin typeface="+mj-lt"/>
            </a:endParaRPr>
          </a:p>
        </p:txBody>
      </p:sp>
      <p:sp>
        <p:nvSpPr>
          <p:cNvPr id="3" name="Oval 2"/>
          <p:cNvSpPr/>
          <p:nvPr/>
        </p:nvSpPr>
        <p:spPr>
          <a:xfrm>
            <a:off x="1645885" y="2139153"/>
            <a:ext cx="374087" cy="3740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1</a:t>
            </a:r>
            <a:endParaRPr lang="en-US" b="1">
              <a:latin typeface="+mj-lt"/>
            </a:endParaRPr>
          </a:p>
        </p:txBody>
      </p:sp>
      <p:sp>
        <p:nvSpPr>
          <p:cNvPr id="38" name="Rectangle 37"/>
          <p:cNvSpPr/>
          <p:nvPr/>
        </p:nvSpPr>
        <p:spPr>
          <a:xfrm>
            <a:off x="1120435"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6"/>
                </a:solidFill>
                <a:latin typeface="+mj-lt"/>
                <a:ea typeface="Open Sans" panose="020B0606030504020204" pitchFamily="34" charset="0"/>
                <a:cs typeface="Open Sans" panose="020B0606030504020204" pitchFamily="34" charset="0"/>
              </a:rPr>
              <a:t>Mission &amp; Vision</a:t>
            </a:r>
            <a:endParaRPr lang="en-US" sz="1600" b="1" dirty="0">
              <a:solidFill>
                <a:schemeClr val="accent6"/>
              </a:solidFill>
              <a:latin typeface="+mj-lt"/>
              <a:ea typeface="Open Sans" panose="020B0606030504020204" pitchFamily="34" charset="0"/>
              <a:cs typeface="Open Sans" panose="020B0606030504020204" pitchFamily="34" charset="0"/>
            </a:endParaRPr>
          </a:p>
        </p:txBody>
      </p:sp>
      <p:sp>
        <p:nvSpPr>
          <p:cNvPr id="39" name="Rectangle 38"/>
          <p:cNvSpPr/>
          <p:nvPr/>
        </p:nvSpPr>
        <p:spPr>
          <a:xfrm>
            <a:off x="1062509"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4" name="Oval 3"/>
          <p:cNvSpPr/>
          <p:nvPr/>
        </p:nvSpPr>
        <p:spPr>
          <a:xfrm>
            <a:off x="3351114" y="2139153"/>
            <a:ext cx="374087" cy="3740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2</a:t>
            </a:r>
            <a:endParaRPr lang="en-US" b="1">
              <a:latin typeface="+mj-lt"/>
            </a:endParaRPr>
          </a:p>
        </p:txBody>
      </p:sp>
      <p:sp>
        <p:nvSpPr>
          <p:cNvPr id="40" name="Rectangle 39"/>
          <p:cNvSpPr/>
          <p:nvPr/>
        </p:nvSpPr>
        <p:spPr>
          <a:xfrm>
            <a:off x="2825664"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5"/>
                </a:solidFill>
                <a:latin typeface="+mj-lt"/>
                <a:ea typeface="Open Sans" panose="020B0606030504020204" pitchFamily="34" charset="0"/>
                <a:cs typeface="Open Sans" panose="020B0606030504020204" pitchFamily="34" charset="0"/>
              </a:rPr>
              <a:t>Our Services</a:t>
            </a:r>
            <a:endParaRPr lang="en-US" sz="1600" b="1" dirty="0">
              <a:solidFill>
                <a:schemeClr val="accent5"/>
              </a:solidFill>
              <a:latin typeface="+mj-lt"/>
              <a:ea typeface="Open Sans" panose="020B0606030504020204" pitchFamily="34" charset="0"/>
              <a:cs typeface="Open Sans" panose="020B0606030504020204" pitchFamily="34" charset="0"/>
            </a:endParaRPr>
          </a:p>
        </p:txBody>
      </p:sp>
      <p:sp>
        <p:nvSpPr>
          <p:cNvPr id="41" name="Rectangle 40"/>
          <p:cNvSpPr/>
          <p:nvPr/>
        </p:nvSpPr>
        <p:spPr>
          <a:xfrm>
            <a:off x="2767738"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5" name="Oval 4"/>
          <p:cNvSpPr/>
          <p:nvPr/>
        </p:nvSpPr>
        <p:spPr>
          <a:xfrm>
            <a:off x="5056343" y="2139153"/>
            <a:ext cx="374087" cy="3740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3</a:t>
            </a:r>
            <a:endParaRPr lang="en-US" b="1">
              <a:latin typeface="+mj-lt"/>
            </a:endParaRPr>
          </a:p>
        </p:txBody>
      </p:sp>
      <p:sp>
        <p:nvSpPr>
          <p:cNvPr id="42" name="Rectangle 41"/>
          <p:cNvSpPr/>
          <p:nvPr/>
        </p:nvSpPr>
        <p:spPr>
          <a:xfrm>
            <a:off x="4530893"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4"/>
                </a:solidFill>
                <a:latin typeface="+mj-lt"/>
                <a:ea typeface="Open Sans" panose="020B0606030504020204" pitchFamily="34" charset="0"/>
                <a:cs typeface="Open Sans" panose="020B0606030504020204" pitchFamily="34" charset="0"/>
              </a:rPr>
              <a:t>Company Profile</a:t>
            </a:r>
            <a:endParaRPr lang="en-US" sz="1600" b="1" dirty="0">
              <a:solidFill>
                <a:schemeClr val="accent4"/>
              </a:solidFill>
              <a:latin typeface="+mj-lt"/>
              <a:ea typeface="Open Sans" panose="020B0606030504020204" pitchFamily="34" charset="0"/>
              <a:cs typeface="Open Sans" panose="020B0606030504020204" pitchFamily="34" charset="0"/>
            </a:endParaRPr>
          </a:p>
        </p:txBody>
      </p:sp>
      <p:sp>
        <p:nvSpPr>
          <p:cNvPr id="43" name="Rectangle 42"/>
          <p:cNvSpPr/>
          <p:nvPr/>
        </p:nvSpPr>
        <p:spPr>
          <a:xfrm>
            <a:off x="4472967"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6" name="Oval 5"/>
          <p:cNvSpPr/>
          <p:nvPr/>
        </p:nvSpPr>
        <p:spPr>
          <a:xfrm>
            <a:off x="6761572" y="2139153"/>
            <a:ext cx="374087" cy="374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4</a:t>
            </a:r>
            <a:endParaRPr lang="en-US" b="1">
              <a:latin typeface="+mj-lt"/>
            </a:endParaRPr>
          </a:p>
        </p:txBody>
      </p:sp>
      <p:sp>
        <p:nvSpPr>
          <p:cNvPr id="44" name="Rectangle 43"/>
          <p:cNvSpPr/>
          <p:nvPr/>
        </p:nvSpPr>
        <p:spPr>
          <a:xfrm>
            <a:off x="6236122"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3"/>
                </a:solidFill>
                <a:latin typeface="+mj-lt"/>
                <a:ea typeface="Open Sans" panose="020B0606030504020204" pitchFamily="34" charset="0"/>
                <a:cs typeface="Open Sans" panose="020B0606030504020204" pitchFamily="34" charset="0"/>
              </a:rPr>
              <a:t>Project Portfolio</a:t>
            </a:r>
            <a:endParaRPr lang="en-US" sz="1600" b="1" dirty="0">
              <a:solidFill>
                <a:schemeClr val="accent3"/>
              </a:solidFill>
              <a:latin typeface="+mj-lt"/>
              <a:ea typeface="Open Sans" panose="020B0606030504020204" pitchFamily="34" charset="0"/>
              <a:cs typeface="Open Sans" panose="020B0606030504020204" pitchFamily="34" charset="0"/>
            </a:endParaRPr>
          </a:p>
        </p:txBody>
      </p:sp>
      <p:sp>
        <p:nvSpPr>
          <p:cNvPr id="45" name="Rectangle 44"/>
          <p:cNvSpPr/>
          <p:nvPr/>
        </p:nvSpPr>
        <p:spPr>
          <a:xfrm>
            <a:off x="6178196"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7" name="Oval 6"/>
          <p:cNvSpPr/>
          <p:nvPr/>
        </p:nvSpPr>
        <p:spPr>
          <a:xfrm>
            <a:off x="8466801" y="2139153"/>
            <a:ext cx="374087" cy="3740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5</a:t>
            </a:r>
            <a:endParaRPr lang="en-US" b="1">
              <a:latin typeface="+mj-lt"/>
            </a:endParaRPr>
          </a:p>
        </p:txBody>
      </p:sp>
      <p:sp>
        <p:nvSpPr>
          <p:cNvPr id="46" name="Rectangle 45"/>
          <p:cNvSpPr/>
          <p:nvPr/>
        </p:nvSpPr>
        <p:spPr>
          <a:xfrm>
            <a:off x="7941351"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2"/>
                </a:solidFill>
                <a:latin typeface="+mj-lt"/>
                <a:ea typeface="Open Sans" panose="020B0606030504020204" pitchFamily="34" charset="0"/>
                <a:cs typeface="Open Sans" panose="020B0606030504020204" pitchFamily="34" charset="0"/>
              </a:rPr>
              <a:t>Our Team</a:t>
            </a:r>
            <a:endParaRPr lang="en-US" sz="1600" b="1" dirty="0">
              <a:solidFill>
                <a:schemeClr val="accent2"/>
              </a:solidFill>
              <a:latin typeface="+mj-lt"/>
              <a:ea typeface="Open Sans" panose="020B0606030504020204" pitchFamily="34" charset="0"/>
              <a:cs typeface="Open Sans" panose="020B0606030504020204" pitchFamily="34" charset="0"/>
            </a:endParaRPr>
          </a:p>
        </p:txBody>
      </p:sp>
      <p:sp>
        <p:nvSpPr>
          <p:cNvPr id="47" name="Rectangle 46"/>
          <p:cNvSpPr/>
          <p:nvPr/>
        </p:nvSpPr>
        <p:spPr>
          <a:xfrm>
            <a:off x="7883425"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8" name="Oval 7"/>
          <p:cNvSpPr/>
          <p:nvPr/>
        </p:nvSpPr>
        <p:spPr>
          <a:xfrm>
            <a:off x="10172029" y="2139153"/>
            <a:ext cx="374087" cy="374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6</a:t>
            </a:r>
            <a:endParaRPr lang="en-US" b="1">
              <a:latin typeface="+mj-lt"/>
            </a:endParaRPr>
          </a:p>
        </p:txBody>
      </p:sp>
      <p:sp>
        <p:nvSpPr>
          <p:cNvPr id="48" name="Rectangle 47"/>
          <p:cNvSpPr/>
          <p:nvPr/>
        </p:nvSpPr>
        <p:spPr>
          <a:xfrm>
            <a:off x="9646579"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1"/>
                </a:solidFill>
                <a:latin typeface="+mj-lt"/>
                <a:ea typeface="Open Sans" panose="020B0606030504020204" pitchFamily="34" charset="0"/>
                <a:cs typeface="Open Sans" panose="020B0606030504020204" pitchFamily="34" charset="0"/>
              </a:rPr>
              <a:t>A&amp;As / Closure</a:t>
            </a:r>
            <a:endParaRPr lang="en-US" sz="1600" b="1" dirty="0">
              <a:solidFill>
                <a:schemeClr val="accent1"/>
              </a:solidFill>
              <a:latin typeface="+mj-lt"/>
              <a:ea typeface="Open Sans" panose="020B0606030504020204" pitchFamily="34" charset="0"/>
              <a:cs typeface="Open Sans" panose="020B0606030504020204" pitchFamily="34" charset="0"/>
            </a:endParaRPr>
          </a:p>
        </p:txBody>
      </p:sp>
      <p:sp>
        <p:nvSpPr>
          <p:cNvPr id="49" name="Rectangle 48"/>
          <p:cNvSpPr/>
          <p:nvPr/>
        </p:nvSpPr>
        <p:spPr>
          <a:xfrm>
            <a:off x="9588653"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endParaRPr lang="en-US" sz="1200">
              <a:solidFill>
                <a:schemeClr val="bg1">
                  <a:lumMod val="65000"/>
                </a:schemeClr>
              </a:solidFill>
            </a:endParaRPr>
          </a:p>
        </p:txBody>
      </p:sp>
      <p:sp>
        <p:nvSpPr>
          <p:cNvPr id="58" name="Title 57"/>
          <p:cNvSpPr>
            <a:spLocks noGrp="1"/>
          </p:cNvSpPr>
          <p:nvPr>
            <p:ph type="title"/>
          </p:nvPr>
        </p:nvSpPr>
        <p:spPr/>
        <p:txBody>
          <a:bodyPr/>
          <a:lstStyle/>
          <a:p>
            <a:r>
              <a:rPr lang="en-US"/>
              <a:t>Agenda - Template</a:t>
            </a:r>
            <a:endParaRPr lang="en-US"/>
          </a:p>
        </p:txBody>
      </p:sp>
      <p:sp>
        <p:nvSpPr>
          <p:cNvPr id="59" name="Subtitle 58"/>
          <p:cNvSpPr>
            <a:spLocks noGrp="1"/>
          </p:cNvSpPr>
          <p:nvPr>
            <p:ph type="subTitle" idx="1"/>
          </p:nvPr>
        </p:nvSpPr>
        <p:spPr/>
        <p:txBody>
          <a:bodyPr/>
          <a:lstStyle/>
          <a:p>
            <a:r>
              <a:rPr lang="en-US" smtClean="0"/>
              <a:t>Timeline</a:t>
            </a:r>
            <a:endParaRPr lang="en-US"/>
          </a:p>
        </p:txBody>
      </p:sp>
      <p:sp>
        <p:nvSpPr>
          <p:cNvPr id="60" name="Slide Number Placeholder 59"/>
          <p:cNvSpPr>
            <a:spLocks noGrp="1"/>
          </p:cNvSpPr>
          <p:nvPr>
            <p:ph type="sldNum" sz="quarter" idx="12"/>
          </p:nvPr>
        </p:nvSpPr>
        <p:spPr/>
        <p:txBody>
          <a:bodyPr/>
          <a:lstStyle/>
          <a:p>
            <a:fld id="{F68327C5-B821-4FE9-A59A-A60D9EB59A9A}" type="slidenum">
              <a:rPr lang="en-US" smtClean="0"/>
            </a:fld>
            <a:endParaRPr lang="en-US" dirty="0"/>
          </a:p>
        </p:txBody>
      </p:sp>
      <p:sp>
        <p:nvSpPr>
          <p:cNvPr id="61" name="Shape 2554"/>
          <p:cNvSpPr/>
          <p:nvPr/>
        </p:nvSpPr>
        <p:spPr>
          <a:xfrm>
            <a:off x="10049313" y="2738115"/>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2" name="Shape 2587"/>
          <p:cNvSpPr/>
          <p:nvPr/>
        </p:nvSpPr>
        <p:spPr>
          <a:xfrm>
            <a:off x="1600369" y="2787155"/>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3" name="Shape 2545"/>
          <p:cNvSpPr/>
          <p:nvPr/>
        </p:nvSpPr>
        <p:spPr>
          <a:xfrm>
            <a:off x="3254425" y="273598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4" name="Shape 2604"/>
          <p:cNvSpPr/>
          <p:nvPr/>
        </p:nvSpPr>
        <p:spPr>
          <a:xfrm>
            <a:off x="6683212" y="2813215"/>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5" name="Shape 2617"/>
          <p:cNvSpPr/>
          <p:nvPr/>
        </p:nvSpPr>
        <p:spPr>
          <a:xfrm>
            <a:off x="8331474" y="2755929"/>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6" name="Shape 2525"/>
          <p:cNvSpPr/>
          <p:nvPr/>
        </p:nvSpPr>
        <p:spPr>
          <a:xfrm>
            <a:off x="5007405" y="2774569"/>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5967"/>
          <p:cNvSpPr/>
          <p:nvPr/>
        </p:nvSpPr>
        <p:spPr>
          <a:xfrm>
            <a:off x="1178617" y="3746389"/>
            <a:ext cx="9834766" cy="1"/>
          </a:xfrm>
          <a:prstGeom prst="line">
            <a:avLst/>
          </a:prstGeom>
          <a:ln w="19050">
            <a:solidFill>
              <a:srgbClr val="BFBFBF"/>
            </a:solidFill>
            <a:prstDash val="sysDash"/>
            <a:bevel/>
          </a:ln>
        </p:spPr>
        <p:txBody>
          <a:bodyPr lIns="0" tIns="0" rIns="0" bIns="0"/>
          <a:lstStyle/>
          <a:p>
            <a:pPr defTabSz="457200"/>
            <a:endParaRPr sz="1200">
              <a:latin typeface="+mj-lt"/>
              <a:ea typeface="Helvetica"/>
              <a:cs typeface="Helvetica"/>
            </a:endParaRPr>
          </a:p>
        </p:txBody>
      </p:sp>
      <p:grpSp>
        <p:nvGrpSpPr>
          <p:cNvPr id="120" name="Group 119"/>
          <p:cNvGrpSpPr/>
          <p:nvPr/>
        </p:nvGrpSpPr>
        <p:grpSpPr>
          <a:xfrm>
            <a:off x="5004045" y="1799895"/>
            <a:ext cx="2183908" cy="3726466"/>
            <a:chOff x="5130720" y="1799895"/>
            <a:chExt cx="2183908" cy="3726466"/>
          </a:xfrm>
        </p:grpSpPr>
        <p:sp>
          <p:nvSpPr>
            <p:cNvPr id="63" name="Shape 5970"/>
            <p:cNvSpPr/>
            <p:nvPr/>
          </p:nvSpPr>
          <p:spPr>
            <a:xfrm flipV="1">
              <a:off x="6222674" y="2910282"/>
              <a:ext cx="1" cy="683942"/>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0" name="Shape 5976"/>
            <p:cNvSpPr/>
            <p:nvPr/>
          </p:nvSpPr>
          <p:spPr>
            <a:xfrm>
              <a:off x="5472694" y="4226878"/>
              <a:ext cx="1499960" cy="338552"/>
            </a:xfrm>
            <a:prstGeom prst="rect">
              <a:avLst/>
            </a:prstGeom>
            <a:noFill/>
            <a:ln w="12700" cap="flat">
              <a:noFill/>
              <a:miter lim="400000"/>
            </a:ln>
            <a:effec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Company Profile</a:t>
              </a:r>
              <a:endParaRPr sz="1600" b="1">
                <a:solidFill>
                  <a:schemeClr val="tx1">
                    <a:lumMod val="50000"/>
                  </a:schemeClr>
                </a:solidFill>
                <a:latin typeface="+mj-lt"/>
                <a:ea typeface="Helvetica"/>
                <a:cs typeface="Helvetica"/>
                <a:sym typeface="Helvetica"/>
              </a:endParaRPr>
            </a:p>
          </p:txBody>
        </p:sp>
        <p:sp>
          <p:nvSpPr>
            <p:cNvPr id="71" name="Shape 5977"/>
            <p:cNvSpPr/>
            <p:nvPr/>
          </p:nvSpPr>
          <p:spPr>
            <a:xfrm>
              <a:off x="5130720" y="4510700"/>
              <a:ext cx="2183908" cy="1015661"/>
            </a:xfrm>
            <a:prstGeom prst="rect">
              <a:avLst/>
            </a:prstGeom>
            <a:noFill/>
            <a:ln w="12700" cap="flat">
              <a:noFill/>
              <a:miter lim="400000"/>
            </a:ln>
            <a:effec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endParaRPr lang="en-US" sz="1200"/>
            </a:p>
          </p:txBody>
        </p:sp>
        <p:sp>
          <p:nvSpPr>
            <p:cNvPr id="83" name="Shape 5990"/>
            <p:cNvSpPr/>
            <p:nvPr/>
          </p:nvSpPr>
          <p:spPr>
            <a:xfrm>
              <a:off x="6046095" y="3563861"/>
              <a:ext cx="353159" cy="353159"/>
            </a:xfrm>
            <a:prstGeom prst="diamond">
              <a:avLst/>
            </a:prstGeom>
            <a:solidFill>
              <a:schemeClr val="accent4"/>
            </a:solidFill>
            <a:ln w="12700">
              <a:miter lim="400000"/>
            </a:ln>
          </p:spPr>
          <p:txBody>
            <a:bodyPr lIns="45719" rIns="45719" anchor="ctr"/>
            <a:lstStyle/>
            <a:p>
              <a:pPr algn="ctr">
                <a:defRPr>
                  <a:solidFill>
                    <a:srgbClr val="FFFFFF"/>
                  </a:solidFill>
                </a:defRPr>
              </a:pPr>
              <a:endParaRPr>
                <a:latin typeface="+mj-lt"/>
              </a:endParaRPr>
            </a:p>
          </p:txBody>
        </p:sp>
        <p:sp>
          <p:nvSpPr>
            <p:cNvPr id="87" name="Shape 5993"/>
            <p:cNvSpPr/>
            <p:nvPr/>
          </p:nvSpPr>
          <p:spPr>
            <a:xfrm>
              <a:off x="5667480" y="1799895"/>
              <a:ext cx="1110388" cy="1110388"/>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7" name="Group 116"/>
          <p:cNvGrpSpPr/>
          <p:nvPr/>
        </p:nvGrpSpPr>
        <p:grpSpPr>
          <a:xfrm>
            <a:off x="868787" y="1802859"/>
            <a:ext cx="2183907" cy="3723502"/>
            <a:chOff x="882596" y="1802859"/>
            <a:chExt cx="2183907" cy="3723502"/>
          </a:xfrm>
        </p:grpSpPr>
        <p:sp>
          <p:nvSpPr>
            <p:cNvPr id="61" name="Shape 5968"/>
            <p:cNvSpPr/>
            <p:nvPr/>
          </p:nvSpPr>
          <p:spPr>
            <a:xfrm flipV="1">
              <a:off x="1974549" y="2913245"/>
              <a:ext cx="1" cy="680979"/>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67" name="Shape 5973"/>
            <p:cNvSpPr/>
            <p:nvPr/>
          </p:nvSpPr>
          <p:spPr>
            <a:xfrm>
              <a:off x="1215849" y="4226878"/>
              <a:ext cx="1517400" cy="338552"/>
            </a:xfrm>
            <a:prstGeom prst="rect">
              <a:avLst/>
            </a:prstGeom>
            <a:noFill/>
            <a:ln w="12700" cap="flat">
              <a:noFill/>
              <a:miter lim="400000"/>
            </a:ln>
            <a:effec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Mission &amp; Vision</a:t>
              </a:r>
              <a:endParaRPr sz="1600" b="1">
                <a:solidFill>
                  <a:schemeClr val="tx1">
                    <a:lumMod val="50000"/>
                  </a:schemeClr>
                </a:solidFill>
                <a:latin typeface="+mj-lt"/>
                <a:ea typeface="Helvetica"/>
                <a:cs typeface="Helvetica"/>
                <a:sym typeface="Helvetica"/>
              </a:endParaRPr>
            </a:p>
          </p:txBody>
        </p:sp>
        <p:sp>
          <p:nvSpPr>
            <p:cNvPr id="68" name="Shape 5974"/>
            <p:cNvSpPr/>
            <p:nvPr/>
          </p:nvSpPr>
          <p:spPr>
            <a:xfrm>
              <a:off x="882596" y="4510700"/>
              <a:ext cx="2183907" cy="1015661"/>
            </a:xfrm>
            <a:prstGeom prst="rect">
              <a:avLst/>
            </a:prstGeom>
            <a:noFill/>
            <a:ln w="12700" cap="flat">
              <a:noFill/>
              <a:miter lim="400000"/>
            </a:ln>
            <a:effec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endParaRPr lang="en-US" sz="1200"/>
            </a:p>
          </p:txBody>
        </p:sp>
        <p:sp>
          <p:nvSpPr>
            <p:cNvPr id="81" name="Shape 5988"/>
            <p:cNvSpPr/>
            <p:nvPr/>
          </p:nvSpPr>
          <p:spPr>
            <a:xfrm>
              <a:off x="1797970" y="3563861"/>
              <a:ext cx="353159" cy="353159"/>
            </a:xfrm>
            <a:prstGeom prst="diamond">
              <a:avLst/>
            </a:prstGeom>
            <a:solidFill>
              <a:schemeClr val="accent6"/>
            </a:solidFill>
            <a:ln w="12700">
              <a:miter lim="400000"/>
            </a:ln>
          </p:spPr>
          <p:txBody>
            <a:bodyPr lIns="45719" rIns="45719" anchor="ctr"/>
            <a:lstStyle/>
            <a:p>
              <a:pPr algn="ctr">
                <a:defRPr>
                  <a:solidFill>
                    <a:srgbClr val="FFFFFF"/>
                  </a:solidFill>
                </a:defRPr>
              </a:pPr>
              <a:endParaRPr>
                <a:latin typeface="+mj-lt"/>
              </a:endParaRPr>
            </a:p>
          </p:txBody>
        </p:sp>
        <p:sp>
          <p:nvSpPr>
            <p:cNvPr id="97" name="Shape 6003"/>
            <p:cNvSpPr/>
            <p:nvPr/>
          </p:nvSpPr>
          <p:spPr>
            <a:xfrm>
              <a:off x="1419355" y="1802859"/>
              <a:ext cx="1110388" cy="1110388"/>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9" name="Group 118"/>
          <p:cNvGrpSpPr/>
          <p:nvPr/>
        </p:nvGrpSpPr>
        <p:grpSpPr>
          <a:xfrm>
            <a:off x="7071676" y="2208594"/>
            <a:ext cx="2183907" cy="3515925"/>
            <a:chOff x="7061859" y="2208594"/>
            <a:chExt cx="2183907" cy="3515925"/>
          </a:xfrm>
        </p:grpSpPr>
        <p:sp>
          <p:nvSpPr>
            <p:cNvPr id="64" name="Shape 5971"/>
            <p:cNvSpPr/>
            <p:nvPr/>
          </p:nvSpPr>
          <p:spPr>
            <a:xfrm>
              <a:off x="8153812" y="3911398"/>
              <a:ext cx="1" cy="687483"/>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9" name="Shape 5985"/>
            <p:cNvSpPr/>
            <p:nvPr/>
          </p:nvSpPr>
          <p:spPr>
            <a:xfrm>
              <a:off x="7410789" y="2208594"/>
              <a:ext cx="1486046" cy="338552"/>
            </a:xfrm>
            <a:prstGeom prst="rect">
              <a:avLst/>
            </a:prstGeom>
            <a:noFill/>
            <a:ln w="12700" cap="flat">
              <a:noFill/>
              <a:miter lim="400000"/>
            </a:ln>
            <a:effec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sym typeface="Helvetica"/>
                </a:rPr>
                <a:t>Project Portfolio</a:t>
              </a:r>
              <a:endParaRPr sz="1600" b="1">
                <a:solidFill>
                  <a:schemeClr val="tx1">
                    <a:lumMod val="50000"/>
                  </a:schemeClr>
                </a:solidFill>
                <a:latin typeface="+mj-lt"/>
                <a:ea typeface="Helvetica"/>
                <a:cs typeface="Helvetica"/>
                <a:sym typeface="Helvetica"/>
              </a:endParaRPr>
            </a:p>
          </p:txBody>
        </p:sp>
        <p:sp>
          <p:nvSpPr>
            <p:cNvPr id="80" name="Shape 5986"/>
            <p:cNvSpPr/>
            <p:nvPr/>
          </p:nvSpPr>
          <p:spPr>
            <a:xfrm>
              <a:off x="7061859" y="2492416"/>
              <a:ext cx="2183907" cy="1015661"/>
            </a:xfrm>
            <a:prstGeom prst="rect">
              <a:avLst/>
            </a:prstGeom>
            <a:noFill/>
            <a:ln w="12700" cap="flat">
              <a:noFill/>
              <a:miter lim="400000"/>
            </a:ln>
            <a:effec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endParaRPr lang="en-US" sz="1200"/>
            </a:p>
          </p:txBody>
        </p:sp>
        <p:sp>
          <p:nvSpPr>
            <p:cNvPr id="84" name="Shape 5991"/>
            <p:cNvSpPr/>
            <p:nvPr/>
          </p:nvSpPr>
          <p:spPr>
            <a:xfrm>
              <a:off x="7977233" y="3563861"/>
              <a:ext cx="353159" cy="353159"/>
            </a:xfrm>
            <a:prstGeom prst="diamond">
              <a:avLst/>
            </a:prstGeom>
            <a:solidFill>
              <a:schemeClr val="accent3"/>
            </a:solidFill>
            <a:ln w="12700">
              <a:miter lim="400000"/>
            </a:ln>
          </p:spPr>
          <p:txBody>
            <a:bodyPr lIns="45719" rIns="45719" anchor="ctr"/>
            <a:lstStyle/>
            <a:p>
              <a:pPr algn="ctr">
                <a:defRPr>
                  <a:solidFill>
                    <a:srgbClr val="FFFFFF"/>
                  </a:solidFill>
                </a:defRPr>
              </a:pPr>
              <a:endParaRPr>
                <a:latin typeface="+mj-lt"/>
              </a:endParaRPr>
            </a:p>
          </p:txBody>
        </p:sp>
        <p:sp>
          <p:nvSpPr>
            <p:cNvPr id="104" name="Shape 6010"/>
            <p:cNvSpPr/>
            <p:nvPr/>
          </p:nvSpPr>
          <p:spPr>
            <a:xfrm>
              <a:off x="7598618" y="4614131"/>
              <a:ext cx="1110388" cy="1110388"/>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21" name="Group 120"/>
          <p:cNvGrpSpPr/>
          <p:nvPr/>
        </p:nvGrpSpPr>
        <p:grpSpPr>
          <a:xfrm>
            <a:off x="2936416" y="2208594"/>
            <a:ext cx="2183907" cy="3515925"/>
            <a:chOff x="3039495" y="2208594"/>
            <a:chExt cx="2183907" cy="3515925"/>
          </a:xfrm>
        </p:grpSpPr>
        <p:sp>
          <p:nvSpPr>
            <p:cNvPr id="62" name="Shape 5969"/>
            <p:cNvSpPr/>
            <p:nvPr/>
          </p:nvSpPr>
          <p:spPr>
            <a:xfrm>
              <a:off x="4131448" y="3911398"/>
              <a:ext cx="1" cy="659387"/>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6" name="Shape 5982"/>
            <p:cNvSpPr/>
            <p:nvPr/>
          </p:nvSpPr>
          <p:spPr>
            <a:xfrm>
              <a:off x="3552989" y="2208594"/>
              <a:ext cx="1156918" cy="338552"/>
            </a:xfrm>
            <a:prstGeom prst="rect">
              <a:avLst/>
            </a:prstGeom>
            <a:noFill/>
            <a:ln w="12700" cap="flat">
              <a:noFill/>
              <a:miter lim="400000"/>
            </a:ln>
            <a:effectLst/>
          </p:spPr>
          <p:txBody>
            <a:bodyPr wrap="none" lIns="45719" tIns="45719" rIns="45719" bIns="4571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panose="020F0502020204030204"/>
                </a:defRPr>
              </a:pPr>
              <a:r>
                <a:rPr lang="en-US" sz="1600" b="1" smtClean="0">
                  <a:solidFill>
                    <a:schemeClr val="tx1">
                      <a:lumMod val="50000"/>
                    </a:schemeClr>
                  </a:solidFill>
                  <a:latin typeface="+mj-lt"/>
                  <a:ea typeface="Helvetica"/>
                  <a:cs typeface="Helvetica"/>
                  <a:sym typeface="Helvetica"/>
                </a:rPr>
                <a:t>Our Services</a:t>
              </a:r>
              <a:endParaRPr sz="1600" b="1">
                <a:solidFill>
                  <a:schemeClr val="tx1">
                    <a:lumMod val="50000"/>
                  </a:schemeClr>
                </a:solidFill>
                <a:latin typeface="+mj-lt"/>
                <a:ea typeface="Helvetica"/>
                <a:cs typeface="Helvetica"/>
                <a:sym typeface="Helvetica"/>
              </a:endParaRPr>
            </a:p>
          </p:txBody>
        </p:sp>
        <p:sp>
          <p:nvSpPr>
            <p:cNvPr id="77" name="Shape 5983"/>
            <p:cNvSpPr/>
            <p:nvPr/>
          </p:nvSpPr>
          <p:spPr>
            <a:xfrm>
              <a:off x="3039495" y="2492416"/>
              <a:ext cx="2183907" cy="1015661"/>
            </a:xfrm>
            <a:prstGeom prst="rect">
              <a:avLst/>
            </a:prstGeom>
            <a:noFill/>
            <a:ln w="12700" cap="flat">
              <a:noFill/>
              <a:miter lim="400000"/>
            </a:ln>
            <a:effec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endParaRPr lang="en-US" sz="1200"/>
            </a:p>
          </p:txBody>
        </p:sp>
        <p:sp>
          <p:nvSpPr>
            <p:cNvPr id="82" name="Shape 5989"/>
            <p:cNvSpPr/>
            <p:nvPr/>
          </p:nvSpPr>
          <p:spPr>
            <a:xfrm>
              <a:off x="3954869" y="3563861"/>
              <a:ext cx="353159" cy="353159"/>
            </a:xfrm>
            <a:prstGeom prst="diamond">
              <a:avLst/>
            </a:prstGeom>
            <a:solidFill>
              <a:schemeClr val="accent5"/>
            </a:solidFill>
            <a:ln w="12700">
              <a:miter lim="400000"/>
            </a:ln>
          </p:spPr>
          <p:txBody>
            <a:bodyPr lIns="45719" rIns="45719" anchor="ctr"/>
            <a:lstStyle/>
            <a:p>
              <a:pPr algn="ctr">
                <a:defRPr>
                  <a:solidFill>
                    <a:srgbClr val="FFFFFF"/>
                  </a:solidFill>
                </a:defRPr>
              </a:pPr>
              <a:endParaRPr>
                <a:latin typeface="+mj-lt"/>
              </a:endParaRPr>
            </a:p>
          </p:txBody>
        </p:sp>
        <p:sp>
          <p:nvSpPr>
            <p:cNvPr id="107" name="Shape 6013"/>
            <p:cNvSpPr/>
            <p:nvPr/>
          </p:nvSpPr>
          <p:spPr>
            <a:xfrm>
              <a:off x="3576254" y="4614131"/>
              <a:ext cx="1110388" cy="1110388"/>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8" name="Group 117"/>
          <p:cNvGrpSpPr/>
          <p:nvPr/>
        </p:nvGrpSpPr>
        <p:grpSpPr>
          <a:xfrm>
            <a:off x="9139306" y="1799895"/>
            <a:ext cx="2183907" cy="3726466"/>
            <a:chOff x="9153115" y="1799895"/>
            <a:chExt cx="2183907" cy="3726466"/>
          </a:xfrm>
        </p:grpSpPr>
        <p:sp>
          <p:nvSpPr>
            <p:cNvPr id="65" name="Shape 5972"/>
            <p:cNvSpPr/>
            <p:nvPr/>
          </p:nvSpPr>
          <p:spPr>
            <a:xfrm flipH="1" flipV="1">
              <a:off x="10245067" y="2938378"/>
              <a:ext cx="2" cy="655846"/>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3" name="Shape 5979"/>
            <p:cNvSpPr/>
            <p:nvPr/>
          </p:nvSpPr>
          <p:spPr>
            <a:xfrm>
              <a:off x="9229086" y="4226878"/>
              <a:ext cx="2031964" cy="338552"/>
            </a:xfrm>
            <a:prstGeom prst="rect">
              <a:avLst/>
            </a:prstGeom>
            <a:noFill/>
            <a:ln w="12700" cap="flat">
              <a:noFill/>
              <a:miter lim="400000"/>
            </a:ln>
            <a:effec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Q&amp;As / Closing Speech</a:t>
              </a:r>
              <a:endParaRPr sz="1600" b="1">
                <a:solidFill>
                  <a:schemeClr val="tx1">
                    <a:lumMod val="50000"/>
                  </a:schemeClr>
                </a:solidFill>
                <a:latin typeface="+mj-lt"/>
                <a:ea typeface="Helvetica"/>
                <a:cs typeface="Helvetica"/>
                <a:sym typeface="Helvetica"/>
              </a:endParaRPr>
            </a:p>
          </p:txBody>
        </p:sp>
        <p:sp>
          <p:nvSpPr>
            <p:cNvPr id="74" name="Shape 5980"/>
            <p:cNvSpPr/>
            <p:nvPr/>
          </p:nvSpPr>
          <p:spPr>
            <a:xfrm>
              <a:off x="9153115" y="4510700"/>
              <a:ext cx="2183907" cy="1015661"/>
            </a:xfrm>
            <a:prstGeom prst="rect">
              <a:avLst/>
            </a:prstGeom>
            <a:noFill/>
            <a:ln w="12700" cap="flat">
              <a:noFill/>
              <a:miter lim="400000"/>
            </a:ln>
            <a:effec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endParaRPr lang="en-US" sz="1200"/>
            </a:p>
          </p:txBody>
        </p:sp>
        <p:sp>
          <p:nvSpPr>
            <p:cNvPr id="85" name="Shape 5992"/>
            <p:cNvSpPr/>
            <p:nvPr/>
          </p:nvSpPr>
          <p:spPr>
            <a:xfrm>
              <a:off x="10068489" y="3563861"/>
              <a:ext cx="353159" cy="353159"/>
            </a:xfrm>
            <a:prstGeom prst="diamond">
              <a:avLst/>
            </a:prstGeom>
            <a:solidFill>
              <a:schemeClr val="accent1"/>
            </a:solidFill>
            <a:ln w="12700">
              <a:miter lim="400000"/>
            </a:ln>
          </p:spPr>
          <p:txBody>
            <a:bodyPr lIns="45719" rIns="45719" anchor="ctr"/>
            <a:lstStyle/>
            <a:p>
              <a:pPr algn="ctr">
                <a:defRPr>
                  <a:solidFill>
                    <a:srgbClr val="FFFFFF"/>
                  </a:solidFill>
                </a:defRPr>
              </a:pPr>
              <a:endParaRPr>
                <a:latin typeface="+mj-lt"/>
              </a:endParaRPr>
            </a:p>
          </p:txBody>
        </p:sp>
        <p:sp>
          <p:nvSpPr>
            <p:cNvPr id="110" name="Shape 6016"/>
            <p:cNvSpPr/>
            <p:nvPr/>
          </p:nvSpPr>
          <p:spPr>
            <a:xfrm>
              <a:off x="9689874" y="1799895"/>
              <a:ext cx="1110388" cy="111038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23" name="Title 122"/>
          <p:cNvSpPr>
            <a:spLocks noGrp="1"/>
          </p:cNvSpPr>
          <p:nvPr>
            <p:ph type="title"/>
          </p:nvPr>
        </p:nvSpPr>
        <p:spPr/>
        <p:txBody>
          <a:bodyPr/>
          <a:lstStyle/>
          <a:p>
            <a:r>
              <a:rPr lang="en-US"/>
              <a:t>Agenda - Template</a:t>
            </a:r>
            <a:endParaRPr lang="en-US"/>
          </a:p>
        </p:txBody>
      </p:sp>
      <p:sp>
        <p:nvSpPr>
          <p:cNvPr id="124" name="Subtitle 123"/>
          <p:cNvSpPr>
            <a:spLocks noGrp="1"/>
          </p:cNvSpPr>
          <p:nvPr>
            <p:ph type="subTitle" idx="1"/>
          </p:nvPr>
        </p:nvSpPr>
        <p:spPr/>
        <p:txBody>
          <a:bodyPr/>
          <a:lstStyle/>
          <a:p>
            <a:r>
              <a:rPr lang="en-US" smtClean="0"/>
              <a:t>Timeline</a:t>
            </a:r>
            <a:endParaRPr lang="en-US"/>
          </a:p>
        </p:txBody>
      </p:sp>
      <p:sp>
        <p:nvSpPr>
          <p:cNvPr id="125" name="Slide Number Placeholder 124"/>
          <p:cNvSpPr>
            <a:spLocks noGrp="1"/>
          </p:cNvSpPr>
          <p:nvPr>
            <p:ph type="sldNum" sz="quarter" idx="12"/>
          </p:nvPr>
        </p:nvSpPr>
        <p:spPr/>
        <p:txBody>
          <a:bodyPr/>
          <a:lstStyle/>
          <a:p>
            <a:fld id="{F68327C5-B821-4FE9-A59A-A60D9EB59A9A}" type="slidenum">
              <a:rPr lang="en-US" smtClean="0"/>
            </a:fld>
            <a:endParaRPr lang="en-US" dirty="0"/>
          </a:p>
        </p:txBody>
      </p:sp>
      <p:sp>
        <p:nvSpPr>
          <p:cNvPr id="126" name="Shape 2554"/>
          <p:cNvSpPr/>
          <p:nvPr/>
        </p:nvSpPr>
        <p:spPr>
          <a:xfrm>
            <a:off x="9921499" y="2079532"/>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27" name="Shape 2604"/>
          <p:cNvSpPr/>
          <p:nvPr/>
        </p:nvSpPr>
        <p:spPr>
          <a:xfrm>
            <a:off x="7881108" y="4910650"/>
            <a:ext cx="565042" cy="51735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28" name="Shape 2525"/>
          <p:cNvSpPr/>
          <p:nvPr/>
        </p:nvSpPr>
        <p:spPr>
          <a:xfrm>
            <a:off x="5790108" y="2048610"/>
            <a:ext cx="611780" cy="61178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29" name="Shape 2545"/>
          <p:cNvSpPr/>
          <p:nvPr/>
        </p:nvSpPr>
        <p:spPr>
          <a:xfrm>
            <a:off x="3744637" y="4885593"/>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130" name="Shape 2587"/>
          <p:cNvSpPr/>
          <p:nvPr/>
        </p:nvSpPr>
        <p:spPr>
          <a:xfrm>
            <a:off x="1691956" y="2106990"/>
            <a:ext cx="546901" cy="54690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134585" y="1672895"/>
            <a:ext cx="0" cy="5191044"/>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058064" y="1665940"/>
            <a:ext cx="153043" cy="153043"/>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4" name="Oval 3"/>
          <p:cNvSpPr/>
          <p:nvPr/>
        </p:nvSpPr>
        <p:spPr>
          <a:xfrm>
            <a:off x="6058064" y="2461917"/>
            <a:ext cx="153043" cy="153043"/>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5" name="Oval 4"/>
          <p:cNvSpPr/>
          <p:nvPr/>
        </p:nvSpPr>
        <p:spPr>
          <a:xfrm>
            <a:off x="6058064" y="3257896"/>
            <a:ext cx="153043" cy="153043"/>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6" name="Oval 5"/>
          <p:cNvSpPr/>
          <p:nvPr/>
        </p:nvSpPr>
        <p:spPr>
          <a:xfrm>
            <a:off x="6058064" y="4053873"/>
            <a:ext cx="153043" cy="153043"/>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7" name="Oval 6"/>
          <p:cNvSpPr/>
          <p:nvPr/>
        </p:nvSpPr>
        <p:spPr>
          <a:xfrm>
            <a:off x="6058064" y="4849852"/>
            <a:ext cx="153043" cy="153043"/>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8" name="Oval 7"/>
          <p:cNvSpPr/>
          <p:nvPr/>
        </p:nvSpPr>
        <p:spPr>
          <a:xfrm>
            <a:off x="6058064" y="5645829"/>
            <a:ext cx="153043" cy="153043"/>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endParaRPr>
          </a:p>
        </p:txBody>
      </p:sp>
      <p:sp>
        <p:nvSpPr>
          <p:cNvPr id="9" name="Title 11"/>
          <p:cNvSpPr txBox="1"/>
          <p:nvPr/>
        </p:nvSpPr>
        <p:spPr>
          <a:xfrm>
            <a:off x="6312024" y="1525478"/>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Mission &amp; Vision</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0" name="Title 11"/>
          <p:cNvSpPr txBox="1"/>
          <p:nvPr/>
        </p:nvSpPr>
        <p:spPr>
          <a:xfrm>
            <a:off x="6312024" y="2321456"/>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Our Services</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1" name="Title 11"/>
          <p:cNvSpPr txBox="1"/>
          <p:nvPr/>
        </p:nvSpPr>
        <p:spPr>
          <a:xfrm>
            <a:off x="6312024" y="3117434"/>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Company Profile</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2" name="Title 11"/>
          <p:cNvSpPr txBox="1"/>
          <p:nvPr/>
        </p:nvSpPr>
        <p:spPr>
          <a:xfrm>
            <a:off x="6312024" y="3913412"/>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Project Portfolio</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3" name="Title 11"/>
          <p:cNvSpPr txBox="1"/>
          <p:nvPr/>
        </p:nvSpPr>
        <p:spPr>
          <a:xfrm>
            <a:off x="6312024" y="4709390"/>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Our Team</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4" name="Title 11"/>
          <p:cNvSpPr txBox="1"/>
          <p:nvPr/>
        </p:nvSpPr>
        <p:spPr>
          <a:xfrm>
            <a:off x="6312024" y="5505367"/>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Q&amp;As / Closing Speech</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5" name="Title 6"/>
          <p:cNvSpPr txBox="1"/>
          <p:nvPr/>
        </p:nvSpPr>
        <p:spPr>
          <a:xfrm>
            <a:off x="2844800" y="1409067"/>
            <a:ext cx="2385321" cy="584775"/>
          </a:xfrm>
          <a:prstGeom prst="rect">
            <a:avLst/>
          </a:prstGeom>
        </p:spPr>
        <p:txBody>
          <a:bodyPr wrap="square">
            <a:spAutoFit/>
          </a:bodyPr>
          <a:lst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mtClean="0">
                <a:solidFill>
                  <a:schemeClr val="tx2"/>
                </a:solidFill>
              </a:rPr>
              <a:t>Agenda</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nvSpPr>
        <p:spPr>
          <a:xfrm>
            <a:off x="2495600" y="1863356"/>
            <a:ext cx="2385321" cy="666786"/>
          </a:xfrm>
          <a:prstGeom prst="rect">
            <a:avLst/>
          </a:prstGeom>
        </p:spPr>
        <p:txBody>
          <a:bodyPr wrap="square">
            <a:spAutoFit/>
          </a:bodyPr>
          <a:lstStyle>
            <a:lvl1pPr algn="r" defTabSz="913765"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mtClean="0">
                <a:solidFill>
                  <a:schemeClr val="tx2"/>
                </a:solidFill>
              </a:rPr>
              <a:t>Agenda</a:t>
            </a:r>
            <a:endParaRPr lang="en-US" dirty="0">
              <a:solidFill>
                <a:schemeClr val="tx2"/>
              </a:solidFill>
            </a:endParaRPr>
          </a:p>
        </p:txBody>
      </p:sp>
      <p:sp>
        <p:nvSpPr>
          <p:cNvPr id="6" name="Content Placeholder 7"/>
          <p:cNvSpPr txBox="1"/>
          <p:nvPr/>
        </p:nvSpPr>
        <p:spPr>
          <a:xfrm>
            <a:off x="5698700" y="1916832"/>
            <a:ext cx="3648500" cy="3484928"/>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9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sz="1865" b="1" smtClean="0">
                <a:solidFill>
                  <a:schemeClr val="bg1">
                    <a:lumMod val="50000"/>
                  </a:schemeClr>
                </a:solidFill>
              </a:rPr>
              <a:t>Mission &amp; Vision</a:t>
            </a:r>
            <a:endParaRPr lang="en-US" sz="1865" b="1" dirty="0">
              <a:solidFill>
                <a:schemeClr val="bg1">
                  <a:lumMod val="50000"/>
                </a:schemeClr>
              </a:solidFill>
            </a:endParaRPr>
          </a:p>
          <a:p>
            <a:pPr marL="0" indent="0">
              <a:lnSpc>
                <a:spcPct val="150000"/>
              </a:lnSpc>
              <a:buNone/>
            </a:pPr>
            <a:r>
              <a:rPr lang="en-US" sz="1865" b="1" smtClean="0">
                <a:solidFill>
                  <a:schemeClr val="bg1">
                    <a:lumMod val="50000"/>
                  </a:schemeClr>
                </a:solidFill>
              </a:rPr>
              <a:t>Our Services</a:t>
            </a:r>
            <a:endParaRPr lang="en-US" sz="1865" b="1" dirty="0">
              <a:solidFill>
                <a:schemeClr val="bg1">
                  <a:lumMod val="50000"/>
                </a:schemeClr>
              </a:solidFill>
            </a:endParaRPr>
          </a:p>
          <a:p>
            <a:pPr marL="0" indent="0">
              <a:lnSpc>
                <a:spcPct val="150000"/>
              </a:lnSpc>
              <a:buNone/>
            </a:pPr>
            <a:r>
              <a:rPr lang="en-US" sz="1865" b="1" smtClean="0">
                <a:solidFill>
                  <a:schemeClr val="bg1">
                    <a:lumMod val="50000"/>
                  </a:schemeClr>
                </a:solidFill>
              </a:rPr>
              <a:t>Company Profile</a:t>
            </a:r>
            <a:endParaRPr lang="en-US" sz="1865" b="1" dirty="0">
              <a:solidFill>
                <a:schemeClr val="bg1">
                  <a:lumMod val="50000"/>
                </a:schemeClr>
              </a:solidFill>
            </a:endParaRPr>
          </a:p>
          <a:p>
            <a:pPr marL="0" indent="0">
              <a:lnSpc>
                <a:spcPct val="150000"/>
              </a:lnSpc>
              <a:buNone/>
            </a:pPr>
            <a:r>
              <a:rPr lang="en-US" sz="1865" b="1" smtClean="0">
                <a:solidFill>
                  <a:schemeClr val="bg1">
                    <a:lumMod val="50000"/>
                  </a:schemeClr>
                </a:solidFill>
              </a:rPr>
              <a:t>Project Portfolio</a:t>
            </a:r>
            <a:endParaRPr lang="en-US" sz="1865" b="1" dirty="0">
              <a:solidFill>
                <a:schemeClr val="bg1">
                  <a:lumMod val="50000"/>
                </a:schemeClr>
              </a:solidFill>
            </a:endParaRPr>
          </a:p>
          <a:p>
            <a:pPr marL="0" indent="0">
              <a:lnSpc>
                <a:spcPct val="150000"/>
              </a:lnSpc>
              <a:buNone/>
            </a:pPr>
            <a:r>
              <a:rPr lang="en-US" sz="1865" b="1" smtClean="0">
                <a:solidFill>
                  <a:schemeClr val="bg1">
                    <a:lumMod val="50000"/>
                  </a:schemeClr>
                </a:solidFill>
              </a:rPr>
              <a:t>Our Team</a:t>
            </a:r>
            <a:endParaRPr lang="en-US" sz="1865" b="1" dirty="0">
              <a:solidFill>
                <a:schemeClr val="bg1">
                  <a:lumMod val="50000"/>
                </a:schemeClr>
              </a:solidFill>
            </a:endParaRPr>
          </a:p>
          <a:p>
            <a:pPr marL="0" indent="0">
              <a:lnSpc>
                <a:spcPct val="150000"/>
              </a:lnSpc>
              <a:buNone/>
            </a:pPr>
            <a:r>
              <a:rPr lang="en-US" sz="1865" b="1" smtClean="0">
                <a:solidFill>
                  <a:schemeClr val="bg1">
                    <a:lumMod val="50000"/>
                  </a:schemeClr>
                </a:solidFill>
              </a:rPr>
              <a:t>Our Offices</a:t>
            </a:r>
            <a:endParaRPr lang="en-US" sz="1865" b="1" smtClean="0">
              <a:solidFill>
                <a:schemeClr val="bg1">
                  <a:lumMod val="50000"/>
                </a:schemeClr>
              </a:solidFill>
            </a:endParaRPr>
          </a:p>
          <a:p>
            <a:pPr marL="0" indent="0">
              <a:lnSpc>
                <a:spcPct val="150000"/>
              </a:lnSpc>
              <a:buNone/>
            </a:pPr>
            <a:r>
              <a:rPr lang="en-US" sz="1865" b="1" smtClean="0">
                <a:solidFill>
                  <a:schemeClr val="bg1">
                    <a:lumMod val="50000"/>
                  </a:schemeClr>
                </a:solidFill>
              </a:rPr>
              <a:t>Q&amp;As / Closing Speech</a:t>
            </a:r>
            <a:endParaRPr lang="en-US" sz="1865" b="1" dirty="0">
              <a:solidFill>
                <a:schemeClr val="bg1">
                  <a:lumMod val="50000"/>
                </a:schemeClr>
              </a:solidFill>
            </a:endParaRPr>
          </a:p>
        </p:txBody>
      </p:sp>
      <p:grpSp>
        <p:nvGrpSpPr>
          <p:cNvPr id="5" name="Group 4"/>
          <p:cNvGrpSpPr/>
          <p:nvPr/>
        </p:nvGrpSpPr>
        <p:grpSpPr>
          <a:xfrm>
            <a:off x="5508525" y="2196749"/>
            <a:ext cx="57351" cy="2994118"/>
            <a:chOff x="5508525" y="2196749"/>
            <a:chExt cx="57351" cy="2994118"/>
          </a:xfrm>
          <a:solidFill>
            <a:schemeClr val="accent5"/>
          </a:solidFill>
        </p:grpSpPr>
        <p:sp>
          <p:nvSpPr>
            <p:cNvPr id="4" name="Oval 3"/>
            <p:cNvSpPr/>
            <p:nvPr/>
          </p:nvSpPr>
          <p:spPr>
            <a:xfrm>
              <a:off x="5508525" y="2196749"/>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p:cNvCxnSpPr/>
            <p:nvPr/>
          </p:nvCxnSpPr>
          <p:spPr>
            <a:xfrm>
              <a:off x="5537200" y="2377824"/>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7200" y="2862699"/>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37200" y="334757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37200" y="3832448"/>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7200" y="431732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08525" y="3160837"/>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3" name="Oval 12"/>
            <p:cNvSpPr/>
            <p:nvPr/>
          </p:nvSpPr>
          <p:spPr>
            <a:xfrm>
              <a:off x="5508525" y="2678793"/>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4" name="Oval 13"/>
            <p:cNvSpPr/>
            <p:nvPr/>
          </p:nvSpPr>
          <p:spPr>
            <a:xfrm>
              <a:off x="5508525" y="3642881"/>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5" name="Oval 14"/>
            <p:cNvSpPr/>
            <p:nvPr/>
          </p:nvSpPr>
          <p:spPr>
            <a:xfrm>
              <a:off x="5508525" y="4124925"/>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6" name="Oval 15"/>
            <p:cNvSpPr/>
            <p:nvPr/>
          </p:nvSpPr>
          <p:spPr>
            <a:xfrm>
              <a:off x="5508525" y="4606972"/>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cxnSp>
          <p:nvCxnSpPr>
            <p:cNvPr id="19" name="Straight Connector 18"/>
            <p:cNvCxnSpPr/>
            <p:nvPr/>
          </p:nvCxnSpPr>
          <p:spPr>
            <a:xfrm>
              <a:off x="5537200" y="4843867"/>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08525" y="5133516"/>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Built with Text Blocks</a:t>
            </a:r>
            <a:endParaRPr lang="en-US"/>
          </a:p>
        </p:txBody>
      </p:sp>
      <p:sp>
        <p:nvSpPr>
          <p:cNvPr id="4" name="Title 3"/>
          <p:cNvSpPr>
            <a:spLocks noGrp="1"/>
          </p:cNvSpPr>
          <p:nvPr>
            <p:ph type="title"/>
          </p:nvPr>
        </p:nvSpPr>
        <p:spPr/>
        <p:txBody>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fld>
            <a:endParaRPr lang="en-US" dirty="0"/>
          </a:p>
        </p:txBody>
      </p:sp>
      <p:sp>
        <p:nvSpPr>
          <p:cNvPr id="39" name="Rectangle 38"/>
          <p:cNvSpPr/>
          <p:nvPr/>
        </p:nvSpPr>
        <p:spPr>
          <a:xfrm>
            <a:off x="958850" y="1509675"/>
            <a:ext cx="95885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1"/>
                </a:solidFill>
              </a:rPr>
              <a:t>PART 1</a:t>
            </a:r>
            <a:endParaRPr lang="en-US" b="1">
              <a:solidFill>
                <a:schemeClr val="bg1"/>
              </a:solidFill>
            </a:endParaRPr>
          </a:p>
        </p:txBody>
      </p:sp>
      <p:sp>
        <p:nvSpPr>
          <p:cNvPr id="40" name="Rectangle 39"/>
          <p:cNvSpPr/>
          <p:nvPr/>
        </p:nvSpPr>
        <p:spPr>
          <a:xfrm>
            <a:off x="958850" y="1962112"/>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1.1</a:t>
            </a:r>
            <a:endParaRPr lang="en-US" sz="2200">
              <a:solidFill>
                <a:schemeClr val="tx1">
                  <a:lumMod val="50000"/>
                </a:schemeClr>
              </a:solidFill>
            </a:endParaRPr>
          </a:p>
        </p:txBody>
      </p:sp>
      <p:sp>
        <p:nvSpPr>
          <p:cNvPr id="41" name="Rectangle 40"/>
          <p:cNvSpPr/>
          <p:nvPr/>
        </p:nvSpPr>
        <p:spPr>
          <a:xfrm>
            <a:off x="958850" y="3016526"/>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1.2</a:t>
            </a:r>
            <a:endParaRPr lang="en-US" sz="2200">
              <a:solidFill>
                <a:schemeClr val="tx1">
                  <a:lumMod val="50000"/>
                </a:schemeClr>
              </a:solidFill>
            </a:endParaRPr>
          </a:p>
        </p:txBody>
      </p:sp>
      <p:sp>
        <p:nvSpPr>
          <p:cNvPr id="42" name="Rectangle 41"/>
          <p:cNvSpPr/>
          <p:nvPr/>
        </p:nvSpPr>
        <p:spPr>
          <a:xfrm>
            <a:off x="958850" y="3337202"/>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1.3</a:t>
            </a:r>
            <a:endParaRPr lang="en-US" sz="2200">
              <a:solidFill>
                <a:schemeClr val="tx1">
                  <a:lumMod val="50000"/>
                </a:schemeClr>
              </a:solidFill>
            </a:endParaRPr>
          </a:p>
        </p:txBody>
      </p:sp>
      <p:sp>
        <p:nvSpPr>
          <p:cNvPr id="43" name="Rectangle 42"/>
          <p:cNvSpPr/>
          <p:nvPr/>
        </p:nvSpPr>
        <p:spPr>
          <a:xfrm>
            <a:off x="958850" y="2282788"/>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1.1.a</a:t>
            </a:r>
            <a:endParaRPr lang="en-US" sz="1900"/>
          </a:p>
        </p:txBody>
      </p:sp>
      <p:sp>
        <p:nvSpPr>
          <p:cNvPr id="44" name="Rectangle 43"/>
          <p:cNvSpPr/>
          <p:nvPr/>
        </p:nvSpPr>
        <p:spPr>
          <a:xfrm>
            <a:off x="958850" y="2526463"/>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1.1.b</a:t>
            </a:r>
            <a:endParaRPr lang="en-US" sz="1900"/>
          </a:p>
        </p:txBody>
      </p:sp>
      <p:sp>
        <p:nvSpPr>
          <p:cNvPr id="45" name="Rectangle 44"/>
          <p:cNvSpPr/>
          <p:nvPr/>
        </p:nvSpPr>
        <p:spPr>
          <a:xfrm>
            <a:off x="958850" y="277285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1.1.c</a:t>
            </a:r>
            <a:endParaRPr lang="en-US" sz="1900"/>
          </a:p>
        </p:txBody>
      </p:sp>
      <p:sp>
        <p:nvSpPr>
          <p:cNvPr id="46" name="Rectangle 45"/>
          <p:cNvSpPr/>
          <p:nvPr/>
        </p:nvSpPr>
        <p:spPr>
          <a:xfrm>
            <a:off x="10547350" y="1509675"/>
            <a:ext cx="6858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1"/>
                </a:solidFill>
              </a:rPr>
              <a:t>4</a:t>
            </a:r>
            <a:endParaRPr lang="en-US" b="1">
              <a:solidFill>
                <a:schemeClr val="bg1"/>
              </a:solidFill>
            </a:endParaRPr>
          </a:p>
        </p:txBody>
      </p:sp>
      <p:sp>
        <p:nvSpPr>
          <p:cNvPr id="47" name="Rectangle 46"/>
          <p:cNvSpPr/>
          <p:nvPr/>
        </p:nvSpPr>
        <p:spPr>
          <a:xfrm>
            <a:off x="10547350" y="1962112"/>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5</a:t>
            </a:r>
            <a:endParaRPr lang="en-US" sz="2200">
              <a:solidFill>
                <a:schemeClr val="tx1">
                  <a:lumMod val="50000"/>
                </a:schemeClr>
              </a:solidFill>
            </a:endParaRPr>
          </a:p>
        </p:txBody>
      </p:sp>
      <p:sp>
        <p:nvSpPr>
          <p:cNvPr id="48" name="Rectangle 47"/>
          <p:cNvSpPr/>
          <p:nvPr/>
        </p:nvSpPr>
        <p:spPr>
          <a:xfrm>
            <a:off x="10547350" y="3016526"/>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22</a:t>
            </a:r>
            <a:endParaRPr lang="en-US" sz="2200">
              <a:solidFill>
                <a:schemeClr val="tx1">
                  <a:lumMod val="50000"/>
                </a:schemeClr>
              </a:solidFill>
            </a:endParaRPr>
          </a:p>
        </p:txBody>
      </p:sp>
      <p:sp>
        <p:nvSpPr>
          <p:cNvPr id="49" name="Rectangle 48"/>
          <p:cNvSpPr/>
          <p:nvPr/>
        </p:nvSpPr>
        <p:spPr>
          <a:xfrm>
            <a:off x="10547350" y="3337202"/>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37</a:t>
            </a:r>
            <a:endParaRPr lang="en-US" sz="2200">
              <a:solidFill>
                <a:schemeClr val="tx1">
                  <a:lumMod val="50000"/>
                </a:schemeClr>
              </a:solidFill>
            </a:endParaRPr>
          </a:p>
        </p:txBody>
      </p:sp>
      <p:sp>
        <p:nvSpPr>
          <p:cNvPr id="50" name="Rectangle 49"/>
          <p:cNvSpPr/>
          <p:nvPr/>
        </p:nvSpPr>
        <p:spPr>
          <a:xfrm>
            <a:off x="10547350" y="2282788"/>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6</a:t>
            </a:r>
            <a:endParaRPr lang="en-US" sz="1900"/>
          </a:p>
        </p:txBody>
      </p:sp>
      <p:sp>
        <p:nvSpPr>
          <p:cNvPr id="51" name="Rectangle 50"/>
          <p:cNvSpPr/>
          <p:nvPr/>
        </p:nvSpPr>
        <p:spPr>
          <a:xfrm>
            <a:off x="10547350" y="2526463"/>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16</a:t>
            </a:r>
            <a:endParaRPr lang="en-US" sz="1900"/>
          </a:p>
        </p:txBody>
      </p:sp>
      <p:sp>
        <p:nvSpPr>
          <p:cNvPr id="52" name="Rectangle 51"/>
          <p:cNvSpPr/>
          <p:nvPr/>
        </p:nvSpPr>
        <p:spPr>
          <a:xfrm>
            <a:off x="10547350" y="277285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19</a:t>
            </a:r>
            <a:endParaRPr lang="en-US" sz="1900"/>
          </a:p>
        </p:txBody>
      </p:sp>
      <p:sp>
        <p:nvSpPr>
          <p:cNvPr id="53" name="Rectangle 52"/>
          <p:cNvSpPr/>
          <p:nvPr/>
        </p:nvSpPr>
        <p:spPr>
          <a:xfrm>
            <a:off x="958850" y="3873778"/>
            <a:ext cx="95885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1"/>
                </a:solidFill>
              </a:rPr>
              <a:t>PART </a:t>
            </a:r>
            <a:r>
              <a:rPr lang="en-US" sz="2600" b="1" smtClean="0">
                <a:solidFill>
                  <a:schemeClr val="bg1"/>
                </a:solidFill>
              </a:rPr>
              <a:t>2</a:t>
            </a:r>
            <a:endParaRPr lang="en-US" b="1">
              <a:solidFill>
                <a:schemeClr val="bg1"/>
              </a:solidFill>
            </a:endParaRPr>
          </a:p>
        </p:txBody>
      </p:sp>
      <p:sp>
        <p:nvSpPr>
          <p:cNvPr id="54" name="Rectangle 53"/>
          <p:cNvSpPr/>
          <p:nvPr/>
        </p:nvSpPr>
        <p:spPr>
          <a:xfrm>
            <a:off x="958850" y="4326215"/>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2.1</a:t>
            </a:r>
            <a:endParaRPr lang="en-US" sz="2200">
              <a:solidFill>
                <a:schemeClr val="tx1">
                  <a:lumMod val="50000"/>
                </a:schemeClr>
              </a:solidFill>
            </a:endParaRPr>
          </a:p>
        </p:txBody>
      </p:sp>
      <p:sp>
        <p:nvSpPr>
          <p:cNvPr id="55" name="Rectangle 54"/>
          <p:cNvSpPr/>
          <p:nvPr/>
        </p:nvSpPr>
        <p:spPr>
          <a:xfrm>
            <a:off x="958850" y="5380629"/>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2.2</a:t>
            </a:r>
            <a:endParaRPr lang="en-US" sz="2200">
              <a:solidFill>
                <a:schemeClr val="tx1">
                  <a:lumMod val="50000"/>
                </a:schemeClr>
              </a:solidFill>
            </a:endParaRPr>
          </a:p>
        </p:txBody>
      </p:sp>
      <p:sp>
        <p:nvSpPr>
          <p:cNvPr id="56" name="Rectangle 55"/>
          <p:cNvSpPr/>
          <p:nvPr/>
        </p:nvSpPr>
        <p:spPr>
          <a:xfrm>
            <a:off x="958850" y="5701305"/>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2.3</a:t>
            </a:r>
            <a:endParaRPr lang="en-US" sz="2200">
              <a:solidFill>
                <a:schemeClr val="tx1">
                  <a:lumMod val="50000"/>
                </a:schemeClr>
              </a:solidFill>
            </a:endParaRPr>
          </a:p>
        </p:txBody>
      </p:sp>
      <p:sp>
        <p:nvSpPr>
          <p:cNvPr id="57" name="Rectangle 56"/>
          <p:cNvSpPr/>
          <p:nvPr/>
        </p:nvSpPr>
        <p:spPr>
          <a:xfrm>
            <a:off x="958850" y="464689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2.1.a</a:t>
            </a:r>
            <a:endParaRPr lang="en-US" sz="1900"/>
          </a:p>
        </p:txBody>
      </p:sp>
      <p:sp>
        <p:nvSpPr>
          <p:cNvPr id="58" name="Rectangle 57"/>
          <p:cNvSpPr/>
          <p:nvPr/>
        </p:nvSpPr>
        <p:spPr>
          <a:xfrm>
            <a:off x="958850" y="4890566"/>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2.1.b</a:t>
            </a:r>
            <a:endParaRPr lang="en-US" sz="1900"/>
          </a:p>
        </p:txBody>
      </p:sp>
      <p:sp>
        <p:nvSpPr>
          <p:cNvPr id="59" name="Rectangle 58"/>
          <p:cNvSpPr/>
          <p:nvPr/>
        </p:nvSpPr>
        <p:spPr>
          <a:xfrm>
            <a:off x="958850" y="5136954"/>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2.1.c</a:t>
            </a:r>
            <a:endParaRPr lang="en-US" sz="1900"/>
          </a:p>
        </p:txBody>
      </p:sp>
      <p:sp>
        <p:nvSpPr>
          <p:cNvPr id="60" name="Rectangle 59"/>
          <p:cNvSpPr/>
          <p:nvPr/>
        </p:nvSpPr>
        <p:spPr>
          <a:xfrm>
            <a:off x="10547350" y="3873778"/>
            <a:ext cx="6858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1"/>
                </a:solidFill>
              </a:rPr>
              <a:t>56</a:t>
            </a:r>
            <a:endParaRPr lang="en-US" b="1">
              <a:solidFill>
                <a:schemeClr val="bg1"/>
              </a:solidFill>
            </a:endParaRPr>
          </a:p>
        </p:txBody>
      </p:sp>
      <p:sp>
        <p:nvSpPr>
          <p:cNvPr id="61" name="Rectangle 60"/>
          <p:cNvSpPr/>
          <p:nvPr/>
        </p:nvSpPr>
        <p:spPr>
          <a:xfrm>
            <a:off x="10547350" y="4326215"/>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57</a:t>
            </a:r>
            <a:endParaRPr lang="en-US" sz="2200">
              <a:solidFill>
                <a:schemeClr val="tx1">
                  <a:lumMod val="50000"/>
                </a:schemeClr>
              </a:solidFill>
            </a:endParaRPr>
          </a:p>
        </p:txBody>
      </p:sp>
      <p:sp>
        <p:nvSpPr>
          <p:cNvPr id="62" name="Rectangle 61"/>
          <p:cNvSpPr/>
          <p:nvPr/>
        </p:nvSpPr>
        <p:spPr>
          <a:xfrm>
            <a:off x="10547350" y="5380629"/>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82</a:t>
            </a:r>
            <a:endParaRPr lang="en-US" sz="2200">
              <a:solidFill>
                <a:schemeClr val="tx1">
                  <a:lumMod val="50000"/>
                </a:schemeClr>
              </a:solidFill>
            </a:endParaRPr>
          </a:p>
        </p:txBody>
      </p:sp>
      <p:sp>
        <p:nvSpPr>
          <p:cNvPr id="63" name="Rectangle 62"/>
          <p:cNvSpPr/>
          <p:nvPr/>
        </p:nvSpPr>
        <p:spPr>
          <a:xfrm>
            <a:off x="10547350" y="5701305"/>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95</a:t>
            </a:r>
            <a:endParaRPr lang="en-US" sz="2200">
              <a:solidFill>
                <a:schemeClr val="tx1">
                  <a:lumMod val="50000"/>
                </a:schemeClr>
              </a:solidFill>
            </a:endParaRPr>
          </a:p>
        </p:txBody>
      </p:sp>
      <p:sp>
        <p:nvSpPr>
          <p:cNvPr id="64" name="Rectangle 63"/>
          <p:cNvSpPr/>
          <p:nvPr/>
        </p:nvSpPr>
        <p:spPr>
          <a:xfrm>
            <a:off x="10547350" y="464689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58</a:t>
            </a:r>
            <a:endParaRPr lang="en-US" sz="1900"/>
          </a:p>
        </p:txBody>
      </p:sp>
      <p:sp>
        <p:nvSpPr>
          <p:cNvPr id="65" name="Rectangle 64"/>
          <p:cNvSpPr/>
          <p:nvPr/>
        </p:nvSpPr>
        <p:spPr>
          <a:xfrm>
            <a:off x="10547350" y="4890566"/>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65</a:t>
            </a:r>
            <a:endParaRPr lang="en-US" sz="1900"/>
          </a:p>
        </p:txBody>
      </p:sp>
      <p:sp>
        <p:nvSpPr>
          <p:cNvPr id="66" name="Rectangle 65"/>
          <p:cNvSpPr/>
          <p:nvPr/>
        </p:nvSpPr>
        <p:spPr>
          <a:xfrm>
            <a:off x="10547350" y="5136954"/>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72</a:t>
            </a:r>
            <a:endParaRPr lang="en-US" sz="19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6083633" y="1328436"/>
            <a:ext cx="24735" cy="4896544"/>
          </a:xfrm>
          <a:prstGeom prst="line">
            <a:avLst/>
          </a:prstGeom>
          <a:ln w="19050">
            <a:solidFill>
              <a:srgbClr val="BFBFBF"/>
            </a:solidFill>
            <a:prstDash val="sysDash"/>
            <a:bevel/>
          </a:ln>
        </p:spPr>
      </p:cxnSp>
      <p:sp>
        <p:nvSpPr>
          <p:cNvPr id="18" name="Oval 17"/>
          <p:cNvSpPr/>
          <p:nvPr/>
        </p:nvSpPr>
        <p:spPr>
          <a:xfrm>
            <a:off x="5699443" y="1264625"/>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99443" y="2244024"/>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99443" y="3223423"/>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99443" y="420282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99443" y="517908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763253" y="1328436"/>
            <a:ext cx="665494" cy="6654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763253" y="2307835"/>
            <a:ext cx="665494" cy="6654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63253" y="3287234"/>
            <a:ext cx="665494" cy="6654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63253" y="4266633"/>
            <a:ext cx="665494" cy="6654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63253" y="5242892"/>
            <a:ext cx="665494" cy="6654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6741884" y="1628139"/>
            <a:ext cx="4583154" cy="0"/>
          </a:xfrm>
          <a:prstGeom prst="line">
            <a:avLst/>
          </a:prstGeom>
          <a:ln w="3175">
            <a:solidFill>
              <a:schemeClr val="accent6"/>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41884" y="3619980"/>
            <a:ext cx="4583154" cy="0"/>
          </a:xfrm>
          <a:prstGeom prst="line">
            <a:avLst/>
          </a:prstGeom>
          <a:ln w="3175">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41884" y="5575639"/>
            <a:ext cx="4583154" cy="0"/>
          </a:xfrm>
          <a:prstGeom prst="line">
            <a:avLst/>
          </a:prstGeom>
          <a:ln w="3175">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866963" y="4581286"/>
            <a:ext cx="4583154" cy="0"/>
          </a:xfrm>
          <a:prstGeom prst="line">
            <a:avLst/>
          </a:prstGeom>
          <a:ln w="3175">
            <a:solidFill>
              <a:schemeClr val="accent3"/>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866963" y="2625627"/>
            <a:ext cx="4583154" cy="0"/>
          </a:xfrm>
          <a:prstGeom prst="line">
            <a:avLst/>
          </a:prstGeom>
          <a:ln w="3175">
            <a:solidFill>
              <a:schemeClr val="accent5"/>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874416" y="1267001"/>
            <a:ext cx="4441370" cy="1141555"/>
            <a:chOff x="4655840" y="93431"/>
            <a:chExt cx="2995195" cy="1141555"/>
          </a:xfrm>
        </p:grpSpPr>
        <p:sp>
          <p:nvSpPr>
            <p:cNvPr id="35" name="TextBox 34"/>
            <p:cNvSpPr txBox="1"/>
            <p:nvPr/>
          </p:nvSpPr>
          <p:spPr>
            <a:xfrm>
              <a:off x="4655840" y="93431"/>
              <a:ext cx="1536377"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36" name="TextBox 35"/>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3" name="Group 52"/>
          <p:cNvGrpSpPr/>
          <p:nvPr/>
        </p:nvGrpSpPr>
        <p:grpSpPr>
          <a:xfrm>
            <a:off x="6883668" y="3205930"/>
            <a:ext cx="4441370" cy="1141555"/>
            <a:chOff x="4655840" y="93431"/>
            <a:chExt cx="2995195" cy="1141555"/>
          </a:xfrm>
        </p:grpSpPr>
        <p:sp>
          <p:nvSpPr>
            <p:cNvPr id="54" name="TextBox 53"/>
            <p:cNvSpPr txBox="1"/>
            <p:nvPr/>
          </p:nvSpPr>
          <p:spPr>
            <a:xfrm>
              <a:off x="4655840" y="93431"/>
              <a:ext cx="1536377"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5" name="TextBox 54"/>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6" name="Group 55"/>
          <p:cNvGrpSpPr/>
          <p:nvPr/>
        </p:nvGrpSpPr>
        <p:grpSpPr>
          <a:xfrm>
            <a:off x="6960096" y="5160438"/>
            <a:ext cx="4441370" cy="1141555"/>
            <a:chOff x="4655840" y="93431"/>
            <a:chExt cx="2995195" cy="1141555"/>
          </a:xfrm>
        </p:grpSpPr>
        <p:sp>
          <p:nvSpPr>
            <p:cNvPr id="57" name="TextBox 56"/>
            <p:cNvSpPr txBox="1"/>
            <p:nvPr/>
          </p:nvSpPr>
          <p:spPr>
            <a:xfrm>
              <a:off x="4655840" y="93431"/>
              <a:ext cx="1536377" cy="369332"/>
            </a:xfrm>
            <a:prstGeom prst="rect">
              <a:avLst/>
            </a:prstGeom>
            <a:noFill/>
          </p:spPr>
          <p:txBody>
            <a:bodyPr wrap="none" rtlCol="0">
              <a:spAutoFit/>
            </a:bodyPr>
            <a:lstStyle/>
            <a:p>
              <a:r>
                <a:rPr lang="en-US" b="1" cap="all" smtClean="0">
                  <a:solidFill>
                    <a:schemeClr val="accent2"/>
                  </a:solidFill>
                </a:rPr>
                <a:t>05 - Some title here</a:t>
              </a:r>
              <a:endParaRPr lang="en-US" b="1" cap="all">
                <a:solidFill>
                  <a:schemeClr val="accent2"/>
                </a:solidFill>
              </a:endParaRPr>
            </a:p>
          </p:txBody>
        </p:sp>
        <p:sp>
          <p:nvSpPr>
            <p:cNvPr id="58" name="TextBox 57"/>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9" name="Group 58"/>
          <p:cNvGrpSpPr/>
          <p:nvPr/>
        </p:nvGrpSpPr>
        <p:grpSpPr>
          <a:xfrm>
            <a:off x="864631" y="2192532"/>
            <a:ext cx="4441370" cy="1141555"/>
            <a:chOff x="4655840" y="93431"/>
            <a:chExt cx="2995195" cy="1141555"/>
          </a:xfrm>
        </p:grpSpPr>
        <p:sp>
          <p:nvSpPr>
            <p:cNvPr id="60" name="TextBox 59"/>
            <p:cNvSpPr txBox="1"/>
            <p:nvPr/>
          </p:nvSpPr>
          <p:spPr>
            <a:xfrm>
              <a:off x="4655840" y="93431"/>
              <a:ext cx="1536377"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61" name="TextBox 60"/>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62" name="Group 61"/>
          <p:cNvGrpSpPr/>
          <p:nvPr/>
        </p:nvGrpSpPr>
        <p:grpSpPr>
          <a:xfrm>
            <a:off x="873883" y="4131461"/>
            <a:ext cx="4441370" cy="1141555"/>
            <a:chOff x="4655840" y="93431"/>
            <a:chExt cx="2995195" cy="1141555"/>
          </a:xfrm>
        </p:grpSpPr>
        <p:sp>
          <p:nvSpPr>
            <p:cNvPr id="63" name="TextBox 62"/>
            <p:cNvSpPr txBox="1"/>
            <p:nvPr/>
          </p:nvSpPr>
          <p:spPr>
            <a:xfrm>
              <a:off x="4655840" y="93431"/>
              <a:ext cx="1536377" cy="369332"/>
            </a:xfrm>
            <a:prstGeom prst="rect">
              <a:avLst/>
            </a:prstGeom>
            <a:noFill/>
          </p:spPr>
          <p:txBody>
            <a:bodyPr wrap="none" rtlCol="0">
              <a:spAutoFit/>
            </a:bodyPr>
            <a:lstStyle/>
            <a:p>
              <a:r>
                <a:rPr lang="en-US" b="1" cap="all" smtClean="0">
                  <a:solidFill>
                    <a:schemeClr val="accent3"/>
                  </a:solidFill>
                </a:rPr>
                <a:t>04 - Some title here</a:t>
              </a:r>
              <a:endParaRPr lang="en-US" b="1" cap="all">
                <a:solidFill>
                  <a:schemeClr val="accent3"/>
                </a:solidFill>
              </a:endParaRPr>
            </a:p>
          </p:txBody>
        </p:sp>
        <p:sp>
          <p:nvSpPr>
            <p:cNvPr id="64" name="TextBox 63"/>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sp>
        <p:nvSpPr>
          <p:cNvPr id="65" name="Title 64"/>
          <p:cNvSpPr>
            <a:spLocks noGrp="1"/>
          </p:cNvSpPr>
          <p:nvPr>
            <p:ph type="title"/>
          </p:nvPr>
        </p:nvSpPr>
        <p:spPr/>
        <p:txBody>
          <a:bodyPr/>
          <a:lstStyle/>
          <a:p>
            <a:r>
              <a:rPr lang="en-US" smtClean="0"/>
              <a:t>Agenda</a:t>
            </a:r>
            <a:endParaRPr lang="en-US"/>
          </a:p>
        </p:txBody>
      </p:sp>
      <p:sp>
        <p:nvSpPr>
          <p:cNvPr id="66" name="Subtitle 65"/>
          <p:cNvSpPr>
            <a:spLocks noGrp="1"/>
          </p:cNvSpPr>
          <p:nvPr>
            <p:ph type="subTitle" idx="1"/>
          </p:nvPr>
        </p:nvSpPr>
        <p:spPr/>
        <p:txBody>
          <a:bodyPr/>
          <a:lstStyle/>
          <a:p>
            <a:endParaRPr lang="en-US"/>
          </a:p>
        </p:txBody>
      </p:sp>
      <p:sp>
        <p:nvSpPr>
          <p:cNvPr id="67" name="Slide Number Placeholder 66"/>
          <p:cNvSpPr>
            <a:spLocks noGrp="1"/>
          </p:cNvSpPr>
          <p:nvPr>
            <p:ph type="sldNum" sz="quarter" idx="12"/>
          </p:nvPr>
        </p:nvSpPr>
        <p:spPr/>
        <p:txBody>
          <a:bodyPr/>
          <a:lstStyle/>
          <a:p>
            <a:fld id="{F68327C5-B821-4FE9-A59A-A60D9EB59A9A}" type="slidenum">
              <a:rPr lang="en-US" smtClean="0"/>
            </a:fld>
            <a:endParaRPr lang="en-US" dirty="0"/>
          </a:p>
        </p:txBody>
      </p:sp>
      <p:sp>
        <p:nvSpPr>
          <p:cNvPr id="68" name="Shape 2554"/>
          <p:cNvSpPr/>
          <p:nvPr/>
        </p:nvSpPr>
        <p:spPr>
          <a:xfrm>
            <a:off x="5922971" y="5382249"/>
            <a:ext cx="370792" cy="33708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69" name="Shape 2587"/>
          <p:cNvSpPr/>
          <p:nvPr/>
        </p:nvSpPr>
        <p:spPr>
          <a:xfrm>
            <a:off x="5969177" y="1505796"/>
            <a:ext cx="278381" cy="27838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0" name="Shape 2545"/>
          <p:cNvSpPr/>
          <p:nvPr/>
        </p:nvSpPr>
        <p:spPr>
          <a:xfrm>
            <a:off x="5938549" y="2470762"/>
            <a:ext cx="339637" cy="3396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1" name="Shape 2604"/>
          <p:cNvSpPr/>
          <p:nvPr/>
        </p:nvSpPr>
        <p:spPr>
          <a:xfrm>
            <a:off x="5957308" y="4450768"/>
            <a:ext cx="302118" cy="247187"/>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
        <p:nvSpPr>
          <p:cNvPr id="72" name="Shape 2525"/>
          <p:cNvSpPr/>
          <p:nvPr/>
        </p:nvSpPr>
        <p:spPr>
          <a:xfrm>
            <a:off x="5961644" y="3448239"/>
            <a:ext cx="293447" cy="293447"/>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p:nvPr/>
        </p:nvGraphicFramePr>
        <p:xfrm>
          <a:off x="915988" y="1548023"/>
          <a:ext cx="10232572" cy="41508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itle 2"/>
          <p:cNvSpPr>
            <a:spLocks noGrp="1"/>
          </p:cNvSpPr>
          <p:nvPr>
            <p:ph type="title"/>
          </p:nvPr>
        </p:nvSpPr>
        <p:spPr/>
        <p:txBody>
          <a:bodyPr/>
          <a:lstStyle/>
          <a:p>
            <a:r>
              <a:rPr lang="en-US" smtClean="0"/>
              <a:t>Agenda</a:t>
            </a:r>
            <a:endParaRPr lang="en-US"/>
          </a:p>
        </p:txBody>
      </p:sp>
      <p:sp>
        <p:nvSpPr>
          <p:cNvPr id="4" name="Subtitle 3"/>
          <p:cNvSpPr>
            <a:spLocks noGrp="1"/>
          </p:cNvSpPr>
          <p:nvPr>
            <p:ph type="subTitle" idx="1"/>
          </p:nvPr>
        </p:nvSpPr>
        <p:spPr/>
        <p:txBody>
          <a:bodyPr/>
          <a:lstStyle/>
          <a:p>
            <a:r>
              <a:rPr lang="en-US" smtClean="0"/>
              <a:t>Hierarchy List – SmartArt Graphic</a:t>
            </a:r>
            <a:endParaRPr lang="en-US"/>
          </a:p>
        </p:txBody>
      </p:sp>
      <p:sp>
        <p:nvSpPr>
          <p:cNvPr id="5" name="Slide Number Placeholder 4"/>
          <p:cNvSpPr>
            <a:spLocks noGrp="1"/>
          </p:cNvSpPr>
          <p:nvPr>
            <p:ph type="sldNum" sz="quarter" idx="12"/>
          </p:nvPr>
        </p:nvSpPr>
        <p:spPr/>
        <p:txBody>
          <a:bodyPr/>
          <a:lstStyle/>
          <a:p>
            <a:fld id="{F68327C5-B821-4FE9-A59A-A60D9EB59A9A}" type="slidenum">
              <a:rPr lang="en-US" smtClean="0"/>
            </a:fld>
            <a:endParaRPr lang="en-US" dirty="0"/>
          </a:p>
        </p:txBody>
      </p:sp>
      <p:sp>
        <p:nvSpPr>
          <p:cNvPr id="6" name="Chevron 5"/>
          <p:cNvSpPr/>
          <p:nvPr/>
        </p:nvSpPr>
        <p:spPr>
          <a:xfrm>
            <a:off x="2711624"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4839157"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6966690"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9094224"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1631504"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1" name="TextBox 10"/>
          <p:cNvSpPr txBox="1"/>
          <p:nvPr/>
        </p:nvSpPr>
        <p:spPr>
          <a:xfrm>
            <a:off x="3755740"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2" name="TextBox 11"/>
          <p:cNvSpPr txBox="1"/>
          <p:nvPr/>
        </p:nvSpPr>
        <p:spPr>
          <a:xfrm>
            <a:off x="5879976"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3" name="TextBox 12"/>
          <p:cNvSpPr txBox="1"/>
          <p:nvPr/>
        </p:nvSpPr>
        <p:spPr>
          <a:xfrm>
            <a:off x="8004212"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4" name="TextBox 13"/>
          <p:cNvSpPr txBox="1"/>
          <p:nvPr/>
        </p:nvSpPr>
        <p:spPr>
          <a:xfrm>
            <a:off x="10128448"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38225" y="2828925"/>
          <a:ext cx="10115550" cy="3309408"/>
        </p:xfrm>
        <a:graphic>
          <a:graphicData uri="http://schemas.openxmlformats.org/drawingml/2006/chart">
            <c:chart xmlns:c="http://schemas.openxmlformats.org/drawingml/2006/chart" xmlns:r="http://schemas.openxmlformats.org/officeDocument/2006/relationships" r:id="rId1"/>
          </a:graphicData>
        </a:graphic>
      </p:graphicFrame>
      <p:grpSp>
        <p:nvGrpSpPr>
          <p:cNvPr id="3" name="Group 2"/>
          <p:cNvGrpSpPr/>
          <p:nvPr/>
        </p:nvGrpSpPr>
        <p:grpSpPr>
          <a:xfrm>
            <a:off x="1928812" y="3595423"/>
            <a:ext cx="95250" cy="1776412"/>
            <a:chOff x="762000" y="2614613"/>
            <a:chExt cx="95250" cy="1776412"/>
          </a:xfrm>
        </p:grpSpPr>
        <p:sp>
          <p:nvSpPr>
            <p:cNvPr id="4" name="Oval 3"/>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4"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573458" y="3066034"/>
            <a:ext cx="95250" cy="1776412"/>
            <a:chOff x="762000" y="2614613"/>
            <a:chExt cx="95250" cy="1776412"/>
          </a:xfrm>
        </p:grpSpPr>
        <p:sp>
          <p:nvSpPr>
            <p:cNvPr id="7" name="Oval 6"/>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862750" y="1819011"/>
            <a:ext cx="95250" cy="1776412"/>
            <a:chOff x="762000" y="2614613"/>
            <a:chExt cx="95250" cy="1776412"/>
          </a:xfrm>
        </p:grpSpPr>
        <p:sp>
          <p:nvSpPr>
            <p:cNvPr id="10" name="Oval 9"/>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10"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218104" y="3858990"/>
            <a:ext cx="95250" cy="1776412"/>
            <a:chOff x="762000" y="2614613"/>
            <a:chExt cx="95250" cy="1776412"/>
          </a:xfrm>
        </p:grpSpPr>
        <p:sp>
          <p:nvSpPr>
            <p:cNvPr id="13" name="Oval 12"/>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8507396" y="2270822"/>
            <a:ext cx="95250" cy="1776412"/>
            <a:chOff x="762000" y="2614613"/>
            <a:chExt cx="95250" cy="1776412"/>
          </a:xfrm>
        </p:grpSpPr>
        <p:sp>
          <p:nvSpPr>
            <p:cNvPr id="16" name="Oval 15"/>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6"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0152041" y="2828925"/>
            <a:ext cx="95250" cy="1776412"/>
            <a:chOff x="762000" y="2614613"/>
            <a:chExt cx="95250" cy="1776412"/>
          </a:xfrm>
        </p:grpSpPr>
        <p:sp>
          <p:nvSpPr>
            <p:cNvPr id="19" name="Oval 18"/>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300322" y="3130841"/>
            <a:ext cx="1352230" cy="369332"/>
          </a:xfrm>
          <a:prstGeom prst="rect">
            <a:avLst/>
          </a:prstGeom>
          <a:noFill/>
        </p:spPr>
        <p:txBody>
          <a:bodyPr wrap="none" rtlCol="0" anchor="b">
            <a:spAutoFit/>
          </a:bodyPr>
          <a:lstStyle/>
          <a:p>
            <a:pPr algn="ctr"/>
            <a:r>
              <a:rPr lang="en-US" smtClean="0">
                <a:solidFill>
                  <a:schemeClr val="tx1">
                    <a:lumMod val="50000"/>
                  </a:schemeClr>
                </a:solidFill>
              </a:rPr>
              <a:t>Introduction</a:t>
            </a:r>
            <a:endParaRPr lang="en-US">
              <a:solidFill>
                <a:schemeClr val="tx1">
                  <a:lumMod val="50000"/>
                </a:schemeClr>
              </a:solidFill>
            </a:endParaRPr>
          </a:p>
        </p:txBody>
      </p:sp>
      <p:sp>
        <p:nvSpPr>
          <p:cNvPr id="22" name="TextBox 21"/>
          <p:cNvSpPr txBox="1"/>
          <p:nvPr/>
        </p:nvSpPr>
        <p:spPr>
          <a:xfrm>
            <a:off x="3246463" y="2600604"/>
            <a:ext cx="749244" cy="369332"/>
          </a:xfrm>
          <a:prstGeom prst="rect">
            <a:avLst/>
          </a:prstGeom>
          <a:noFill/>
        </p:spPr>
        <p:txBody>
          <a:bodyPr wrap="none" rtlCol="0" anchor="b">
            <a:spAutoFit/>
          </a:bodyPr>
          <a:lstStyle/>
          <a:p>
            <a:pPr algn="ctr"/>
            <a:r>
              <a:rPr lang="en-US" b="1" smtClean="0">
                <a:solidFill>
                  <a:schemeClr val="tx1">
                    <a:lumMod val="50000"/>
                  </a:schemeClr>
                </a:solidFill>
              </a:rPr>
              <a:t>Part 1</a:t>
            </a:r>
            <a:endParaRPr lang="en-US" b="1">
              <a:solidFill>
                <a:schemeClr val="tx1">
                  <a:lumMod val="50000"/>
                </a:schemeClr>
              </a:solidFill>
            </a:endParaRPr>
          </a:p>
        </p:txBody>
      </p:sp>
      <p:sp>
        <p:nvSpPr>
          <p:cNvPr id="23" name="TextBox 22"/>
          <p:cNvSpPr txBox="1"/>
          <p:nvPr/>
        </p:nvSpPr>
        <p:spPr>
          <a:xfrm>
            <a:off x="4891108" y="3401565"/>
            <a:ext cx="749244" cy="369332"/>
          </a:xfrm>
          <a:prstGeom prst="rect">
            <a:avLst/>
          </a:prstGeom>
          <a:noFill/>
        </p:spPr>
        <p:txBody>
          <a:bodyPr wrap="none" rtlCol="0" anchor="b">
            <a:spAutoFit/>
          </a:bodyPr>
          <a:lstStyle/>
          <a:p>
            <a:pPr algn="ctr"/>
            <a:r>
              <a:rPr lang="en-US" b="1" smtClean="0">
                <a:solidFill>
                  <a:schemeClr val="tx1">
                    <a:lumMod val="50000"/>
                  </a:schemeClr>
                </a:solidFill>
              </a:rPr>
              <a:t>Part 2</a:t>
            </a:r>
            <a:endParaRPr lang="en-US" b="1">
              <a:solidFill>
                <a:schemeClr val="tx1">
                  <a:lumMod val="50000"/>
                </a:schemeClr>
              </a:solidFill>
            </a:endParaRPr>
          </a:p>
        </p:txBody>
      </p:sp>
      <p:sp>
        <p:nvSpPr>
          <p:cNvPr id="24" name="TextBox 23"/>
          <p:cNvSpPr txBox="1"/>
          <p:nvPr/>
        </p:nvSpPr>
        <p:spPr>
          <a:xfrm>
            <a:off x="6535755" y="1354429"/>
            <a:ext cx="749244" cy="369332"/>
          </a:xfrm>
          <a:prstGeom prst="rect">
            <a:avLst/>
          </a:prstGeom>
          <a:noFill/>
        </p:spPr>
        <p:txBody>
          <a:bodyPr wrap="none" rtlCol="0" anchor="b">
            <a:spAutoFit/>
          </a:bodyPr>
          <a:lstStyle/>
          <a:p>
            <a:pPr algn="ctr"/>
            <a:r>
              <a:rPr lang="en-US" b="1" smtClean="0">
                <a:solidFill>
                  <a:schemeClr val="tx1">
                    <a:lumMod val="50000"/>
                  </a:schemeClr>
                </a:solidFill>
              </a:rPr>
              <a:t>Part 3</a:t>
            </a:r>
            <a:endParaRPr lang="en-US" b="1">
              <a:solidFill>
                <a:schemeClr val="tx1">
                  <a:lumMod val="50000"/>
                </a:schemeClr>
              </a:solidFill>
            </a:endParaRPr>
          </a:p>
        </p:txBody>
      </p:sp>
      <p:sp>
        <p:nvSpPr>
          <p:cNvPr id="25" name="TextBox 24"/>
          <p:cNvSpPr txBox="1"/>
          <p:nvPr/>
        </p:nvSpPr>
        <p:spPr>
          <a:xfrm>
            <a:off x="8180401" y="1807105"/>
            <a:ext cx="749244" cy="369332"/>
          </a:xfrm>
          <a:prstGeom prst="rect">
            <a:avLst/>
          </a:prstGeom>
          <a:noFill/>
        </p:spPr>
        <p:txBody>
          <a:bodyPr wrap="none" rtlCol="0" anchor="b">
            <a:spAutoFit/>
          </a:bodyPr>
          <a:lstStyle/>
          <a:p>
            <a:pPr algn="ctr"/>
            <a:r>
              <a:rPr lang="en-US" b="1" smtClean="0">
                <a:solidFill>
                  <a:schemeClr val="tx1">
                    <a:lumMod val="50000"/>
                  </a:schemeClr>
                </a:solidFill>
              </a:rPr>
              <a:t>Part 4</a:t>
            </a:r>
            <a:endParaRPr lang="en-US" b="1">
              <a:solidFill>
                <a:schemeClr val="tx1">
                  <a:lumMod val="50000"/>
                </a:schemeClr>
              </a:solidFill>
            </a:endParaRPr>
          </a:p>
        </p:txBody>
      </p:sp>
      <p:sp>
        <p:nvSpPr>
          <p:cNvPr id="26" name="TextBox 25"/>
          <p:cNvSpPr txBox="1"/>
          <p:nvPr/>
        </p:nvSpPr>
        <p:spPr>
          <a:xfrm>
            <a:off x="9040537" y="2364343"/>
            <a:ext cx="2318262" cy="369332"/>
          </a:xfrm>
          <a:prstGeom prst="rect">
            <a:avLst/>
          </a:prstGeom>
          <a:noFill/>
        </p:spPr>
        <p:txBody>
          <a:bodyPr wrap="none" rtlCol="0" anchor="b">
            <a:spAutoFit/>
          </a:bodyPr>
          <a:lstStyle/>
          <a:p>
            <a:pPr algn="ctr"/>
            <a:r>
              <a:rPr lang="en-US">
                <a:solidFill>
                  <a:schemeClr val="tx1">
                    <a:lumMod val="50000"/>
                  </a:schemeClr>
                </a:solidFill>
              </a:rPr>
              <a:t>Q&amp;As / Closing </a:t>
            </a:r>
            <a:r>
              <a:rPr lang="en-US" smtClean="0">
                <a:solidFill>
                  <a:schemeClr val="tx1">
                    <a:lumMod val="50000"/>
                  </a:schemeClr>
                </a:solidFill>
              </a:rPr>
              <a:t>Speech</a:t>
            </a:r>
            <a:endParaRPr lang="en-US">
              <a:solidFill>
                <a:schemeClr val="tx1">
                  <a:lumMod val="50000"/>
                </a:schemeClr>
              </a:solidFill>
            </a:endParaRPr>
          </a:p>
        </p:txBody>
      </p:sp>
      <p:sp>
        <p:nvSpPr>
          <p:cNvPr id="27" name="TextBox 26"/>
          <p:cNvSpPr txBox="1"/>
          <p:nvPr/>
        </p:nvSpPr>
        <p:spPr>
          <a:xfrm>
            <a:off x="1452896" y="6101833"/>
            <a:ext cx="1047082" cy="307777"/>
          </a:xfrm>
          <a:prstGeom prst="rect">
            <a:avLst/>
          </a:prstGeom>
          <a:noFill/>
        </p:spPr>
        <p:txBody>
          <a:bodyPr wrap="none" rtlCol="0">
            <a:spAutoFit/>
          </a:bodyPr>
          <a:lstStyle/>
          <a:p>
            <a:pPr algn="ctr"/>
            <a:r>
              <a:rPr lang="en-US" sz="1400" i="1" smtClean="0">
                <a:solidFill>
                  <a:schemeClr val="bg1">
                    <a:lumMod val="65000"/>
                  </a:schemeClr>
                </a:solidFill>
              </a:rPr>
              <a:t>Slides 1 - 12</a:t>
            </a:r>
            <a:endParaRPr lang="en-US" sz="1400" i="1">
              <a:solidFill>
                <a:schemeClr val="bg1">
                  <a:lumMod val="65000"/>
                </a:schemeClr>
              </a:solidFill>
            </a:endParaRPr>
          </a:p>
        </p:txBody>
      </p:sp>
      <p:sp>
        <p:nvSpPr>
          <p:cNvPr id="28" name="TextBox 27"/>
          <p:cNvSpPr txBox="1"/>
          <p:nvPr/>
        </p:nvSpPr>
        <p:spPr>
          <a:xfrm>
            <a:off x="3051856"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13 - 32</a:t>
            </a:r>
            <a:endParaRPr lang="en-US" sz="1400" i="1">
              <a:solidFill>
                <a:schemeClr val="bg1">
                  <a:lumMod val="65000"/>
                </a:schemeClr>
              </a:solidFill>
            </a:endParaRPr>
          </a:p>
        </p:txBody>
      </p:sp>
      <p:sp>
        <p:nvSpPr>
          <p:cNvPr id="29" name="TextBox 28"/>
          <p:cNvSpPr txBox="1"/>
          <p:nvPr/>
        </p:nvSpPr>
        <p:spPr>
          <a:xfrm>
            <a:off x="4696502"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33 - 40</a:t>
            </a:r>
            <a:endParaRPr lang="en-US" sz="1400" i="1">
              <a:solidFill>
                <a:schemeClr val="bg1">
                  <a:lumMod val="65000"/>
                </a:schemeClr>
              </a:solidFill>
            </a:endParaRPr>
          </a:p>
        </p:txBody>
      </p:sp>
      <p:sp>
        <p:nvSpPr>
          <p:cNvPr id="30" name="TextBox 29"/>
          <p:cNvSpPr txBox="1"/>
          <p:nvPr/>
        </p:nvSpPr>
        <p:spPr>
          <a:xfrm>
            <a:off x="6341148"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41 - 77</a:t>
            </a:r>
            <a:endParaRPr lang="en-US" sz="1400" i="1">
              <a:solidFill>
                <a:schemeClr val="bg1">
                  <a:lumMod val="65000"/>
                </a:schemeClr>
              </a:solidFill>
            </a:endParaRPr>
          </a:p>
        </p:txBody>
      </p:sp>
      <p:sp>
        <p:nvSpPr>
          <p:cNvPr id="31" name="TextBox 30"/>
          <p:cNvSpPr txBox="1"/>
          <p:nvPr/>
        </p:nvSpPr>
        <p:spPr>
          <a:xfrm>
            <a:off x="7940109" y="6101833"/>
            <a:ext cx="1229824" cy="307777"/>
          </a:xfrm>
          <a:prstGeom prst="rect">
            <a:avLst/>
          </a:prstGeom>
          <a:noFill/>
        </p:spPr>
        <p:txBody>
          <a:bodyPr wrap="none" rtlCol="0">
            <a:spAutoFit/>
          </a:bodyPr>
          <a:lstStyle/>
          <a:p>
            <a:pPr algn="ctr"/>
            <a:r>
              <a:rPr lang="en-US" sz="1400" i="1" smtClean="0">
                <a:solidFill>
                  <a:schemeClr val="bg1">
                    <a:lumMod val="65000"/>
                  </a:schemeClr>
                </a:solidFill>
              </a:rPr>
              <a:t>Slides 78 - 107</a:t>
            </a:r>
            <a:endParaRPr lang="en-US" sz="1400" i="1">
              <a:solidFill>
                <a:schemeClr val="bg1">
                  <a:lumMod val="65000"/>
                </a:schemeClr>
              </a:solidFill>
            </a:endParaRPr>
          </a:p>
        </p:txBody>
      </p:sp>
      <p:sp>
        <p:nvSpPr>
          <p:cNvPr id="32" name="TextBox 31"/>
          <p:cNvSpPr txBox="1"/>
          <p:nvPr/>
        </p:nvSpPr>
        <p:spPr>
          <a:xfrm>
            <a:off x="9539067" y="6101833"/>
            <a:ext cx="1321196" cy="307777"/>
          </a:xfrm>
          <a:prstGeom prst="rect">
            <a:avLst/>
          </a:prstGeom>
          <a:noFill/>
        </p:spPr>
        <p:txBody>
          <a:bodyPr wrap="none" rtlCol="0">
            <a:spAutoFit/>
          </a:bodyPr>
          <a:lstStyle/>
          <a:p>
            <a:pPr algn="ctr"/>
            <a:r>
              <a:rPr lang="en-US" sz="1400" i="1" smtClean="0">
                <a:solidFill>
                  <a:schemeClr val="bg1">
                    <a:lumMod val="65000"/>
                  </a:schemeClr>
                </a:solidFill>
              </a:rPr>
              <a:t>Slides 108 - 129</a:t>
            </a:r>
            <a:endParaRPr lang="en-US" sz="1400" i="1">
              <a:solidFill>
                <a:schemeClr val="bg1">
                  <a:lumMod val="65000"/>
                </a:schemeClr>
              </a:solidFill>
            </a:endParaRPr>
          </a:p>
        </p:txBody>
      </p:sp>
      <p:sp>
        <p:nvSpPr>
          <p:cNvPr id="33" name="Title 32"/>
          <p:cNvSpPr>
            <a:spLocks noGrp="1"/>
          </p:cNvSpPr>
          <p:nvPr>
            <p:ph type="title"/>
          </p:nvPr>
        </p:nvSpPr>
        <p:spPr/>
        <p:txBody>
          <a:bodyPr/>
          <a:lstStyle/>
          <a:p>
            <a:r>
              <a:rPr lang="en-US" smtClean="0"/>
              <a:t>Agenda</a:t>
            </a:r>
            <a:endParaRPr lang="en-US"/>
          </a:p>
        </p:txBody>
      </p:sp>
      <p:sp>
        <p:nvSpPr>
          <p:cNvPr id="34" name="Subtitle 33"/>
          <p:cNvSpPr>
            <a:spLocks noGrp="1"/>
          </p:cNvSpPr>
          <p:nvPr>
            <p:ph type="subTitle" idx="1"/>
          </p:nvPr>
        </p:nvSpPr>
        <p:spPr/>
        <p:txBody>
          <a:bodyPr/>
          <a:lstStyle/>
          <a:p>
            <a:r>
              <a:rPr lang="en-US" smtClean="0"/>
              <a:t>Column Chart – Data Driven</a:t>
            </a:r>
            <a:endParaRPr lang="en-US"/>
          </a:p>
        </p:txBody>
      </p:sp>
      <p:sp>
        <p:nvSpPr>
          <p:cNvPr id="35" name="Slide Number Placeholder 34"/>
          <p:cNvSpPr>
            <a:spLocks noGrp="1"/>
          </p:cNvSpPr>
          <p:nvPr>
            <p:ph type="sldNum" sz="quarter" idx="12"/>
          </p:nvPr>
        </p:nvSpPr>
        <p:spPr/>
        <p:txBody>
          <a:body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rgbClr val="222A35"/>
                </a:solidFill>
              </a:rPr>
              <a:t>T</a:t>
            </a:r>
            <a:r>
              <a:rPr lang="en-US" dirty="0" smtClean="0"/>
              <a:t>hank        </a:t>
            </a:r>
            <a:r>
              <a:rPr lang="en-US" dirty="0" smtClean="0">
                <a:solidFill>
                  <a:srgbClr val="222A35"/>
                </a:solidFill>
              </a:rPr>
              <a:t>Y</a:t>
            </a:r>
            <a:r>
              <a:rPr lang="en-US" dirty="0" smtClean="0"/>
              <a:t>ou!</a:t>
            </a:r>
            <a:endParaRPr lang="en-US" dirty="0"/>
          </a:p>
        </p:txBody>
      </p:sp>
      <p:sp>
        <p:nvSpPr>
          <p:cNvPr id="2" name="Subtitle 1"/>
          <p:cNvSpPr>
            <a:spLocks noGrp="1"/>
          </p:cNvSpPr>
          <p:nvPr>
            <p:ph type="subTitle" idx="1"/>
          </p:nvPr>
        </p:nvSpPr>
        <p:spPr/>
        <p:txBody>
          <a:bodyPr anchor="ctr"/>
          <a:lstStyle/>
          <a:p>
            <a:r>
              <a:rPr lang="zh-CN" altLang="en-US" dirty="0" smtClean="0"/>
              <a:t>更多免费模板，请登录</a:t>
            </a:r>
            <a:r>
              <a:rPr lang="en-US" altLang="zh-CN" dirty="0" smtClean="0">
                <a:hlinkClick r:id="rId1"/>
              </a:rPr>
              <a:t>http:chn.docer.com/works?userid=256299391</a:t>
            </a:r>
            <a:endParaRPr lang="en-US" dirty="0"/>
          </a:p>
        </p:txBody>
      </p:sp>
      <p:grpSp>
        <p:nvGrpSpPr>
          <p:cNvPr id="7" name="Group 6"/>
          <p:cNvGrpSpPr>
            <a:grpSpLocks noChangeAspect="1"/>
          </p:cNvGrpSpPr>
          <p:nvPr/>
        </p:nvGrpSpPr>
        <p:grpSpPr>
          <a:xfrm>
            <a:off x="2400663" y="2137173"/>
            <a:ext cx="1291827" cy="1291827"/>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p:cNvGrpSpPr>
            <a:grpSpLocks noChangeAspect="1"/>
          </p:cNvGrpSpPr>
          <p:nvPr/>
        </p:nvGrpSpPr>
        <p:grpSpPr>
          <a:xfrm>
            <a:off x="6248784" y="2137172"/>
            <a:ext cx="1291827" cy="1291827"/>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580" y="5633232"/>
            <a:ext cx="2964594" cy="307777"/>
          </a:xfrm>
          <a:prstGeom prst="rect">
            <a:avLst/>
          </a:prstGeom>
          <a:noFill/>
        </p:spPr>
        <p:txBody>
          <a:bodyPr wrap="none" rtlCol="0" anchor="ctr">
            <a:spAutoFit/>
          </a:bodyPr>
          <a:lstStyle/>
          <a:p>
            <a:r>
              <a:rPr lang="en-US" sz="1400" dirty="0">
                <a:solidFill>
                  <a:schemeClr val="bg1">
                    <a:lumMod val="85000"/>
                  </a:schemeClr>
                </a:solidFill>
              </a:rPr>
              <a:t>http://feeds.feedburner.com/showeet</a:t>
            </a:r>
            <a:endParaRPr lang="en-US" sz="1400" dirty="0">
              <a:solidFill>
                <a:schemeClr val="bg1">
                  <a:lumMod val="85000"/>
                </a:schemeClr>
              </a:solidFill>
            </a:endParaRPr>
          </a:p>
        </p:txBody>
      </p:sp>
      <p:sp>
        <p:nvSpPr>
          <p:cNvPr id="3" name="TextBox 2"/>
          <p:cNvSpPr txBox="1"/>
          <p:nvPr/>
        </p:nvSpPr>
        <p:spPr>
          <a:xfrm>
            <a:off x="907582" y="4983962"/>
            <a:ext cx="2381293" cy="307777"/>
          </a:xfrm>
          <a:prstGeom prst="rect">
            <a:avLst/>
          </a:prstGeom>
          <a:noFill/>
        </p:spPr>
        <p:txBody>
          <a:bodyPr wrap="none" rtlCol="0" anchor="ctr">
            <a:spAutoFit/>
          </a:bodyPr>
          <a:lstStyle/>
          <a:p>
            <a:r>
              <a:rPr lang="en-US" sz="1400" dirty="0">
                <a:solidFill>
                  <a:schemeClr val="bg1">
                    <a:lumMod val="85000"/>
                  </a:schemeClr>
                </a:solidFill>
              </a:rPr>
              <a:t>http://pinterest.com/showeet</a:t>
            </a:r>
            <a:endParaRPr lang="en-US" sz="1400" dirty="0">
              <a:solidFill>
                <a:schemeClr val="bg1">
                  <a:lumMod val="85000"/>
                </a:schemeClr>
              </a:solidFill>
            </a:endParaRPr>
          </a:p>
        </p:txBody>
      </p:sp>
      <p:sp>
        <p:nvSpPr>
          <p:cNvPr id="4" name="TextBox 3"/>
          <p:cNvSpPr txBox="1"/>
          <p:nvPr/>
        </p:nvSpPr>
        <p:spPr>
          <a:xfrm>
            <a:off x="907581" y="4334692"/>
            <a:ext cx="970074" cy="307777"/>
          </a:xfrm>
          <a:prstGeom prst="rect">
            <a:avLst/>
          </a:prstGeom>
          <a:noFill/>
        </p:spPr>
        <p:txBody>
          <a:bodyPr wrap="none" rtlCol="0" anchor="ctr">
            <a:spAutoFit/>
          </a:bodyPr>
          <a:lstStyle/>
          <a:p>
            <a:r>
              <a:rPr lang="en-US" sz="1400" dirty="0">
                <a:solidFill>
                  <a:schemeClr val="bg1">
                    <a:lumMod val="85000"/>
                  </a:schemeClr>
                </a:solidFill>
              </a:rPr>
              <a:t>@showeet</a:t>
            </a:r>
            <a:endParaRPr lang="en-US" sz="1400" dirty="0">
              <a:solidFill>
                <a:schemeClr val="bg1">
                  <a:lumMod val="85000"/>
                </a:schemeClr>
              </a:solidFill>
            </a:endParaRPr>
          </a:p>
        </p:txBody>
      </p:sp>
      <p:sp>
        <p:nvSpPr>
          <p:cNvPr id="5" name="TextBox 4"/>
          <p:cNvSpPr txBox="1"/>
          <p:nvPr/>
        </p:nvSpPr>
        <p:spPr>
          <a:xfrm>
            <a:off x="907581" y="3577698"/>
            <a:ext cx="3563651" cy="523220"/>
          </a:xfrm>
          <a:prstGeom prst="rect">
            <a:avLst/>
          </a:prstGeom>
          <a:noFill/>
        </p:spPr>
        <p:txBody>
          <a:bodyPr wrap="square" rtlCol="0" anchor="ctr">
            <a:spAutoFit/>
          </a:bodyPr>
          <a:lstStyle>
            <a:defPPr>
              <a:defRPr lang="fr-FR"/>
            </a:defPPr>
            <a:lvl1pPr>
              <a:defRPr>
                <a:solidFill>
                  <a:schemeClr val="bg1">
                    <a:lumMod val="85000"/>
                  </a:schemeClr>
                </a:solidFill>
              </a:defRPr>
            </a:lvl1pPr>
          </a:lstStyle>
          <a:p>
            <a:r>
              <a:rPr lang="en-US" sz="1400" dirty="0"/>
              <a:t>https://www.facebook.com/pages/Neetwork/240707325947259</a:t>
            </a:r>
            <a:endParaRPr lang="en-US" sz="1400" dirty="0"/>
          </a:p>
        </p:txBody>
      </p:sp>
      <p:sp>
        <p:nvSpPr>
          <p:cNvPr id="6" name="Rectangle 5"/>
          <p:cNvSpPr/>
          <p:nvPr/>
        </p:nvSpPr>
        <p:spPr>
          <a:xfrm>
            <a:off x="217404" y="908722"/>
            <a:ext cx="1774140" cy="276999"/>
          </a:xfrm>
          <a:prstGeom prst="rect">
            <a:avLst/>
          </a:prstGeom>
        </p:spPr>
        <p:txBody>
          <a:bodyPr wrap="none">
            <a:spAutoFit/>
          </a:bodyPr>
          <a:lstStyle/>
          <a:p>
            <a:r>
              <a:rPr lang="en-US" sz="1200" dirty="0">
                <a:solidFill>
                  <a:schemeClr val="bg1">
                    <a:lumMod val="50000"/>
                  </a:schemeClr>
                </a:solidFill>
                <a:latin typeface="Calibri Light" panose="020F0302020204030204" pitchFamily="34" charset="0"/>
                <a:hlinkClick r:id="rId1"/>
              </a:rPr>
              <a:t>http://www.showeet.com</a:t>
            </a:r>
            <a:endParaRPr lang="en-US" sz="900" dirty="0">
              <a:solidFill>
                <a:schemeClr val="bg1">
                  <a:lumMod val="50000"/>
                </a:schemeClr>
              </a:solidFill>
              <a:latin typeface="Calibri Light" panose="020F0302020204030204" pitchFamily="34" charset="0"/>
            </a:endParaRPr>
          </a:p>
        </p:txBody>
      </p:sp>
      <p:grpSp>
        <p:nvGrpSpPr>
          <p:cNvPr id="17" name="Group 16"/>
          <p:cNvGrpSpPr/>
          <p:nvPr/>
        </p:nvGrpSpPr>
        <p:grpSpPr>
          <a:xfrm>
            <a:off x="8976321" y="5750970"/>
            <a:ext cx="2871518" cy="1012911"/>
            <a:chOff x="8976320" y="5750962"/>
            <a:chExt cx="2871516" cy="1012910"/>
          </a:xfrm>
        </p:grpSpPr>
        <p:sp>
          <p:nvSpPr>
            <p:cNvPr id="8" name="Rectangle 7"/>
            <p:cNvSpPr/>
            <p:nvPr/>
          </p:nvSpPr>
          <p:spPr>
            <a:xfrm>
              <a:off x="9233019" y="6092243"/>
              <a:ext cx="2105062" cy="230832"/>
            </a:xfrm>
            <a:prstGeom prst="rect">
              <a:avLst/>
            </a:prstGeom>
          </p:spPr>
          <p:txBody>
            <a:bodyPr wrap="none" anchor="ctr">
              <a:spAutoFit/>
            </a:bodyPr>
            <a:lstStyle/>
            <a:p>
              <a:r>
                <a:rPr lang="en-US" sz="900" dirty="0">
                  <a:solidFill>
                    <a:schemeClr val="bg1">
                      <a:lumMod val="65000"/>
                    </a:schemeClr>
                  </a:solidFill>
                  <a:hlinkClick r:id="rId2"/>
                </a:rPr>
                <a:t>http://www.showeet.com/terms-of-use/</a:t>
              </a:r>
              <a:endParaRPr lang="en-US" sz="900" dirty="0">
                <a:solidFill>
                  <a:schemeClr val="bg1">
                    <a:lumMod val="65000"/>
                  </a:schemeClr>
                </a:solidFill>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9061063" y="6581407"/>
              <a:ext cx="173207" cy="134096"/>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9062316" y="6369267"/>
              <a:ext cx="170703" cy="13409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2316" y="6159316"/>
              <a:ext cx="170703" cy="131907"/>
            </a:xfrm>
            <a:prstGeom prst="rect">
              <a:avLst/>
            </a:prstGeom>
          </p:spPr>
        </p:pic>
        <p:sp>
          <p:nvSpPr>
            <p:cNvPr id="14" name="Rectangle 13"/>
            <p:cNvSpPr/>
            <p:nvPr/>
          </p:nvSpPr>
          <p:spPr>
            <a:xfrm>
              <a:off x="9233019" y="6312639"/>
              <a:ext cx="2614817" cy="230832"/>
            </a:xfrm>
            <a:prstGeom prst="rect">
              <a:avLst/>
            </a:prstGeom>
          </p:spPr>
          <p:txBody>
            <a:bodyPr wrap="none" anchor="ctr">
              <a:spAutoFit/>
            </a:bodyPr>
            <a:lstStyle/>
            <a:p>
              <a:r>
                <a:rPr lang="en-US" sz="900" dirty="0">
                  <a:solidFill>
                    <a:schemeClr val="bg1">
                      <a:lumMod val="65000"/>
                    </a:schemeClr>
                  </a:solidFill>
                  <a:hlinkClick r:id="rId6"/>
                </a:rPr>
                <a:t>http://www.showeet.com/fr/conditions-utilisation/</a:t>
              </a:r>
              <a:endParaRPr lang="en-US" sz="900" dirty="0">
                <a:solidFill>
                  <a:schemeClr val="bg1">
                    <a:lumMod val="65000"/>
                  </a:schemeClr>
                </a:solidFill>
              </a:endParaRPr>
            </a:p>
          </p:txBody>
        </p:sp>
        <p:sp>
          <p:nvSpPr>
            <p:cNvPr id="15" name="Rectangle 14"/>
            <p:cNvSpPr/>
            <p:nvPr/>
          </p:nvSpPr>
          <p:spPr>
            <a:xfrm>
              <a:off x="9233019" y="6533040"/>
              <a:ext cx="2561919" cy="230832"/>
            </a:xfrm>
            <a:prstGeom prst="rect">
              <a:avLst/>
            </a:prstGeom>
          </p:spPr>
          <p:txBody>
            <a:bodyPr wrap="none" anchor="ctr">
              <a:spAutoFit/>
            </a:bodyPr>
            <a:lstStyle/>
            <a:p>
              <a:r>
                <a:rPr lang="en-US" sz="900" dirty="0">
                  <a:solidFill>
                    <a:schemeClr val="bg1">
                      <a:lumMod val="65000"/>
                    </a:schemeClr>
                  </a:solidFill>
                  <a:hlinkClick r:id="rId7"/>
                </a:rPr>
                <a:t>http://www.showeet.com/es/condiciones-de-uso/</a:t>
              </a:r>
              <a:endParaRPr lang="en-US" sz="900" dirty="0">
                <a:solidFill>
                  <a:schemeClr val="bg1">
                    <a:lumMod val="65000"/>
                  </a:schemeClr>
                </a:solidFill>
              </a:endParaRPr>
            </a:p>
          </p:txBody>
        </p:sp>
        <p:sp>
          <p:nvSpPr>
            <p:cNvPr id="16" name="Rectangle 15"/>
            <p:cNvSpPr/>
            <p:nvPr/>
          </p:nvSpPr>
          <p:spPr>
            <a:xfrm>
              <a:off x="8976320" y="5750962"/>
              <a:ext cx="2048317" cy="300210"/>
            </a:xfrm>
            <a:prstGeom prst="rect">
              <a:avLst/>
            </a:prstGeom>
          </p:spPr>
          <p:txBody>
            <a:bodyPr wrap="none">
              <a:spAutoFit/>
            </a:bodyPr>
            <a:lstStyle/>
            <a:p>
              <a:pPr>
                <a:defRPr/>
              </a:pPr>
              <a:r>
                <a:rPr lang="en-US" sz="1350" dirty="0">
                  <a:solidFill>
                    <a:srgbClr val="2F3947"/>
                  </a:solidFill>
                </a:rPr>
                <a:t>© Copyright Showeet.com</a:t>
              </a:r>
              <a:endParaRPr lang="en-US" sz="1350" dirty="0">
                <a:solidFill>
                  <a:srgbClr val="2F3947"/>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Placeholder 3"/>
          <p:cNvSpPr txBox="1"/>
          <p:nvPr/>
        </p:nvSpPr>
        <p:spPr>
          <a:xfrm>
            <a:off x="314326" y="607321"/>
            <a:ext cx="3943349" cy="90287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5865" smtClean="0">
                <a:solidFill>
                  <a:schemeClr val="bg1"/>
                </a:solidFill>
                <a:latin typeface="+mj-lt"/>
              </a:rPr>
              <a:t>AGENDA</a:t>
            </a:r>
            <a:endParaRPr lang="en-US" sz="5865" dirty="0">
              <a:solidFill>
                <a:schemeClr val="bg1"/>
              </a:solidFill>
              <a:latin typeface="+mj-lt"/>
            </a:endParaRPr>
          </a:p>
        </p:txBody>
      </p:sp>
      <p:sp>
        <p:nvSpPr>
          <p:cNvPr id="77" name="Rectangle 76"/>
          <p:cNvSpPr/>
          <p:nvPr/>
        </p:nvSpPr>
        <p:spPr>
          <a:xfrm>
            <a:off x="4876183" y="244982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Introduction - Welcome</a:t>
            </a:r>
            <a:endParaRPr lang="en-US" sz="2000">
              <a:solidFill>
                <a:schemeClr val="accent6">
                  <a:lumMod val="75000"/>
                </a:schemeClr>
              </a:solidFill>
              <a:latin typeface="+mj-lt"/>
            </a:endParaRPr>
          </a:p>
        </p:txBody>
      </p:sp>
      <p:sp>
        <p:nvSpPr>
          <p:cNvPr id="78" name="TextBox 77"/>
          <p:cNvSpPr txBox="1"/>
          <p:nvPr/>
        </p:nvSpPr>
        <p:spPr>
          <a:xfrm>
            <a:off x="2843507" y="2485469"/>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01</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79" name="TextBox 78"/>
          <p:cNvSpPr txBox="1"/>
          <p:nvPr/>
        </p:nvSpPr>
        <p:spPr>
          <a:xfrm>
            <a:off x="2843507" y="2959196"/>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02</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0" name="TextBox 79"/>
          <p:cNvSpPr txBox="1"/>
          <p:nvPr/>
        </p:nvSpPr>
        <p:spPr>
          <a:xfrm>
            <a:off x="2843507" y="3432923"/>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03</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1" name="TextBox 80"/>
          <p:cNvSpPr txBox="1"/>
          <p:nvPr/>
        </p:nvSpPr>
        <p:spPr>
          <a:xfrm>
            <a:off x="2843507" y="3906650"/>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04</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2" name="TextBox 81"/>
          <p:cNvSpPr txBox="1"/>
          <p:nvPr/>
        </p:nvSpPr>
        <p:spPr>
          <a:xfrm>
            <a:off x="2843507" y="4380377"/>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05</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3" name="TextBox 82"/>
          <p:cNvSpPr txBox="1"/>
          <p:nvPr/>
        </p:nvSpPr>
        <p:spPr>
          <a:xfrm>
            <a:off x="2843507" y="4854104"/>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06</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4" name="TextBox 83"/>
          <p:cNvSpPr txBox="1"/>
          <p:nvPr/>
        </p:nvSpPr>
        <p:spPr>
          <a:xfrm>
            <a:off x="2843507" y="5327831"/>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07</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5" name="TextBox 84"/>
          <p:cNvSpPr txBox="1"/>
          <p:nvPr/>
        </p:nvSpPr>
        <p:spPr>
          <a:xfrm>
            <a:off x="2843507" y="5801558"/>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08</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6" name="Rectangle 85"/>
          <p:cNvSpPr/>
          <p:nvPr/>
        </p:nvSpPr>
        <p:spPr>
          <a:xfrm>
            <a:off x="4876183" y="2921221"/>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Mission &amp; Vision</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7" name="Rectangle 86"/>
          <p:cNvSpPr/>
          <p:nvPr/>
        </p:nvSpPr>
        <p:spPr>
          <a:xfrm>
            <a:off x="4876183" y="339261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Services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8" name="Rectangle 87"/>
          <p:cNvSpPr/>
          <p:nvPr/>
        </p:nvSpPr>
        <p:spPr>
          <a:xfrm>
            <a:off x="4876183" y="3866733"/>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Company Profile</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9" name="Rectangle 88"/>
          <p:cNvSpPr/>
          <p:nvPr/>
        </p:nvSpPr>
        <p:spPr>
          <a:xfrm>
            <a:off x="4876183" y="4343568"/>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Project Portfolio</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0" name="Rectangle 89"/>
          <p:cNvSpPr/>
          <p:nvPr/>
        </p:nvSpPr>
        <p:spPr>
          <a:xfrm>
            <a:off x="4876183" y="4820403"/>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Team</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1" name="Rectangle 90"/>
          <p:cNvSpPr/>
          <p:nvPr/>
        </p:nvSpPr>
        <p:spPr>
          <a:xfrm>
            <a:off x="4876183" y="529718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Offices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2" name="Rectangle 91"/>
          <p:cNvSpPr/>
          <p:nvPr/>
        </p:nvSpPr>
        <p:spPr>
          <a:xfrm>
            <a:off x="4876183" y="5765915"/>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Q&amp;As / Closing Speech</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grpSp>
        <p:nvGrpSpPr>
          <p:cNvPr id="12" name="Group 11"/>
          <p:cNvGrpSpPr/>
          <p:nvPr/>
        </p:nvGrpSpPr>
        <p:grpSpPr>
          <a:xfrm>
            <a:off x="3431705" y="2921223"/>
            <a:ext cx="6192688" cy="2847360"/>
            <a:chOff x="3431704" y="2921223"/>
            <a:chExt cx="8357247" cy="2847360"/>
          </a:xfrm>
        </p:grpSpPr>
        <p:cxnSp>
          <p:nvCxnSpPr>
            <p:cNvPr id="10" name="Straight Connector 9"/>
            <p:cNvCxnSpPr/>
            <p:nvPr/>
          </p:nvCxnSpPr>
          <p:spPr>
            <a:xfrm>
              <a:off x="3431704" y="29212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31704" y="33957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431704" y="387034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31704" y="434490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1704" y="481946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431704" y="52940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31704" y="57685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8875418" y="2531635"/>
            <a:ext cx="748975" cy="307777"/>
            <a:chOff x="6475651" y="1624076"/>
            <a:chExt cx="748975" cy="307777"/>
          </a:xfrm>
        </p:grpSpPr>
        <p:sp>
          <p:nvSpPr>
            <p:cNvPr id="30"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31" name="TextBox 30"/>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grpSp>
        <p:nvGrpSpPr>
          <p:cNvPr id="32" name="Group 31"/>
          <p:cNvGrpSpPr/>
          <p:nvPr/>
        </p:nvGrpSpPr>
        <p:grpSpPr>
          <a:xfrm>
            <a:off x="8875418" y="3005359"/>
            <a:ext cx="748975" cy="307777"/>
            <a:chOff x="6475651" y="1624076"/>
            <a:chExt cx="748975" cy="307777"/>
          </a:xfrm>
        </p:grpSpPr>
        <p:sp>
          <p:nvSpPr>
            <p:cNvPr id="33"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34" name="TextBox 33"/>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15’</a:t>
              </a:r>
              <a:endParaRPr lang="en-US" sz="1400" i="1">
                <a:solidFill>
                  <a:schemeClr val="bg1">
                    <a:lumMod val="65000"/>
                  </a:schemeClr>
                </a:solidFill>
              </a:endParaRPr>
            </a:p>
          </p:txBody>
        </p:sp>
      </p:grpSp>
      <p:grpSp>
        <p:nvGrpSpPr>
          <p:cNvPr id="35" name="Group 34"/>
          <p:cNvGrpSpPr/>
          <p:nvPr/>
        </p:nvGrpSpPr>
        <p:grpSpPr>
          <a:xfrm>
            <a:off x="8875418" y="3479083"/>
            <a:ext cx="748975" cy="307777"/>
            <a:chOff x="6475651" y="1624076"/>
            <a:chExt cx="748975" cy="307777"/>
          </a:xfrm>
        </p:grpSpPr>
        <p:sp>
          <p:nvSpPr>
            <p:cNvPr id="36"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37" name="TextBox 36"/>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25’</a:t>
              </a:r>
              <a:endParaRPr lang="en-US" sz="1400" i="1">
                <a:solidFill>
                  <a:schemeClr val="bg1">
                    <a:lumMod val="65000"/>
                  </a:schemeClr>
                </a:solidFill>
              </a:endParaRPr>
            </a:p>
          </p:txBody>
        </p:sp>
      </p:grpSp>
      <p:grpSp>
        <p:nvGrpSpPr>
          <p:cNvPr id="38" name="Group 37"/>
          <p:cNvGrpSpPr/>
          <p:nvPr/>
        </p:nvGrpSpPr>
        <p:grpSpPr>
          <a:xfrm>
            <a:off x="8875418" y="3952807"/>
            <a:ext cx="748975" cy="307777"/>
            <a:chOff x="6475651" y="1624076"/>
            <a:chExt cx="748975" cy="307777"/>
          </a:xfrm>
        </p:grpSpPr>
        <p:sp>
          <p:nvSpPr>
            <p:cNvPr id="39"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40" name="TextBox 39"/>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7’</a:t>
              </a:r>
              <a:endParaRPr lang="en-US" sz="1400" i="1">
                <a:solidFill>
                  <a:schemeClr val="bg1">
                    <a:lumMod val="65000"/>
                  </a:schemeClr>
                </a:solidFill>
              </a:endParaRPr>
            </a:p>
          </p:txBody>
        </p:sp>
      </p:grpSp>
      <p:grpSp>
        <p:nvGrpSpPr>
          <p:cNvPr id="41" name="Group 40"/>
          <p:cNvGrpSpPr/>
          <p:nvPr/>
        </p:nvGrpSpPr>
        <p:grpSpPr>
          <a:xfrm>
            <a:off x="8875418" y="4426531"/>
            <a:ext cx="748975" cy="307777"/>
            <a:chOff x="6475651" y="1624076"/>
            <a:chExt cx="748975" cy="307777"/>
          </a:xfrm>
        </p:grpSpPr>
        <p:sp>
          <p:nvSpPr>
            <p:cNvPr id="42"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43" name="TextBox 42"/>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35’</a:t>
              </a:r>
              <a:endParaRPr lang="en-US" sz="1400" i="1">
                <a:solidFill>
                  <a:schemeClr val="bg1">
                    <a:lumMod val="65000"/>
                  </a:schemeClr>
                </a:solidFill>
              </a:endParaRPr>
            </a:p>
          </p:txBody>
        </p:sp>
      </p:grpSp>
      <p:grpSp>
        <p:nvGrpSpPr>
          <p:cNvPr id="44" name="Group 43"/>
          <p:cNvGrpSpPr/>
          <p:nvPr/>
        </p:nvGrpSpPr>
        <p:grpSpPr>
          <a:xfrm>
            <a:off x="8875418" y="4900255"/>
            <a:ext cx="748975" cy="307777"/>
            <a:chOff x="6475651" y="1624076"/>
            <a:chExt cx="748975" cy="307777"/>
          </a:xfrm>
        </p:grpSpPr>
        <p:sp>
          <p:nvSpPr>
            <p:cNvPr id="4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46" name="TextBox 45"/>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grpSp>
        <p:nvGrpSpPr>
          <p:cNvPr id="47" name="Group 46"/>
          <p:cNvGrpSpPr/>
          <p:nvPr/>
        </p:nvGrpSpPr>
        <p:grpSpPr>
          <a:xfrm>
            <a:off x="8875418" y="5373979"/>
            <a:ext cx="748975" cy="307777"/>
            <a:chOff x="6475651" y="1624076"/>
            <a:chExt cx="748975" cy="307777"/>
          </a:xfrm>
        </p:grpSpPr>
        <p:sp>
          <p:nvSpPr>
            <p:cNvPr id="48"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49" name="TextBox 48"/>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15’</a:t>
              </a:r>
              <a:endParaRPr lang="en-US" sz="1400" i="1">
                <a:solidFill>
                  <a:schemeClr val="bg1">
                    <a:lumMod val="65000"/>
                  </a:schemeClr>
                </a:solidFill>
              </a:endParaRPr>
            </a:p>
          </p:txBody>
        </p:sp>
      </p:grpSp>
      <p:grpSp>
        <p:nvGrpSpPr>
          <p:cNvPr id="50" name="Group 49"/>
          <p:cNvGrpSpPr/>
          <p:nvPr/>
        </p:nvGrpSpPr>
        <p:grpSpPr>
          <a:xfrm>
            <a:off x="8875418" y="5847705"/>
            <a:ext cx="748975" cy="307777"/>
            <a:chOff x="6475651" y="1624076"/>
            <a:chExt cx="748975" cy="307777"/>
          </a:xfrm>
        </p:grpSpPr>
        <p:sp>
          <p:nvSpPr>
            <p:cNvPr id="51"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200" i="1">
                <a:solidFill>
                  <a:schemeClr val="bg1">
                    <a:lumMod val="65000"/>
                  </a:schemeClr>
                </a:solidFill>
              </a:endParaRPr>
            </a:p>
          </p:txBody>
        </p:sp>
        <p:sp>
          <p:nvSpPr>
            <p:cNvPr id="52" name="TextBox 51"/>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2 Columns</a:t>
            </a:r>
            <a:endParaRPr lang="en-US"/>
          </a:p>
        </p:txBody>
      </p:sp>
      <p:sp>
        <p:nvSpPr>
          <p:cNvPr id="4" name="Title 3"/>
          <p:cNvSpPr>
            <a:spLocks noGrp="1"/>
          </p:cNvSpPr>
          <p:nvPr>
            <p:ph type="title"/>
          </p:nvPr>
        </p:nvSpPr>
        <p:spPr/>
        <p:txBody>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fld>
            <a:endParaRPr lang="en-US" dirty="0"/>
          </a:p>
        </p:txBody>
      </p:sp>
      <p:grpSp>
        <p:nvGrpSpPr>
          <p:cNvPr id="2" name="Group 1"/>
          <p:cNvGrpSpPr/>
          <p:nvPr/>
        </p:nvGrpSpPr>
        <p:grpSpPr>
          <a:xfrm>
            <a:off x="838200" y="1916832"/>
            <a:ext cx="10515600" cy="3006947"/>
            <a:chOff x="838200" y="2654301"/>
            <a:chExt cx="10515600" cy="2148203"/>
          </a:xfrm>
        </p:grpSpPr>
        <p:grpSp>
          <p:nvGrpSpPr>
            <p:cNvPr id="39" name="Group 38"/>
            <p:cNvGrpSpPr/>
            <p:nvPr/>
          </p:nvGrpSpPr>
          <p:grpSpPr>
            <a:xfrm>
              <a:off x="838200" y="2654301"/>
              <a:ext cx="4400551" cy="2148203"/>
              <a:chOff x="958850" y="1752601"/>
              <a:chExt cx="4400551" cy="2148203"/>
            </a:xfrm>
          </p:grpSpPr>
          <p:sp>
            <p:nvSpPr>
              <p:cNvPr id="40" name="Rectangle 39"/>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1.1</a:t>
                </a:r>
                <a:endParaRPr lang="en-US" sz="2200">
                  <a:solidFill>
                    <a:schemeClr val="tx2"/>
                  </a:solidFill>
                </a:endParaRPr>
              </a:p>
            </p:txBody>
          </p:sp>
          <p:sp>
            <p:nvSpPr>
              <p:cNvPr id="41" name="Rectangle 40"/>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1.2</a:t>
                </a:r>
                <a:endParaRPr lang="en-US" sz="2200">
                  <a:solidFill>
                    <a:schemeClr val="tx2"/>
                  </a:solidFill>
                </a:endParaRPr>
              </a:p>
            </p:txBody>
          </p:sp>
          <p:sp>
            <p:nvSpPr>
              <p:cNvPr id="42" name="Rectangle 41"/>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1.3</a:t>
                </a:r>
                <a:endParaRPr lang="en-US" sz="2200">
                  <a:solidFill>
                    <a:schemeClr val="tx2"/>
                  </a:solidFill>
                </a:endParaRPr>
              </a:p>
            </p:txBody>
          </p:sp>
          <p:sp>
            <p:nvSpPr>
              <p:cNvPr id="43" name="Rectangle 42"/>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1.1.a</a:t>
                </a:r>
                <a:endParaRPr lang="en-US" sz="1900">
                  <a:solidFill>
                    <a:schemeClr val="tx2"/>
                  </a:solidFill>
                </a:endParaRPr>
              </a:p>
            </p:txBody>
          </p:sp>
          <p:sp>
            <p:nvSpPr>
              <p:cNvPr id="44" name="Rectangle 43"/>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1.1.b</a:t>
                </a:r>
                <a:endParaRPr lang="en-US" sz="1900">
                  <a:solidFill>
                    <a:schemeClr val="tx2"/>
                  </a:solidFill>
                </a:endParaRPr>
              </a:p>
            </p:txBody>
          </p:sp>
          <p:sp>
            <p:nvSpPr>
              <p:cNvPr id="45" name="Rectangle 44"/>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1.1.c</a:t>
                </a:r>
                <a:endParaRPr lang="en-US" sz="1900">
                  <a:solidFill>
                    <a:schemeClr val="tx2"/>
                  </a:solidFill>
                </a:endParaRPr>
              </a:p>
            </p:txBody>
          </p:sp>
          <p:sp>
            <p:nvSpPr>
              <p:cNvPr id="46" name="Rectangle 45"/>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tx2"/>
                    </a:solidFill>
                  </a:rPr>
                  <a:t>4</a:t>
                </a:r>
                <a:endParaRPr lang="en-US" b="1">
                  <a:solidFill>
                    <a:schemeClr val="tx2"/>
                  </a:solidFill>
                </a:endParaRPr>
              </a:p>
            </p:txBody>
          </p:sp>
          <p:sp>
            <p:nvSpPr>
              <p:cNvPr id="47" name="Rectangle 46"/>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5</a:t>
                </a:r>
                <a:endParaRPr lang="en-US" sz="2200">
                  <a:solidFill>
                    <a:schemeClr val="tx2"/>
                  </a:solidFill>
                </a:endParaRPr>
              </a:p>
            </p:txBody>
          </p:sp>
          <p:sp>
            <p:nvSpPr>
              <p:cNvPr id="48" name="Rectangle 47"/>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22</a:t>
                </a:r>
                <a:endParaRPr lang="en-US" sz="2200">
                  <a:solidFill>
                    <a:schemeClr val="tx2"/>
                  </a:solidFill>
                </a:endParaRPr>
              </a:p>
            </p:txBody>
          </p:sp>
          <p:sp>
            <p:nvSpPr>
              <p:cNvPr id="49" name="Rectangle 48"/>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37</a:t>
                </a:r>
                <a:endParaRPr lang="en-US" sz="2200">
                  <a:solidFill>
                    <a:schemeClr val="tx2"/>
                  </a:solidFill>
                </a:endParaRPr>
              </a:p>
            </p:txBody>
          </p:sp>
          <p:sp>
            <p:nvSpPr>
              <p:cNvPr id="50" name="Rectangle 49"/>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6</a:t>
                </a:r>
                <a:endParaRPr lang="en-US" sz="1900">
                  <a:solidFill>
                    <a:schemeClr val="tx2"/>
                  </a:solidFill>
                </a:endParaRPr>
              </a:p>
            </p:txBody>
          </p:sp>
          <p:sp>
            <p:nvSpPr>
              <p:cNvPr id="51" name="Rectangle 50"/>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16</a:t>
                </a:r>
                <a:endParaRPr lang="en-US" sz="1900">
                  <a:solidFill>
                    <a:schemeClr val="tx2"/>
                  </a:solidFill>
                </a:endParaRPr>
              </a:p>
            </p:txBody>
          </p:sp>
          <p:sp>
            <p:nvSpPr>
              <p:cNvPr id="52" name="Rectangle 51"/>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19</a:t>
                </a:r>
                <a:endParaRPr lang="en-US" sz="1900">
                  <a:solidFill>
                    <a:schemeClr val="tx2"/>
                  </a:solidFill>
                </a:endParaRPr>
              </a:p>
            </p:txBody>
          </p:sp>
          <p:cxnSp>
            <p:nvCxnSpPr>
              <p:cNvPr id="53" name="Straight Connector 52"/>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tx2"/>
                    </a:solidFill>
                  </a:rPr>
                  <a:t>PART </a:t>
                </a:r>
                <a:r>
                  <a:rPr lang="en-US" sz="2600" b="1" smtClean="0">
                    <a:solidFill>
                      <a:schemeClr val="tx2"/>
                    </a:solidFill>
                  </a:rPr>
                  <a:t>1</a:t>
                </a:r>
                <a:endParaRPr lang="en-US" b="1">
                  <a:solidFill>
                    <a:schemeClr val="tx2"/>
                  </a:solidFill>
                </a:endParaRPr>
              </a:p>
            </p:txBody>
          </p:sp>
        </p:grpSp>
        <p:grpSp>
          <p:nvGrpSpPr>
            <p:cNvPr id="55" name="Group 54"/>
            <p:cNvGrpSpPr/>
            <p:nvPr/>
          </p:nvGrpSpPr>
          <p:grpSpPr>
            <a:xfrm>
              <a:off x="6953249" y="2654301"/>
              <a:ext cx="4400551" cy="2148203"/>
              <a:chOff x="958850" y="1752601"/>
              <a:chExt cx="4400551" cy="2148203"/>
            </a:xfrm>
          </p:grpSpPr>
          <p:sp>
            <p:nvSpPr>
              <p:cNvPr id="56" name="Rectangle 55"/>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2.1</a:t>
                </a:r>
                <a:endParaRPr lang="en-US" sz="2200">
                  <a:solidFill>
                    <a:schemeClr val="tx2"/>
                  </a:solidFill>
                </a:endParaRPr>
              </a:p>
            </p:txBody>
          </p:sp>
          <p:sp>
            <p:nvSpPr>
              <p:cNvPr id="57" name="Rectangle 56"/>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2.2</a:t>
                </a:r>
                <a:endParaRPr lang="en-US" sz="2200">
                  <a:solidFill>
                    <a:schemeClr val="tx2"/>
                  </a:solidFill>
                </a:endParaRPr>
              </a:p>
            </p:txBody>
          </p:sp>
          <p:sp>
            <p:nvSpPr>
              <p:cNvPr id="58" name="Rectangle 57"/>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2.3</a:t>
                </a:r>
                <a:endParaRPr lang="en-US" sz="2200">
                  <a:solidFill>
                    <a:schemeClr val="tx2"/>
                  </a:solidFill>
                </a:endParaRPr>
              </a:p>
            </p:txBody>
          </p:sp>
          <p:sp>
            <p:nvSpPr>
              <p:cNvPr id="59" name="Rectangle 58"/>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2.1.a</a:t>
                </a:r>
                <a:endParaRPr lang="en-US" sz="1900">
                  <a:solidFill>
                    <a:schemeClr val="tx2"/>
                  </a:solidFill>
                </a:endParaRPr>
              </a:p>
            </p:txBody>
          </p:sp>
          <p:sp>
            <p:nvSpPr>
              <p:cNvPr id="60" name="Rectangle 59"/>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2.1.b</a:t>
                </a:r>
                <a:endParaRPr lang="en-US" sz="1900">
                  <a:solidFill>
                    <a:schemeClr val="tx2"/>
                  </a:solidFill>
                </a:endParaRPr>
              </a:p>
            </p:txBody>
          </p:sp>
          <p:sp>
            <p:nvSpPr>
              <p:cNvPr id="61" name="Rectangle 60"/>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2.1.c</a:t>
                </a:r>
                <a:endParaRPr lang="en-US" sz="1900">
                  <a:solidFill>
                    <a:schemeClr val="tx2"/>
                  </a:solidFill>
                </a:endParaRPr>
              </a:p>
            </p:txBody>
          </p:sp>
          <p:sp>
            <p:nvSpPr>
              <p:cNvPr id="62" name="Rectangle 61"/>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tx2"/>
                    </a:solidFill>
                  </a:rPr>
                  <a:t>56</a:t>
                </a:r>
                <a:endParaRPr lang="en-US" b="1">
                  <a:solidFill>
                    <a:schemeClr val="tx2"/>
                  </a:solidFill>
                </a:endParaRPr>
              </a:p>
            </p:txBody>
          </p:sp>
          <p:sp>
            <p:nvSpPr>
              <p:cNvPr id="63" name="Rectangle 62"/>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57</a:t>
                </a:r>
                <a:endParaRPr lang="en-US" sz="2200">
                  <a:solidFill>
                    <a:schemeClr val="tx2"/>
                  </a:solidFill>
                </a:endParaRPr>
              </a:p>
            </p:txBody>
          </p:sp>
          <p:sp>
            <p:nvSpPr>
              <p:cNvPr id="64" name="Rectangle 63"/>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82</a:t>
                </a:r>
                <a:endParaRPr lang="en-US" sz="2200">
                  <a:solidFill>
                    <a:schemeClr val="tx2"/>
                  </a:solidFill>
                </a:endParaRPr>
              </a:p>
            </p:txBody>
          </p:sp>
          <p:sp>
            <p:nvSpPr>
              <p:cNvPr id="65" name="Rectangle 64"/>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95</a:t>
                </a:r>
                <a:endParaRPr lang="en-US" sz="2200">
                  <a:solidFill>
                    <a:schemeClr val="tx2"/>
                  </a:solidFill>
                </a:endParaRPr>
              </a:p>
            </p:txBody>
          </p:sp>
          <p:sp>
            <p:nvSpPr>
              <p:cNvPr id="66" name="Rectangle 65"/>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58</a:t>
                </a:r>
                <a:endParaRPr lang="en-US" sz="1900">
                  <a:solidFill>
                    <a:schemeClr val="tx2"/>
                  </a:solidFill>
                </a:endParaRPr>
              </a:p>
            </p:txBody>
          </p:sp>
          <p:sp>
            <p:nvSpPr>
              <p:cNvPr id="67" name="Rectangle 66"/>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65</a:t>
                </a:r>
                <a:endParaRPr lang="en-US" sz="1900">
                  <a:solidFill>
                    <a:schemeClr val="tx2"/>
                  </a:solidFill>
                </a:endParaRPr>
              </a:p>
            </p:txBody>
          </p:sp>
          <p:sp>
            <p:nvSpPr>
              <p:cNvPr id="68" name="Rectangle 67"/>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72</a:t>
                </a:r>
                <a:endParaRPr lang="en-US" sz="1900">
                  <a:solidFill>
                    <a:schemeClr val="tx2"/>
                  </a:solidFill>
                </a:endParaRPr>
              </a:p>
            </p:txBody>
          </p:sp>
          <p:cxnSp>
            <p:nvCxnSpPr>
              <p:cNvPr id="69" name="Straight Connector 68"/>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tx2"/>
                    </a:solidFill>
                  </a:rPr>
                  <a:t>PART </a:t>
                </a:r>
                <a:r>
                  <a:rPr lang="en-US" sz="2600" b="1" smtClean="0">
                    <a:solidFill>
                      <a:schemeClr val="tx2"/>
                    </a:solidFill>
                  </a:rPr>
                  <a:t>2</a:t>
                </a:r>
                <a:endParaRPr lang="en-US" b="1">
                  <a:solidFill>
                    <a:schemeClr val="tx2"/>
                  </a:solidFill>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Photo</a:t>
            </a:r>
            <a:endParaRPr lang="en-US"/>
          </a:p>
        </p:txBody>
      </p:sp>
      <p:sp>
        <p:nvSpPr>
          <p:cNvPr id="5" name="Title 4"/>
          <p:cNvSpPr>
            <a:spLocks noGrp="1"/>
          </p:cNvSpPr>
          <p:nvPr>
            <p:ph type="title"/>
          </p:nvPr>
        </p:nvSpPr>
        <p:spPr/>
        <p:txBody>
          <a:bodyPr/>
          <a:lstStyle/>
          <a:p>
            <a:r>
              <a:rPr lang="en-US" smtClean="0"/>
              <a:t>Table of Contents / </a:t>
            </a:r>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9" name="TextBox 8"/>
          <p:cNvSpPr txBox="1"/>
          <p:nvPr/>
        </p:nvSpPr>
        <p:spPr>
          <a:xfrm>
            <a:off x="5375920" y="1844824"/>
            <a:ext cx="5832648" cy="3785652"/>
          </a:xfrm>
          <a:prstGeom prst="rect">
            <a:avLst/>
          </a:prstGeom>
          <a:noFill/>
        </p:spPr>
        <p:txBody>
          <a:bodyPr wrap="square" rtlCol="0">
            <a:spAutoFit/>
          </a:bodyPr>
          <a:lstStyle/>
          <a:p>
            <a:pPr marL="342900" indent="-342900">
              <a:lnSpc>
                <a:spcPct val="150000"/>
              </a:lnSpc>
              <a:buFont typeface="+mj-lt"/>
              <a:buAutoNum type="arabicPeriod"/>
            </a:pPr>
            <a:r>
              <a:rPr lang="id-ID" sz="2000" smtClean="0">
                <a:solidFill>
                  <a:schemeClr val="tx1">
                    <a:lumMod val="75000"/>
                  </a:schemeClr>
                </a:solidFill>
              </a:rPr>
              <a:t>Introduction .................................................</a:t>
            </a:r>
            <a:r>
              <a:rPr lang="en-US" sz="2000" smtClean="0">
                <a:solidFill>
                  <a:schemeClr val="tx1">
                    <a:lumMod val="75000"/>
                  </a:schemeClr>
                </a:solidFill>
              </a:rPr>
              <a:t>..</a:t>
            </a:r>
            <a:r>
              <a:rPr lang="id-ID" sz="2000" smtClean="0">
                <a:solidFill>
                  <a:schemeClr val="tx1">
                    <a:lumMod val="75000"/>
                  </a:schemeClr>
                </a:solidFill>
              </a:rPr>
              <a:t>      3</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Mission &amp; Vision ...........................................</a:t>
            </a:r>
            <a:r>
              <a:rPr lang="en-US" sz="2000" smtClean="0">
                <a:solidFill>
                  <a:schemeClr val="tx1">
                    <a:lumMod val="75000"/>
                  </a:schemeClr>
                </a:solidFill>
              </a:rPr>
              <a:t>. </a:t>
            </a:r>
            <a:r>
              <a:rPr lang="id-ID" sz="2000" smtClean="0">
                <a:solidFill>
                  <a:schemeClr val="tx1">
                    <a:lumMod val="75000"/>
                  </a:schemeClr>
                </a:solidFill>
              </a:rPr>
              <a:t>     </a:t>
            </a:r>
            <a:r>
              <a:rPr lang="en-US" sz="2000" smtClean="0">
                <a:solidFill>
                  <a:schemeClr val="tx1">
                    <a:lumMod val="75000"/>
                  </a:schemeClr>
                </a:solidFill>
              </a:rPr>
              <a:t>7</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Our Services ..................................................</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9</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Company Profile ............................................</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1</a:t>
            </a:r>
            <a:r>
              <a:rPr lang="id-ID" sz="2000" smtClean="0">
                <a:solidFill>
                  <a:schemeClr val="tx1">
                    <a:lumMod val="75000"/>
                  </a:schemeClr>
                </a:solidFill>
              </a:rPr>
              <a:t>6</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Project Portfolio .............................................   1</a:t>
            </a:r>
            <a:r>
              <a:rPr lang="en-US" sz="2000" smtClean="0">
                <a:solidFill>
                  <a:schemeClr val="tx1">
                    <a:lumMod val="75000"/>
                  </a:schemeClr>
                </a:solidFill>
              </a:rPr>
              <a:t>8</a:t>
            </a:r>
            <a:endParaRPr lang="id-ID" sz="2000" smtClean="0">
              <a:solidFill>
                <a:schemeClr val="tx1">
                  <a:lumMod val="75000"/>
                </a:schemeClr>
              </a:solidFill>
            </a:endParaRPr>
          </a:p>
          <a:p>
            <a:pPr marL="342900" indent="-342900">
              <a:lnSpc>
                <a:spcPct val="150000"/>
              </a:lnSpc>
              <a:buFont typeface="+mj-lt"/>
              <a:buAutoNum type="arabicPeriod"/>
            </a:pPr>
            <a:r>
              <a:rPr lang="en-US" sz="2000" smtClean="0">
                <a:solidFill>
                  <a:schemeClr val="tx1">
                    <a:lumMod val="75000"/>
                  </a:schemeClr>
                </a:solidFill>
              </a:rPr>
              <a:t>Our Team</a:t>
            </a:r>
            <a:r>
              <a:rPr lang="id-ID" sz="2000">
                <a:solidFill>
                  <a:schemeClr val="tx1">
                    <a:lumMod val="75000"/>
                  </a:schemeClr>
                </a:solidFill>
              </a:rPr>
              <a:t> ........................................................ </a:t>
            </a:r>
            <a:r>
              <a:rPr lang="en-US" sz="2000" smtClean="0">
                <a:solidFill>
                  <a:schemeClr val="tx1">
                    <a:lumMod val="75000"/>
                  </a:schemeClr>
                </a:solidFill>
              </a:rPr>
              <a:t>  23</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Our </a:t>
            </a:r>
            <a:r>
              <a:rPr lang="en-US" sz="2000" smtClean="0">
                <a:solidFill>
                  <a:schemeClr val="tx1">
                    <a:lumMod val="75000"/>
                  </a:schemeClr>
                </a:solidFill>
              </a:rPr>
              <a:t>Offices </a:t>
            </a:r>
            <a:r>
              <a:rPr lang="id-ID" sz="2000" smtClean="0">
                <a:solidFill>
                  <a:schemeClr val="tx1">
                    <a:lumMod val="75000"/>
                  </a:schemeClr>
                </a:solidFill>
              </a:rPr>
              <a:t>.....................................................   </a:t>
            </a:r>
            <a:r>
              <a:rPr lang="en-US" sz="2000" smtClean="0">
                <a:solidFill>
                  <a:schemeClr val="tx1">
                    <a:lumMod val="75000"/>
                  </a:schemeClr>
                </a:solidFill>
              </a:rPr>
              <a:t>39</a:t>
            </a:r>
            <a:endParaRPr lang="id-ID" sz="2000" smtClean="0">
              <a:solidFill>
                <a:schemeClr val="tx1">
                  <a:lumMod val="75000"/>
                </a:schemeClr>
              </a:solidFill>
            </a:endParaRPr>
          </a:p>
          <a:p>
            <a:pPr marL="342900" indent="-342900">
              <a:lnSpc>
                <a:spcPct val="150000"/>
              </a:lnSpc>
              <a:buFont typeface="+mj-lt"/>
              <a:buAutoNum type="arabicPeriod"/>
            </a:pPr>
            <a:r>
              <a:rPr lang="en-US" sz="2000" smtClean="0">
                <a:solidFill>
                  <a:schemeClr val="tx1">
                    <a:lumMod val="75000"/>
                  </a:schemeClr>
                </a:solidFill>
              </a:rPr>
              <a:t>Q&amp;As / Closing Speech ..</a:t>
            </a:r>
            <a:r>
              <a:rPr lang="id-ID" sz="2000" smtClean="0">
                <a:solidFill>
                  <a:schemeClr val="tx1">
                    <a:lumMod val="75000"/>
                  </a:schemeClr>
                </a:solidFill>
              </a:rPr>
              <a:t>................................</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56</a:t>
            </a:r>
            <a:endParaRPr lang="en-US" sz="2000">
              <a:solidFill>
                <a:schemeClr val="tx1">
                  <a:lumMod val="75000"/>
                </a:schemeClr>
              </a:solidFill>
            </a:endParaRPr>
          </a:p>
        </p:txBody>
      </p:sp>
      <p:sp>
        <p:nvSpPr>
          <p:cNvPr id="10" name="Snip Diagonal Corner Rectangle 9"/>
          <p:cNvSpPr/>
          <p:nvPr/>
        </p:nvSpPr>
        <p:spPr>
          <a:xfrm>
            <a:off x="695400" y="1812429"/>
            <a:ext cx="3672408" cy="3672408"/>
          </a:xfrm>
          <a:prstGeom prst="snip2DiagRect">
            <a:avLst/>
          </a:prstGeom>
          <a:blipFill>
            <a:blip r:embed="rId1"/>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Photo</a:t>
            </a:r>
            <a:endParaRPr lang="en-US"/>
          </a:p>
        </p:txBody>
      </p:sp>
      <p:sp>
        <p:nvSpPr>
          <p:cNvPr id="5" name="Title 4"/>
          <p:cNvSpPr>
            <a:spLocks noGrp="1"/>
          </p:cNvSpPr>
          <p:nvPr>
            <p:ph type="title"/>
          </p:nvPr>
        </p:nvSpPr>
        <p:spPr/>
        <p:txBody>
          <a:bodyPr/>
          <a:lstStyle/>
          <a:p>
            <a:r>
              <a:rPr lang="en-US" smtClean="0"/>
              <a:t>Table of Contents / </a:t>
            </a:r>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9" name="TextBox 8"/>
          <p:cNvSpPr txBox="1"/>
          <p:nvPr/>
        </p:nvSpPr>
        <p:spPr>
          <a:xfrm>
            <a:off x="839416" y="1844824"/>
            <a:ext cx="5832648" cy="3785652"/>
          </a:xfrm>
          <a:prstGeom prst="rect">
            <a:avLst/>
          </a:prstGeom>
          <a:noFill/>
        </p:spPr>
        <p:txBody>
          <a:bodyPr wrap="square" rtlCol="0">
            <a:spAutoFit/>
          </a:bodyPr>
          <a:lstStyle/>
          <a:p>
            <a:pPr marL="342900" indent="-342900">
              <a:lnSpc>
                <a:spcPct val="150000"/>
              </a:lnSpc>
              <a:buFont typeface="+mj-lt"/>
              <a:buAutoNum type="arabicPeriod"/>
            </a:pPr>
            <a:r>
              <a:rPr lang="id-ID" sz="2000">
                <a:solidFill>
                  <a:schemeClr val="tx1">
                    <a:lumMod val="75000"/>
                  </a:schemeClr>
                </a:solidFill>
              </a:rPr>
              <a:t>Introduction .................................................</a:t>
            </a:r>
            <a:r>
              <a:rPr lang="en-US" sz="2000">
                <a:solidFill>
                  <a:schemeClr val="tx1">
                    <a:lumMod val="75000"/>
                  </a:schemeClr>
                </a:solidFill>
              </a:rPr>
              <a:t>..</a:t>
            </a:r>
            <a:r>
              <a:rPr lang="id-ID" sz="2000">
                <a:solidFill>
                  <a:schemeClr val="tx1">
                    <a:lumMod val="75000"/>
                  </a:schemeClr>
                </a:solidFill>
              </a:rPr>
              <a:t>      3</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Mission &amp; Vision ...........................................</a:t>
            </a:r>
            <a:r>
              <a:rPr lang="en-US" sz="2000">
                <a:solidFill>
                  <a:schemeClr val="tx1">
                    <a:lumMod val="75000"/>
                  </a:schemeClr>
                </a:solidFill>
              </a:rPr>
              <a:t>. </a:t>
            </a:r>
            <a:r>
              <a:rPr lang="id-ID" sz="2000">
                <a:solidFill>
                  <a:schemeClr val="tx1">
                    <a:lumMod val="75000"/>
                  </a:schemeClr>
                </a:solidFill>
              </a:rPr>
              <a:t>     </a:t>
            </a:r>
            <a:r>
              <a:rPr lang="en-US" sz="2000">
                <a:solidFill>
                  <a:schemeClr val="tx1">
                    <a:lumMod val="75000"/>
                  </a:schemeClr>
                </a:solidFill>
              </a:rPr>
              <a:t>7</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Our Services ..................................................</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9</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Company Profile ............................................</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1</a:t>
            </a:r>
            <a:r>
              <a:rPr lang="id-ID" sz="2000">
                <a:solidFill>
                  <a:schemeClr val="tx1">
                    <a:lumMod val="75000"/>
                  </a:schemeClr>
                </a:solidFill>
              </a:rPr>
              <a:t>6</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Project Portfolio .............................................   1</a:t>
            </a:r>
            <a:r>
              <a:rPr lang="en-US" sz="2000">
                <a:solidFill>
                  <a:schemeClr val="tx1">
                    <a:lumMod val="75000"/>
                  </a:schemeClr>
                </a:solidFill>
              </a:rPr>
              <a:t>8</a:t>
            </a:r>
            <a:endParaRPr lang="id-ID" sz="2000">
              <a:solidFill>
                <a:schemeClr val="tx1">
                  <a:lumMod val="75000"/>
                </a:schemeClr>
              </a:solidFill>
            </a:endParaRPr>
          </a:p>
          <a:p>
            <a:pPr marL="342900" indent="-342900">
              <a:lnSpc>
                <a:spcPct val="150000"/>
              </a:lnSpc>
              <a:buFont typeface="+mj-lt"/>
              <a:buAutoNum type="arabicPeriod"/>
            </a:pPr>
            <a:r>
              <a:rPr lang="en-US" sz="2000">
                <a:solidFill>
                  <a:schemeClr val="tx1">
                    <a:lumMod val="75000"/>
                  </a:schemeClr>
                </a:solidFill>
              </a:rPr>
              <a:t>Our Team</a:t>
            </a:r>
            <a:r>
              <a:rPr lang="id-ID" sz="2000">
                <a:solidFill>
                  <a:schemeClr val="tx1">
                    <a:lumMod val="75000"/>
                  </a:schemeClr>
                </a:solidFill>
              </a:rPr>
              <a:t> ........................................................ </a:t>
            </a:r>
            <a:r>
              <a:rPr lang="en-US" sz="2000">
                <a:solidFill>
                  <a:schemeClr val="tx1">
                    <a:lumMod val="75000"/>
                  </a:schemeClr>
                </a:solidFill>
              </a:rPr>
              <a:t>  23</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Our </a:t>
            </a:r>
            <a:r>
              <a:rPr lang="en-US" sz="2000">
                <a:solidFill>
                  <a:schemeClr val="tx1">
                    <a:lumMod val="75000"/>
                  </a:schemeClr>
                </a:solidFill>
              </a:rPr>
              <a:t>Offices </a:t>
            </a:r>
            <a:r>
              <a:rPr lang="id-ID" sz="2000">
                <a:solidFill>
                  <a:schemeClr val="tx1">
                    <a:lumMod val="75000"/>
                  </a:schemeClr>
                </a:solidFill>
              </a:rPr>
              <a:t>.....................................................   </a:t>
            </a:r>
            <a:r>
              <a:rPr lang="en-US" sz="2000">
                <a:solidFill>
                  <a:schemeClr val="tx1">
                    <a:lumMod val="75000"/>
                  </a:schemeClr>
                </a:solidFill>
              </a:rPr>
              <a:t>39</a:t>
            </a:r>
            <a:endParaRPr lang="id-ID" sz="2000">
              <a:solidFill>
                <a:schemeClr val="tx1">
                  <a:lumMod val="75000"/>
                </a:schemeClr>
              </a:solidFill>
            </a:endParaRPr>
          </a:p>
          <a:p>
            <a:pPr marL="342900" indent="-342900">
              <a:lnSpc>
                <a:spcPct val="150000"/>
              </a:lnSpc>
              <a:buFont typeface="+mj-lt"/>
              <a:buAutoNum type="arabicPeriod"/>
            </a:pPr>
            <a:r>
              <a:rPr lang="en-US" sz="2000">
                <a:solidFill>
                  <a:schemeClr val="tx1">
                    <a:lumMod val="75000"/>
                  </a:schemeClr>
                </a:solidFill>
              </a:rPr>
              <a:t>Q&amp;As / Closing Speech ..</a:t>
            </a:r>
            <a:r>
              <a:rPr lang="id-ID" sz="2000">
                <a:solidFill>
                  <a:schemeClr val="tx1">
                    <a:lumMod val="75000"/>
                  </a:schemeClr>
                </a:solidFill>
              </a:rPr>
              <a:t>................................</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56</a:t>
            </a:r>
            <a:endParaRPr lang="en-US" sz="2000">
              <a:solidFill>
                <a:schemeClr val="tx1">
                  <a:lumMod val="75000"/>
                </a:schemeClr>
              </a:solidFill>
            </a:endParaRPr>
          </a:p>
        </p:txBody>
      </p:sp>
      <p:sp>
        <p:nvSpPr>
          <p:cNvPr id="10" name="Snip Diagonal Corner Rectangle 9"/>
          <p:cNvSpPr/>
          <p:nvPr/>
        </p:nvSpPr>
        <p:spPr>
          <a:xfrm>
            <a:off x="7608168" y="1812429"/>
            <a:ext cx="3672408" cy="3672408"/>
          </a:xfrm>
          <a:prstGeom prst="snip2DiagRect">
            <a:avLst/>
          </a:prstGeom>
          <a:blipFill>
            <a:blip r:embed="rId1"/>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endParaRPr lang="en-US"/>
          </a:p>
        </p:txBody>
      </p:sp>
      <p:sp>
        <p:nvSpPr>
          <p:cNvPr id="4" name="Slide Number Placeholder 3"/>
          <p:cNvSpPr>
            <a:spLocks noGrp="1"/>
          </p:cNvSpPr>
          <p:nvPr>
            <p:ph type="sldNum" sz="quarter" idx="12"/>
          </p:nvPr>
        </p:nvSpPr>
        <p:spPr/>
        <p:txBody>
          <a:bodyPr/>
          <a:lstStyle/>
          <a:p>
            <a:fld id="{F68327C5-B821-4FE9-A59A-A60D9EB59A9A}" type="slidenum">
              <a:rPr lang="en-US" smtClean="0"/>
            </a:fld>
            <a:endParaRPr lang="en-US" dirty="0"/>
          </a:p>
        </p:txBody>
      </p:sp>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INTRODUCTION</a:t>
            </a:r>
            <a:endParaRPr lang="en-US" sz="2000">
              <a:solidFill>
                <a:schemeClr val="tx1">
                  <a:lumMod val="50000"/>
                </a:schemeClr>
              </a:solidFill>
            </a:endParaRPr>
          </a:p>
        </p:txBody>
      </p:sp>
      <p:sp>
        <p:nvSpPr>
          <p:cNvPr id="16" name="TextBox 15"/>
          <p:cNvSpPr txBox="1"/>
          <p:nvPr/>
        </p:nvSpPr>
        <p:spPr>
          <a:xfrm>
            <a:off x="8760296" y="1850158"/>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3</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18" name="TextBox 17"/>
          <p:cNvSpPr txBox="1"/>
          <p:nvPr/>
        </p:nvSpPr>
        <p:spPr>
          <a:xfrm>
            <a:off x="8760296" y="2323885"/>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7</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0" name="TextBox 19"/>
          <p:cNvSpPr txBox="1"/>
          <p:nvPr/>
        </p:nvSpPr>
        <p:spPr>
          <a:xfrm>
            <a:off x="8760296" y="2797612"/>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9</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2" name="TextBox 21"/>
          <p:cNvSpPr txBox="1"/>
          <p:nvPr/>
        </p:nvSpPr>
        <p:spPr>
          <a:xfrm>
            <a:off x="8760296" y="3271339"/>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16</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4" name="TextBox 23"/>
          <p:cNvSpPr txBox="1"/>
          <p:nvPr/>
        </p:nvSpPr>
        <p:spPr>
          <a:xfrm>
            <a:off x="8760296" y="3745066"/>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18</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6" name="TextBox 25"/>
          <p:cNvSpPr txBox="1"/>
          <p:nvPr/>
        </p:nvSpPr>
        <p:spPr>
          <a:xfrm>
            <a:off x="8760296" y="4218793"/>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23</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8" name="TextBox 27"/>
          <p:cNvSpPr txBox="1"/>
          <p:nvPr/>
        </p:nvSpPr>
        <p:spPr>
          <a:xfrm>
            <a:off x="8760296" y="4692520"/>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39</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30" name="TextBox 29"/>
          <p:cNvSpPr txBox="1"/>
          <p:nvPr/>
        </p:nvSpPr>
        <p:spPr>
          <a:xfrm>
            <a:off x="8760296" y="5166247"/>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56</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Mission &amp; Vision</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Services</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Company Profile</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Project Portfolio</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Team</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Offices</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Q&amp;As / Closing Speech</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24957</Words>
  <Application>WPS Presentation</Application>
  <PresentationFormat>宽屏</PresentationFormat>
  <Paragraphs>1422</Paragraphs>
  <Slides>44</Slides>
  <Notes>44</Notes>
  <HiddenSlides>0</HiddenSlides>
  <MMClips>0</MMClips>
  <ScaleCrop>false</ScaleCrop>
  <HeadingPairs>
    <vt:vector size="6" baseType="variant">
      <vt:variant>
        <vt:lpstr>已用的字体</vt:lpstr>
      </vt:variant>
      <vt:variant>
        <vt:i4>30</vt:i4>
      </vt:variant>
      <vt:variant>
        <vt:lpstr>主题</vt:lpstr>
      </vt:variant>
      <vt:variant>
        <vt:i4>4</vt:i4>
      </vt:variant>
      <vt:variant>
        <vt:lpstr>幻灯片标题</vt:lpstr>
      </vt:variant>
      <vt:variant>
        <vt:i4>44</vt:i4>
      </vt:variant>
    </vt:vector>
  </HeadingPairs>
  <TitlesOfParts>
    <vt:vector size="78" baseType="lpstr">
      <vt:lpstr>Arial</vt:lpstr>
      <vt:lpstr>SimSun</vt:lpstr>
      <vt:lpstr>Wingdings</vt:lpstr>
      <vt:lpstr>Calibri Light</vt:lpstr>
      <vt:lpstr>Open Sans</vt:lpstr>
      <vt:lpstr>GeosansLight</vt:lpstr>
      <vt:lpstr>Calibri</vt:lpstr>
      <vt:lpstr>Gill Sans</vt:lpstr>
      <vt:lpstr>Calibri</vt:lpstr>
      <vt:lpstr>Helvetica Neue</vt:lpstr>
      <vt:lpstr>Open Sans Extrabold</vt:lpstr>
      <vt:lpstr>Oswald</vt:lpstr>
      <vt:lpstr>Helvetica</vt:lpstr>
      <vt:lpstr>Roboto Black</vt:lpstr>
      <vt:lpstr>微软雅黑</vt:lpstr>
      <vt:lpstr>Roboto</vt:lpstr>
      <vt:lpstr>linea-basic-10</vt:lpstr>
      <vt:lpstr>EverSlide Office</vt:lpstr>
      <vt:lpstr>Open Sans</vt:lpstr>
      <vt:lpstr>Neris Thin</vt:lpstr>
      <vt:lpstr>Open Sans Light</vt:lpstr>
      <vt:lpstr>Roboto Light</vt:lpstr>
      <vt:lpstr>Lato Regular</vt:lpstr>
      <vt:lpstr>Roboto condensed</vt:lpstr>
      <vt:lpstr>Helvetica Neue</vt:lpstr>
      <vt:lpstr>PingFang SC</vt:lpstr>
      <vt:lpstr>HYQiHeiKW</vt:lpstr>
      <vt:lpstr/>
      <vt:lpstr>Arial Unicode MS</vt:lpstr>
      <vt:lpstr>Thonburi</vt:lpstr>
      <vt:lpstr>Blank</vt:lpstr>
      <vt:lpstr>Showeet theme</vt:lpstr>
      <vt:lpstr>1_Showeet theme</vt:lpstr>
      <vt:lpstr>TITLES</vt:lpstr>
      <vt:lpstr>Table of Contents / Agendas</vt:lpstr>
      <vt:lpstr>Classic Table of Contents - Template</vt:lpstr>
      <vt:lpstr>Classic Table of Contents - Template</vt:lpstr>
      <vt:lpstr>Classic Table of Contents - Template</vt:lpstr>
      <vt:lpstr>PowerPoint 演示文稿</vt:lpstr>
      <vt:lpstr>Classic Table of Contents - Template</vt:lpstr>
      <vt:lpstr>Table of Contents / Agenda - Template</vt:lpstr>
      <vt:lpstr>Table of Contents / 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演示文稿</vt:lpstr>
      <vt:lpstr>PowerPoint 演示文稿</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演示文稿</vt:lpstr>
      <vt:lpstr>PowerPoint 演示文稿</vt:lpstr>
      <vt:lpstr>Agenda</vt:lpstr>
      <vt:lpstr>Agenda</vt:lpstr>
      <vt:lpstr>Agenda</vt:lpstr>
      <vt:lpstr>Thank        You!</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 / Agenda Templates</dc:title>
  <dc:creator>showeet.com</dc:creator>
  <dc:description>© Copyright Showeet.com</dc:description>
  <cp:category>Charts &amp; Diagrams</cp:category>
  <cp:lastModifiedBy>bruce</cp:lastModifiedBy>
  <cp:revision>5</cp:revision>
  <dcterms:created xsi:type="dcterms:W3CDTF">2019-06-05T08:24:33Z</dcterms:created>
  <dcterms:modified xsi:type="dcterms:W3CDTF">2019-06-05T08:24:33Z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1033-1.1.0.1454</vt:lpwstr>
  </property>
</Properties>
</file>