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61" r:id="rId5"/>
    <p:sldId id="257" r:id="rId6"/>
    <p:sldId id="258" r:id="rId7"/>
    <p:sldId id="262" r:id="rId8"/>
    <p:sldId id="259" r:id="rId9"/>
    <p:sldId id="260" r:id="rId10"/>
    <p:sldId id="263" r:id="rId11"/>
    <p:sldId id="264" r:id="rId12"/>
    <p:sldId id="265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695579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Business Report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Peter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915" y="1420495"/>
            <a:ext cx="1478915" cy="3608705"/>
            <a:chOff x="1882" y="2254"/>
            <a:chExt cx="14188" cy="5683"/>
          </a:xfrm>
        </p:grpSpPr>
        <p:sp>
          <p:nvSpPr>
            <p:cNvPr id="11" name="矩形 10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82" y="6149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82" y="709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85365" y="1420495"/>
            <a:ext cx="7730490" cy="3608705"/>
            <a:chOff x="1882" y="2254"/>
            <a:chExt cx="14188" cy="5683"/>
          </a:xfrm>
        </p:grpSpPr>
        <p:sp>
          <p:nvSpPr>
            <p:cNvPr id="22" name="矩形 21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82" y="6149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882" y="709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77595" y="1503680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64835" y="1503680"/>
            <a:ext cx="1239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 Text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1250" y="2117090"/>
            <a:ext cx="650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16965" y="2741930"/>
            <a:ext cx="650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6965" y="3352800"/>
            <a:ext cx="650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16965" y="3976370"/>
            <a:ext cx="650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16965" y="4578350"/>
            <a:ext cx="650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34920" y="2117090"/>
            <a:ext cx="479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4920" y="2741930"/>
            <a:ext cx="479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34920" y="3352800"/>
            <a:ext cx="479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34920" y="3976370"/>
            <a:ext cx="479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34920" y="4578350"/>
            <a:ext cx="479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Peter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Title Text 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 Text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9755" y="1208405"/>
            <a:ext cx="272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Title Text 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 Text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56385" y="2081530"/>
            <a:ext cx="1569085" cy="15690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电脑"/>
          <p:cNvSpPr/>
          <p:nvPr/>
        </p:nvSpPr>
        <p:spPr bwMode="auto">
          <a:xfrm>
            <a:off x="1917700" y="2504440"/>
            <a:ext cx="845820" cy="72326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415" y="2081530"/>
            <a:ext cx="1569085" cy="15690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54445" y="2081530"/>
            <a:ext cx="1569085" cy="15690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753475" y="2081530"/>
            <a:ext cx="1569085" cy="15690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WIFI"/>
          <p:cNvSpPr/>
          <p:nvPr/>
        </p:nvSpPr>
        <p:spPr>
          <a:xfrm>
            <a:off x="4322445" y="2543810"/>
            <a:ext cx="834390" cy="645160"/>
          </a:xfrm>
          <a:custGeom>
            <a:avLst/>
            <a:gdLst>
              <a:gd name="connsiteX0" fmla="*/ 236286 w 472572"/>
              <a:gd name="connsiteY0" fmla="*/ 238384 h 335351"/>
              <a:gd name="connsiteX1" fmla="*/ 297849 w 472572"/>
              <a:gd name="connsiteY1" fmla="*/ 277381 h 335351"/>
              <a:gd name="connsiteX2" fmla="*/ 236286 w 472572"/>
              <a:gd name="connsiteY2" fmla="*/ 335351 h 335351"/>
              <a:gd name="connsiteX3" fmla="*/ 174722 w 472572"/>
              <a:gd name="connsiteY3" fmla="*/ 277381 h 335351"/>
              <a:gd name="connsiteX4" fmla="*/ 236286 w 472572"/>
              <a:gd name="connsiteY4" fmla="*/ 238384 h 335351"/>
              <a:gd name="connsiteX5" fmla="*/ 236286 w 472572"/>
              <a:gd name="connsiteY5" fmla="*/ 153779 h 335351"/>
              <a:gd name="connsiteX6" fmla="*/ 360886 w 472572"/>
              <a:gd name="connsiteY6" fmla="*/ 218025 h 335351"/>
              <a:gd name="connsiteX7" fmla="*/ 331907 w 472572"/>
              <a:gd name="connsiteY7" fmla="*/ 245311 h 335351"/>
              <a:gd name="connsiteX8" fmla="*/ 236286 w 472572"/>
              <a:gd name="connsiteY8" fmla="*/ 193327 h 335351"/>
              <a:gd name="connsiteX9" fmla="*/ 140664 w 472572"/>
              <a:gd name="connsiteY9" fmla="*/ 245311 h 335351"/>
              <a:gd name="connsiteX10" fmla="*/ 111686 w 472572"/>
              <a:gd name="connsiteY10" fmla="*/ 218025 h 335351"/>
              <a:gd name="connsiteX11" fmla="*/ 236286 w 472572"/>
              <a:gd name="connsiteY11" fmla="*/ 153779 h 335351"/>
              <a:gd name="connsiteX12" fmla="*/ 236285 w 472572"/>
              <a:gd name="connsiteY12" fmla="*/ 72334 h 335351"/>
              <a:gd name="connsiteX13" fmla="*/ 420037 w 472572"/>
              <a:gd name="connsiteY13" fmla="*/ 162327 h 335351"/>
              <a:gd name="connsiteX14" fmla="*/ 389766 w 472572"/>
              <a:gd name="connsiteY14" fmla="*/ 190830 h 335351"/>
              <a:gd name="connsiteX15" fmla="*/ 236285 w 472572"/>
              <a:gd name="connsiteY15" fmla="*/ 114013 h 335351"/>
              <a:gd name="connsiteX16" fmla="*/ 82804 w 472572"/>
              <a:gd name="connsiteY16" fmla="*/ 190829 h 335351"/>
              <a:gd name="connsiteX17" fmla="*/ 52534 w 472572"/>
              <a:gd name="connsiteY17" fmla="*/ 162327 h 335351"/>
              <a:gd name="connsiteX18" fmla="*/ 236285 w 472572"/>
              <a:gd name="connsiteY18" fmla="*/ 72334 h 335351"/>
              <a:gd name="connsiteX19" fmla="*/ 236286 w 472572"/>
              <a:gd name="connsiteY19" fmla="*/ 0 h 335351"/>
              <a:gd name="connsiteX20" fmla="*/ 472572 w 472572"/>
              <a:gd name="connsiteY20" fmla="*/ 112859 h 335351"/>
              <a:gd name="connsiteX21" fmla="*/ 443240 w 472572"/>
              <a:gd name="connsiteY21" fmla="*/ 140479 h 335351"/>
              <a:gd name="connsiteX22" fmla="*/ 236286 w 472572"/>
              <a:gd name="connsiteY22" fmla="*/ 40387 h 335351"/>
              <a:gd name="connsiteX23" fmla="*/ 29332 w 472572"/>
              <a:gd name="connsiteY23" fmla="*/ 140479 h 335351"/>
              <a:gd name="connsiteX24" fmla="*/ 0 w 472572"/>
              <a:gd name="connsiteY24" fmla="*/ 112859 h 335351"/>
              <a:gd name="connsiteX25" fmla="*/ 236286 w 472572"/>
              <a:gd name="connsiteY25" fmla="*/ 0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2572" h="335351">
                <a:moveTo>
                  <a:pt x="236286" y="238384"/>
                </a:moveTo>
                <a:cubicBezTo>
                  <a:pt x="263564" y="238384"/>
                  <a:pt x="287156" y="254165"/>
                  <a:pt x="297849" y="277381"/>
                </a:cubicBezTo>
                <a:lnTo>
                  <a:pt x="236286" y="335351"/>
                </a:lnTo>
                <a:lnTo>
                  <a:pt x="174722" y="277381"/>
                </a:lnTo>
                <a:cubicBezTo>
                  <a:pt x="185416" y="254165"/>
                  <a:pt x="209008" y="238384"/>
                  <a:pt x="236286" y="238384"/>
                </a:cubicBezTo>
                <a:close/>
                <a:moveTo>
                  <a:pt x="236286" y="153779"/>
                </a:moveTo>
                <a:cubicBezTo>
                  <a:pt x="287723" y="153779"/>
                  <a:pt x="333263" y="179027"/>
                  <a:pt x="360886" y="218025"/>
                </a:cubicBezTo>
                <a:lnTo>
                  <a:pt x="331907" y="245311"/>
                </a:lnTo>
                <a:cubicBezTo>
                  <a:pt x="311651" y="213977"/>
                  <a:pt x="276380" y="193327"/>
                  <a:pt x="236286" y="193327"/>
                </a:cubicBezTo>
                <a:cubicBezTo>
                  <a:pt x="196191" y="193327"/>
                  <a:pt x="160920" y="213977"/>
                  <a:pt x="140664" y="245311"/>
                </a:cubicBezTo>
                <a:lnTo>
                  <a:pt x="111686" y="218025"/>
                </a:lnTo>
                <a:cubicBezTo>
                  <a:pt x="139308" y="179027"/>
                  <a:pt x="184848" y="153779"/>
                  <a:pt x="236286" y="153779"/>
                </a:cubicBezTo>
                <a:close/>
                <a:moveTo>
                  <a:pt x="236285" y="72334"/>
                </a:moveTo>
                <a:cubicBezTo>
                  <a:pt x="311099" y="72334"/>
                  <a:pt x="377756" y="107256"/>
                  <a:pt x="420037" y="162327"/>
                </a:cubicBezTo>
                <a:lnTo>
                  <a:pt x="389766" y="190830"/>
                </a:lnTo>
                <a:cubicBezTo>
                  <a:pt x="354994" y="143968"/>
                  <a:pt x="299138" y="114013"/>
                  <a:pt x="236285" y="114013"/>
                </a:cubicBezTo>
                <a:cubicBezTo>
                  <a:pt x="173433" y="114013"/>
                  <a:pt x="117576" y="143967"/>
                  <a:pt x="82804" y="190829"/>
                </a:cubicBezTo>
                <a:lnTo>
                  <a:pt x="52534" y="162327"/>
                </a:lnTo>
                <a:cubicBezTo>
                  <a:pt x="94815" y="107256"/>
                  <a:pt x="161472" y="72334"/>
                  <a:pt x="236285" y="72334"/>
                </a:cubicBezTo>
                <a:close/>
                <a:moveTo>
                  <a:pt x="236286" y="0"/>
                </a:moveTo>
                <a:cubicBezTo>
                  <a:pt x="331854" y="0"/>
                  <a:pt x="417244" y="43584"/>
                  <a:pt x="472572" y="112859"/>
                </a:cubicBezTo>
                <a:lnTo>
                  <a:pt x="443240" y="140479"/>
                </a:lnTo>
                <a:cubicBezTo>
                  <a:pt x="395198" y="79129"/>
                  <a:pt x="320266" y="40387"/>
                  <a:pt x="236286" y="40387"/>
                </a:cubicBezTo>
                <a:cubicBezTo>
                  <a:pt x="152305" y="40387"/>
                  <a:pt x="77373" y="79129"/>
                  <a:pt x="29332" y="140479"/>
                </a:cubicBezTo>
                <a:lnTo>
                  <a:pt x="0" y="112859"/>
                </a:lnTo>
                <a:cubicBezTo>
                  <a:pt x="55328" y="43584"/>
                  <a:pt x="140717" y="0"/>
                  <a:pt x="236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卫星接收器"/>
          <p:cNvSpPr/>
          <p:nvPr/>
        </p:nvSpPr>
        <p:spPr>
          <a:xfrm>
            <a:off x="6755130" y="2504440"/>
            <a:ext cx="767715" cy="767715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0" name="图片标识"/>
          <p:cNvSpPr/>
          <p:nvPr/>
        </p:nvSpPr>
        <p:spPr>
          <a:xfrm>
            <a:off x="9131935" y="2560320"/>
            <a:ext cx="812165" cy="611505"/>
          </a:xfrm>
          <a:custGeom>
            <a:avLst/>
            <a:gdLst/>
            <a:ahLst/>
            <a:cxnLst/>
            <a:rect l="l" t="t" r="r" b="b"/>
            <a:pathLst>
              <a:path w="3020771" h="2430682">
                <a:moveTo>
                  <a:pt x="1825368" y="324287"/>
                </a:moveTo>
                <a:cubicBezTo>
                  <a:pt x="1873942" y="326517"/>
                  <a:pt x="1919728" y="371122"/>
                  <a:pt x="1944326" y="451411"/>
                </a:cubicBezTo>
                <a:lnTo>
                  <a:pt x="2604083" y="1944545"/>
                </a:lnTo>
                <a:cubicBezTo>
                  <a:pt x="2676166" y="2111521"/>
                  <a:pt x="2659040" y="2171447"/>
                  <a:pt x="2418888" y="2164464"/>
                </a:cubicBezTo>
                <a:lnTo>
                  <a:pt x="624812" y="2164464"/>
                </a:lnTo>
                <a:cubicBezTo>
                  <a:pt x="375138" y="2161077"/>
                  <a:pt x="366330" y="2072939"/>
                  <a:pt x="451191" y="1886672"/>
                </a:cubicBezTo>
                <a:lnTo>
                  <a:pt x="798432" y="1018571"/>
                </a:lnTo>
                <a:cubicBezTo>
                  <a:pt x="869932" y="853533"/>
                  <a:pt x="972655" y="831231"/>
                  <a:pt x="1053075" y="1018571"/>
                </a:cubicBezTo>
                <a:lnTo>
                  <a:pt x="1284569" y="1493133"/>
                </a:lnTo>
                <a:lnTo>
                  <a:pt x="1689683" y="451411"/>
                </a:lnTo>
                <a:cubicBezTo>
                  <a:pt x="1725433" y="362202"/>
                  <a:pt x="1776794" y="322057"/>
                  <a:pt x="1825368" y="324287"/>
                </a:cubicBezTo>
                <a:close/>
                <a:moveTo>
                  <a:pt x="496418" y="157585"/>
                </a:moveTo>
                <a:cubicBezTo>
                  <a:pt x="335067" y="157585"/>
                  <a:pt x="204266" y="288386"/>
                  <a:pt x="204266" y="449737"/>
                </a:cubicBezTo>
                <a:lnTo>
                  <a:pt x="204266" y="1980945"/>
                </a:lnTo>
                <a:cubicBezTo>
                  <a:pt x="204266" y="2142296"/>
                  <a:pt x="335067" y="2273097"/>
                  <a:pt x="496418" y="2273097"/>
                </a:cubicBezTo>
                <a:lnTo>
                  <a:pt x="2541204" y="2273097"/>
                </a:lnTo>
                <a:cubicBezTo>
                  <a:pt x="2702555" y="2273097"/>
                  <a:pt x="2833356" y="2142296"/>
                  <a:pt x="2833356" y="1980945"/>
                </a:cubicBezTo>
                <a:lnTo>
                  <a:pt x="2833356" y="449737"/>
                </a:lnTo>
                <a:cubicBezTo>
                  <a:pt x="2833356" y="288386"/>
                  <a:pt x="2702555" y="157585"/>
                  <a:pt x="2541204" y="157585"/>
                </a:cubicBezTo>
                <a:close/>
                <a:moveTo>
                  <a:pt x="335677" y="0"/>
                </a:moveTo>
                <a:lnTo>
                  <a:pt x="2685094" y="0"/>
                </a:lnTo>
                <a:cubicBezTo>
                  <a:pt x="2870483" y="0"/>
                  <a:pt x="3020771" y="150288"/>
                  <a:pt x="3020771" y="335677"/>
                </a:cubicBezTo>
                <a:lnTo>
                  <a:pt x="3020771" y="2095005"/>
                </a:lnTo>
                <a:cubicBezTo>
                  <a:pt x="3020771" y="2280394"/>
                  <a:pt x="2870483" y="2430682"/>
                  <a:pt x="2685094" y="2430682"/>
                </a:cubicBezTo>
                <a:lnTo>
                  <a:pt x="335677" y="2430682"/>
                </a:lnTo>
                <a:cubicBezTo>
                  <a:pt x="150288" y="2430682"/>
                  <a:pt x="0" y="2280394"/>
                  <a:pt x="0" y="2095005"/>
                </a:cubicBezTo>
                <a:lnTo>
                  <a:pt x="0" y="335677"/>
                </a:lnTo>
                <a:cubicBezTo>
                  <a:pt x="0" y="150288"/>
                  <a:pt x="150288" y="0"/>
                  <a:pt x="335677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0620" y="3900805"/>
            <a:ext cx="2235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2040" y="3900805"/>
            <a:ext cx="2235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1070" y="3900805"/>
            <a:ext cx="2235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5830" y="3900805"/>
            <a:ext cx="2235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4979956" y="1135225"/>
            <a:ext cx="1921452" cy="4587016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24" tIns="45712" rIns="91424" bIns="45712" numCol="1" anchor="t" anchorCtr="0" compatLnSpc="1"/>
          <a:p>
            <a:endParaRPr lang="zh-CN" altLang="en-US" sz="1280">
              <a:ea typeface="微软雅黑" panose="020B050302020402020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432029" y="139092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731891" y="2503703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6399850" y="357416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732219" y="4554364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箱子"/>
          <p:cNvSpPr/>
          <p:nvPr/>
        </p:nvSpPr>
        <p:spPr>
          <a:xfrm>
            <a:off x="6534150" y="3750945"/>
            <a:ext cx="518795" cy="433705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飞机"/>
          <p:cNvSpPr/>
          <p:nvPr/>
        </p:nvSpPr>
        <p:spPr bwMode="auto">
          <a:xfrm>
            <a:off x="6562725" y="1522730"/>
            <a:ext cx="522605" cy="522605"/>
          </a:xfrm>
          <a:custGeom>
            <a:avLst/>
            <a:gdLst>
              <a:gd name="T0" fmla="*/ 686385 w 13624"/>
              <a:gd name="T1" fmla="*/ 84727 h 15172"/>
              <a:gd name="T2" fmla="*/ 669887 w 13624"/>
              <a:gd name="T3" fmla="*/ 64792 h 15172"/>
              <a:gd name="T4" fmla="*/ 653508 w 13624"/>
              <a:gd name="T5" fmla="*/ 47585 h 15172"/>
              <a:gd name="T6" fmla="*/ 637366 w 13624"/>
              <a:gd name="T7" fmla="*/ 33108 h 15172"/>
              <a:gd name="T8" fmla="*/ 621224 w 13624"/>
              <a:gd name="T9" fmla="*/ 21241 h 15172"/>
              <a:gd name="T10" fmla="*/ 605201 w 13624"/>
              <a:gd name="T11" fmla="*/ 11985 h 15172"/>
              <a:gd name="T12" fmla="*/ 589415 w 13624"/>
              <a:gd name="T13" fmla="*/ 5221 h 15172"/>
              <a:gd name="T14" fmla="*/ 573748 w 13624"/>
              <a:gd name="T15" fmla="*/ 1305 h 15172"/>
              <a:gd name="T16" fmla="*/ 558200 w 13624"/>
              <a:gd name="T17" fmla="*/ 0 h 15172"/>
              <a:gd name="T18" fmla="*/ 149431 w 13624"/>
              <a:gd name="T19" fmla="*/ 580988 h 15172"/>
              <a:gd name="T20" fmla="*/ 149668 w 13624"/>
              <a:gd name="T21" fmla="*/ 1215612 h 15172"/>
              <a:gd name="T22" fmla="*/ 558200 w 13624"/>
              <a:gd name="T23" fmla="*/ 1800397 h 15172"/>
              <a:gd name="T24" fmla="*/ 569831 w 13624"/>
              <a:gd name="T25" fmla="*/ 1799685 h 15172"/>
              <a:gd name="T26" fmla="*/ 585380 w 13624"/>
              <a:gd name="T27" fmla="*/ 1796244 h 15172"/>
              <a:gd name="T28" fmla="*/ 601165 w 13624"/>
              <a:gd name="T29" fmla="*/ 1790310 h 15172"/>
              <a:gd name="T30" fmla="*/ 617189 w 13624"/>
              <a:gd name="T31" fmla="*/ 1781766 h 15172"/>
              <a:gd name="T32" fmla="*/ 633212 w 13624"/>
              <a:gd name="T33" fmla="*/ 1770493 h 15172"/>
              <a:gd name="T34" fmla="*/ 649472 w 13624"/>
              <a:gd name="T35" fmla="*/ 1756609 h 15172"/>
              <a:gd name="T36" fmla="*/ 665733 w 13624"/>
              <a:gd name="T37" fmla="*/ 1739996 h 15172"/>
              <a:gd name="T38" fmla="*/ 682231 w 13624"/>
              <a:gd name="T39" fmla="*/ 1720772 h 15172"/>
              <a:gd name="T40" fmla="*/ 1344403 w 13624"/>
              <a:gd name="T41" fmla="*/ 1051379 h 15172"/>
              <a:gd name="T42" fmla="*/ 1414786 w 13624"/>
              <a:gd name="T43" fmla="*/ 1042360 h 15172"/>
              <a:gd name="T44" fmla="*/ 1449918 w 13624"/>
              <a:gd name="T45" fmla="*/ 1035952 h 15172"/>
              <a:gd name="T46" fmla="*/ 1481965 w 13624"/>
              <a:gd name="T47" fmla="*/ 1028358 h 15172"/>
              <a:gd name="T48" fmla="*/ 1504634 w 13624"/>
              <a:gd name="T49" fmla="*/ 1021119 h 15172"/>
              <a:gd name="T50" fmla="*/ 1527423 w 13624"/>
              <a:gd name="T51" fmla="*/ 1010795 h 15172"/>
              <a:gd name="T52" fmla="*/ 1549855 w 13624"/>
              <a:gd name="T53" fmla="*/ 997148 h 15172"/>
              <a:gd name="T54" fmla="*/ 1572407 w 13624"/>
              <a:gd name="T55" fmla="*/ 980417 h 15172"/>
              <a:gd name="T56" fmla="*/ 1587599 w 13624"/>
              <a:gd name="T57" fmla="*/ 966414 h 15172"/>
              <a:gd name="T58" fmla="*/ 1602910 w 13624"/>
              <a:gd name="T59" fmla="*/ 947071 h 15172"/>
              <a:gd name="T60" fmla="*/ 1610743 w 13624"/>
              <a:gd name="T61" fmla="*/ 931882 h 15172"/>
              <a:gd name="T62" fmla="*/ 1614304 w 13624"/>
              <a:gd name="T63" fmla="*/ 921440 h 15172"/>
              <a:gd name="T64" fmla="*/ 1616322 w 13624"/>
              <a:gd name="T65" fmla="*/ 910878 h 15172"/>
              <a:gd name="T66" fmla="*/ 1617034 w 13624"/>
              <a:gd name="T67" fmla="*/ 900080 h 15172"/>
              <a:gd name="T68" fmla="*/ 1616441 w 13624"/>
              <a:gd name="T69" fmla="*/ 888332 h 15172"/>
              <a:gd name="T70" fmla="*/ 1613711 w 13624"/>
              <a:gd name="T71" fmla="*/ 873380 h 15172"/>
              <a:gd name="T72" fmla="*/ 1609082 w 13624"/>
              <a:gd name="T73" fmla="*/ 859140 h 15172"/>
              <a:gd name="T74" fmla="*/ 1602079 w 13624"/>
              <a:gd name="T75" fmla="*/ 845850 h 15172"/>
              <a:gd name="T76" fmla="*/ 1592940 w 13624"/>
              <a:gd name="T77" fmla="*/ 833271 h 15172"/>
              <a:gd name="T78" fmla="*/ 1581902 w 13624"/>
              <a:gd name="T79" fmla="*/ 821642 h 15172"/>
              <a:gd name="T80" fmla="*/ 1568490 w 13624"/>
              <a:gd name="T81" fmla="*/ 810725 h 15172"/>
              <a:gd name="T82" fmla="*/ 1553060 w 13624"/>
              <a:gd name="T83" fmla="*/ 800638 h 15172"/>
              <a:gd name="T84" fmla="*/ 1535494 w 13624"/>
              <a:gd name="T85" fmla="*/ 791382 h 15172"/>
              <a:gd name="T86" fmla="*/ 1515791 w 13624"/>
              <a:gd name="T87" fmla="*/ 782957 h 15172"/>
              <a:gd name="T88" fmla="*/ 1493952 w 13624"/>
              <a:gd name="T89" fmla="*/ 775481 h 15172"/>
              <a:gd name="T90" fmla="*/ 1463686 w 13624"/>
              <a:gd name="T91" fmla="*/ 767056 h 15172"/>
              <a:gd name="T92" fmla="*/ 1408258 w 13624"/>
              <a:gd name="T93" fmla="*/ 756376 h 15172"/>
              <a:gd name="T94" fmla="*/ 1344403 w 13624"/>
              <a:gd name="T95" fmla="*/ 749018 h 1517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3624" h="15172">
                <a:moveTo>
                  <a:pt x="11327" y="6312"/>
                </a:moveTo>
                <a:lnTo>
                  <a:pt x="10515" y="6254"/>
                </a:lnTo>
                <a:lnTo>
                  <a:pt x="5783" y="714"/>
                </a:lnTo>
                <a:lnTo>
                  <a:pt x="5748" y="670"/>
                </a:lnTo>
                <a:lnTo>
                  <a:pt x="5714" y="628"/>
                </a:lnTo>
                <a:lnTo>
                  <a:pt x="5679" y="586"/>
                </a:lnTo>
                <a:lnTo>
                  <a:pt x="5644" y="546"/>
                </a:lnTo>
                <a:lnTo>
                  <a:pt x="5609" y="508"/>
                </a:lnTo>
                <a:lnTo>
                  <a:pt x="5576" y="471"/>
                </a:lnTo>
                <a:lnTo>
                  <a:pt x="5541" y="436"/>
                </a:lnTo>
                <a:lnTo>
                  <a:pt x="5506" y="401"/>
                </a:lnTo>
                <a:lnTo>
                  <a:pt x="5472" y="369"/>
                </a:lnTo>
                <a:lnTo>
                  <a:pt x="5438" y="338"/>
                </a:lnTo>
                <a:lnTo>
                  <a:pt x="5403" y="308"/>
                </a:lnTo>
                <a:lnTo>
                  <a:pt x="5370" y="279"/>
                </a:lnTo>
                <a:lnTo>
                  <a:pt x="5335" y="252"/>
                </a:lnTo>
                <a:lnTo>
                  <a:pt x="5301" y="225"/>
                </a:lnTo>
                <a:lnTo>
                  <a:pt x="5268" y="201"/>
                </a:lnTo>
                <a:lnTo>
                  <a:pt x="5234" y="179"/>
                </a:lnTo>
                <a:lnTo>
                  <a:pt x="5200" y="157"/>
                </a:lnTo>
                <a:lnTo>
                  <a:pt x="5166" y="137"/>
                </a:lnTo>
                <a:lnTo>
                  <a:pt x="5132" y="117"/>
                </a:lnTo>
                <a:lnTo>
                  <a:pt x="5099" y="101"/>
                </a:lnTo>
                <a:lnTo>
                  <a:pt x="5065" y="84"/>
                </a:lnTo>
                <a:lnTo>
                  <a:pt x="5033" y="69"/>
                </a:lnTo>
                <a:lnTo>
                  <a:pt x="4999" y="56"/>
                </a:lnTo>
                <a:lnTo>
                  <a:pt x="4966" y="44"/>
                </a:lnTo>
                <a:lnTo>
                  <a:pt x="4932" y="34"/>
                </a:lnTo>
                <a:lnTo>
                  <a:pt x="4900" y="25"/>
                </a:lnTo>
                <a:lnTo>
                  <a:pt x="4866" y="17"/>
                </a:lnTo>
                <a:lnTo>
                  <a:pt x="4834" y="11"/>
                </a:lnTo>
                <a:lnTo>
                  <a:pt x="4801" y="6"/>
                </a:lnTo>
                <a:lnTo>
                  <a:pt x="4768" y="2"/>
                </a:lnTo>
                <a:lnTo>
                  <a:pt x="4736" y="0"/>
                </a:lnTo>
                <a:lnTo>
                  <a:pt x="4703" y="0"/>
                </a:lnTo>
                <a:lnTo>
                  <a:pt x="4047" y="0"/>
                </a:lnTo>
                <a:lnTo>
                  <a:pt x="7045" y="6405"/>
                </a:lnTo>
                <a:lnTo>
                  <a:pt x="2884" y="6714"/>
                </a:lnTo>
                <a:lnTo>
                  <a:pt x="1259" y="4896"/>
                </a:lnTo>
                <a:lnTo>
                  <a:pt x="0" y="4896"/>
                </a:lnTo>
                <a:lnTo>
                  <a:pt x="1667" y="7445"/>
                </a:lnTo>
                <a:lnTo>
                  <a:pt x="2" y="10244"/>
                </a:lnTo>
                <a:lnTo>
                  <a:pt x="1261" y="10244"/>
                </a:lnTo>
                <a:lnTo>
                  <a:pt x="2886" y="8425"/>
                </a:lnTo>
                <a:lnTo>
                  <a:pt x="7045" y="8734"/>
                </a:lnTo>
                <a:lnTo>
                  <a:pt x="4047" y="15172"/>
                </a:lnTo>
                <a:lnTo>
                  <a:pt x="4703" y="15172"/>
                </a:lnTo>
                <a:lnTo>
                  <a:pt x="4736" y="15171"/>
                </a:lnTo>
                <a:lnTo>
                  <a:pt x="4768" y="15170"/>
                </a:lnTo>
                <a:lnTo>
                  <a:pt x="4801" y="15166"/>
                </a:lnTo>
                <a:lnTo>
                  <a:pt x="4834" y="15161"/>
                </a:lnTo>
                <a:lnTo>
                  <a:pt x="4866" y="15154"/>
                </a:lnTo>
                <a:lnTo>
                  <a:pt x="4900" y="15147"/>
                </a:lnTo>
                <a:lnTo>
                  <a:pt x="4932" y="15137"/>
                </a:lnTo>
                <a:lnTo>
                  <a:pt x="4966" y="15128"/>
                </a:lnTo>
                <a:lnTo>
                  <a:pt x="4999" y="15116"/>
                </a:lnTo>
                <a:lnTo>
                  <a:pt x="5033" y="15103"/>
                </a:lnTo>
                <a:lnTo>
                  <a:pt x="5065" y="15087"/>
                </a:lnTo>
                <a:lnTo>
                  <a:pt x="5099" y="15071"/>
                </a:lnTo>
                <a:lnTo>
                  <a:pt x="5132" y="15053"/>
                </a:lnTo>
                <a:lnTo>
                  <a:pt x="5166" y="15035"/>
                </a:lnTo>
                <a:lnTo>
                  <a:pt x="5200" y="15015"/>
                </a:lnTo>
                <a:lnTo>
                  <a:pt x="5234" y="14993"/>
                </a:lnTo>
                <a:lnTo>
                  <a:pt x="5268" y="14971"/>
                </a:lnTo>
                <a:lnTo>
                  <a:pt x="5301" y="14946"/>
                </a:lnTo>
                <a:lnTo>
                  <a:pt x="5335" y="14920"/>
                </a:lnTo>
                <a:lnTo>
                  <a:pt x="5370" y="14893"/>
                </a:lnTo>
                <a:lnTo>
                  <a:pt x="5403" y="14864"/>
                </a:lnTo>
                <a:lnTo>
                  <a:pt x="5438" y="14834"/>
                </a:lnTo>
                <a:lnTo>
                  <a:pt x="5472" y="14803"/>
                </a:lnTo>
                <a:lnTo>
                  <a:pt x="5506" y="14769"/>
                </a:lnTo>
                <a:lnTo>
                  <a:pt x="5541" y="14736"/>
                </a:lnTo>
                <a:lnTo>
                  <a:pt x="5576" y="14700"/>
                </a:lnTo>
                <a:lnTo>
                  <a:pt x="5609" y="14663"/>
                </a:lnTo>
                <a:lnTo>
                  <a:pt x="5644" y="14624"/>
                </a:lnTo>
                <a:lnTo>
                  <a:pt x="5679" y="14585"/>
                </a:lnTo>
                <a:lnTo>
                  <a:pt x="5714" y="14544"/>
                </a:lnTo>
                <a:lnTo>
                  <a:pt x="5748" y="14501"/>
                </a:lnTo>
                <a:lnTo>
                  <a:pt x="5783" y="14458"/>
                </a:lnTo>
                <a:lnTo>
                  <a:pt x="10515" y="8918"/>
                </a:lnTo>
                <a:lnTo>
                  <a:pt x="11327" y="8860"/>
                </a:lnTo>
                <a:lnTo>
                  <a:pt x="11604" y="8823"/>
                </a:lnTo>
                <a:lnTo>
                  <a:pt x="11858" y="8792"/>
                </a:lnTo>
                <a:lnTo>
                  <a:pt x="11920" y="8784"/>
                </a:lnTo>
                <a:lnTo>
                  <a:pt x="11987" y="8774"/>
                </a:lnTo>
                <a:lnTo>
                  <a:pt x="12059" y="8761"/>
                </a:lnTo>
                <a:lnTo>
                  <a:pt x="12136" y="8746"/>
                </a:lnTo>
                <a:lnTo>
                  <a:pt x="12216" y="8730"/>
                </a:lnTo>
                <a:lnTo>
                  <a:pt x="12301" y="8710"/>
                </a:lnTo>
                <a:lnTo>
                  <a:pt x="12391" y="8690"/>
                </a:lnTo>
                <a:lnTo>
                  <a:pt x="12486" y="8666"/>
                </a:lnTo>
                <a:lnTo>
                  <a:pt x="12533" y="8654"/>
                </a:lnTo>
                <a:lnTo>
                  <a:pt x="12581" y="8640"/>
                </a:lnTo>
                <a:lnTo>
                  <a:pt x="12629" y="8623"/>
                </a:lnTo>
                <a:lnTo>
                  <a:pt x="12677" y="8605"/>
                </a:lnTo>
                <a:lnTo>
                  <a:pt x="12725" y="8586"/>
                </a:lnTo>
                <a:lnTo>
                  <a:pt x="12773" y="8564"/>
                </a:lnTo>
                <a:lnTo>
                  <a:pt x="12821" y="8542"/>
                </a:lnTo>
                <a:lnTo>
                  <a:pt x="12869" y="8518"/>
                </a:lnTo>
                <a:lnTo>
                  <a:pt x="12916" y="8491"/>
                </a:lnTo>
                <a:lnTo>
                  <a:pt x="12964" y="8464"/>
                </a:lnTo>
                <a:lnTo>
                  <a:pt x="13012" y="8434"/>
                </a:lnTo>
                <a:lnTo>
                  <a:pt x="13058" y="8403"/>
                </a:lnTo>
                <a:lnTo>
                  <a:pt x="13106" y="8370"/>
                </a:lnTo>
                <a:lnTo>
                  <a:pt x="13153" y="8335"/>
                </a:lnTo>
                <a:lnTo>
                  <a:pt x="13201" y="8299"/>
                </a:lnTo>
                <a:lnTo>
                  <a:pt x="13248" y="8262"/>
                </a:lnTo>
                <a:lnTo>
                  <a:pt x="13293" y="8223"/>
                </a:lnTo>
                <a:lnTo>
                  <a:pt x="13336" y="8183"/>
                </a:lnTo>
                <a:lnTo>
                  <a:pt x="13376" y="8144"/>
                </a:lnTo>
                <a:lnTo>
                  <a:pt x="13413" y="8104"/>
                </a:lnTo>
                <a:lnTo>
                  <a:pt x="13447" y="8063"/>
                </a:lnTo>
                <a:lnTo>
                  <a:pt x="13478" y="8022"/>
                </a:lnTo>
                <a:lnTo>
                  <a:pt x="13505" y="7981"/>
                </a:lnTo>
                <a:lnTo>
                  <a:pt x="13530" y="7939"/>
                </a:lnTo>
                <a:lnTo>
                  <a:pt x="13552" y="7896"/>
                </a:lnTo>
                <a:lnTo>
                  <a:pt x="13563" y="7874"/>
                </a:lnTo>
                <a:lnTo>
                  <a:pt x="13571" y="7853"/>
                </a:lnTo>
                <a:lnTo>
                  <a:pt x="13580" y="7831"/>
                </a:lnTo>
                <a:lnTo>
                  <a:pt x="13588" y="7809"/>
                </a:lnTo>
                <a:lnTo>
                  <a:pt x="13595" y="7788"/>
                </a:lnTo>
                <a:lnTo>
                  <a:pt x="13601" y="7765"/>
                </a:lnTo>
                <a:lnTo>
                  <a:pt x="13606" y="7744"/>
                </a:lnTo>
                <a:lnTo>
                  <a:pt x="13611" y="7721"/>
                </a:lnTo>
                <a:lnTo>
                  <a:pt x="13616" y="7699"/>
                </a:lnTo>
                <a:lnTo>
                  <a:pt x="13618" y="7676"/>
                </a:lnTo>
                <a:lnTo>
                  <a:pt x="13622" y="7654"/>
                </a:lnTo>
                <a:lnTo>
                  <a:pt x="13623" y="7631"/>
                </a:lnTo>
                <a:lnTo>
                  <a:pt x="13624" y="7608"/>
                </a:lnTo>
                <a:lnTo>
                  <a:pt x="13624" y="7585"/>
                </a:lnTo>
                <a:lnTo>
                  <a:pt x="13624" y="7552"/>
                </a:lnTo>
                <a:lnTo>
                  <a:pt x="13622" y="7520"/>
                </a:lnTo>
                <a:lnTo>
                  <a:pt x="13619" y="7486"/>
                </a:lnTo>
                <a:lnTo>
                  <a:pt x="13616" y="7454"/>
                </a:lnTo>
                <a:lnTo>
                  <a:pt x="13611" y="7422"/>
                </a:lnTo>
                <a:lnTo>
                  <a:pt x="13604" y="7391"/>
                </a:lnTo>
                <a:lnTo>
                  <a:pt x="13596" y="7360"/>
                </a:lnTo>
                <a:lnTo>
                  <a:pt x="13588" y="7329"/>
                </a:lnTo>
                <a:lnTo>
                  <a:pt x="13578" y="7299"/>
                </a:lnTo>
                <a:lnTo>
                  <a:pt x="13569" y="7270"/>
                </a:lnTo>
                <a:lnTo>
                  <a:pt x="13557" y="7240"/>
                </a:lnTo>
                <a:lnTo>
                  <a:pt x="13544" y="7212"/>
                </a:lnTo>
                <a:lnTo>
                  <a:pt x="13529" y="7183"/>
                </a:lnTo>
                <a:lnTo>
                  <a:pt x="13515" y="7155"/>
                </a:lnTo>
                <a:lnTo>
                  <a:pt x="13498" y="7128"/>
                </a:lnTo>
                <a:lnTo>
                  <a:pt x="13481" y="7101"/>
                </a:lnTo>
                <a:lnTo>
                  <a:pt x="13462" y="7074"/>
                </a:lnTo>
                <a:lnTo>
                  <a:pt x="13443" y="7049"/>
                </a:lnTo>
                <a:lnTo>
                  <a:pt x="13421" y="7022"/>
                </a:lnTo>
                <a:lnTo>
                  <a:pt x="13400" y="6997"/>
                </a:lnTo>
                <a:lnTo>
                  <a:pt x="13377" y="6972"/>
                </a:lnTo>
                <a:lnTo>
                  <a:pt x="13353" y="6948"/>
                </a:lnTo>
                <a:lnTo>
                  <a:pt x="13328" y="6924"/>
                </a:lnTo>
                <a:lnTo>
                  <a:pt x="13302" y="6900"/>
                </a:lnTo>
                <a:lnTo>
                  <a:pt x="13274" y="6877"/>
                </a:lnTo>
                <a:lnTo>
                  <a:pt x="13245" y="6855"/>
                </a:lnTo>
                <a:lnTo>
                  <a:pt x="13215" y="6832"/>
                </a:lnTo>
                <a:lnTo>
                  <a:pt x="13184" y="6810"/>
                </a:lnTo>
                <a:lnTo>
                  <a:pt x="13153" y="6789"/>
                </a:lnTo>
                <a:lnTo>
                  <a:pt x="13119" y="6768"/>
                </a:lnTo>
                <a:lnTo>
                  <a:pt x="13085" y="6747"/>
                </a:lnTo>
                <a:lnTo>
                  <a:pt x="13050" y="6728"/>
                </a:lnTo>
                <a:lnTo>
                  <a:pt x="13014" y="6707"/>
                </a:lnTo>
                <a:lnTo>
                  <a:pt x="12976" y="6688"/>
                </a:lnTo>
                <a:lnTo>
                  <a:pt x="12937" y="6669"/>
                </a:lnTo>
                <a:lnTo>
                  <a:pt x="12898" y="6651"/>
                </a:lnTo>
                <a:lnTo>
                  <a:pt x="12857" y="6633"/>
                </a:lnTo>
                <a:lnTo>
                  <a:pt x="12814" y="6615"/>
                </a:lnTo>
                <a:lnTo>
                  <a:pt x="12771" y="6598"/>
                </a:lnTo>
                <a:lnTo>
                  <a:pt x="12726" y="6581"/>
                </a:lnTo>
                <a:lnTo>
                  <a:pt x="12681" y="6566"/>
                </a:lnTo>
                <a:lnTo>
                  <a:pt x="12635" y="6549"/>
                </a:lnTo>
                <a:lnTo>
                  <a:pt x="12587" y="6535"/>
                </a:lnTo>
                <a:lnTo>
                  <a:pt x="12538" y="6519"/>
                </a:lnTo>
                <a:lnTo>
                  <a:pt x="12488" y="6505"/>
                </a:lnTo>
                <a:lnTo>
                  <a:pt x="12438" y="6490"/>
                </a:lnTo>
                <a:lnTo>
                  <a:pt x="12332" y="6464"/>
                </a:lnTo>
                <a:lnTo>
                  <a:pt x="12222" y="6439"/>
                </a:lnTo>
                <a:lnTo>
                  <a:pt x="12108" y="6416"/>
                </a:lnTo>
                <a:lnTo>
                  <a:pt x="11988" y="6393"/>
                </a:lnTo>
                <a:lnTo>
                  <a:pt x="11865" y="6374"/>
                </a:lnTo>
                <a:lnTo>
                  <a:pt x="11738" y="6356"/>
                </a:lnTo>
                <a:lnTo>
                  <a:pt x="11605" y="6339"/>
                </a:lnTo>
                <a:lnTo>
                  <a:pt x="11468" y="6325"/>
                </a:lnTo>
                <a:lnTo>
                  <a:pt x="11327" y="6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钟"/>
          <p:cNvSpPr/>
          <p:nvPr/>
        </p:nvSpPr>
        <p:spPr bwMode="auto">
          <a:xfrm>
            <a:off x="4852670" y="2625725"/>
            <a:ext cx="534035" cy="534035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沙漏"/>
          <p:cNvSpPr/>
          <p:nvPr/>
        </p:nvSpPr>
        <p:spPr bwMode="auto">
          <a:xfrm>
            <a:off x="4907280" y="4737735"/>
            <a:ext cx="433705" cy="433705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13625" y="1427480"/>
            <a:ext cx="276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555" y="2625725"/>
            <a:ext cx="276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3555" y="4554220"/>
            <a:ext cx="276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3625" y="3574415"/>
            <a:ext cx="276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19199" y="2906497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6571" y="3090620"/>
            <a:ext cx="554888" cy="558173"/>
            <a:chOff x="1725613" y="5727700"/>
            <a:chExt cx="268287" cy="269875"/>
          </a:xfrm>
        </p:grpSpPr>
        <p:sp>
          <p:nvSpPr>
            <p:cNvPr id="19" name="Freeform 10"/>
            <p:cNvSpPr/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 flipH="1">
            <a:off x="7064232" y="341919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330266" y="3686048"/>
            <a:ext cx="453154" cy="451518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 flipH="1">
            <a:off x="4992705" y="241388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8888730">
            <a:off x="3052343" y="4148294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170275" y="397122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3842273" y="382291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784510" flipV="1">
            <a:off x="6068366" y="345178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083841">
            <a:off x="7960782" y="3101843"/>
            <a:ext cx="789374" cy="1522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8714209" y="2018602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327466" y="4457777"/>
            <a:ext cx="434975" cy="367030"/>
            <a:chOff x="7826375" y="2423160"/>
            <a:chExt cx="434975" cy="367030"/>
          </a:xfrm>
          <a:solidFill>
            <a:schemeClr val="bg1"/>
          </a:solidFill>
        </p:grpSpPr>
        <p:sp>
          <p:nvSpPr>
            <p:cNvPr id="59" name="Freeform 152"/>
            <p:cNvSpPr/>
            <p:nvPr/>
          </p:nvSpPr>
          <p:spPr bwMode="auto">
            <a:xfrm>
              <a:off x="7914005" y="2581910"/>
              <a:ext cx="261620" cy="208280"/>
            </a:xfrm>
            <a:custGeom>
              <a:avLst/>
              <a:gdLst>
                <a:gd name="T0" fmla="*/ 39 w 54"/>
                <a:gd name="T1" fmla="*/ 0 h 43"/>
                <a:gd name="T2" fmla="*/ 32 w 54"/>
                <a:gd name="T3" fmla="*/ 0 h 43"/>
                <a:gd name="T4" fmla="*/ 30 w 54"/>
                <a:gd name="T5" fmla="*/ 6 h 43"/>
                <a:gd name="T6" fmla="*/ 32 w 54"/>
                <a:gd name="T7" fmla="*/ 30 h 43"/>
                <a:gd name="T8" fmla="*/ 27 w 54"/>
                <a:gd name="T9" fmla="*/ 39 h 43"/>
                <a:gd name="T10" fmla="*/ 22 w 54"/>
                <a:gd name="T11" fmla="*/ 30 h 43"/>
                <a:gd name="T12" fmla="*/ 25 w 54"/>
                <a:gd name="T13" fmla="*/ 6 h 43"/>
                <a:gd name="T14" fmla="*/ 23 w 54"/>
                <a:gd name="T15" fmla="*/ 0 h 43"/>
                <a:gd name="T16" fmla="*/ 14 w 54"/>
                <a:gd name="T17" fmla="*/ 0 h 43"/>
                <a:gd name="T18" fmla="*/ 14 w 54"/>
                <a:gd name="T19" fmla="*/ 0 h 43"/>
                <a:gd name="T20" fmla="*/ 1 w 54"/>
                <a:gd name="T21" fmla="*/ 14 h 43"/>
                <a:gd name="T22" fmla="*/ 3 w 54"/>
                <a:gd name="T23" fmla="*/ 29 h 43"/>
                <a:gd name="T24" fmla="*/ 16 w 54"/>
                <a:gd name="T25" fmla="*/ 43 h 43"/>
                <a:gd name="T26" fmla="*/ 37 w 54"/>
                <a:gd name="T27" fmla="*/ 43 h 43"/>
                <a:gd name="T28" fmla="*/ 51 w 54"/>
                <a:gd name="T29" fmla="*/ 29 h 43"/>
                <a:gd name="T30" fmla="*/ 53 w 54"/>
                <a:gd name="T31" fmla="*/ 14 h 43"/>
                <a:gd name="T32" fmla="*/ 39 w 54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3">
                  <a:moveTo>
                    <a:pt x="3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4"/>
                    <a:pt x="30" y="6"/>
                  </a:cubicBezTo>
                  <a:cubicBezTo>
                    <a:pt x="30" y="6"/>
                    <a:pt x="33" y="24"/>
                    <a:pt x="32" y="30"/>
                  </a:cubicBezTo>
                  <a:cubicBezTo>
                    <a:pt x="31" y="32"/>
                    <a:pt x="29" y="39"/>
                    <a:pt x="27" y="39"/>
                  </a:cubicBezTo>
                  <a:cubicBezTo>
                    <a:pt x="24" y="39"/>
                    <a:pt x="22" y="32"/>
                    <a:pt x="22" y="30"/>
                  </a:cubicBezTo>
                  <a:cubicBezTo>
                    <a:pt x="21" y="24"/>
                    <a:pt x="25" y="6"/>
                    <a:pt x="25" y="6"/>
                  </a:cubicBezTo>
                  <a:cubicBezTo>
                    <a:pt x="24" y="6"/>
                    <a:pt x="23" y="5"/>
                    <a:pt x="2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1" y="1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37"/>
                    <a:pt x="9" y="43"/>
                    <a:pt x="16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5" y="43"/>
                    <a:pt x="50" y="37"/>
                    <a:pt x="51" y="2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6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Oval 153"/>
            <p:cNvSpPr>
              <a:spLocks noChangeArrowheads="1"/>
            </p:cNvSpPr>
            <p:nvPr/>
          </p:nvSpPr>
          <p:spPr bwMode="auto">
            <a:xfrm>
              <a:off x="7975600" y="2423160"/>
              <a:ext cx="136525" cy="135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154"/>
            <p:cNvSpPr/>
            <p:nvPr/>
          </p:nvSpPr>
          <p:spPr bwMode="auto">
            <a:xfrm>
              <a:off x="8112125" y="2553335"/>
              <a:ext cx="149225" cy="130175"/>
            </a:xfrm>
            <a:custGeom>
              <a:avLst/>
              <a:gdLst>
                <a:gd name="T0" fmla="*/ 21 w 31"/>
                <a:gd name="T1" fmla="*/ 0 h 27"/>
                <a:gd name="T2" fmla="*/ 6 w 31"/>
                <a:gd name="T3" fmla="*/ 0 h 27"/>
                <a:gd name="T4" fmla="*/ 6 w 31"/>
                <a:gd name="T5" fmla="*/ 0 h 27"/>
                <a:gd name="T6" fmla="*/ 0 w 31"/>
                <a:gd name="T7" fmla="*/ 1 h 27"/>
                <a:gd name="T8" fmla="*/ 7 w 31"/>
                <a:gd name="T9" fmla="*/ 3 h 27"/>
                <a:gd name="T10" fmla="*/ 13 w 31"/>
                <a:gd name="T11" fmla="*/ 8 h 27"/>
                <a:gd name="T12" fmla="*/ 17 w 31"/>
                <a:gd name="T13" fmla="*/ 20 h 27"/>
                <a:gd name="T14" fmla="*/ 17 w 31"/>
                <a:gd name="T15" fmla="*/ 20 h 27"/>
                <a:gd name="T16" fmla="*/ 17 w 31"/>
                <a:gd name="T17" fmla="*/ 20 h 27"/>
                <a:gd name="T18" fmla="*/ 16 w 31"/>
                <a:gd name="T19" fmla="*/ 27 h 27"/>
                <a:gd name="T20" fmla="*/ 20 w 31"/>
                <a:gd name="T21" fmla="*/ 27 h 27"/>
                <a:gd name="T22" fmla="*/ 29 w 31"/>
                <a:gd name="T23" fmla="*/ 18 h 27"/>
                <a:gd name="T24" fmla="*/ 30 w 31"/>
                <a:gd name="T25" fmla="*/ 8 h 27"/>
                <a:gd name="T26" fmla="*/ 21 w 31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7">
                  <a:moveTo>
                    <a:pt x="2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2"/>
                    <a:pt x="5" y="2"/>
                    <a:pt x="7" y="3"/>
                  </a:cubicBezTo>
                  <a:cubicBezTo>
                    <a:pt x="9" y="4"/>
                    <a:pt x="11" y="6"/>
                    <a:pt x="13" y="8"/>
                  </a:cubicBezTo>
                  <a:cubicBezTo>
                    <a:pt x="16" y="11"/>
                    <a:pt x="17" y="15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5" y="27"/>
                    <a:pt x="28" y="22"/>
                    <a:pt x="29" y="1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4"/>
                    <a:pt x="26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Oval 155"/>
            <p:cNvSpPr>
              <a:spLocks noChangeArrowheads="1"/>
            </p:cNvSpPr>
            <p:nvPr/>
          </p:nvSpPr>
          <p:spPr bwMode="auto">
            <a:xfrm>
              <a:off x="8136255" y="2451735"/>
              <a:ext cx="82550" cy="876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56"/>
            <p:cNvSpPr/>
            <p:nvPr/>
          </p:nvSpPr>
          <p:spPr bwMode="auto">
            <a:xfrm>
              <a:off x="7826375" y="2553335"/>
              <a:ext cx="144145" cy="130175"/>
            </a:xfrm>
            <a:custGeom>
              <a:avLst/>
              <a:gdLst>
                <a:gd name="T0" fmla="*/ 25 w 30"/>
                <a:gd name="T1" fmla="*/ 0 h 27"/>
                <a:gd name="T2" fmla="*/ 9 w 30"/>
                <a:gd name="T3" fmla="*/ 0 h 27"/>
                <a:gd name="T4" fmla="*/ 9 w 30"/>
                <a:gd name="T5" fmla="*/ 0 h 27"/>
                <a:gd name="T6" fmla="*/ 0 w 30"/>
                <a:gd name="T7" fmla="*/ 8 h 27"/>
                <a:gd name="T8" fmla="*/ 2 w 30"/>
                <a:gd name="T9" fmla="*/ 18 h 27"/>
                <a:gd name="T10" fmla="*/ 10 w 30"/>
                <a:gd name="T11" fmla="*/ 27 h 27"/>
                <a:gd name="T12" fmla="*/ 15 w 30"/>
                <a:gd name="T13" fmla="*/ 27 h 27"/>
                <a:gd name="T14" fmla="*/ 14 w 30"/>
                <a:gd name="T15" fmla="*/ 20 h 27"/>
                <a:gd name="T16" fmla="*/ 14 w 30"/>
                <a:gd name="T17" fmla="*/ 20 h 27"/>
                <a:gd name="T18" fmla="*/ 14 w 30"/>
                <a:gd name="T19" fmla="*/ 20 h 27"/>
                <a:gd name="T20" fmla="*/ 18 w 30"/>
                <a:gd name="T21" fmla="*/ 8 h 27"/>
                <a:gd name="T22" fmla="*/ 24 w 30"/>
                <a:gd name="T23" fmla="*/ 3 h 27"/>
                <a:gd name="T24" fmla="*/ 30 w 30"/>
                <a:gd name="T25" fmla="*/ 1 h 27"/>
                <a:gd name="T26" fmla="*/ 25 w 30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7">
                  <a:moveTo>
                    <a:pt x="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3"/>
                    <a:pt x="5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6"/>
                    <a:pt x="15" y="11"/>
                    <a:pt x="18" y="8"/>
                  </a:cubicBezTo>
                  <a:cubicBezTo>
                    <a:pt x="19" y="6"/>
                    <a:pt x="22" y="4"/>
                    <a:pt x="24" y="3"/>
                  </a:cubicBezTo>
                  <a:cubicBezTo>
                    <a:pt x="26" y="2"/>
                    <a:pt x="28" y="2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Oval 157"/>
            <p:cNvSpPr>
              <a:spLocks noChangeArrowheads="1"/>
            </p:cNvSpPr>
            <p:nvPr/>
          </p:nvSpPr>
          <p:spPr bwMode="auto">
            <a:xfrm>
              <a:off x="7864475" y="2451735"/>
              <a:ext cx="86995" cy="876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72908" y="2691232"/>
            <a:ext cx="424815" cy="430530"/>
            <a:chOff x="9387205" y="3973830"/>
            <a:chExt cx="424815" cy="430530"/>
          </a:xfrm>
          <a:solidFill>
            <a:schemeClr val="bg1"/>
          </a:solidFill>
        </p:grpSpPr>
        <p:sp>
          <p:nvSpPr>
            <p:cNvPr id="66" name="Freeform 73"/>
            <p:cNvSpPr>
              <a:spLocks noEditPoints="1"/>
            </p:cNvSpPr>
            <p:nvPr/>
          </p:nvSpPr>
          <p:spPr bwMode="auto">
            <a:xfrm>
              <a:off x="970597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6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6 w 22"/>
                <a:gd name="T35" fmla="*/ 39 h 89"/>
                <a:gd name="T36" fmla="*/ 6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6" y="77"/>
                    <a:pt x="6" y="74"/>
                  </a:cubicBezTo>
                  <a:cubicBezTo>
                    <a:pt x="6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6" y="41"/>
                    <a:pt x="6" y="3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9545955" y="3973830"/>
              <a:ext cx="107950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38720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6 w 22"/>
                <a:gd name="T25" fmla="*/ 74 h 89"/>
                <a:gd name="T26" fmla="*/ 11 w 22"/>
                <a:gd name="T27" fmla="*/ 80 h 89"/>
                <a:gd name="T28" fmla="*/ 16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6 w 22"/>
                <a:gd name="T43" fmla="*/ 9 h 89"/>
                <a:gd name="T44" fmla="*/ 16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6" y="71"/>
                    <a:pt x="16" y="74"/>
                  </a:cubicBezTo>
                  <a:cubicBezTo>
                    <a:pt x="16" y="77"/>
                    <a:pt x="14" y="80"/>
                    <a:pt x="11" y="80"/>
                  </a:cubicBezTo>
                  <a:close/>
                  <a:moveTo>
                    <a:pt x="16" y="39"/>
                  </a:moveTo>
                  <a:cubicBezTo>
                    <a:pt x="16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6" y="7"/>
                    <a:pt x="16" y="9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029972" y="2298963"/>
            <a:ext cx="353695" cy="430530"/>
            <a:chOff x="7864475" y="3195955"/>
            <a:chExt cx="353695" cy="430530"/>
          </a:xfrm>
          <a:solidFill>
            <a:schemeClr val="bg1"/>
          </a:solidFill>
        </p:grpSpPr>
        <p:sp>
          <p:nvSpPr>
            <p:cNvPr id="70" name="Freeform 105"/>
            <p:cNvSpPr/>
            <p:nvPr/>
          </p:nvSpPr>
          <p:spPr bwMode="auto">
            <a:xfrm>
              <a:off x="7980680" y="3297555"/>
              <a:ext cx="127000" cy="24130"/>
            </a:xfrm>
            <a:custGeom>
              <a:avLst/>
              <a:gdLst>
                <a:gd name="T0" fmla="*/ 26 w 26"/>
                <a:gd name="T1" fmla="*/ 2 h 5"/>
                <a:gd name="T2" fmla="*/ 23 w 26"/>
                <a:gd name="T3" fmla="*/ 5 h 5"/>
                <a:gd name="T4" fmla="*/ 2 w 26"/>
                <a:gd name="T5" fmla="*/ 5 h 5"/>
                <a:gd name="T6" fmla="*/ 0 w 26"/>
                <a:gd name="T7" fmla="*/ 2 h 5"/>
                <a:gd name="T8" fmla="*/ 0 w 26"/>
                <a:gd name="T9" fmla="*/ 2 h 5"/>
                <a:gd name="T10" fmla="*/ 2 w 26"/>
                <a:gd name="T11" fmla="*/ 0 h 5"/>
                <a:gd name="T12" fmla="*/ 23 w 26"/>
                <a:gd name="T13" fmla="*/ 0 h 5"/>
                <a:gd name="T14" fmla="*/ 26 w 26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">
                  <a:moveTo>
                    <a:pt x="26" y="2"/>
                  </a:moveTo>
                  <a:cubicBezTo>
                    <a:pt x="26" y="4"/>
                    <a:pt x="25" y="5"/>
                    <a:pt x="2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106"/>
            <p:cNvSpPr/>
            <p:nvPr/>
          </p:nvSpPr>
          <p:spPr bwMode="auto">
            <a:xfrm>
              <a:off x="7971155" y="3195955"/>
              <a:ext cx="146050" cy="81280"/>
            </a:xfrm>
            <a:custGeom>
              <a:avLst/>
              <a:gdLst>
                <a:gd name="T0" fmla="*/ 30 w 30"/>
                <a:gd name="T1" fmla="*/ 9 h 17"/>
                <a:gd name="T2" fmla="*/ 23 w 30"/>
                <a:gd name="T3" fmla="*/ 17 h 17"/>
                <a:gd name="T4" fmla="*/ 6 w 30"/>
                <a:gd name="T5" fmla="*/ 17 h 17"/>
                <a:gd name="T6" fmla="*/ 0 w 30"/>
                <a:gd name="T7" fmla="*/ 9 h 17"/>
                <a:gd name="T8" fmla="*/ 0 w 30"/>
                <a:gd name="T9" fmla="*/ 9 h 17"/>
                <a:gd name="T10" fmla="*/ 6 w 30"/>
                <a:gd name="T11" fmla="*/ 0 h 17"/>
                <a:gd name="T12" fmla="*/ 13 w 30"/>
                <a:gd name="T13" fmla="*/ 5 h 17"/>
                <a:gd name="T14" fmla="*/ 17 w 30"/>
                <a:gd name="T15" fmla="*/ 0 h 17"/>
                <a:gd name="T16" fmla="*/ 21 w 30"/>
                <a:gd name="T17" fmla="*/ 5 h 17"/>
                <a:gd name="T18" fmla="*/ 23 w 30"/>
                <a:gd name="T19" fmla="*/ 0 h 17"/>
                <a:gd name="T20" fmla="*/ 30 w 30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7">
                  <a:moveTo>
                    <a:pt x="30" y="9"/>
                  </a:moveTo>
                  <a:cubicBezTo>
                    <a:pt x="30" y="14"/>
                    <a:pt x="27" y="17"/>
                    <a:pt x="23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6" y="0"/>
                  </a:cubicBezTo>
                  <a:cubicBezTo>
                    <a:pt x="6" y="0"/>
                    <a:pt x="11" y="5"/>
                    <a:pt x="13" y="5"/>
                  </a:cubicBezTo>
                  <a:cubicBezTo>
                    <a:pt x="14" y="4"/>
                    <a:pt x="15" y="0"/>
                    <a:pt x="17" y="0"/>
                  </a:cubicBezTo>
                  <a:cubicBezTo>
                    <a:pt x="18" y="1"/>
                    <a:pt x="20" y="5"/>
                    <a:pt x="21" y="5"/>
                  </a:cubicBezTo>
                  <a:cubicBezTo>
                    <a:pt x="22" y="4"/>
                    <a:pt x="23" y="0"/>
                    <a:pt x="23" y="0"/>
                  </a:cubicBezTo>
                  <a:cubicBezTo>
                    <a:pt x="27" y="0"/>
                    <a:pt x="30" y="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107"/>
            <p:cNvSpPr>
              <a:spLocks noEditPoints="1"/>
            </p:cNvSpPr>
            <p:nvPr/>
          </p:nvSpPr>
          <p:spPr bwMode="auto">
            <a:xfrm>
              <a:off x="7864475" y="3335655"/>
              <a:ext cx="353695" cy="290830"/>
            </a:xfrm>
            <a:custGeom>
              <a:avLst/>
              <a:gdLst>
                <a:gd name="T0" fmla="*/ 73 w 73"/>
                <a:gd name="T1" fmla="*/ 53 h 60"/>
                <a:gd name="T2" fmla="*/ 67 w 73"/>
                <a:gd name="T3" fmla="*/ 60 h 60"/>
                <a:gd name="T4" fmla="*/ 7 w 73"/>
                <a:gd name="T5" fmla="*/ 60 h 60"/>
                <a:gd name="T6" fmla="*/ 0 w 73"/>
                <a:gd name="T7" fmla="*/ 53 h 60"/>
                <a:gd name="T8" fmla="*/ 7 w 73"/>
                <a:gd name="T9" fmla="*/ 47 h 60"/>
                <a:gd name="T10" fmla="*/ 7 w 73"/>
                <a:gd name="T11" fmla="*/ 22 h 60"/>
                <a:gd name="T12" fmla="*/ 28 w 73"/>
                <a:gd name="T13" fmla="*/ 0 h 60"/>
                <a:gd name="T14" fmla="*/ 45 w 73"/>
                <a:gd name="T15" fmla="*/ 0 h 60"/>
                <a:gd name="T16" fmla="*/ 67 w 73"/>
                <a:gd name="T17" fmla="*/ 22 h 60"/>
                <a:gd name="T18" fmla="*/ 67 w 73"/>
                <a:gd name="T19" fmla="*/ 47 h 60"/>
                <a:gd name="T20" fmla="*/ 73 w 73"/>
                <a:gd name="T21" fmla="*/ 53 h 60"/>
                <a:gd name="T22" fmla="*/ 49 w 73"/>
                <a:gd name="T23" fmla="*/ 35 h 60"/>
                <a:gd name="T24" fmla="*/ 40 w 73"/>
                <a:gd name="T25" fmla="*/ 26 h 60"/>
                <a:gd name="T26" fmla="*/ 34 w 73"/>
                <a:gd name="T27" fmla="*/ 21 h 60"/>
                <a:gd name="T28" fmla="*/ 39 w 73"/>
                <a:gd name="T29" fmla="*/ 18 h 60"/>
                <a:gd name="T30" fmla="*/ 46 w 73"/>
                <a:gd name="T31" fmla="*/ 20 h 60"/>
                <a:gd name="T32" fmla="*/ 47 w 73"/>
                <a:gd name="T33" fmla="*/ 15 h 60"/>
                <a:gd name="T34" fmla="*/ 40 w 73"/>
                <a:gd name="T35" fmla="*/ 13 h 60"/>
                <a:gd name="T36" fmla="*/ 40 w 73"/>
                <a:gd name="T37" fmla="*/ 12 h 60"/>
                <a:gd name="T38" fmla="*/ 40 w 73"/>
                <a:gd name="T39" fmla="*/ 12 h 60"/>
                <a:gd name="T40" fmla="*/ 40 w 73"/>
                <a:gd name="T41" fmla="*/ 12 h 60"/>
                <a:gd name="T42" fmla="*/ 37 w 73"/>
                <a:gd name="T43" fmla="*/ 9 h 60"/>
                <a:gd name="T44" fmla="*/ 35 w 73"/>
                <a:gd name="T45" fmla="*/ 12 h 60"/>
                <a:gd name="T46" fmla="*/ 35 w 73"/>
                <a:gd name="T47" fmla="*/ 13 h 60"/>
                <a:gd name="T48" fmla="*/ 35 w 73"/>
                <a:gd name="T49" fmla="*/ 13 h 60"/>
                <a:gd name="T50" fmla="*/ 35 w 73"/>
                <a:gd name="T51" fmla="*/ 13 h 60"/>
                <a:gd name="T52" fmla="*/ 27 w 73"/>
                <a:gd name="T53" fmla="*/ 22 h 60"/>
                <a:gd name="T54" fmla="*/ 36 w 73"/>
                <a:gd name="T55" fmla="*/ 31 h 60"/>
                <a:gd name="T56" fmla="*/ 41 w 73"/>
                <a:gd name="T57" fmla="*/ 36 h 60"/>
                <a:gd name="T58" fmla="*/ 36 w 73"/>
                <a:gd name="T59" fmla="*/ 39 h 60"/>
                <a:gd name="T60" fmla="*/ 28 w 73"/>
                <a:gd name="T61" fmla="*/ 37 h 60"/>
                <a:gd name="T62" fmla="*/ 26 w 73"/>
                <a:gd name="T63" fmla="*/ 43 h 60"/>
                <a:gd name="T64" fmla="*/ 35 w 73"/>
                <a:gd name="T65" fmla="*/ 45 h 60"/>
                <a:gd name="T66" fmla="*/ 35 w 73"/>
                <a:gd name="T67" fmla="*/ 46 h 60"/>
                <a:gd name="T68" fmla="*/ 35 w 73"/>
                <a:gd name="T69" fmla="*/ 46 h 60"/>
                <a:gd name="T70" fmla="*/ 35 w 73"/>
                <a:gd name="T71" fmla="*/ 46 h 60"/>
                <a:gd name="T72" fmla="*/ 37 w 73"/>
                <a:gd name="T73" fmla="*/ 48 h 60"/>
                <a:gd name="T74" fmla="*/ 40 w 73"/>
                <a:gd name="T75" fmla="*/ 46 h 60"/>
                <a:gd name="T76" fmla="*/ 40 w 73"/>
                <a:gd name="T77" fmla="*/ 46 h 60"/>
                <a:gd name="T78" fmla="*/ 40 w 73"/>
                <a:gd name="T79" fmla="*/ 46 h 60"/>
                <a:gd name="T80" fmla="*/ 40 w 73"/>
                <a:gd name="T81" fmla="*/ 44 h 60"/>
                <a:gd name="T82" fmla="*/ 49 w 73"/>
                <a:gd name="T8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" h="60">
                  <a:moveTo>
                    <a:pt x="73" y="53"/>
                  </a:moveTo>
                  <a:cubicBezTo>
                    <a:pt x="73" y="57"/>
                    <a:pt x="70" y="60"/>
                    <a:pt x="6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3" y="60"/>
                    <a:pt x="0" y="57"/>
                    <a:pt x="0" y="53"/>
                  </a:cubicBezTo>
                  <a:cubicBezTo>
                    <a:pt x="0" y="50"/>
                    <a:pt x="3" y="47"/>
                    <a:pt x="7" y="4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0"/>
                    <a:pt x="16" y="0"/>
                    <a:pt x="2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7" y="10"/>
                    <a:pt x="67" y="22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70" y="47"/>
                    <a:pt x="73" y="50"/>
                    <a:pt x="73" y="53"/>
                  </a:cubicBezTo>
                  <a:close/>
                  <a:moveTo>
                    <a:pt x="49" y="35"/>
                  </a:moveTo>
                  <a:cubicBezTo>
                    <a:pt x="49" y="30"/>
                    <a:pt x="46" y="28"/>
                    <a:pt x="40" y="26"/>
                  </a:cubicBezTo>
                  <a:cubicBezTo>
                    <a:pt x="36" y="24"/>
                    <a:pt x="34" y="23"/>
                    <a:pt x="34" y="21"/>
                  </a:cubicBezTo>
                  <a:cubicBezTo>
                    <a:pt x="34" y="20"/>
                    <a:pt x="35" y="18"/>
                    <a:pt x="39" y="18"/>
                  </a:cubicBezTo>
                  <a:cubicBezTo>
                    <a:pt x="42" y="18"/>
                    <a:pt x="45" y="20"/>
                    <a:pt x="46" y="20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3" y="13"/>
                    <a:pt x="40" y="1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39" y="9"/>
                    <a:pt x="37" y="9"/>
                  </a:cubicBezTo>
                  <a:cubicBezTo>
                    <a:pt x="36" y="9"/>
                    <a:pt x="35" y="10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0" y="14"/>
                    <a:pt x="27" y="18"/>
                    <a:pt x="27" y="22"/>
                  </a:cubicBezTo>
                  <a:cubicBezTo>
                    <a:pt x="27" y="27"/>
                    <a:pt x="30" y="30"/>
                    <a:pt x="36" y="31"/>
                  </a:cubicBezTo>
                  <a:cubicBezTo>
                    <a:pt x="39" y="33"/>
                    <a:pt x="41" y="34"/>
                    <a:pt x="41" y="36"/>
                  </a:cubicBezTo>
                  <a:cubicBezTo>
                    <a:pt x="41" y="38"/>
                    <a:pt x="39" y="39"/>
                    <a:pt x="36" y="39"/>
                  </a:cubicBezTo>
                  <a:cubicBezTo>
                    <a:pt x="33" y="39"/>
                    <a:pt x="30" y="38"/>
                    <a:pt x="28" y="37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4"/>
                    <a:pt x="31" y="45"/>
                    <a:pt x="35" y="45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7"/>
                    <a:pt x="36" y="48"/>
                    <a:pt x="37" y="48"/>
                  </a:cubicBezTo>
                  <a:cubicBezTo>
                    <a:pt x="39" y="48"/>
                    <a:pt x="40" y="47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6" y="43"/>
                    <a:pt x="49" y="40"/>
                    <a:pt x="4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58190" y="1924685"/>
            <a:ext cx="2918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3080" y="1349375"/>
            <a:ext cx="26409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4265" y="4497705"/>
            <a:ext cx="2918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6610" y="5207635"/>
            <a:ext cx="2918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0175" y="1003935"/>
            <a:ext cx="2918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2932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435225" y="1762125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1775" y="1778000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02510" y="1641475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35225" y="3719830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01775" y="3735705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02510" y="3599180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38300" y="212026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94000" y="1936115"/>
            <a:ext cx="671131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1625" y="3857625"/>
            <a:ext cx="671131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a replaceable detailed text content, which can be added by itself.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Here is a replaceable detailed text content, which can be added by itself.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WPS Spreadsheets</Application>
  <PresentationFormat>宽屏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微软雅黑</vt:lpstr>
      <vt:lpstr>Calibri</vt:lpstr>
      <vt:lpstr>SimSun</vt:lpstr>
      <vt:lpstr>Open Sans</vt:lpstr>
      <vt:lpstr>HYQiHeiKW</vt:lpstr>
      <vt:lpstr/>
      <vt:lpstr>Arial Unicode MS</vt:lpstr>
      <vt:lpstr>HYShuSongErKW</vt:lpstr>
      <vt:lpstr>Calibri Light</vt:lpstr>
      <vt:lpstr>Helvetica Neue</vt:lpstr>
      <vt:lpstr>PingFang SC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bruce</cp:lastModifiedBy>
  <cp:revision>11</cp:revision>
  <dcterms:created xsi:type="dcterms:W3CDTF">2019-06-04T02:35:27Z</dcterms:created>
  <dcterms:modified xsi:type="dcterms:W3CDTF">2019-06-04T02:35:27Z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