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8" r:id="rId3"/>
    <p:sldId id="257" r:id="rId4"/>
    <p:sldId id="265" r:id="rId6"/>
    <p:sldId id="260" r:id="rId7"/>
    <p:sldId id="262" r:id="rId8"/>
    <p:sldId id="261" r:id="rId9"/>
    <p:sldId id="259" r:id="rId10"/>
    <p:sldId id="266" r:id="rId11"/>
    <p:sldId id="268" r:id="rId12"/>
    <p:sldId id="267" r:id="rId13"/>
    <p:sldId id="269" r:id="rId14"/>
    <p:sldId id="264" r:id="rId15"/>
  </p:sldIdLst>
  <p:sldSz cx="12192000" cy="6858000"/>
  <p:notesSz cx="6858000" cy="9144000"/>
  <p:embeddedFontLst>
    <p:embeddedFont>
      <p:font typeface="Calibri Light" charset="0"/>
      <p:regular r:id="rId19"/>
      <p:italic r:id="rId20"/>
    </p:embeddedFont>
    <p:embeddedFont>
      <p:font typeface="Calibri" charset="0"/>
      <p:regular r:id="rId21"/>
      <p:bold r:id="rId22"/>
      <p:italic r:id="rId23"/>
      <p:boldItalic r:id="rId24"/>
    </p:embeddedFont>
    <p:embeddedFont>
      <p:font typeface="方正粗谭黑简体" charset="-122"/>
      <p:regular r:id="rId25"/>
    </p:embeddedFont>
    <p:embeddedFont>
      <p:font typeface="微软雅黑" charset="-122"/>
      <p:regular r:id="rId26"/>
      <p:bold r:id="rId27"/>
    </p:embeddedFont>
    <p:embeddedFont>
      <p:font typeface="微软雅黑 Light" charset="-122"/>
      <p:regular r:id="rId28"/>
    </p:embeddedFont>
    <p:embeddedFont>
      <p:font typeface="Impact" charset="0"/>
      <p:regular r:id="rId29"/>
    </p:embeddedFont>
    <p:embeddedFont>
      <p:font typeface="黑体" charset="-122"/>
      <p:regular r:id="rId30"/>
    </p:embeddedFont>
  </p:embeddedFont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EB6"/>
    <a:srgbClr val="5A0B66"/>
    <a:srgbClr val="00A7CC"/>
    <a:srgbClr val="E95179"/>
    <a:srgbClr val="F62468"/>
    <a:srgbClr val="F064C3"/>
    <a:srgbClr val="E42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499"/>
    <p:restoredTop sz="94772"/>
  </p:normalViewPr>
  <p:slideViewPr>
    <p:cSldViewPr snapToGrid="0" snapToObjects="1" showGuides="1">
      <p:cViewPr varScale="1">
        <p:scale>
          <a:sx n="111" d="100"/>
          <a:sy n="111" d="100"/>
        </p:scale>
        <p:origin x="91" y="30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font" Target="fonts/font12.fntdata"/><Relationship Id="rId3" Type="http://schemas.openxmlformats.org/officeDocument/2006/relationships/slide" Target="slides/slide1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CBFD46-38F7-4A7E-8D54-242CC335573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对象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937"/>
            <a:ext cx="12192000" cy="6872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任意多边形 3"/>
          <p:cNvSpPr/>
          <p:nvPr/>
        </p:nvSpPr>
        <p:spPr bwMode="auto">
          <a:xfrm rot="319316">
            <a:off x="4121150" y="2854325"/>
            <a:ext cx="5435600" cy="995363"/>
          </a:xfrm>
          <a:custGeom>
            <a:avLst/>
            <a:gdLst>
              <a:gd name="connsiteX0" fmla="*/ 0 w 5435600"/>
              <a:gd name="connsiteY0" fmla="*/ 640080 h 640080"/>
              <a:gd name="connsiteX1" fmla="*/ 0 w 5435600"/>
              <a:gd name="connsiteY1" fmla="*/ 640080 h 640080"/>
              <a:gd name="connsiteX2" fmla="*/ 111760 w 5435600"/>
              <a:gd name="connsiteY2" fmla="*/ 640080 h 640080"/>
              <a:gd name="connsiteX3" fmla="*/ 4572000 w 5435600"/>
              <a:gd name="connsiteY3" fmla="*/ 304800 h 640080"/>
              <a:gd name="connsiteX4" fmla="*/ 5435600 w 5435600"/>
              <a:gd name="connsiteY4" fmla="*/ 0 h 640080"/>
              <a:gd name="connsiteX5" fmla="*/ 1107440 w 5435600"/>
              <a:gd name="connsiteY5" fmla="*/ 55880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640080">
                <a:moveTo>
                  <a:pt x="0" y="640080"/>
                </a:moveTo>
                <a:lnTo>
                  <a:pt x="0" y="640080"/>
                </a:lnTo>
                <a:lnTo>
                  <a:pt x="111760" y="640080"/>
                </a:lnTo>
                <a:lnTo>
                  <a:pt x="4572000" y="304800"/>
                </a:lnTo>
                <a:lnTo>
                  <a:pt x="5435600" y="0"/>
                </a:lnTo>
                <a:lnTo>
                  <a:pt x="1107440" y="558800"/>
                </a:lnTo>
              </a:path>
            </a:pathLst>
          </a:custGeom>
          <a:solidFill>
            <a:schemeClr val="tx1">
              <a:lumMod val="75000"/>
              <a:lumOff val="25000"/>
              <a:alpha val="6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076" name="任意多边形 14"/>
          <p:cNvSpPr/>
          <p:nvPr/>
        </p:nvSpPr>
        <p:spPr>
          <a:xfrm>
            <a:off x="10671175" y="2252663"/>
            <a:ext cx="1077913" cy="496887"/>
          </a:xfrm>
          <a:custGeom>
            <a:avLst/>
            <a:gdLst>
              <a:gd name="txL" fmla="*/ 0 w 1076960"/>
              <a:gd name="txT" fmla="*/ 0 h 497840"/>
              <a:gd name="txR" fmla="*/ 1076960 w 1076960"/>
              <a:gd name="txB" fmla="*/ 497840 h 497840"/>
            </a:gdLst>
            <a:ahLst/>
            <a:cxnLst>
              <a:cxn ang="0">
                <a:pos x="1083648" y="0"/>
              </a:cxn>
              <a:cxn ang="0">
                <a:pos x="0" y="491208"/>
              </a:cxn>
              <a:cxn ang="0">
                <a:pos x="715617" y="471159"/>
              </a:cxn>
              <a:cxn ang="0">
                <a:pos x="1083648" y="0"/>
              </a:cxn>
            </a:cxnLst>
            <a:rect l="txL" t="txT" r="txR" b="txB"/>
            <a:pathLst>
              <a:path w="1076960" h="497840">
                <a:moveTo>
                  <a:pt x="1076960" y="0"/>
                </a:moveTo>
                <a:lnTo>
                  <a:pt x="0" y="497840"/>
                </a:lnTo>
                <a:lnTo>
                  <a:pt x="711200" y="477520"/>
                </a:lnTo>
                <a:lnTo>
                  <a:pt x="1076960" y="0"/>
                </a:lnTo>
                <a:close/>
              </a:path>
            </a:pathLst>
          </a:custGeom>
          <a:solidFill>
            <a:srgbClr val="F4C1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077" name="任意多边形 17"/>
          <p:cNvSpPr/>
          <p:nvPr/>
        </p:nvSpPr>
        <p:spPr>
          <a:xfrm rot="-10207716">
            <a:off x="1628775" y="1004888"/>
            <a:ext cx="944563" cy="558800"/>
          </a:xfrm>
          <a:custGeom>
            <a:avLst/>
            <a:gdLst>
              <a:gd name="txL" fmla="*/ 0 w 944880"/>
              <a:gd name="txT" fmla="*/ 0 h 558800"/>
              <a:gd name="txR" fmla="*/ 944880 w 944880"/>
              <a:gd name="txB" fmla="*/ 558800 h 558800"/>
            </a:gdLst>
            <a:ahLst/>
            <a:cxnLst>
              <a:cxn ang="0">
                <a:pos x="0" y="0"/>
              </a:cxn>
              <a:cxn ang="0">
                <a:pos x="709532" y="558800"/>
              </a:cxn>
              <a:cxn ang="0">
                <a:pos x="942663" y="50800"/>
              </a:cxn>
              <a:cxn ang="0">
                <a:pos x="0" y="0"/>
              </a:cxn>
            </a:cxnLst>
            <a:rect l="txL" t="txT" r="txR" b="txB"/>
            <a:pathLst>
              <a:path w="944880" h="558800">
                <a:moveTo>
                  <a:pt x="0" y="0"/>
                </a:moveTo>
                <a:lnTo>
                  <a:pt x="711200" y="558800"/>
                </a:lnTo>
                <a:lnTo>
                  <a:pt x="94488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00A7CC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078" name="任意多边形 20"/>
          <p:cNvSpPr/>
          <p:nvPr/>
        </p:nvSpPr>
        <p:spPr>
          <a:xfrm>
            <a:off x="795338" y="4319588"/>
            <a:ext cx="366712" cy="203200"/>
          </a:xfrm>
          <a:custGeom>
            <a:avLst/>
            <a:gdLst>
              <a:gd name="txL" fmla="*/ 0 w 365760"/>
              <a:gd name="txT" fmla="*/ 0 h 203200"/>
              <a:gd name="txR" fmla="*/ 365760 w 365760"/>
              <a:gd name="txB" fmla="*/ 203200 h 203200"/>
            </a:gdLst>
            <a:ahLst/>
            <a:cxnLst>
              <a:cxn ang="0">
                <a:pos x="0" y="101600"/>
              </a:cxn>
              <a:cxn ang="0">
                <a:pos x="341436" y="203200"/>
              </a:cxn>
              <a:cxn ang="0">
                <a:pos x="372475" y="111760"/>
              </a:cxn>
              <a:cxn ang="0">
                <a:pos x="62079" y="0"/>
              </a:cxn>
              <a:cxn ang="0">
                <a:pos x="0" y="101600"/>
              </a:cxn>
            </a:cxnLst>
            <a:rect l="txL" t="txT" r="txR" b="txB"/>
            <a:pathLst>
              <a:path w="365760" h="203200">
                <a:moveTo>
                  <a:pt x="0" y="101600"/>
                </a:moveTo>
                <a:lnTo>
                  <a:pt x="335280" y="203200"/>
                </a:lnTo>
                <a:lnTo>
                  <a:pt x="365760" y="111760"/>
                </a:lnTo>
                <a:lnTo>
                  <a:pt x="6096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83C9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079" name="任意多边形 22"/>
          <p:cNvSpPr/>
          <p:nvPr/>
        </p:nvSpPr>
        <p:spPr>
          <a:xfrm>
            <a:off x="11252200" y="4699000"/>
            <a:ext cx="242888" cy="244475"/>
          </a:xfrm>
          <a:custGeom>
            <a:avLst/>
            <a:gdLst>
              <a:gd name="txL" fmla="*/ 0 w 243840"/>
              <a:gd name="txT" fmla="*/ 0 h 243840"/>
              <a:gd name="txR" fmla="*/ 243840 w 243840"/>
              <a:gd name="txB" fmla="*/ 243840 h 243840"/>
            </a:gdLst>
            <a:ahLst/>
            <a:cxnLst>
              <a:cxn ang="0">
                <a:pos x="98855" y="0"/>
              </a:cxn>
              <a:cxn ang="0">
                <a:pos x="0" y="248320"/>
              </a:cxn>
              <a:cxn ang="0">
                <a:pos x="237253" y="217280"/>
              </a:cxn>
              <a:cxn ang="0">
                <a:pos x="98855" y="0"/>
              </a:cxn>
            </a:cxnLst>
            <a:rect l="txL" t="txT" r="txR" b="txB"/>
            <a:pathLst>
              <a:path w="243840" h="243840">
                <a:moveTo>
                  <a:pt x="101600" y="0"/>
                </a:moveTo>
                <a:lnTo>
                  <a:pt x="0" y="243840"/>
                </a:lnTo>
                <a:lnTo>
                  <a:pt x="243840" y="213360"/>
                </a:lnTo>
                <a:lnTo>
                  <a:pt x="101600" y="0"/>
                </a:lnTo>
                <a:close/>
              </a:path>
            </a:pathLst>
          </a:custGeom>
          <a:solidFill>
            <a:srgbClr val="00A33E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pic>
        <p:nvPicPr>
          <p:cNvPr id="3080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9763"/>
            <a:ext cx="12192000" cy="1138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图片 3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138" y="-36512"/>
            <a:ext cx="2933700" cy="1439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图片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862" y="819150"/>
            <a:ext cx="3022600" cy="1482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3" name="任意多边形 21"/>
          <p:cNvSpPr/>
          <p:nvPr/>
        </p:nvSpPr>
        <p:spPr>
          <a:xfrm rot="-446105">
            <a:off x="6330950" y="4060825"/>
            <a:ext cx="261938" cy="261938"/>
          </a:xfrm>
          <a:custGeom>
            <a:avLst/>
            <a:gdLst>
              <a:gd name="txL" fmla="*/ 0 w 233680"/>
              <a:gd name="txT" fmla="*/ 0 h 233680"/>
              <a:gd name="txR" fmla="*/ 233680 w 233680"/>
              <a:gd name="txB" fmla="*/ 233680 h 233680"/>
            </a:gdLst>
            <a:ahLst/>
            <a:cxnLst>
              <a:cxn ang="0">
                <a:pos x="180644" y="0"/>
              </a:cxn>
              <a:cxn ang="0">
                <a:pos x="0" y="519352"/>
              </a:cxn>
              <a:cxn ang="0">
                <a:pos x="519352" y="429028"/>
              </a:cxn>
              <a:cxn ang="0">
                <a:pos x="180644" y="112903"/>
              </a:cxn>
            </a:cxnLst>
            <a:rect l="txL" t="txT" r="txR" b="txB"/>
            <a:pathLst>
              <a:path w="233680" h="233680">
                <a:moveTo>
                  <a:pt x="81280" y="0"/>
                </a:moveTo>
                <a:lnTo>
                  <a:pt x="0" y="233680"/>
                </a:lnTo>
                <a:lnTo>
                  <a:pt x="233680" y="193040"/>
                </a:lnTo>
                <a:lnTo>
                  <a:pt x="81280" y="50800"/>
                </a:lnTo>
              </a:path>
            </a:pathLst>
          </a:custGeom>
          <a:noFill/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084" name="任意多边形 23"/>
          <p:cNvSpPr/>
          <p:nvPr/>
        </p:nvSpPr>
        <p:spPr>
          <a:xfrm rot="-446105">
            <a:off x="2513013" y="1189038"/>
            <a:ext cx="433387" cy="238125"/>
          </a:xfrm>
          <a:custGeom>
            <a:avLst/>
            <a:gdLst>
              <a:gd name="txL" fmla="*/ 0 w 386080"/>
              <a:gd name="txT" fmla="*/ 0 h 213360"/>
              <a:gd name="txR" fmla="*/ 386080 w 386080"/>
              <a:gd name="txB" fmla="*/ 213360 h 213360"/>
            </a:gdLst>
            <a:ahLst/>
            <a:cxnLst>
              <a:cxn ang="0">
                <a:pos x="0" y="417323"/>
              </a:cxn>
              <a:cxn ang="0">
                <a:pos x="865922" y="241609"/>
              </a:cxn>
              <a:cxn ang="0">
                <a:pos x="364598" y="0"/>
              </a:cxn>
              <a:cxn ang="0">
                <a:pos x="113937" y="461250"/>
              </a:cxn>
              <a:cxn ang="0">
                <a:pos x="136723" y="373392"/>
              </a:cxn>
            </a:cxnLst>
            <a:rect l="txL" t="txT" r="txR" b="txB"/>
            <a:pathLst>
              <a:path w="386080" h="213360">
                <a:moveTo>
                  <a:pt x="0" y="193040"/>
                </a:moveTo>
                <a:lnTo>
                  <a:pt x="386080" y="111760"/>
                </a:lnTo>
                <a:lnTo>
                  <a:pt x="162560" y="0"/>
                </a:lnTo>
                <a:lnTo>
                  <a:pt x="50800" y="213360"/>
                </a:lnTo>
                <a:lnTo>
                  <a:pt x="60960" y="172720"/>
                </a:lnTo>
              </a:path>
            </a:pathLst>
          </a:custGeom>
          <a:noFill/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085" name="任意多边形 24"/>
          <p:cNvSpPr/>
          <p:nvPr/>
        </p:nvSpPr>
        <p:spPr>
          <a:xfrm rot="-446105">
            <a:off x="3021013" y="157163"/>
            <a:ext cx="411162" cy="273050"/>
          </a:xfrm>
          <a:custGeom>
            <a:avLst/>
            <a:gdLst>
              <a:gd name="txL" fmla="*/ 0 w 365760"/>
              <a:gd name="txT" fmla="*/ 0 h 243840"/>
              <a:gd name="txR" fmla="*/ 365760 w 365760"/>
              <a:gd name="txB" fmla="*/ 243840 h 243840"/>
            </a:gdLst>
            <a:ahLst/>
            <a:cxnLst>
              <a:cxn ang="0">
                <a:pos x="368987" y="0"/>
              </a:cxn>
              <a:cxn ang="0">
                <a:pos x="0" y="537274"/>
              </a:cxn>
              <a:cxn ang="0">
                <a:pos x="830219" y="380571"/>
              </a:cxn>
              <a:cxn ang="0">
                <a:pos x="368987" y="0"/>
              </a:cxn>
            </a:cxnLst>
            <a:rect l="txL" t="txT" r="txR" b="txB"/>
            <a:pathLst>
              <a:path w="365760" h="243840">
                <a:moveTo>
                  <a:pt x="162560" y="0"/>
                </a:moveTo>
                <a:lnTo>
                  <a:pt x="0" y="243840"/>
                </a:lnTo>
                <a:lnTo>
                  <a:pt x="365760" y="172720"/>
                </a:lnTo>
                <a:lnTo>
                  <a:pt x="162560" y="0"/>
                </a:lnTo>
                <a:close/>
              </a:path>
            </a:pathLst>
          </a:custGeom>
          <a:solidFill>
            <a:srgbClr val="E95179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086" name="任意多边形 27"/>
          <p:cNvSpPr/>
          <p:nvPr/>
        </p:nvSpPr>
        <p:spPr>
          <a:xfrm rot="-446105">
            <a:off x="9229725" y="846138"/>
            <a:ext cx="284163" cy="215900"/>
          </a:xfrm>
          <a:custGeom>
            <a:avLst/>
            <a:gdLst>
              <a:gd name="txL" fmla="*/ 0 w 254000"/>
              <a:gd name="txT" fmla="*/ 0 h 193040"/>
              <a:gd name="txR" fmla="*/ 254000 w 254000"/>
              <a:gd name="txB" fmla="*/ 193040 h 193040"/>
            </a:gdLst>
            <a:ahLst/>
            <a:cxnLst>
              <a:cxn ang="0">
                <a:pos x="0" y="133197"/>
              </a:cxn>
              <a:cxn ang="0">
                <a:pos x="290540" y="421790"/>
              </a:cxn>
              <a:cxn ang="0">
                <a:pos x="558733" y="288596"/>
              </a:cxn>
              <a:cxn ang="0">
                <a:pos x="379937" y="0"/>
              </a:cxn>
              <a:cxn ang="0">
                <a:pos x="0" y="133197"/>
              </a:cxn>
            </a:cxnLst>
            <a:rect l="txL" t="txT" r="txR" b="txB"/>
            <a:pathLst>
              <a:path w="254000" h="193040">
                <a:moveTo>
                  <a:pt x="0" y="60960"/>
                </a:moveTo>
                <a:lnTo>
                  <a:pt x="132080" y="193040"/>
                </a:lnTo>
                <a:lnTo>
                  <a:pt x="254000" y="132080"/>
                </a:lnTo>
                <a:lnTo>
                  <a:pt x="17272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98154C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087" name="任意多边形 33"/>
          <p:cNvSpPr/>
          <p:nvPr/>
        </p:nvSpPr>
        <p:spPr>
          <a:xfrm>
            <a:off x="2617788" y="1530350"/>
            <a:ext cx="7137400" cy="2116138"/>
          </a:xfrm>
          <a:custGeom>
            <a:avLst/>
            <a:gdLst>
              <a:gd name="txL" fmla="*/ 0 w 6360160"/>
              <a:gd name="txT" fmla="*/ 0 h 1493520"/>
              <a:gd name="txR" fmla="*/ 6360160 w 6360160"/>
              <a:gd name="txB" fmla="*/ 1493520 h 1493520"/>
            </a:gdLst>
            <a:ahLst/>
            <a:cxnLst>
              <a:cxn ang="0">
                <a:pos x="13274739" y="1397517"/>
              </a:cxn>
              <a:cxn ang="0">
                <a:pos x="979096" y="0"/>
              </a:cxn>
              <a:cxn ang="0">
                <a:pos x="0" y="17119622"/>
              </a:cxn>
              <a:cxn ang="0">
                <a:pos x="14253835" y="13392901"/>
              </a:cxn>
              <a:cxn ang="0">
                <a:pos x="13160889" y="1164597"/>
              </a:cxn>
            </a:cxnLst>
            <a:rect l="txL" t="txT" r="txR" b="txB"/>
            <a:pathLst>
              <a:path w="6360160" h="1493520">
                <a:moveTo>
                  <a:pt x="5923280" y="121920"/>
                </a:moveTo>
                <a:lnTo>
                  <a:pt x="436880" y="0"/>
                </a:lnTo>
                <a:lnTo>
                  <a:pt x="0" y="1493520"/>
                </a:lnTo>
                <a:lnTo>
                  <a:pt x="6360160" y="1168400"/>
                </a:lnTo>
                <a:lnTo>
                  <a:pt x="5872480" y="101600"/>
                </a:lnTo>
              </a:path>
            </a:pathLst>
          </a:custGeom>
          <a:solidFill>
            <a:srgbClr val="F4C1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2" name="任意多边形 32"/>
          <p:cNvSpPr>
            <a:spLocks noChangeArrowheads="1"/>
          </p:cNvSpPr>
          <p:nvPr/>
        </p:nvSpPr>
        <p:spPr bwMode="auto">
          <a:xfrm>
            <a:off x="2557463" y="1498600"/>
            <a:ext cx="6999288" cy="2087563"/>
          </a:xfrm>
          <a:custGeom>
            <a:avLst/>
            <a:gdLst>
              <a:gd name="T0" fmla="*/ 0 w 6238240"/>
              <a:gd name="T1" fmla="*/ 1473200 h 1473200"/>
              <a:gd name="T2" fmla="*/ 345440 w 6238240"/>
              <a:gd name="T3" fmla="*/ 193040 h 1473200"/>
              <a:gd name="T4" fmla="*/ 5872480 w 6238240"/>
              <a:gd name="T5" fmla="*/ 0 h 1473200"/>
              <a:gd name="T6" fmla="*/ 6238240 w 6238240"/>
              <a:gd name="T7" fmla="*/ 1361440 h 1473200"/>
              <a:gd name="T8" fmla="*/ 0 w 6238240"/>
              <a:gd name="T9" fmla="*/ 1473200 h 1473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38240"/>
              <a:gd name="T16" fmla="*/ 0 h 1473200"/>
              <a:gd name="T17" fmla="*/ 6238240 w 6238240"/>
              <a:gd name="T18" fmla="*/ 1473200 h 1473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38240" h="1473200">
                <a:moveTo>
                  <a:pt x="0" y="1473200"/>
                </a:moveTo>
                <a:lnTo>
                  <a:pt x="345440" y="193040"/>
                </a:lnTo>
                <a:cubicBezTo>
                  <a:pt x="1286933" y="135467"/>
                  <a:pt x="4121573" y="145627"/>
                  <a:pt x="5872480" y="0"/>
                </a:cubicBezTo>
                <a:lnTo>
                  <a:pt x="6238240" y="1361440"/>
                </a:lnTo>
                <a:lnTo>
                  <a:pt x="0" y="1473200"/>
                </a:lnTo>
                <a:close/>
              </a:path>
            </a:pathLst>
          </a:custGeom>
          <a:solidFill>
            <a:srgbClr val="5A0B6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Sun" pitchFamily="2" charset="-122"/>
              <a:ea typeface="SimSun" pitchFamily="2" charset="-122"/>
              <a:cs typeface="+mn-cs"/>
              <a:sym typeface="SimSun" pitchFamily="2" charset="-122"/>
            </a:endParaRPr>
          </a:p>
        </p:txBody>
      </p:sp>
      <p:pic>
        <p:nvPicPr>
          <p:cNvPr id="3089" name="Picture 16" descr="过节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088" y="1825625"/>
            <a:ext cx="3822700" cy="152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0" name="Text Box 17"/>
          <p:cNvSpPr txBox="1"/>
          <p:nvPr/>
        </p:nvSpPr>
        <p:spPr>
          <a:xfrm rot="-446105">
            <a:off x="7562850" y="1416050"/>
            <a:ext cx="1514475" cy="40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dirty="0">
                <a:solidFill>
                  <a:srgbClr val="FFFF00"/>
                </a:solidFill>
                <a:latin typeface="Arial" panose="020B0604020202090204" pitchFamily="34" charset="0"/>
                <a:ea typeface="方正粗谭黑简体" pitchFamily="2" charset="-122"/>
                <a:sym typeface="Calibri" pitchFamily="34" charset="0"/>
              </a:rPr>
              <a:t>模版免费下</a:t>
            </a:r>
            <a:endParaRPr lang="zh-CN" altLang="en-US" dirty="0">
              <a:solidFill>
                <a:srgbClr val="FFFF00"/>
              </a:solidFill>
              <a:latin typeface="Arial" panose="020B0604020202090204" pitchFamily="34" charset="0"/>
              <a:ea typeface="方正粗谭黑简体" pitchFamily="2" charset="-122"/>
              <a:sym typeface="Calibri" pitchFamily="34" charset="0"/>
            </a:endParaRPr>
          </a:p>
        </p:txBody>
      </p:sp>
      <p:sp>
        <p:nvSpPr>
          <p:cNvPr id="3091" name="任意多边形 58"/>
          <p:cNvSpPr/>
          <p:nvPr/>
        </p:nvSpPr>
        <p:spPr>
          <a:xfrm rot="321563" flipH="1">
            <a:off x="8261350" y="2892425"/>
            <a:ext cx="2476500" cy="746125"/>
          </a:xfrm>
          <a:custGeom>
            <a:avLst/>
            <a:gdLst/>
            <a:ahLst/>
            <a:cxnLst>
              <a:cxn ang="0">
                <a:pos x="1166640" y="1495509"/>
              </a:cxn>
              <a:cxn ang="0">
                <a:pos x="4938248" y="1318623"/>
              </a:cxn>
              <a:cxn ang="0">
                <a:pos x="4602639" y="562824"/>
              </a:cxn>
              <a:cxn ang="0">
                <a:pos x="0" y="0"/>
              </a:cxn>
              <a:cxn ang="0">
                <a:pos x="1166640" y="1495509"/>
              </a:cxn>
            </a:cxnLst>
            <a:pathLst>
              <a:path w="2207419" h="664369">
                <a:moveTo>
                  <a:pt x="521494" y="664369"/>
                </a:moveTo>
                <a:lnTo>
                  <a:pt x="2207419" y="585788"/>
                </a:lnTo>
                <a:lnTo>
                  <a:pt x="2057400" y="250031"/>
                </a:lnTo>
                <a:lnTo>
                  <a:pt x="0" y="0"/>
                </a:lnTo>
                <a:lnTo>
                  <a:pt x="521494" y="664369"/>
                </a:lnTo>
                <a:close/>
              </a:path>
            </a:pathLst>
          </a:custGeom>
          <a:solidFill>
            <a:srgbClr val="F4C1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092" name="文本框 3072"/>
          <p:cNvSpPr txBox="1"/>
          <p:nvPr/>
        </p:nvSpPr>
        <p:spPr>
          <a:xfrm rot="321563" flipH="1">
            <a:off x="8367713" y="3122613"/>
            <a:ext cx="21621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400" dirty="0"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2400" dirty="0"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sp>
        <p:nvSpPr>
          <p:cNvPr id="3093" name="矩形 36"/>
          <p:cNvSpPr/>
          <p:nvPr/>
        </p:nvSpPr>
        <p:spPr>
          <a:xfrm>
            <a:off x="3500438" y="4127500"/>
            <a:ext cx="53340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享双十一优惠 · 早买早发货 · 拒绝双十一爆仓</a:t>
            </a:r>
            <a:endParaRPr lang="zh-CN" altLang="en-US" sz="2000" b="1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pSp>
        <p:nvGrpSpPr>
          <p:cNvPr id="3094" name="组合 37"/>
          <p:cNvGrpSpPr/>
          <p:nvPr/>
        </p:nvGrpSpPr>
        <p:grpSpPr>
          <a:xfrm>
            <a:off x="1524000" y="4127500"/>
            <a:ext cx="9175750" cy="400050"/>
            <a:chOff x="1784247" y="4082281"/>
            <a:chExt cx="9175080" cy="400110"/>
          </a:xfrm>
        </p:grpSpPr>
        <p:pic>
          <p:nvPicPr>
            <p:cNvPr id="3112" name="图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64089" y="4110936"/>
              <a:ext cx="1895238" cy="34285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13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84247" y="4110936"/>
              <a:ext cx="1895238" cy="3428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14" name="矩形 40"/>
            <p:cNvSpPr/>
            <p:nvPr/>
          </p:nvSpPr>
          <p:spPr>
            <a:xfrm>
              <a:off x="3759764" y="4082281"/>
              <a:ext cx="533351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Font typeface="Arial" panose="020B0604020202090204" pitchFamily="34" charset="0"/>
                <a:buNone/>
              </a:pPr>
              <a:r>
                <a:rPr lang="zh-CN" altLang="en-US" sz="2000" b="1" dirty="0">
                  <a:solidFill>
                    <a:srgbClr val="FFFEB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享双十一优惠 · 早买早发货 · 拒绝双十一爆仓</a:t>
              </a:r>
              <a:endParaRPr lang="zh-CN" altLang="en-US" sz="2000" b="1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095" name="任意多边形 3095"/>
          <p:cNvSpPr/>
          <p:nvPr/>
        </p:nvSpPr>
        <p:spPr>
          <a:xfrm>
            <a:off x="0" y="5365750"/>
            <a:ext cx="12192000" cy="731838"/>
          </a:xfrm>
          <a:custGeom>
            <a:avLst/>
            <a:gdLst/>
            <a:ahLst/>
            <a:cxnLst>
              <a:cxn ang="0">
                <a:pos x="0" y="259756"/>
              </a:cxn>
              <a:cxn ang="0">
                <a:pos x="62031191" y="0"/>
              </a:cxn>
              <a:cxn ang="0">
                <a:pos x="151451834" y="733428"/>
              </a:cxn>
              <a:cxn ang="0">
                <a:pos x="268765746" y="14979"/>
              </a:cxn>
              <a:cxn ang="0">
                <a:pos x="382478020" y="580630"/>
              </a:cxn>
              <a:cxn ang="0">
                <a:pos x="452658011" y="30558"/>
              </a:cxn>
              <a:cxn ang="0">
                <a:pos x="452658011" y="30558"/>
              </a:cxn>
            </a:cxnLst>
            <a:pathLst>
              <a:path w="6675120" h="731520">
                <a:moveTo>
                  <a:pt x="0" y="259080"/>
                </a:moveTo>
                <a:lnTo>
                  <a:pt x="914743" y="0"/>
                </a:lnTo>
                <a:lnTo>
                  <a:pt x="2233384" y="731520"/>
                </a:lnTo>
                <a:lnTo>
                  <a:pt x="3963353" y="14940"/>
                </a:lnTo>
                <a:lnTo>
                  <a:pt x="5640211" y="579120"/>
                </a:lnTo>
                <a:lnTo>
                  <a:pt x="6675120" y="30480"/>
                </a:lnTo>
              </a:path>
            </a:pathLst>
          </a:custGeom>
          <a:noFill/>
          <a:ln w="152400" cap="flat" cmpd="sng">
            <a:solidFill>
              <a:srgbClr val="FFFEB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pic>
        <p:nvPicPr>
          <p:cNvPr id="3096" name="图片 30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8913" y="1238250"/>
            <a:ext cx="1055687" cy="852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7" name="任意多边形 3095"/>
          <p:cNvSpPr/>
          <p:nvPr/>
        </p:nvSpPr>
        <p:spPr>
          <a:xfrm>
            <a:off x="0" y="5364163"/>
            <a:ext cx="12192000" cy="731837"/>
          </a:xfrm>
          <a:custGeom>
            <a:avLst/>
            <a:gdLst/>
            <a:ahLst/>
            <a:cxnLst>
              <a:cxn ang="0">
                <a:pos x="0" y="259753"/>
              </a:cxn>
              <a:cxn ang="0">
                <a:pos x="62031191" y="0"/>
              </a:cxn>
              <a:cxn ang="0">
                <a:pos x="151451834" y="733424"/>
              </a:cxn>
              <a:cxn ang="0">
                <a:pos x="268765746" y="14976"/>
              </a:cxn>
              <a:cxn ang="0">
                <a:pos x="382478020" y="580627"/>
              </a:cxn>
              <a:cxn ang="0">
                <a:pos x="452658011" y="30558"/>
              </a:cxn>
              <a:cxn ang="0">
                <a:pos x="452658011" y="30558"/>
              </a:cxn>
            </a:cxnLst>
            <a:pathLst>
              <a:path w="6675120" h="731520">
                <a:moveTo>
                  <a:pt x="0" y="259080"/>
                </a:moveTo>
                <a:lnTo>
                  <a:pt x="914743" y="0"/>
                </a:lnTo>
                <a:lnTo>
                  <a:pt x="2233384" y="731520"/>
                </a:lnTo>
                <a:lnTo>
                  <a:pt x="3963353" y="14940"/>
                </a:lnTo>
                <a:lnTo>
                  <a:pt x="5640211" y="579120"/>
                </a:lnTo>
                <a:lnTo>
                  <a:pt x="6675120" y="30480"/>
                </a:lnTo>
              </a:path>
            </a:pathLst>
          </a:custGeom>
          <a:noFill/>
          <a:ln w="12700" cap="flat" cmpd="sng">
            <a:solidFill>
              <a:srgbClr val="C56530">
                <a:alpha val="100000"/>
              </a:srgbClr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98" name="任意多边形 19"/>
          <p:cNvSpPr/>
          <p:nvPr/>
        </p:nvSpPr>
        <p:spPr>
          <a:xfrm>
            <a:off x="3159125" y="5018088"/>
            <a:ext cx="315913" cy="184150"/>
          </a:xfrm>
          <a:custGeom>
            <a:avLst/>
            <a:gdLst>
              <a:gd name="txL" fmla="*/ 0 w 314960"/>
              <a:gd name="txT" fmla="*/ 0 h 182880"/>
              <a:gd name="txR" fmla="*/ 314960 w 314960"/>
              <a:gd name="txB" fmla="*/ 182880 h 182880"/>
            </a:gdLst>
            <a:ahLst/>
            <a:cxnLst>
              <a:cxn ang="0">
                <a:pos x="0" y="191959"/>
              </a:cxn>
              <a:cxn ang="0">
                <a:pos x="321693" y="127971"/>
              </a:cxn>
              <a:cxn ang="0">
                <a:pos x="145280" y="0"/>
              </a:cxn>
              <a:cxn ang="0">
                <a:pos x="0" y="191959"/>
              </a:cxn>
            </a:cxnLst>
            <a:rect l="txL" t="txT" r="txR" b="txB"/>
            <a:pathLst>
              <a:path w="314960" h="182880">
                <a:moveTo>
                  <a:pt x="0" y="182880"/>
                </a:moveTo>
                <a:lnTo>
                  <a:pt x="314960" y="121920"/>
                </a:lnTo>
                <a:lnTo>
                  <a:pt x="14224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5179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099" name="任意多边形 25"/>
          <p:cNvSpPr/>
          <p:nvPr/>
        </p:nvSpPr>
        <p:spPr>
          <a:xfrm>
            <a:off x="9448800" y="6191250"/>
            <a:ext cx="346075" cy="192088"/>
          </a:xfrm>
          <a:custGeom>
            <a:avLst/>
            <a:gdLst>
              <a:gd name="txL" fmla="*/ 0 w 345440"/>
              <a:gd name="txT" fmla="*/ 0 h 193040"/>
              <a:gd name="txR" fmla="*/ 345440 w 345440"/>
              <a:gd name="txB" fmla="*/ 193040 h 193040"/>
            </a:gdLst>
            <a:ahLst/>
            <a:cxnLst>
              <a:cxn ang="0">
                <a:pos x="0" y="68701"/>
              </a:cxn>
              <a:cxn ang="0">
                <a:pos x="288162" y="186474"/>
              </a:cxn>
              <a:cxn ang="0">
                <a:pos x="349910" y="98144"/>
              </a:cxn>
              <a:cxn ang="0">
                <a:pos x="51457" y="0"/>
              </a:cxn>
              <a:cxn ang="0">
                <a:pos x="0" y="68701"/>
              </a:cxn>
            </a:cxnLst>
            <a:rect l="txL" t="txT" r="txR" b="txB"/>
            <a:pathLst>
              <a:path w="345440" h="193040">
                <a:moveTo>
                  <a:pt x="0" y="71120"/>
                </a:moveTo>
                <a:lnTo>
                  <a:pt x="284480" y="193040"/>
                </a:lnTo>
                <a:lnTo>
                  <a:pt x="345440" y="101600"/>
                </a:lnTo>
                <a:lnTo>
                  <a:pt x="50800" y="0"/>
                </a:lnTo>
                <a:lnTo>
                  <a:pt x="0" y="71120"/>
                </a:lnTo>
                <a:close/>
              </a:path>
            </a:pathLst>
          </a:custGeom>
          <a:solidFill>
            <a:srgbClr val="0F8ACD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100" name="任意多边形 26"/>
          <p:cNvSpPr/>
          <p:nvPr/>
        </p:nvSpPr>
        <p:spPr>
          <a:xfrm>
            <a:off x="5618163" y="6227763"/>
            <a:ext cx="163512" cy="173037"/>
          </a:xfrm>
          <a:custGeom>
            <a:avLst/>
            <a:gdLst>
              <a:gd name="txL" fmla="*/ 0 w 162560"/>
              <a:gd name="txT" fmla="*/ 0 h 172720"/>
              <a:gd name="txR" fmla="*/ 162560 w 162560"/>
              <a:gd name="txB" fmla="*/ 172720 h 172720"/>
            </a:gdLst>
            <a:ahLst/>
            <a:cxnLst>
              <a:cxn ang="0">
                <a:pos x="169342" y="92621"/>
              </a:cxn>
              <a:cxn ang="0">
                <a:pos x="116422" y="0"/>
              </a:cxn>
              <a:cxn ang="0">
                <a:pos x="0" y="72039"/>
              </a:cxn>
              <a:cxn ang="0">
                <a:pos x="84671" y="174952"/>
              </a:cxn>
              <a:cxn ang="0">
                <a:pos x="169342" y="92621"/>
              </a:cxn>
            </a:cxnLst>
            <a:rect l="txL" t="txT" r="txR" b="txB"/>
            <a:pathLst>
              <a:path w="162560" h="172720">
                <a:moveTo>
                  <a:pt x="162560" y="91440"/>
                </a:moveTo>
                <a:lnTo>
                  <a:pt x="111760" y="0"/>
                </a:lnTo>
                <a:lnTo>
                  <a:pt x="0" y="71120"/>
                </a:lnTo>
                <a:lnTo>
                  <a:pt x="81280" y="172720"/>
                </a:lnTo>
                <a:lnTo>
                  <a:pt x="162560" y="91440"/>
                </a:lnTo>
                <a:close/>
              </a:path>
            </a:pathLst>
          </a:custGeom>
          <a:solidFill>
            <a:srgbClr val="98154C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3101" name="椭圆 3094"/>
          <p:cNvSpPr/>
          <p:nvPr/>
        </p:nvSpPr>
        <p:spPr>
          <a:xfrm>
            <a:off x="1216025" y="4987925"/>
            <a:ext cx="828675" cy="830263"/>
          </a:xfrm>
          <a:prstGeom prst="ellipse">
            <a:avLst/>
          </a:prstGeom>
          <a:solidFill>
            <a:srgbClr val="5A0B66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3102" name="椭圆 88"/>
          <p:cNvSpPr/>
          <p:nvPr/>
        </p:nvSpPr>
        <p:spPr>
          <a:xfrm>
            <a:off x="3630613" y="5461000"/>
            <a:ext cx="933450" cy="933450"/>
          </a:xfrm>
          <a:prstGeom prst="ellipse">
            <a:avLst/>
          </a:prstGeom>
          <a:solidFill>
            <a:srgbClr val="E95179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3103" name="椭圆 89"/>
          <p:cNvSpPr/>
          <p:nvPr/>
        </p:nvSpPr>
        <p:spPr>
          <a:xfrm>
            <a:off x="6815138" y="4859338"/>
            <a:ext cx="954087" cy="954087"/>
          </a:xfrm>
          <a:prstGeom prst="ellipse">
            <a:avLst/>
          </a:prstGeom>
          <a:solidFill>
            <a:srgbClr val="E4202A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3104" name="椭圆 90"/>
          <p:cNvSpPr/>
          <p:nvPr/>
        </p:nvSpPr>
        <p:spPr>
          <a:xfrm>
            <a:off x="9625013" y="4903788"/>
            <a:ext cx="1374775" cy="1373187"/>
          </a:xfrm>
          <a:prstGeom prst="ellipse">
            <a:avLst/>
          </a:prstGeom>
          <a:solidFill>
            <a:srgbClr val="00A7CC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3105" name="文本框 3098"/>
          <p:cNvSpPr txBox="1"/>
          <p:nvPr/>
        </p:nvSpPr>
        <p:spPr>
          <a:xfrm>
            <a:off x="1309688" y="5067300"/>
            <a:ext cx="6413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全场包邮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106" name="文本框 95"/>
          <p:cNvSpPr txBox="1"/>
          <p:nvPr/>
        </p:nvSpPr>
        <p:spPr>
          <a:xfrm>
            <a:off x="3775075" y="5635625"/>
            <a:ext cx="6413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限量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107" name="文本框 3099"/>
          <p:cNvSpPr txBox="1"/>
          <p:nvPr/>
        </p:nvSpPr>
        <p:spPr>
          <a:xfrm>
            <a:off x="3775075" y="5897563"/>
            <a:ext cx="889000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sym typeface="Calibri" pitchFamily="34" charset="0"/>
              </a:rPr>
              <a:t>优惠卷</a:t>
            </a:r>
            <a:endParaRPr lang="zh-CN" altLang="en-US" sz="12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Calibri" pitchFamily="34" charset="0"/>
            </a:endParaRPr>
          </a:p>
        </p:txBody>
      </p:sp>
      <p:sp>
        <p:nvSpPr>
          <p:cNvPr id="3108" name="文本框 3100"/>
          <p:cNvSpPr txBox="1"/>
          <p:nvPr/>
        </p:nvSpPr>
        <p:spPr>
          <a:xfrm>
            <a:off x="6838950" y="5067300"/>
            <a:ext cx="11985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全场最低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二折起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109" name="文本框 98"/>
          <p:cNvSpPr txBox="1"/>
          <p:nvPr/>
        </p:nvSpPr>
        <p:spPr>
          <a:xfrm>
            <a:off x="9766300" y="5257800"/>
            <a:ext cx="1198563" cy="800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最高优惠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100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110" name="文本框 41"/>
          <p:cNvSpPr txBox="1"/>
          <p:nvPr/>
        </p:nvSpPr>
        <p:spPr>
          <a:xfrm>
            <a:off x="9766300" y="5502275"/>
            <a:ext cx="396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90204" pitchFamily="34" charset="0"/>
                <a:sym typeface="Calibri" pitchFamily="34" charset="0"/>
              </a:rPr>
              <a:t>¥</a:t>
            </a:r>
            <a:endParaRPr lang="zh-CN" altLang="en-US" sz="3200" dirty="0">
              <a:solidFill>
                <a:schemeClr val="bg1"/>
              </a:solidFill>
              <a:latin typeface="Arial" panose="020B0604020202090204" pitchFamily="34" charset="0"/>
              <a:sym typeface="Calibri" pitchFamily="34" charset="0"/>
            </a:endParaRPr>
          </a:p>
        </p:txBody>
      </p:sp>
      <p:pic>
        <p:nvPicPr>
          <p:cNvPr id="3111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638" y="1903413"/>
            <a:ext cx="1184275" cy="145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996"/>
          <p:cNvGrpSpPr/>
          <p:nvPr/>
        </p:nvGrpSpPr>
        <p:grpSpPr>
          <a:xfrm>
            <a:off x="0" y="1354032"/>
            <a:ext cx="6572706" cy="934694"/>
            <a:chOff x="0" y="0"/>
            <a:chExt cx="13145412" cy="1869386"/>
          </a:xfrm>
          <a:solidFill>
            <a:srgbClr val="FFC000"/>
          </a:solidFill>
        </p:grpSpPr>
        <p:sp>
          <p:nvSpPr>
            <p:cNvPr id="4" name="Shape 990"/>
            <p:cNvSpPr/>
            <p:nvPr/>
          </p:nvSpPr>
          <p:spPr>
            <a:xfrm>
              <a:off x="0" y="587350"/>
              <a:ext cx="11636020" cy="6946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  <p:sp>
          <p:nvSpPr>
            <p:cNvPr id="5" name="Shape 991"/>
            <p:cNvSpPr/>
            <p:nvPr/>
          </p:nvSpPr>
          <p:spPr>
            <a:xfrm>
              <a:off x="11276026" y="0"/>
              <a:ext cx="1869386" cy="18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10" name="Group 1003"/>
          <p:cNvGrpSpPr/>
          <p:nvPr/>
        </p:nvGrpSpPr>
        <p:grpSpPr>
          <a:xfrm>
            <a:off x="502" y="2596303"/>
            <a:ext cx="5891955" cy="934694"/>
            <a:chOff x="1003" y="0"/>
            <a:chExt cx="11783910" cy="1869386"/>
          </a:xfrm>
          <a:solidFill>
            <a:srgbClr val="E95179"/>
          </a:solidFill>
        </p:grpSpPr>
        <p:sp>
          <p:nvSpPr>
            <p:cNvPr id="11" name="Shape 997"/>
            <p:cNvSpPr/>
            <p:nvPr/>
          </p:nvSpPr>
          <p:spPr>
            <a:xfrm>
              <a:off x="1003" y="587350"/>
              <a:ext cx="10274519" cy="6946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  <p:sp>
          <p:nvSpPr>
            <p:cNvPr id="12" name="Shape 998"/>
            <p:cNvSpPr/>
            <p:nvPr/>
          </p:nvSpPr>
          <p:spPr>
            <a:xfrm>
              <a:off x="9915527" y="0"/>
              <a:ext cx="1869386" cy="18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</p:grpSp>
      <p:sp>
        <p:nvSpPr>
          <p:cNvPr id="13316" name="Shape 1004"/>
          <p:cNvSpPr/>
          <p:nvPr/>
        </p:nvSpPr>
        <p:spPr>
          <a:xfrm>
            <a:off x="0" y="4132263"/>
            <a:ext cx="4286250" cy="347662"/>
          </a:xfrm>
          <a:prstGeom prst="rect">
            <a:avLst/>
          </a:prstGeom>
          <a:solidFill>
            <a:srgbClr val="00A7CC"/>
          </a:solidFill>
          <a:ln w="12700">
            <a:noFill/>
          </a:ln>
        </p:spPr>
        <p:txBody>
          <a:bodyPr lIns="0" tIns="0" rIns="0" bIns="0" anchor="ctr"/>
          <a:p>
            <a:endParaRPr lang="zh-CN" altLang="zh-CN" sz="1600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13317" name="Shape 1005"/>
          <p:cNvSpPr/>
          <p:nvPr/>
        </p:nvSpPr>
        <p:spPr>
          <a:xfrm>
            <a:off x="4105275" y="3838575"/>
            <a:ext cx="935038" cy="935038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A7CC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grpSp>
        <p:nvGrpSpPr>
          <p:cNvPr id="24" name="Group 1017"/>
          <p:cNvGrpSpPr/>
          <p:nvPr/>
        </p:nvGrpSpPr>
        <p:grpSpPr>
          <a:xfrm>
            <a:off x="0" y="5046183"/>
            <a:ext cx="6350466" cy="934694"/>
            <a:chOff x="0" y="0"/>
            <a:chExt cx="12700931" cy="1869386"/>
          </a:xfrm>
          <a:solidFill>
            <a:srgbClr val="5A0B66"/>
          </a:solidFill>
        </p:grpSpPr>
        <p:sp>
          <p:nvSpPr>
            <p:cNvPr id="25" name="Shape 1011"/>
            <p:cNvSpPr/>
            <p:nvPr/>
          </p:nvSpPr>
          <p:spPr>
            <a:xfrm>
              <a:off x="0" y="587350"/>
              <a:ext cx="11191539" cy="69468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  <p:sp>
          <p:nvSpPr>
            <p:cNvPr id="26" name="Shape 1012"/>
            <p:cNvSpPr/>
            <p:nvPr/>
          </p:nvSpPr>
          <p:spPr>
            <a:xfrm>
              <a:off x="10831545" y="0"/>
              <a:ext cx="1869386" cy="18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</p:grpSp>
      <p:sp>
        <p:nvSpPr>
          <p:cNvPr id="13319" name="矩形 41"/>
          <p:cNvSpPr/>
          <p:nvPr/>
        </p:nvSpPr>
        <p:spPr>
          <a:xfrm>
            <a:off x="10725150" y="-4762"/>
            <a:ext cx="69850" cy="844550"/>
          </a:xfrm>
          <a:prstGeom prst="rect">
            <a:avLst/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10760075" y="-4762"/>
            <a:ext cx="0" cy="844550"/>
          </a:xfrm>
          <a:prstGeom prst="line">
            <a:avLst/>
          </a:prstGeom>
          <a:ln w="12700">
            <a:solidFill>
              <a:srgbClr val="C5653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321" name="椭圆 3094"/>
          <p:cNvSpPr/>
          <p:nvPr/>
        </p:nvSpPr>
        <p:spPr>
          <a:xfrm>
            <a:off x="10002838" y="804863"/>
            <a:ext cx="1484312" cy="1487487"/>
          </a:xfrm>
          <a:prstGeom prst="ellipse">
            <a:avLst/>
          </a:prstGeom>
          <a:solidFill>
            <a:srgbClr val="E95179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13322" name="文本框 95"/>
          <p:cNvSpPr txBox="1"/>
          <p:nvPr/>
        </p:nvSpPr>
        <p:spPr>
          <a:xfrm>
            <a:off x="10255250" y="1138238"/>
            <a:ext cx="118903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限量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3323" name="文本框 3099"/>
          <p:cNvSpPr txBox="1"/>
          <p:nvPr/>
        </p:nvSpPr>
        <p:spPr>
          <a:xfrm>
            <a:off x="10277475" y="1585913"/>
            <a:ext cx="12319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sym typeface="Calibri" pitchFamily="34" charset="0"/>
              </a:rPr>
              <a:t>优惠卷</a:t>
            </a:r>
            <a:endParaRPr lang="zh-CN" altLang="en-US" sz="20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Calibri" pitchFamily="34" charset="0"/>
            </a:endParaRPr>
          </a:p>
        </p:txBody>
      </p:sp>
      <p:sp>
        <p:nvSpPr>
          <p:cNvPr id="13324" name="文本框 56"/>
          <p:cNvSpPr txBox="1"/>
          <p:nvPr/>
        </p:nvSpPr>
        <p:spPr>
          <a:xfrm>
            <a:off x="6777038" y="1612900"/>
            <a:ext cx="24717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325" name="矩形 58"/>
          <p:cNvSpPr/>
          <p:nvPr/>
        </p:nvSpPr>
        <p:spPr>
          <a:xfrm>
            <a:off x="6754813" y="128905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</a:rPr>
              <a:t>文字标题</a:t>
            </a:r>
            <a:endParaRPr lang="zh-CN" altLang="en-US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3326" name="文本框 56"/>
          <p:cNvSpPr txBox="1"/>
          <p:nvPr/>
        </p:nvSpPr>
        <p:spPr>
          <a:xfrm>
            <a:off x="6065838" y="2913063"/>
            <a:ext cx="24717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327" name="矩形 58"/>
          <p:cNvSpPr/>
          <p:nvPr/>
        </p:nvSpPr>
        <p:spPr>
          <a:xfrm>
            <a:off x="6043613" y="25892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</a:rPr>
              <a:t>文字标题</a:t>
            </a:r>
            <a:endParaRPr lang="zh-CN" altLang="en-US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3328" name="矩形 58"/>
          <p:cNvSpPr/>
          <p:nvPr/>
        </p:nvSpPr>
        <p:spPr>
          <a:xfrm>
            <a:off x="5241925" y="382905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</a:rPr>
              <a:t>文字标题</a:t>
            </a:r>
            <a:endParaRPr lang="zh-CN" altLang="en-US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3329" name="文本框 56"/>
          <p:cNvSpPr txBox="1"/>
          <p:nvPr/>
        </p:nvSpPr>
        <p:spPr>
          <a:xfrm>
            <a:off x="6491288" y="5364163"/>
            <a:ext cx="24701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330" name="矩形 58"/>
          <p:cNvSpPr/>
          <p:nvPr/>
        </p:nvSpPr>
        <p:spPr>
          <a:xfrm>
            <a:off x="6469063" y="50403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</a:rPr>
              <a:t>文字标题</a:t>
            </a:r>
            <a:endParaRPr lang="zh-CN" altLang="en-US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3331" name="文本框 56"/>
          <p:cNvSpPr txBox="1"/>
          <p:nvPr/>
        </p:nvSpPr>
        <p:spPr>
          <a:xfrm>
            <a:off x="254000" y="1671638"/>
            <a:ext cx="5454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332" name="文本框 56"/>
          <p:cNvSpPr txBox="1"/>
          <p:nvPr/>
        </p:nvSpPr>
        <p:spPr>
          <a:xfrm>
            <a:off x="254000" y="2900363"/>
            <a:ext cx="5454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333" name="文本框 56"/>
          <p:cNvSpPr txBox="1"/>
          <p:nvPr/>
        </p:nvSpPr>
        <p:spPr>
          <a:xfrm>
            <a:off x="254000" y="4149725"/>
            <a:ext cx="5454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334" name="文本框 56"/>
          <p:cNvSpPr txBox="1"/>
          <p:nvPr/>
        </p:nvSpPr>
        <p:spPr>
          <a:xfrm>
            <a:off x="5276850" y="4130675"/>
            <a:ext cx="24701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335" name="文本框 56"/>
          <p:cNvSpPr txBox="1"/>
          <p:nvPr/>
        </p:nvSpPr>
        <p:spPr>
          <a:xfrm>
            <a:off x="254000" y="5348288"/>
            <a:ext cx="5454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336" name="文本框 52"/>
          <p:cNvSpPr txBox="1"/>
          <p:nvPr/>
        </p:nvSpPr>
        <p:spPr>
          <a:xfrm>
            <a:off x="5691188" y="1524000"/>
            <a:ext cx="11969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90204" pitchFamily="34" charset="0"/>
              </a:rPr>
              <a:t>20%</a:t>
            </a:r>
            <a:endParaRPr lang="zh-CN" altLang="en-US" sz="2800" dirty="0">
              <a:latin typeface="Arial" panose="020B0604020202090204" pitchFamily="34" charset="0"/>
            </a:endParaRPr>
          </a:p>
        </p:txBody>
      </p:sp>
      <p:sp>
        <p:nvSpPr>
          <p:cNvPr id="13337" name="文本框 53"/>
          <p:cNvSpPr txBox="1"/>
          <p:nvPr/>
        </p:nvSpPr>
        <p:spPr>
          <a:xfrm>
            <a:off x="5027613" y="2787650"/>
            <a:ext cx="11969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90204" pitchFamily="34" charset="0"/>
              </a:rPr>
              <a:t>30%</a:t>
            </a:r>
            <a:endParaRPr lang="zh-CN" altLang="en-US" sz="2800" dirty="0">
              <a:latin typeface="Arial" panose="020B0604020202090204" pitchFamily="34" charset="0"/>
            </a:endParaRPr>
          </a:p>
        </p:txBody>
      </p:sp>
      <p:sp>
        <p:nvSpPr>
          <p:cNvPr id="13338" name="文本框 54"/>
          <p:cNvSpPr txBox="1"/>
          <p:nvPr/>
        </p:nvSpPr>
        <p:spPr>
          <a:xfrm>
            <a:off x="4164013" y="4048125"/>
            <a:ext cx="11969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90204" pitchFamily="34" charset="0"/>
              </a:rPr>
              <a:t>20%</a:t>
            </a:r>
            <a:endParaRPr lang="zh-CN" altLang="en-US" sz="2800" dirty="0">
              <a:latin typeface="Arial" panose="020B0604020202090204" pitchFamily="34" charset="0"/>
            </a:endParaRPr>
          </a:p>
        </p:txBody>
      </p:sp>
      <p:sp>
        <p:nvSpPr>
          <p:cNvPr id="13339" name="文本框 55"/>
          <p:cNvSpPr txBox="1"/>
          <p:nvPr/>
        </p:nvSpPr>
        <p:spPr>
          <a:xfrm>
            <a:off x="5468938" y="5251450"/>
            <a:ext cx="11953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Arial" panose="020B0604020202090204" pitchFamily="34" charset="0"/>
              </a:rPr>
              <a:t>30%</a:t>
            </a:r>
            <a:endParaRPr lang="zh-CN" altLang="en-US" sz="2800" dirty="0">
              <a:solidFill>
                <a:schemeClr val="bg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그룹 4"/>
          <p:cNvGrpSpPr/>
          <p:nvPr/>
        </p:nvGrpSpPr>
        <p:grpSpPr>
          <a:xfrm flipV="1">
            <a:off x="4948238" y="4483100"/>
            <a:ext cx="2428875" cy="423863"/>
            <a:chOff x="5888591" y="3184340"/>
            <a:chExt cx="1761910" cy="306911"/>
          </a:xfrm>
        </p:grpSpPr>
        <p:cxnSp>
          <p:nvCxnSpPr>
            <p:cNvPr id="3" name="직선 연결선 9"/>
            <p:cNvCxnSpPr/>
            <p:nvPr/>
          </p:nvCxnSpPr>
          <p:spPr>
            <a:xfrm flipH="1">
              <a:off x="6288187" y="3184340"/>
              <a:ext cx="1362314" cy="0"/>
            </a:xfrm>
            <a:prstGeom prst="line">
              <a:avLst/>
            </a:prstGeom>
            <a:ln w="3175">
              <a:solidFill>
                <a:srgbClr val="FFFEB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10"/>
            <p:cNvCxnSpPr/>
            <p:nvPr/>
          </p:nvCxnSpPr>
          <p:spPr>
            <a:xfrm flipH="1">
              <a:off x="5888591" y="3184340"/>
              <a:ext cx="397293" cy="306911"/>
            </a:xfrm>
            <a:prstGeom prst="line">
              <a:avLst/>
            </a:prstGeom>
            <a:ln w="3175">
              <a:solidFill>
                <a:srgbClr val="FFFEB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39" name="그룹 30"/>
          <p:cNvGrpSpPr/>
          <p:nvPr/>
        </p:nvGrpSpPr>
        <p:grpSpPr>
          <a:xfrm>
            <a:off x="1955800" y="1963738"/>
            <a:ext cx="2428875" cy="423862"/>
            <a:chOff x="4802894" y="1991258"/>
            <a:chExt cx="1761910" cy="306911"/>
          </a:xfrm>
        </p:grpSpPr>
        <p:cxnSp>
          <p:nvCxnSpPr>
            <p:cNvPr id="7" name="직선 연결선 13"/>
            <p:cNvCxnSpPr/>
            <p:nvPr/>
          </p:nvCxnSpPr>
          <p:spPr>
            <a:xfrm flipH="1">
              <a:off x="5202491" y="1991258"/>
              <a:ext cx="1362313" cy="0"/>
            </a:xfrm>
            <a:prstGeom prst="line">
              <a:avLst/>
            </a:prstGeom>
            <a:ln w="3175">
              <a:solidFill>
                <a:srgbClr val="FFFEB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4"/>
            <p:cNvCxnSpPr/>
            <p:nvPr/>
          </p:nvCxnSpPr>
          <p:spPr>
            <a:xfrm flipH="1">
              <a:off x="4802894" y="1991258"/>
              <a:ext cx="397294" cy="306911"/>
            </a:xfrm>
            <a:prstGeom prst="line">
              <a:avLst/>
            </a:prstGeom>
            <a:ln w="3175">
              <a:solidFill>
                <a:srgbClr val="FFFEB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원호 17"/>
          <p:cNvSpPr/>
          <p:nvPr/>
        </p:nvSpPr>
        <p:spPr>
          <a:xfrm>
            <a:off x="1779588" y="1858963"/>
            <a:ext cx="3159125" cy="3159125"/>
          </a:xfrm>
          <a:prstGeom prst="arc">
            <a:avLst>
              <a:gd name="adj1" fmla="val 2445160"/>
              <a:gd name="adj2" fmla="val 8352287"/>
            </a:avLst>
          </a:prstGeom>
          <a:ln>
            <a:solidFill>
              <a:srgbClr val="FFFEB6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타원 23"/>
          <p:cNvSpPr/>
          <p:nvPr/>
        </p:nvSpPr>
        <p:spPr>
          <a:xfrm>
            <a:off x="941388" y="2376488"/>
            <a:ext cx="2125663" cy="2124075"/>
          </a:xfrm>
          <a:prstGeom prst="ellipse">
            <a:avLst/>
          </a:prstGeom>
          <a:solidFill>
            <a:srgbClr val="00A7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타원 33"/>
          <p:cNvSpPr/>
          <p:nvPr/>
        </p:nvSpPr>
        <p:spPr>
          <a:xfrm>
            <a:off x="3652838" y="2376488"/>
            <a:ext cx="2124075" cy="2124075"/>
          </a:xfrm>
          <a:prstGeom prst="ellipse">
            <a:avLst/>
          </a:prstGeom>
          <a:solidFill>
            <a:srgbClr val="FFFE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타원 36"/>
          <p:cNvSpPr/>
          <p:nvPr/>
        </p:nvSpPr>
        <p:spPr>
          <a:xfrm>
            <a:off x="6362700" y="2376488"/>
            <a:ext cx="2125663" cy="2124075"/>
          </a:xfrm>
          <a:prstGeom prst="ellipse">
            <a:avLst/>
          </a:prstGeom>
          <a:solidFill>
            <a:srgbClr val="5A0B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타원 38"/>
          <p:cNvSpPr/>
          <p:nvPr/>
        </p:nvSpPr>
        <p:spPr>
          <a:xfrm>
            <a:off x="9074150" y="2376488"/>
            <a:ext cx="2124075" cy="2124075"/>
          </a:xfrm>
          <a:prstGeom prst="ellipse">
            <a:avLst/>
          </a:prstGeom>
          <a:solidFill>
            <a:srgbClr val="FFFE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원호 40"/>
          <p:cNvSpPr/>
          <p:nvPr/>
        </p:nvSpPr>
        <p:spPr>
          <a:xfrm>
            <a:off x="4508500" y="1858963"/>
            <a:ext cx="3160713" cy="3159125"/>
          </a:xfrm>
          <a:prstGeom prst="arc">
            <a:avLst>
              <a:gd name="adj1" fmla="val 13308847"/>
              <a:gd name="adj2" fmla="val 19145256"/>
            </a:avLst>
          </a:prstGeom>
          <a:ln>
            <a:solidFill>
              <a:srgbClr val="FFFEB6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원호 41"/>
          <p:cNvSpPr/>
          <p:nvPr/>
        </p:nvSpPr>
        <p:spPr>
          <a:xfrm>
            <a:off x="7251700" y="1858963"/>
            <a:ext cx="3159125" cy="3159125"/>
          </a:xfrm>
          <a:prstGeom prst="arc">
            <a:avLst>
              <a:gd name="adj1" fmla="val 2445160"/>
              <a:gd name="adj2" fmla="val 8352287"/>
            </a:avLst>
          </a:prstGeom>
          <a:ln>
            <a:solidFill>
              <a:srgbClr val="FFFEB6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7" name="文本框 3072"/>
          <p:cNvSpPr txBox="1"/>
          <p:nvPr/>
        </p:nvSpPr>
        <p:spPr>
          <a:xfrm flipH="1">
            <a:off x="4519613" y="638175"/>
            <a:ext cx="31908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3600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pic>
        <p:nvPicPr>
          <p:cNvPr id="14348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9688" y="731838"/>
            <a:ext cx="2060575" cy="373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9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731838"/>
            <a:ext cx="2062162" cy="373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0" name="文本框 24"/>
          <p:cNvSpPr txBox="1"/>
          <p:nvPr/>
        </p:nvSpPr>
        <p:spPr>
          <a:xfrm>
            <a:off x="947738" y="5492750"/>
            <a:ext cx="10410825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，输入段落文字，输入段落文字，段落文字段落文字输入段落文字，输入段落文字，输入段落文字，输入段落文字，输入段落文字，段落文字段落文字，输入段落文字，输入段落文字，输入段落文字，输入段落文字，输入段落文字，段落文字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351" name="文本框 3072"/>
          <p:cNvSpPr txBox="1"/>
          <p:nvPr/>
        </p:nvSpPr>
        <p:spPr>
          <a:xfrm flipH="1">
            <a:off x="2506663" y="1565275"/>
            <a:ext cx="19764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4352" name="文本框 3072"/>
          <p:cNvSpPr txBox="1"/>
          <p:nvPr/>
        </p:nvSpPr>
        <p:spPr>
          <a:xfrm flipH="1">
            <a:off x="5983288" y="4911725"/>
            <a:ext cx="15192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4353" name="矩形 31"/>
          <p:cNvSpPr/>
          <p:nvPr/>
        </p:nvSpPr>
        <p:spPr>
          <a:xfrm>
            <a:off x="1204913" y="2746375"/>
            <a:ext cx="163195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x-none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每一个图表，都为您将文字图形化做着准备，但并不是每一个图表都有用</a:t>
            </a:r>
            <a:endParaRPr lang="en-US" altLang="x-none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54" name="矩形 31"/>
          <p:cNvSpPr/>
          <p:nvPr/>
        </p:nvSpPr>
        <p:spPr>
          <a:xfrm>
            <a:off x="3900488" y="2746375"/>
            <a:ext cx="1630362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x-none" sz="1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每一个图表，都为您将文字图形化做着准备，但并不是每一个图表都有用</a:t>
            </a:r>
            <a:endParaRPr lang="en-US" altLang="x-none" sz="14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55" name="矩形 31"/>
          <p:cNvSpPr/>
          <p:nvPr/>
        </p:nvSpPr>
        <p:spPr>
          <a:xfrm>
            <a:off x="9320213" y="2746375"/>
            <a:ext cx="1630362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x-none" sz="1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每一个图表，都为您将文字图形化做着准备，但并不是每一个图表都有用</a:t>
            </a:r>
            <a:endParaRPr lang="en-US" altLang="x-none" sz="14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56" name="矩形 31"/>
          <p:cNvSpPr/>
          <p:nvPr/>
        </p:nvSpPr>
        <p:spPr>
          <a:xfrm>
            <a:off x="6610350" y="2746375"/>
            <a:ext cx="1630363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x-none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每一个图表，都为您将文字图形化做着准备，但并不是每一个图表都有用</a:t>
            </a:r>
            <a:endParaRPr lang="en-US" altLang="x-none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8" y="-11112"/>
            <a:ext cx="12247562" cy="38750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3" name="组合 5"/>
          <p:cNvGrpSpPr/>
          <p:nvPr/>
        </p:nvGrpSpPr>
        <p:grpSpPr>
          <a:xfrm>
            <a:off x="885825" y="5427663"/>
            <a:ext cx="10466388" cy="754062"/>
            <a:chOff x="886075" y="1179252"/>
            <a:chExt cx="10465422" cy="754380"/>
          </a:xfrm>
        </p:grpSpPr>
        <p:sp>
          <p:nvSpPr>
            <p:cNvPr id="15370" name="圆角矩形 6"/>
            <p:cNvSpPr/>
            <p:nvPr/>
          </p:nvSpPr>
          <p:spPr>
            <a:xfrm>
              <a:off x="938264" y="1179252"/>
              <a:ext cx="1955321" cy="7543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61549">
                    <a:alpha val="100000"/>
                  </a:srgbClr>
                </a:gs>
                <a:gs pos="39000">
                  <a:srgbClr val="C61549">
                    <a:alpha val="100000"/>
                  </a:srgbClr>
                </a:gs>
                <a:gs pos="82001">
                  <a:srgbClr val="F62468">
                    <a:alpha val="100000"/>
                  </a:srgbClr>
                </a:gs>
                <a:gs pos="100000">
                  <a:srgbClr val="F22366">
                    <a:alpha val="100000"/>
                  </a:srgb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5371" name="任意多边形 7"/>
            <p:cNvSpPr/>
            <p:nvPr/>
          </p:nvSpPr>
          <p:spPr>
            <a:xfrm>
              <a:off x="948187" y="1179252"/>
              <a:ext cx="222577" cy="215322"/>
            </a:xfrm>
            <a:custGeom>
              <a:avLst/>
              <a:gdLst/>
              <a:ahLst/>
              <a:cxnLst>
                <a:cxn ang="0">
                  <a:pos x="125733" y="0"/>
                </a:cxn>
                <a:cxn ang="0">
                  <a:pos x="222577" y="0"/>
                </a:cxn>
                <a:cxn ang="0">
                  <a:pos x="0" y="215322"/>
                </a:cxn>
                <a:cxn ang="0">
                  <a:pos x="0" y="125733"/>
                </a:cxn>
                <a:cxn ang="0">
                  <a:pos x="125733" y="0"/>
                </a:cxn>
              </a:cxnLst>
              <a:pathLst>
                <a:path w="222577" h="215322">
                  <a:moveTo>
                    <a:pt x="125733" y="0"/>
                  </a:moveTo>
                  <a:lnTo>
                    <a:pt x="222577" y="0"/>
                  </a:lnTo>
                  <a:lnTo>
                    <a:pt x="0" y="215322"/>
                  </a:lnTo>
                  <a:lnTo>
                    <a:pt x="0" y="125733"/>
                  </a:lnTo>
                  <a:cubicBezTo>
                    <a:pt x="0" y="56293"/>
                    <a:pt x="56293" y="0"/>
                    <a:pt x="125733" y="0"/>
                  </a:cubicBezTo>
                  <a:close/>
                </a:path>
              </a:pathLst>
            </a:custGeom>
            <a:solidFill>
              <a:srgbClr val="FBE77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5372" name="圆角矩形 8"/>
            <p:cNvSpPr/>
            <p:nvPr/>
          </p:nvSpPr>
          <p:spPr>
            <a:xfrm>
              <a:off x="1554768" y="1240710"/>
              <a:ext cx="1270237" cy="6195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5373" name="任意多边形 9"/>
            <p:cNvSpPr/>
            <p:nvPr/>
          </p:nvSpPr>
          <p:spPr>
            <a:xfrm>
              <a:off x="1637436" y="1421683"/>
              <a:ext cx="1104900" cy="284759"/>
            </a:xfrm>
            <a:custGeom>
              <a:avLst/>
              <a:gdLst/>
              <a:ahLst/>
              <a:cxnLst>
                <a:cxn ang="0">
                  <a:pos x="60960" y="136146"/>
                </a:cxn>
                <a:cxn ang="0">
                  <a:pos x="0" y="0"/>
                </a:cxn>
                <a:cxn ang="0">
                  <a:pos x="1104900" y="0"/>
                </a:cxn>
                <a:cxn ang="0">
                  <a:pos x="1028700" y="152164"/>
                </a:cxn>
                <a:cxn ang="0">
                  <a:pos x="1104900" y="296319"/>
                </a:cxn>
                <a:cxn ang="0">
                  <a:pos x="15240" y="296319"/>
                </a:cxn>
                <a:cxn ang="0">
                  <a:pos x="60960" y="136146"/>
                </a:cxn>
              </a:cxnLst>
              <a:pathLst>
                <a:path w="1104900" h="281940">
                  <a:moveTo>
                    <a:pt x="60960" y="129540"/>
                  </a:moveTo>
                  <a:lnTo>
                    <a:pt x="0" y="0"/>
                  </a:lnTo>
                  <a:lnTo>
                    <a:pt x="1104900" y="0"/>
                  </a:lnTo>
                  <a:lnTo>
                    <a:pt x="1028700" y="144780"/>
                  </a:lnTo>
                  <a:lnTo>
                    <a:pt x="1104900" y="281940"/>
                  </a:lnTo>
                  <a:lnTo>
                    <a:pt x="15240" y="281940"/>
                  </a:lnTo>
                  <a:lnTo>
                    <a:pt x="60960" y="129540"/>
                  </a:lnTo>
                  <a:close/>
                </a:path>
              </a:pathLst>
            </a:custGeom>
            <a:solidFill>
              <a:srgbClr val="C9164B">
                <a:alpha val="100000"/>
              </a:srgbClr>
            </a:solidFill>
            <a:ln w="9525" cap="flat" cmpd="sng">
              <a:solidFill>
                <a:srgbClr val="C9164B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5374" name="文本框 10"/>
            <p:cNvSpPr txBox="1"/>
            <p:nvPr/>
          </p:nvSpPr>
          <p:spPr>
            <a:xfrm>
              <a:off x="990312" y="1240710"/>
              <a:ext cx="60198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dirty="0">
                  <a:solidFill>
                    <a:srgbClr val="FFFEB6"/>
                  </a:solidFill>
                  <a:latin typeface="方正粗谭黑简体" pitchFamily="2" charset="-122"/>
                  <a:ea typeface="方正粗谭黑简体" pitchFamily="2" charset="-122"/>
                </a:rPr>
                <a:t>5</a:t>
              </a:r>
              <a:r>
                <a:rPr lang="zh-CN" altLang="en-US" sz="1400" dirty="0">
                  <a:solidFill>
                    <a:srgbClr val="FFFEB6"/>
                  </a:solidFill>
                  <a:latin typeface="微软雅黑" pitchFamily="34" charset="-122"/>
                  <a:ea typeface="微软雅黑" pitchFamily="34" charset="-122"/>
                </a:rPr>
                <a:t>元</a:t>
              </a:r>
              <a:endParaRPr lang="zh-CN" altLang="en-US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5" name="文本框 11"/>
            <p:cNvSpPr txBox="1"/>
            <p:nvPr/>
          </p:nvSpPr>
          <p:spPr>
            <a:xfrm>
              <a:off x="886075" y="1641168"/>
              <a:ext cx="8458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限双</a:t>
              </a:r>
              <a:r>
                <a:rPr lang="en-US" altLang="zh-CN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11</a:t>
              </a:r>
              <a:r>
                <a:rPr lang="zh-CN" altLang="en-US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使用</a:t>
              </a:r>
              <a:endParaRPr lang="zh-CN" altLang="en-US" sz="900" dirty="0">
                <a:solidFill>
                  <a:srgbClr val="FFFEB6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5376" name="文本框 12"/>
            <p:cNvSpPr txBox="1"/>
            <p:nvPr/>
          </p:nvSpPr>
          <p:spPr>
            <a:xfrm>
              <a:off x="1768127" y="1197286"/>
              <a:ext cx="98829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100" dirty="0">
                  <a:solidFill>
                    <a:srgbClr val="C9164B"/>
                  </a:solidFill>
                  <a:latin typeface="黑体" pitchFamily="49" charset="-122"/>
                  <a:ea typeface="黑体" pitchFamily="49" charset="-122"/>
                </a:rPr>
                <a:t>无门槛使用</a:t>
              </a:r>
              <a:endParaRPr lang="zh-CN" altLang="en-US" sz="1100" dirty="0">
                <a:solidFill>
                  <a:srgbClr val="C9164B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77" name="文本框 13"/>
            <p:cNvSpPr txBox="1"/>
            <p:nvPr/>
          </p:nvSpPr>
          <p:spPr>
            <a:xfrm>
              <a:off x="1559796" y="1660313"/>
              <a:ext cx="1409701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限量发行 立即领取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78" name="文本框 14"/>
            <p:cNvSpPr txBox="1"/>
            <p:nvPr/>
          </p:nvSpPr>
          <p:spPr>
            <a:xfrm>
              <a:off x="1767039" y="1371572"/>
              <a:ext cx="8763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优惠劵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79" name="圆角矩形 15"/>
            <p:cNvSpPr/>
            <p:nvPr/>
          </p:nvSpPr>
          <p:spPr>
            <a:xfrm>
              <a:off x="3732264" y="1179252"/>
              <a:ext cx="1955321" cy="7543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61549">
                    <a:alpha val="100000"/>
                  </a:srgbClr>
                </a:gs>
                <a:gs pos="39000">
                  <a:srgbClr val="C61549">
                    <a:alpha val="100000"/>
                  </a:srgbClr>
                </a:gs>
                <a:gs pos="82001">
                  <a:srgbClr val="F62468">
                    <a:alpha val="100000"/>
                  </a:srgbClr>
                </a:gs>
                <a:gs pos="100000">
                  <a:srgbClr val="F22366">
                    <a:alpha val="100000"/>
                  </a:srgb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5380" name="任意多边形 16"/>
            <p:cNvSpPr/>
            <p:nvPr/>
          </p:nvSpPr>
          <p:spPr>
            <a:xfrm>
              <a:off x="3742187" y="1179252"/>
              <a:ext cx="222577" cy="215322"/>
            </a:xfrm>
            <a:custGeom>
              <a:avLst/>
              <a:gdLst/>
              <a:ahLst/>
              <a:cxnLst>
                <a:cxn ang="0">
                  <a:pos x="125733" y="0"/>
                </a:cxn>
                <a:cxn ang="0">
                  <a:pos x="222577" y="0"/>
                </a:cxn>
                <a:cxn ang="0">
                  <a:pos x="0" y="215322"/>
                </a:cxn>
                <a:cxn ang="0">
                  <a:pos x="0" y="125733"/>
                </a:cxn>
                <a:cxn ang="0">
                  <a:pos x="125733" y="0"/>
                </a:cxn>
              </a:cxnLst>
              <a:pathLst>
                <a:path w="222577" h="215322">
                  <a:moveTo>
                    <a:pt x="125733" y="0"/>
                  </a:moveTo>
                  <a:lnTo>
                    <a:pt x="222577" y="0"/>
                  </a:lnTo>
                  <a:lnTo>
                    <a:pt x="0" y="215322"/>
                  </a:lnTo>
                  <a:lnTo>
                    <a:pt x="0" y="125733"/>
                  </a:lnTo>
                  <a:cubicBezTo>
                    <a:pt x="0" y="56293"/>
                    <a:pt x="56293" y="0"/>
                    <a:pt x="125733" y="0"/>
                  </a:cubicBezTo>
                  <a:close/>
                </a:path>
              </a:pathLst>
            </a:custGeom>
            <a:solidFill>
              <a:srgbClr val="FBE77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5381" name="圆角矩形 17"/>
            <p:cNvSpPr/>
            <p:nvPr/>
          </p:nvSpPr>
          <p:spPr>
            <a:xfrm>
              <a:off x="4348768" y="1240710"/>
              <a:ext cx="1270237" cy="6195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5382" name="任意多边形 18"/>
            <p:cNvSpPr/>
            <p:nvPr/>
          </p:nvSpPr>
          <p:spPr>
            <a:xfrm>
              <a:off x="4431436" y="1421683"/>
              <a:ext cx="1104900" cy="284759"/>
            </a:xfrm>
            <a:custGeom>
              <a:avLst/>
              <a:gdLst/>
              <a:ahLst/>
              <a:cxnLst>
                <a:cxn ang="0">
                  <a:pos x="60960" y="136146"/>
                </a:cxn>
                <a:cxn ang="0">
                  <a:pos x="0" y="0"/>
                </a:cxn>
                <a:cxn ang="0">
                  <a:pos x="1104900" y="0"/>
                </a:cxn>
                <a:cxn ang="0">
                  <a:pos x="1028700" y="152164"/>
                </a:cxn>
                <a:cxn ang="0">
                  <a:pos x="1104900" y="296319"/>
                </a:cxn>
                <a:cxn ang="0">
                  <a:pos x="15240" y="296319"/>
                </a:cxn>
                <a:cxn ang="0">
                  <a:pos x="60960" y="136146"/>
                </a:cxn>
              </a:cxnLst>
              <a:pathLst>
                <a:path w="1104900" h="281940">
                  <a:moveTo>
                    <a:pt x="60960" y="129540"/>
                  </a:moveTo>
                  <a:lnTo>
                    <a:pt x="0" y="0"/>
                  </a:lnTo>
                  <a:lnTo>
                    <a:pt x="1104900" y="0"/>
                  </a:lnTo>
                  <a:lnTo>
                    <a:pt x="1028700" y="144780"/>
                  </a:lnTo>
                  <a:lnTo>
                    <a:pt x="1104900" y="281940"/>
                  </a:lnTo>
                  <a:lnTo>
                    <a:pt x="15240" y="281940"/>
                  </a:lnTo>
                  <a:lnTo>
                    <a:pt x="60960" y="129540"/>
                  </a:lnTo>
                  <a:close/>
                </a:path>
              </a:pathLst>
            </a:custGeom>
            <a:solidFill>
              <a:srgbClr val="C9164B">
                <a:alpha val="100000"/>
              </a:srgbClr>
            </a:solidFill>
            <a:ln w="9525" cap="flat" cmpd="sng">
              <a:solidFill>
                <a:srgbClr val="C9164B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5383" name="文本框 19"/>
            <p:cNvSpPr txBox="1"/>
            <p:nvPr/>
          </p:nvSpPr>
          <p:spPr>
            <a:xfrm>
              <a:off x="3662391" y="1240710"/>
              <a:ext cx="76263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dirty="0">
                  <a:solidFill>
                    <a:srgbClr val="FFFEB6"/>
                  </a:solidFill>
                  <a:latin typeface="方正粗谭黑简体" pitchFamily="2" charset="-122"/>
                  <a:ea typeface="方正粗谭黑简体" pitchFamily="2" charset="-122"/>
                </a:rPr>
                <a:t>10</a:t>
              </a:r>
              <a:r>
                <a:rPr lang="zh-CN" altLang="en-US" sz="1400" dirty="0">
                  <a:solidFill>
                    <a:srgbClr val="FFFEB6"/>
                  </a:solidFill>
                  <a:latin typeface="微软雅黑" pitchFamily="34" charset="-122"/>
                  <a:ea typeface="微软雅黑" pitchFamily="34" charset="-122"/>
                </a:rPr>
                <a:t>元</a:t>
              </a:r>
              <a:endParaRPr lang="zh-CN" altLang="en-US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84" name="文本框 20"/>
            <p:cNvSpPr txBox="1"/>
            <p:nvPr/>
          </p:nvSpPr>
          <p:spPr>
            <a:xfrm>
              <a:off x="3680075" y="1641168"/>
              <a:ext cx="8458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限双</a:t>
              </a:r>
              <a:r>
                <a:rPr lang="en-US" altLang="zh-CN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11</a:t>
              </a:r>
              <a:r>
                <a:rPr lang="zh-CN" altLang="en-US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使用</a:t>
              </a:r>
              <a:endParaRPr lang="zh-CN" altLang="en-US" sz="900" dirty="0">
                <a:solidFill>
                  <a:srgbClr val="FFFEB6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5385" name="文本框 21"/>
            <p:cNvSpPr txBox="1"/>
            <p:nvPr/>
          </p:nvSpPr>
          <p:spPr>
            <a:xfrm>
              <a:off x="4562127" y="1197286"/>
              <a:ext cx="98829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100" dirty="0">
                  <a:solidFill>
                    <a:srgbClr val="C9164B"/>
                  </a:solidFill>
                  <a:latin typeface="黑体" pitchFamily="49" charset="-122"/>
                  <a:ea typeface="黑体" pitchFamily="49" charset="-122"/>
                </a:rPr>
                <a:t>无门槛使用</a:t>
              </a:r>
              <a:endParaRPr lang="zh-CN" altLang="en-US" sz="1100" dirty="0">
                <a:solidFill>
                  <a:srgbClr val="C9164B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86" name="文本框 22"/>
            <p:cNvSpPr txBox="1"/>
            <p:nvPr/>
          </p:nvSpPr>
          <p:spPr>
            <a:xfrm>
              <a:off x="4353796" y="1660313"/>
              <a:ext cx="1409701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限量发行 立即领取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87" name="文本框 23"/>
            <p:cNvSpPr txBox="1"/>
            <p:nvPr/>
          </p:nvSpPr>
          <p:spPr>
            <a:xfrm>
              <a:off x="4561039" y="1371572"/>
              <a:ext cx="8763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优惠劵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88" name="圆角矩形 24"/>
            <p:cNvSpPr/>
            <p:nvPr/>
          </p:nvSpPr>
          <p:spPr>
            <a:xfrm>
              <a:off x="6526264" y="1179252"/>
              <a:ext cx="1955321" cy="7543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61549">
                    <a:alpha val="100000"/>
                  </a:srgbClr>
                </a:gs>
                <a:gs pos="39000">
                  <a:srgbClr val="C61549">
                    <a:alpha val="100000"/>
                  </a:srgbClr>
                </a:gs>
                <a:gs pos="82001">
                  <a:srgbClr val="F62468">
                    <a:alpha val="100000"/>
                  </a:srgbClr>
                </a:gs>
                <a:gs pos="100000">
                  <a:srgbClr val="F22366">
                    <a:alpha val="100000"/>
                  </a:srgb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5389" name="任意多边形 25"/>
            <p:cNvSpPr/>
            <p:nvPr/>
          </p:nvSpPr>
          <p:spPr>
            <a:xfrm>
              <a:off x="6536187" y="1179252"/>
              <a:ext cx="222577" cy="215322"/>
            </a:xfrm>
            <a:custGeom>
              <a:avLst/>
              <a:gdLst/>
              <a:ahLst/>
              <a:cxnLst>
                <a:cxn ang="0">
                  <a:pos x="125733" y="0"/>
                </a:cxn>
                <a:cxn ang="0">
                  <a:pos x="222577" y="0"/>
                </a:cxn>
                <a:cxn ang="0">
                  <a:pos x="0" y="215322"/>
                </a:cxn>
                <a:cxn ang="0">
                  <a:pos x="0" y="125733"/>
                </a:cxn>
                <a:cxn ang="0">
                  <a:pos x="125733" y="0"/>
                </a:cxn>
              </a:cxnLst>
              <a:pathLst>
                <a:path w="222577" h="215322">
                  <a:moveTo>
                    <a:pt x="125733" y="0"/>
                  </a:moveTo>
                  <a:lnTo>
                    <a:pt x="222577" y="0"/>
                  </a:lnTo>
                  <a:lnTo>
                    <a:pt x="0" y="215322"/>
                  </a:lnTo>
                  <a:lnTo>
                    <a:pt x="0" y="125733"/>
                  </a:lnTo>
                  <a:cubicBezTo>
                    <a:pt x="0" y="56293"/>
                    <a:pt x="56293" y="0"/>
                    <a:pt x="125733" y="0"/>
                  </a:cubicBezTo>
                  <a:close/>
                </a:path>
              </a:pathLst>
            </a:custGeom>
            <a:solidFill>
              <a:srgbClr val="FBE77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5390" name="圆角矩形 26"/>
            <p:cNvSpPr/>
            <p:nvPr/>
          </p:nvSpPr>
          <p:spPr>
            <a:xfrm>
              <a:off x="7142768" y="1240710"/>
              <a:ext cx="1270237" cy="6195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5391" name="任意多边形 27"/>
            <p:cNvSpPr/>
            <p:nvPr/>
          </p:nvSpPr>
          <p:spPr>
            <a:xfrm>
              <a:off x="7225436" y="1421683"/>
              <a:ext cx="1104900" cy="284759"/>
            </a:xfrm>
            <a:custGeom>
              <a:avLst/>
              <a:gdLst/>
              <a:ahLst/>
              <a:cxnLst>
                <a:cxn ang="0">
                  <a:pos x="60960" y="136146"/>
                </a:cxn>
                <a:cxn ang="0">
                  <a:pos x="0" y="0"/>
                </a:cxn>
                <a:cxn ang="0">
                  <a:pos x="1104900" y="0"/>
                </a:cxn>
                <a:cxn ang="0">
                  <a:pos x="1028700" y="152164"/>
                </a:cxn>
                <a:cxn ang="0">
                  <a:pos x="1104900" y="296319"/>
                </a:cxn>
                <a:cxn ang="0">
                  <a:pos x="15240" y="296319"/>
                </a:cxn>
                <a:cxn ang="0">
                  <a:pos x="60960" y="136146"/>
                </a:cxn>
              </a:cxnLst>
              <a:pathLst>
                <a:path w="1104900" h="281940">
                  <a:moveTo>
                    <a:pt x="60960" y="129540"/>
                  </a:moveTo>
                  <a:lnTo>
                    <a:pt x="0" y="0"/>
                  </a:lnTo>
                  <a:lnTo>
                    <a:pt x="1104900" y="0"/>
                  </a:lnTo>
                  <a:lnTo>
                    <a:pt x="1028700" y="144780"/>
                  </a:lnTo>
                  <a:lnTo>
                    <a:pt x="1104900" y="281940"/>
                  </a:lnTo>
                  <a:lnTo>
                    <a:pt x="15240" y="281940"/>
                  </a:lnTo>
                  <a:lnTo>
                    <a:pt x="60960" y="129540"/>
                  </a:lnTo>
                  <a:close/>
                </a:path>
              </a:pathLst>
            </a:custGeom>
            <a:solidFill>
              <a:srgbClr val="C9164B">
                <a:alpha val="100000"/>
              </a:srgbClr>
            </a:solidFill>
            <a:ln w="9525" cap="flat" cmpd="sng">
              <a:solidFill>
                <a:srgbClr val="C9164B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5392" name="文本框 28"/>
            <p:cNvSpPr txBox="1"/>
            <p:nvPr/>
          </p:nvSpPr>
          <p:spPr>
            <a:xfrm>
              <a:off x="6464011" y="1248330"/>
              <a:ext cx="76263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dirty="0">
                  <a:solidFill>
                    <a:srgbClr val="FFFEB6"/>
                  </a:solidFill>
                  <a:latin typeface="方正粗谭黑简体" pitchFamily="2" charset="-122"/>
                  <a:ea typeface="方正粗谭黑简体" pitchFamily="2" charset="-122"/>
                </a:rPr>
                <a:t>50</a:t>
              </a:r>
              <a:r>
                <a:rPr lang="zh-CN" altLang="en-US" sz="1400" dirty="0">
                  <a:solidFill>
                    <a:srgbClr val="FFFEB6"/>
                  </a:solidFill>
                  <a:latin typeface="微软雅黑" pitchFamily="34" charset="-122"/>
                  <a:ea typeface="微软雅黑" pitchFamily="34" charset="-122"/>
                </a:rPr>
                <a:t>元</a:t>
              </a:r>
              <a:endParaRPr lang="zh-CN" altLang="en-US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93" name="文本框 29"/>
            <p:cNvSpPr txBox="1"/>
            <p:nvPr/>
          </p:nvSpPr>
          <p:spPr>
            <a:xfrm>
              <a:off x="6474075" y="1641168"/>
              <a:ext cx="8458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限双</a:t>
              </a:r>
              <a:r>
                <a:rPr lang="en-US" altLang="zh-CN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11</a:t>
              </a:r>
              <a:r>
                <a:rPr lang="zh-CN" altLang="en-US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使用</a:t>
              </a:r>
              <a:endParaRPr lang="zh-CN" altLang="en-US" sz="900" dirty="0">
                <a:solidFill>
                  <a:srgbClr val="FFFEB6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5394" name="文本框 30"/>
            <p:cNvSpPr txBox="1"/>
            <p:nvPr/>
          </p:nvSpPr>
          <p:spPr>
            <a:xfrm>
              <a:off x="7356127" y="1197286"/>
              <a:ext cx="98829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100" dirty="0">
                  <a:solidFill>
                    <a:srgbClr val="C9164B"/>
                  </a:solidFill>
                  <a:latin typeface="黑体" pitchFamily="49" charset="-122"/>
                  <a:ea typeface="黑体" pitchFamily="49" charset="-122"/>
                </a:rPr>
                <a:t>无门槛使用</a:t>
              </a:r>
              <a:endParaRPr lang="zh-CN" altLang="en-US" sz="1100" dirty="0">
                <a:solidFill>
                  <a:srgbClr val="C9164B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95" name="文本框 31"/>
            <p:cNvSpPr txBox="1"/>
            <p:nvPr/>
          </p:nvSpPr>
          <p:spPr>
            <a:xfrm>
              <a:off x="7147796" y="1660313"/>
              <a:ext cx="1409701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限量发行 立即领取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96" name="文本框 32"/>
            <p:cNvSpPr txBox="1"/>
            <p:nvPr/>
          </p:nvSpPr>
          <p:spPr>
            <a:xfrm>
              <a:off x="7355039" y="1371572"/>
              <a:ext cx="8763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优惠劵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97" name="圆角矩形 33"/>
            <p:cNvSpPr/>
            <p:nvPr/>
          </p:nvSpPr>
          <p:spPr>
            <a:xfrm>
              <a:off x="9320264" y="1179252"/>
              <a:ext cx="1955321" cy="7543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61549">
                    <a:alpha val="100000"/>
                  </a:srgbClr>
                </a:gs>
                <a:gs pos="39000">
                  <a:srgbClr val="C61549">
                    <a:alpha val="100000"/>
                  </a:srgbClr>
                </a:gs>
                <a:gs pos="82001">
                  <a:srgbClr val="F62468">
                    <a:alpha val="100000"/>
                  </a:srgbClr>
                </a:gs>
                <a:gs pos="100000">
                  <a:srgbClr val="F22366">
                    <a:alpha val="100000"/>
                  </a:srgb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5398" name="任意多边形 34"/>
            <p:cNvSpPr/>
            <p:nvPr/>
          </p:nvSpPr>
          <p:spPr>
            <a:xfrm>
              <a:off x="9330187" y="1179252"/>
              <a:ext cx="222577" cy="215322"/>
            </a:xfrm>
            <a:custGeom>
              <a:avLst/>
              <a:gdLst/>
              <a:ahLst/>
              <a:cxnLst>
                <a:cxn ang="0">
                  <a:pos x="125733" y="0"/>
                </a:cxn>
                <a:cxn ang="0">
                  <a:pos x="222577" y="0"/>
                </a:cxn>
                <a:cxn ang="0">
                  <a:pos x="0" y="215322"/>
                </a:cxn>
                <a:cxn ang="0">
                  <a:pos x="0" y="125733"/>
                </a:cxn>
                <a:cxn ang="0">
                  <a:pos x="125733" y="0"/>
                </a:cxn>
              </a:cxnLst>
              <a:pathLst>
                <a:path w="222577" h="215322">
                  <a:moveTo>
                    <a:pt x="125733" y="0"/>
                  </a:moveTo>
                  <a:lnTo>
                    <a:pt x="222577" y="0"/>
                  </a:lnTo>
                  <a:lnTo>
                    <a:pt x="0" y="215322"/>
                  </a:lnTo>
                  <a:lnTo>
                    <a:pt x="0" y="125733"/>
                  </a:lnTo>
                  <a:cubicBezTo>
                    <a:pt x="0" y="56293"/>
                    <a:pt x="56293" y="0"/>
                    <a:pt x="125733" y="0"/>
                  </a:cubicBezTo>
                  <a:close/>
                </a:path>
              </a:pathLst>
            </a:custGeom>
            <a:solidFill>
              <a:srgbClr val="FBE77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5399" name="圆角矩形 35"/>
            <p:cNvSpPr/>
            <p:nvPr/>
          </p:nvSpPr>
          <p:spPr>
            <a:xfrm>
              <a:off x="9936768" y="1240710"/>
              <a:ext cx="1270237" cy="6195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5400" name="任意多边形 36"/>
            <p:cNvSpPr/>
            <p:nvPr/>
          </p:nvSpPr>
          <p:spPr>
            <a:xfrm>
              <a:off x="10019436" y="1421683"/>
              <a:ext cx="1104900" cy="284759"/>
            </a:xfrm>
            <a:custGeom>
              <a:avLst/>
              <a:gdLst/>
              <a:ahLst/>
              <a:cxnLst>
                <a:cxn ang="0">
                  <a:pos x="60960" y="136146"/>
                </a:cxn>
                <a:cxn ang="0">
                  <a:pos x="0" y="0"/>
                </a:cxn>
                <a:cxn ang="0">
                  <a:pos x="1104900" y="0"/>
                </a:cxn>
                <a:cxn ang="0">
                  <a:pos x="1028700" y="152164"/>
                </a:cxn>
                <a:cxn ang="0">
                  <a:pos x="1104900" y="296319"/>
                </a:cxn>
                <a:cxn ang="0">
                  <a:pos x="15240" y="296319"/>
                </a:cxn>
                <a:cxn ang="0">
                  <a:pos x="60960" y="136146"/>
                </a:cxn>
              </a:cxnLst>
              <a:pathLst>
                <a:path w="1104900" h="281940">
                  <a:moveTo>
                    <a:pt x="60960" y="129540"/>
                  </a:moveTo>
                  <a:lnTo>
                    <a:pt x="0" y="0"/>
                  </a:lnTo>
                  <a:lnTo>
                    <a:pt x="1104900" y="0"/>
                  </a:lnTo>
                  <a:lnTo>
                    <a:pt x="1028700" y="144780"/>
                  </a:lnTo>
                  <a:lnTo>
                    <a:pt x="1104900" y="281940"/>
                  </a:lnTo>
                  <a:lnTo>
                    <a:pt x="15240" y="281940"/>
                  </a:lnTo>
                  <a:lnTo>
                    <a:pt x="60960" y="129540"/>
                  </a:lnTo>
                  <a:close/>
                </a:path>
              </a:pathLst>
            </a:custGeom>
            <a:solidFill>
              <a:srgbClr val="C9164B">
                <a:alpha val="100000"/>
              </a:srgbClr>
            </a:solidFill>
            <a:ln w="9525" cap="flat" cmpd="sng">
              <a:solidFill>
                <a:srgbClr val="C9164B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5401" name="文本框 37"/>
            <p:cNvSpPr txBox="1"/>
            <p:nvPr/>
          </p:nvSpPr>
          <p:spPr>
            <a:xfrm>
              <a:off x="9258011" y="1248330"/>
              <a:ext cx="76263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dirty="0">
                  <a:solidFill>
                    <a:srgbClr val="FFFEB6"/>
                  </a:solidFill>
                  <a:latin typeface="方正粗谭黑简体" pitchFamily="2" charset="-122"/>
                  <a:ea typeface="方正粗谭黑简体" pitchFamily="2" charset="-122"/>
                </a:rPr>
                <a:t>80</a:t>
              </a:r>
              <a:r>
                <a:rPr lang="zh-CN" altLang="en-US" sz="1400" dirty="0">
                  <a:solidFill>
                    <a:srgbClr val="FFFEB6"/>
                  </a:solidFill>
                  <a:latin typeface="微软雅黑" pitchFamily="34" charset="-122"/>
                  <a:ea typeface="微软雅黑" pitchFamily="34" charset="-122"/>
                </a:rPr>
                <a:t>元</a:t>
              </a:r>
              <a:endParaRPr lang="zh-CN" altLang="en-US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02" name="文本框 38"/>
            <p:cNvSpPr txBox="1"/>
            <p:nvPr/>
          </p:nvSpPr>
          <p:spPr>
            <a:xfrm>
              <a:off x="9268075" y="1641168"/>
              <a:ext cx="8458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限双</a:t>
              </a:r>
              <a:r>
                <a:rPr lang="en-US" altLang="zh-CN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11</a:t>
              </a:r>
              <a:r>
                <a:rPr lang="zh-CN" altLang="en-US" sz="900" dirty="0">
                  <a:solidFill>
                    <a:srgbClr val="FFFEB6"/>
                  </a:solidFill>
                  <a:latin typeface="微软雅黑 Light" pitchFamily="34" charset="-122"/>
                  <a:ea typeface="微软雅黑 Light" pitchFamily="34" charset="-122"/>
                </a:rPr>
                <a:t>使用</a:t>
              </a:r>
              <a:endParaRPr lang="zh-CN" altLang="en-US" sz="900" dirty="0">
                <a:solidFill>
                  <a:srgbClr val="FFFEB6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15403" name="文本框 39"/>
            <p:cNvSpPr txBox="1"/>
            <p:nvPr/>
          </p:nvSpPr>
          <p:spPr>
            <a:xfrm>
              <a:off x="10150127" y="1197286"/>
              <a:ext cx="988298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100" dirty="0">
                  <a:solidFill>
                    <a:srgbClr val="C9164B"/>
                  </a:solidFill>
                  <a:latin typeface="黑体" pitchFamily="49" charset="-122"/>
                  <a:ea typeface="黑体" pitchFamily="49" charset="-122"/>
                </a:rPr>
                <a:t>无门槛使用</a:t>
              </a:r>
              <a:endParaRPr lang="zh-CN" altLang="en-US" sz="1100" dirty="0">
                <a:solidFill>
                  <a:srgbClr val="C9164B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404" name="文本框 40"/>
            <p:cNvSpPr txBox="1"/>
            <p:nvPr/>
          </p:nvSpPr>
          <p:spPr>
            <a:xfrm>
              <a:off x="9941796" y="1660313"/>
              <a:ext cx="1409701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限量发行 立即领取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405" name="文本框 41"/>
            <p:cNvSpPr txBox="1"/>
            <p:nvPr/>
          </p:nvSpPr>
          <p:spPr>
            <a:xfrm>
              <a:off x="10149039" y="1371572"/>
              <a:ext cx="8763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优惠劵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36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895350"/>
            <a:ext cx="4922838" cy="4214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文本框 5"/>
          <p:cNvSpPr txBox="1"/>
          <p:nvPr/>
        </p:nvSpPr>
        <p:spPr>
          <a:xfrm rot="-1000014">
            <a:off x="4446588" y="2092325"/>
            <a:ext cx="17049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方正粗谭黑简体" pitchFamily="2" charset="-122"/>
                <a:ea typeface="方正粗谭黑简体" pitchFamily="2" charset="-122"/>
              </a:rPr>
              <a:t>1111</a:t>
            </a:r>
            <a:r>
              <a:rPr lang="zh-CN" altLang="en-US" dirty="0">
                <a:latin typeface="方正粗谭黑简体" pitchFamily="2" charset="-122"/>
                <a:ea typeface="方正粗谭黑简体" pitchFamily="2" charset="-122"/>
              </a:rPr>
              <a:t>限时特购</a:t>
            </a:r>
            <a:endParaRPr lang="zh-CN" altLang="en-US" dirty="0"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5366" name="文本框 6"/>
          <p:cNvSpPr txBox="1"/>
          <p:nvPr/>
        </p:nvSpPr>
        <p:spPr>
          <a:xfrm rot="-895647">
            <a:off x="4975225" y="2414588"/>
            <a:ext cx="229711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000" dirty="0">
                <a:solidFill>
                  <a:srgbClr val="FFFF00"/>
                </a:solidFill>
                <a:latin typeface="方正粗谭黑简体" pitchFamily="2" charset="-122"/>
                <a:ea typeface="方正粗谭黑简体" pitchFamily="2" charset="-122"/>
              </a:rPr>
              <a:t>全场</a:t>
            </a:r>
            <a:r>
              <a:rPr lang="en-US" altLang="zh-CN" sz="4000" dirty="0">
                <a:solidFill>
                  <a:srgbClr val="FFFF00"/>
                </a:solidFill>
                <a:latin typeface="方正粗谭黑简体" pitchFamily="2" charset="-122"/>
                <a:ea typeface="方正粗谭黑简体" pitchFamily="2" charset="-122"/>
              </a:rPr>
              <a:t>N</a:t>
            </a:r>
            <a:r>
              <a:rPr lang="zh-CN" altLang="en-US" sz="4000" dirty="0">
                <a:solidFill>
                  <a:srgbClr val="FFFF00"/>
                </a:solidFill>
                <a:latin typeface="方正粗谭黑简体" pitchFamily="2" charset="-122"/>
                <a:ea typeface="方正粗谭黑简体" pitchFamily="2" charset="-122"/>
              </a:rPr>
              <a:t>折</a:t>
            </a:r>
            <a:endParaRPr lang="zh-CN" altLang="en-US" sz="4000" dirty="0">
              <a:solidFill>
                <a:srgbClr val="FFFF00"/>
              </a:solidFill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5367" name="文本框 7"/>
          <p:cNvSpPr txBox="1"/>
          <p:nvPr/>
        </p:nvSpPr>
        <p:spPr>
          <a:xfrm rot="-878569">
            <a:off x="5019675" y="3171825"/>
            <a:ext cx="2298700" cy="912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ts val="32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方正粗谭黑简体" pitchFamily="2" charset="-122"/>
                <a:ea typeface="方正粗谭黑简体" pitchFamily="2" charset="-122"/>
              </a:rPr>
              <a:t>单单有奖</a:t>
            </a:r>
            <a:endParaRPr lang="en-US" altLang="zh-CN" sz="3600" dirty="0">
              <a:solidFill>
                <a:schemeClr val="bg1"/>
              </a:solidFill>
              <a:latin typeface="方正粗谭黑简体" pitchFamily="2" charset="-122"/>
              <a:ea typeface="方正粗谭黑简体" pitchFamily="2" charset="-122"/>
            </a:endParaRPr>
          </a:p>
          <a:p>
            <a:pPr algn="ctr">
              <a:lnSpc>
                <a:spcPts val="32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方正粗谭黑简体" pitchFamily="2" charset="-122"/>
                <a:ea typeface="方正粗谭黑简体" pitchFamily="2" charset="-122"/>
              </a:rPr>
              <a:t>单单乐</a:t>
            </a:r>
            <a:endParaRPr lang="zh-CN" altLang="en-US" sz="3600" dirty="0">
              <a:solidFill>
                <a:schemeClr val="bg1"/>
              </a:solidFill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5368" name="任意多边形 58"/>
          <p:cNvSpPr/>
          <p:nvPr/>
        </p:nvSpPr>
        <p:spPr>
          <a:xfrm rot="321563" flipH="1">
            <a:off x="7046913" y="3511550"/>
            <a:ext cx="2476500" cy="746125"/>
          </a:xfrm>
          <a:custGeom>
            <a:avLst/>
            <a:gdLst/>
            <a:ahLst/>
            <a:cxnLst>
              <a:cxn ang="0">
                <a:pos x="1166640" y="1495509"/>
              </a:cxn>
              <a:cxn ang="0">
                <a:pos x="4938248" y="1318623"/>
              </a:cxn>
              <a:cxn ang="0">
                <a:pos x="4602639" y="562824"/>
              </a:cxn>
              <a:cxn ang="0">
                <a:pos x="0" y="0"/>
              </a:cxn>
              <a:cxn ang="0">
                <a:pos x="1166640" y="1495509"/>
              </a:cxn>
            </a:cxnLst>
            <a:pathLst>
              <a:path w="2207419" h="664369">
                <a:moveTo>
                  <a:pt x="521494" y="664369"/>
                </a:moveTo>
                <a:lnTo>
                  <a:pt x="2207419" y="585788"/>
                </a:lnTo>
                <a:lnTo>
                  <a:pt x="2057400" y="250031"/>
                </a:lnTo>
                <a:lnTo>
                  <a:pt x="0" y="0"/>
                </a:lnTo>
                <a:lnTo>
                  <a:pt x="521494" y="664369"/>
                </a:lnTo>
                <a:close/>
              </a:path>
            </a:pathLst>
          </a:custGeom>
          <a:solidFill>
            <a:srgbClr val="F4C1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69" name="文本框 3072"/>
          <p:cNvSpPr txBox="1"/>
          <p:nvPr/>
        </p:nvSpPr>
        <p:spPr>
          <a:xfrm rot="321563" flipH="1">
            <a:off x="7153275" y="3741738"/>
            <a:ext cx="21621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400" dirty="0"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2400" dirty="0"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矩形 64"/>
          <p:cNvSpPr/>
          <p:nvPr/>
        </p:nvSpPr>
        <p:spPr>
          <a:xfrm>
            <a:off x="1701800" y="-4762"/>
            <a:ext cx="69850" cy="844550"/>
          </a:xfrm>
          <a:prstGeom prst="rect">
            <a:avLst/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36725" y="-4762"/>
            <a:ext cx="0" cy="844550"/>
          </a:xfrm>
          <a:prstGeom prst="line">
            <a:avLst/>
          </a:prstGeom>
          <a:ln w="12700">
            <a:solidFill>
              <a:srgbClr val="C5653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100" name="组合 223"/>
          <p:cNvGrpSpPr/>
          <p:nvPr/>
        </p:nvGrpSpPr>
        <p:grpSpPr>
          <a:xfrm>
            <a:off x="979488" y="804863"/>
            <a:ext cx="1484312" cy="1487487"/>
            <a:chOff x="812830" y="-33839"/>
            <a:chExt cx="828675" cy="830263"/>
          </a:xfrm>
        </p:grpSpPr>
        <p:sp>
          <p:nvSpPr>
            <p:cNvPr id="4178" name="椭圆 3094"/>
            <p:cNvSpPr/>
            <p:nvPr/>
          </p:nvSpPr>
          <p:spPr>
            <a:xfrm>
              <a:off x="812830" y="-33839"/>
              <a:ext cx="828675" cy="830263"/>
            </a:xfrm>
            <a:prstGeom prst="ellipse">
              <a:avLst/>
            </a:prstGeom>
            <a:solidFill>
              <a:srgbClr val="5A0B66"/>
            </a:solidFill>
            <a:ln w="44450" cap="flat" cmpd="sng">
              <a:solidFill>
                <a:srgbClr val="FFD478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  <a:sym typeface="Calibri" pitchFamily="34" charset="0"/>
              </a:endParaRPr>
            </a:p>
          </p:txBody>
        </p:sp>
        <p:sp>
          <p:nvSpPr>
            <p:cNvPr id="4179" name="文本框 3098"/>
            <p:cNvSpPr txBox="1"/>
            <p:nvPr/>
          </p:nvSpPr>
          <p:spPr>
            <a:xfrm>
              <a:off x="936264" y="71054"/>
              <a:ext cx="641350" cy="601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Arial" panose="020B060402020209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全场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  <a:p>
              <a:pPr eaLnBrk="1" hangingPunct="1">
                <a:buFont typeface="Arial" panose="020B060402020209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包邮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101" name="Freeform 5"/>
          <p:cNvSpPr/>
          <p:nvPr/>
        </p:nvSpPr>
        <p:spPr>
          <a:xfrm>
            <a:off x="7673975" y="2674938"/>
            <a:ext cx="1511300" cy="3330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01" h="1324">
                <a:moveTo>
                  <a:pt x="544" y="199"/>
                </a:moveTo>
                <a:cubicBezTo>
                  <a:pt x="537" y="204"/>
                  <a:pt x="526" y="206"/>
                  <a:pt x="510" y="207"/>
                </a:cubicBezTo>
                <a:cubicBezTo>
                  <a:pt x="453" y="208"/>
                  <a:pt x="456" y="176"/>
                  <a:pt x="456" y="138"/>
                </a:cubicBezTo>
                <a:cubicBezTo>
                  <a:pt x="456" y="100"/>
                  <a:pt x="480" y="69"/>
                  <a:pt x="510" y="69"/>
                </a:cubicBezTo>
                <a:cubicBezTo>
                  <a:pt x="514" y="69"/>
                  <a:pt x="518" y="70"/>
                  <a:pt x="522" y="71"/>
                </a:cubicBezTo>
                <a:cubicBezTo>
                  <a:pt x="505" y="59"/>
                  <a:pt x="403" y="0"/>
                  <a:pt x="381" y="251"/>
                </a:cubicBezTo>
                <a:cubicBezTo>
                  <a:pt x="375" y="567"/>
                  <a:pt x="375" y="567"/>
                  <a:pt x="375" y="567"/>
                </a:cubicBezTo>
                <a:cubicBezTo>
                  <a:pt x="0" y="567"/>
                  <a:pt x="0" y="567"/>
                  <a:pt x="0" y="567"/>
                </a:cubicBezTo>
                <a:cubicBezTo>
                  <a:pt x="161" y="1324"/>
                  <a:pt x="161" y="1324"/>
                  <a:pt x="161" y="1324"/>
                </a:cubicBezTo>
                <a:cubicBezTo>
                  <a:pt x="345" y="1085"/>
                  <a:pt x="345" y="1085"/>
                  <a:pt x="345" y="1085"/>
                </a:cubicBezTo>
                <a:cubicBezTo>
                  <a:pt x="345" y="1085"/>
                  <a:pt x="500" y="799"/>
                  <a:pt x="560" y="704"/>
                </a:cubicBezTo>
                <a:cubicBezTo>
                  <a:pt x="601" y="638"/>
                  <a:pt x="569" y="364"/>
                  <a:pt x="544" y="199"/>
                </a:cubicBezTo>
                <a:close/>
              </a:path>
            </a:pathLst>
          </a:custGeom>
          <a:solidFill>
            <a:srgbClr val="FFC8A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2" name="Rectangle 6"/>
          <p:cNvSpPr/>
          <p:nvPr/>
        </p:nvSpPr>
        <p:spPr>
          <a:xfrm>
            <a:off x="7059613" y="5330825"/>
            <a:ext cx="1481137" cy="882650"/>
          </a:xfrm>
          <a:prstGeom prst="rect">
            <a:avLst/>
          </a:prstGeom>
          <a:solidFill>
            <a:srgbClr val="FFC8A6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03" name="Freeform 7"/>
          <p:cNvSpPr/>
          <p:nvPr/>
        </p:nvSpPr>
        <p:spPr>
          <a:xfrm>
            <a:off x="7993063" y="3176588"/>
            <a:ext cx="1192212" cy="28289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74" h="1125">
                <a:moveTo>
                  <a:pt x="417" y="0"/>
                </a:moveTo>
                <a:cubicBezTo>
                  <a:pt x="410" y="5"/>
                  <a:pt x="399" y="7"/>
                  <a:pt x="383" y="8"/>
                </a:cubicBezTo>
                <a:cubicBezTo>
                  <a:pt x="368" y="8"/>
                  <a:pt x="358" y="6"/>
                  <a:pt x="350" y="2"/>
                </a:cubicBezTo>
                <a:cubicBezTo>
                  <a:pt x="351" y="49"/>
                  <a:pt x="348" y="95"/>
                  <a:pt x="352" y="141"/>
                </a:cubicBezTo>
                <a:cubicBezTo>
                  <a:pt x="363" y="256"/>
                  <a:pt x="380" y="343"/>
                  <a:pt x="359" y="444"/>
                </a:cubicBezTo>
                <a:cubicBezTo>
                  <a:pt x="338" y="547"/>
                  <a:pt x="263" y="694"/>
                  <a:pt x="199" y="777"/>
                </a:cubicBezTo>
                <a:cubicBezTo>
                  <a:pt x="144" y="849"/>
                  <a:pt x="79" y="919"/>
                  <a:pt x="0" y="966"/>
                </a:cubicBezTo>
                <a:cubicBezTo>
                  <a:pt x="34" y="1125"/>
                  <a:pt x="34" y="1125"/>
                  <a:pt x="34" y="1125"/>
                </a:cubicBezTo>
                <a:cubicBezTo>
                  <a:pt x="218" y="886"/>
                  <a:pt x="218" y="886"/>
                  <a:pt x="218" y="886"/>
                </a:cubicBezTo>
                <a:cubicBezTo>
                  <a:pt x="218" y="886"/>
                  <a:pt x="373" y="600"/>
                  <a:pt x="433" y="505"/>
                </a:cubicBezTo>
                <a:cubicBezTo>
                  <a:pt x="474" y="439"/>
                  <a:pt x="442" y="165"/>
                  <a:pt x="417" y="0"/>
                </a:cubicBezTo>
                <a:close/>
              </a:path>
            </a:pathLst>
          </a:custGeom>
          <a:solidFill>
            <a:srgbClr val="F9BE9D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4" name="Freeform 8"/>
          <p:cNvSpPr/>
          <p:nvPr/>
        </p:nvSpPr>
        <p:spPr>
          <a:xfrm>
            <a:off x="8948738" y="2836863"/>
            <a:ext cx="38100" cy="174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15" h="7">
                <a:moveTo>
                  <a:pt x="3" y="5"/>
                </a:moveTo>
                <a:cubicBezTo>
                  <a:pt x="7" y="5"/>
                  <a:pt x="11" y="6"/>
                  <a:pt x="15" y="7"/>
                </a:cubicBezTo>
                <a:cubicBezTo>
                  <a:pt x="12" y="5"/>
                  <a:pt x="9" y="3"/>
                  <a:pt x="4" y="0"/>
                </a:cubicBezTo>
                <a:cubicBezTo>
                  <a:pt x="3" y="2"/>
                  <a:pt x="2" y="3"/>
                  <a:pt x="0" y="5"/>
                </a:cubicBezTo>
                <a:cubicBezTo>
                  <a:pt x="1" y="5"/>
                  <a:pt x="2" y="5"/>
                  <a:pt x="3" y="5"/>
                </a:cubicBezTo>
                <a:close/>
              </a:path>
            </a:pathLst>
          </a:custGeom>
          <a:solidFill>
            <a:srgbClr val="EFBCA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5" name="Freeform 9"/>
          <p:cNvSpPr/>
          <p:nvPr/>
        </p:nvSpPr>
        <p:spPr>
          <a:xfrm>
            <a:off x="8813800" y="2849563"/>
            <a:ext cx="228600" cy="3492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91" h="139">
                <a:moveTo>
                  <a:pt x="3" y="69"/>
                </a:moveTo>
                <a:cubicBezTo>
                  <a:pt x="3" y="107"/>
                  <a:pt x="0" y="139"/>
                  <a:pt x="57" y="138"/>
                </a:cubicBezTo>
                <a:cubicBezTo>
                  <a:pt x="73" y="137"/>
                  <a:pt x="84" y="135"/>
                  <a:pt x="91" y="130"/>
                </a:cubicBezTo>
                <a:cubicBezTo>
                  <a:pt x="80" y="56"/>
                  <a:pt x="71" y="3"/>
                  <a:pt x="71" y="3"/>
                </a:cubicBezTo>
                <a:cubicBezTo>
                  <a:pt x="71" y="3"/>
                  <a:pt x="70" y="3"/>
                  <a:pt x="69" y="2"/>
                </a:cubicBezTo>
                <a:cubicBezTo>
                  <a:pt x="65" y="1"/>
                  <a:pt x="61" y="0"/>
                  <a:pt x="57" y="0"/>
                </a:cubicBezTo>
                <a:cubicBezTo>
                  <a:pt x="27" y="0"/>
                  <a:pt x="3" y="31"/>
                  <a:pt x="3" y="69"/>
                </a:cubicBezTo>
                <a:close/>
              </a:path>
            </a:pathLst>
          </a:custGeom>
          <a:solidFill>
            <a:srgbClr val="FFDFD5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6" name="Rectangle 10"/>
          <p:cNvSpPr/>
          <p:nvPr/>
        </p:nvSpPr>
        <p:spPr>
          <a:xfrm>
            <a:off x="7778750" y="5330825"/>
            <a:ext cx="762000" cy="882650"/>
          </a:xfrm>
          <a:prstGeom prst="rect">
            <a:avLst/>
          </a:prstGeom>
          <a:solidFill>
            <a:srgbClr val="F9BE9D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07" name="Freeform 11"/>
          <p:cNvSpPr/>
          <p:nvPr/>
        </p:nvSpPr>
        <p:spPr>
          <a:xfrm>
            <a:off x="6834188" y="1974850"/>
            <a:ext cx="1797050" cy="34305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15" h="1364">
                <a:moveTo>
                  <a:pt x="715" y="1245"/>
                </a:moveTo>
                <a:cubicBezTo>
                  <a:pt x="715" y="1311"/>
                  <a:pt x="667" y="1364"/>
                  <a:pt x="608" y="1364"/>
                </a:cubicBezTo>
                <a:cubicBezTo>
                  <a:pt x="107" y="1364"/>
                  <a:pt x="107" y="1364"/>
                  <a:pt x="107" y="1364"/>
                </a:cubicBezTo>
                <a:cubicBezTo>
                  <a:pt x="48" y="1364"/>
                  <a:pt x="0" y="1311"/>
                  <a:pt x="0" y="1245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48" y="0"/>
                  <a:pt x="107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667" y="0"/>
                  <a:pt x="715" y="54"/>
                  <a:pt x="715" y="120"/>
                </a:cubicBezTo>
                <a:lnTo>
                  <a:pt x="715" y="12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8" name="Freeform 12"/>
          <p:cNvSpPr/>
          <p:nvPr/>
        </p:nvSpPr>
        <p:spPr>
          <a:xfrm>
            <a:off x="6954838" y="2273300"/>
            <a:ext cx="1558925" cy="263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620" h="1049">
                <a:moveTo>
                  <a:pt x="620" y="1049"/>
                </a:moveTo>
                <a:cubicBezTo>
                  <a:pt x="620" y="1"/>
                  <a:pt x="620" y="1"/>
                  <a:pt x="620" y="1"/>
                </a:cubicBezTo>
                <a:cubicBezTo>
                  <a:pt x="620" y="0"/>
                  <a:pt x="620" y="0"/>
                  <a:pt x="6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049"/>
                  <a:pt x="0" y="1049"/>
                  <a:pt x="0" y="1049"/>
                </a:cubicBezTo>
                <a:lnTo>
                  <a:pt x="620" y="1049"/>
                </a:lnTo>
                <a:close/>
              </a:path>
            </a:pathLst>
          </a:custGeom>
          <a:solidFill>
            <a:srgbClr val="5A0B6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9" name="Rectangle 13"/>
          <p:cNvSpPr/>
          <p:nvPr/>
        </p:nvSpPr>
        <p:spPr>
          <a:xfrm>
            <a:off x="6954838" y="4348163"/>
            <a:ext cx="1558925" cy="563562"/>
          </a:xfrm>
          <a:prstGeom prst="rect">
            <a:avLst/>
          </a:prstGeom>
          <a:solidFill>
            <a:srgbClr val="122D3D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10" name="Freeform 14"/>
          <p:cNvSpPr/>
          <p:nvPr/>
        </p:nvSpPr>
        <p:spPr>
          <a:xfrm>
            <a:off x="6296025" y="4429125"/>
            <a:ext cx="909638" cy="8826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62" h="351">
                <a:moveTo>
                  <a:pt x="334" y="211"/>
                </a:moveTo>
                <a:cubicBezTo>
                  <a:pt x="362" y="237"/>
                  <a:pt x="362" y="284"/>
                  <a:pt x="333" y="316"/>
                </a:cubicBezTo>
                <a:cubicBezTo>
                  <a:pt x="333" y="316"/>
                  <a:pt x="333" y="316"/>
                  <a:pt x="333" y="316"/>
                </a:cubicBezTo>
                <a:cubicBezTo>
                  <a:pt x="304" y="347"/>
                  <a:pt x="257" y="351"/>
                  <a:pt x="229" y="325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0" y="114"/>
                  <a:pt x="1" y="67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"/>
                  <a:pt x="105" y="0"/>
                  <a:pt x="134" y="27"/>
                </a:cubicBezTo>
                <a:lnTo>
                  <a:pt x="334" y="211"/>
                </a:lnTo>
                <a:close/>
              </a:path>
            </a:pathLst>
          </a:custGeom>
          <a:solidFill>
            <a:srgbClr val="FFC8A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1" name="Freeform 15"/>
          <p:cNvSpPr/>
          <p:nvPr/>
        </p:nvSpPr>
        <p:spPr>
          <a:xfrm>
            <a:off x="6369050" y="3775075"/>
            <a:ext cx="828675" cy="809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30" h="322">
                <a:moveTo>
                  <a:pt x="305" y="185"/>
                </a:moveTo>
                <a:cubicBezTo>
                  <a:pt x="330" y="208"/>
                  <a:pt x="327" y="252"/>
                  <a:pt x="298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269" y="315"/>
                  <a:pt x="225" y="322"/>
                  <a:pt x="200" y="298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0" y="114"/>
                  <a:pt x="3" y="70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61" y="7"/>
                  <a:pt x="105" y="0"/>
                  <a:pt x="130" y="23"/>
                </a:cubicBezTo>
                <a:lnTo>
                  <a:pt x="305" y="185"/>
                </a:lnTo>
                <a:close/>
              </a:path>
            </a:pathLst>
          </a:custGeom>
          <a:solidFill>
            <a:srgbClr val="FFC8A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2" name="Freeform 16"/>
          <p:cNvSpPr/>
          <p:nvPr/>
        </p:nvSpPr>
        <p:spPr>
          <a:xfrm>
            <a:off x="6440488" y="3111500"/>
            <a:ext cx="790575" cy="7715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14" h="307">
                <a:moveTo>
                  <a:pt x="291" y="172"/>
                </a:moveTo>
                <a:cubicBezTo>
                  <a:pt x="314" y="193"/>
                  <a:pt x="310" y="236"/>
                  <a:pt x="281" y="267"/>
                </a:cubicBezTo>
                <a:cubicBezTo>
                  <a:pt x="281" y="267"/>
                  <a:pt x="281" y="267"/>
                  <a:pt x="281" y="267"/>
                </a:cubicBezTo>
                <a:cubicBezTo>
                  <a:pt x="252" y="299"/>
                  <a:pt x="209" y="307"/>
                  <a:pt x="186" y="285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0" y="114"/>
                  <a:pt x="5" y="71"/>
                  <a:pt x="3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63" y="8"/>
                  <a:pt x="105" y="0"/>
                  <a:pt x="128" y="22"/>
                </a:cubicBezTo>
                <a:lnTo>
                  <a:pt x="291" y="172"/>
                </a:lnTo>
                <a:close/>
              </a:path>
            </a:pathLst>
          </a:custGeom>
          <a:solidFill>
            <a:srgbClr val="FFC8A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3" name="Freeform 17"/>
          <p:cNvSpPr/>
          <p:nvPr/>
        </p:nvSpPr>
        <p:spPr>
          <a:xfrm>
            <a:off x="6175375" y="2273300"/>
            <a:ext cx="658813" cy="8397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62" h="334">
                <a:moveTo>
                  <a:pt x="262" y="131"/>
                </a:moveTo>
                <a:cubicBezTo>
                  <a:pt x="262" y="131"/>
                  <a:pt x="131" y="0"/>
                  <a:pt x="65" y="60"/>
                </a:cubicBezTo>
                <a:cubicBezTo>
                  <a:pt x="0" y="119"/>
                  <a:pt x="119" y="262"/>
                  <a:pt x="262" y="334"/>
                </a:cubicBezTo>
                <a:lnTo>
                  <a:pt x="262" y="131"/>
                </a:lnTo>
                <a:close/>
              </a:path>
            </a:pathLst>
          </a:custGeom>
          <a:solidFill>
            <a:srgbClr val="FFC8A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4" name="Freeform 18"/>
          <p:cNvSpPr/>
          <p:nvPr/>
        </p:nvSpPr>
        <p:spPr>
          <a:xfrm>
            <a:off x="6770688" y="4868863"/>
            <a:ext cx="366712" cy="371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6" h="148">
                <a:moveTo>
                  <a:pt x="112" y="52"/>
                </a:moveTo>
                <a:cubicBezTo>
                  <a:pt x="138" y="78"/>
                  <a:pt x="146" y="114"/>
                  <a:pt x="129" y="131"/>
                </a:cubicBezTo>
                <a:cubicBezTo>
                  <a:pt x="112" y="148"/>
                  <a:pt x="77" y="140"/>
                  <a:pt x="50" y="113"/>
                </a:cubicBezTo>
                <a:cubicBezTo>
                  <a:pt x="23" y="86"/>
                  <a:pt x="0" y="67"/>
                  <a:pt x="32" y="34"/>
                </a:cubicBezTo>
                <a:cubicBezTo>
                  <a:pt x="64" y="0"/>
                  <a:pt x="85" y="25"/>
                  <a:pt x="112" y="52"/>
                </a:cubicBezTo>
                <a:close/>
              </a:path>
            </a:pathLst>
          </a:custGeom>
          <a:solidFill>
            <a:srgbClr val="FFDFD5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5" name="Freeform 19"/>
          <p:cNvSpPr/>
          <p:nvPr/>
        </p:nvSpPr>
        <p:spPr>
          <a:xfrm>
            <a:off x="6731000" y="4103688"/>
            <a:ext cx="366713" cy="3730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6" h="148">
                <a:moveTo>
                  <a:pt x="111" y="51"/>
                </a:moveTo>
                <a:cubicBezTo>
                  <a:pt x="138" y="78"/>
                  <a:pt x="146" y="114"/>
                  <a:pt x="129" y="131"/>
                </a:cubicBezTo>
                <a:cubicBezTo>
                  <a:pt x="112" y="148"/>
                  <a:pt x="76" y="140"/>
                  <a:pt x="49" y="113"/>
                </a:cubicBezTo>
                <a:cubicBezTo>
                  <a:pt x="22" y="86"/>
                  <a:pt x="0" y="67"/>
                  <a:pt x="32" y="33"/>
                </a:cubicBezTo>
                <a:cubicBezTo>
                  <a:pt x="63" y="0"/>
                  <a:pt x="84" y="24"/>
                  <a:pt x="111" y="51"/>
                </a:cubicBezTo>
                <a:close/>
              </a:path>
            </a:pathLst>
          </a:custGeom>
          <a:solidFill>
            <a:srgbClr val="FFDFD5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6" name="Freeform 20"/>
          <p:cNvSpPr/>
          <p:nvPr/>
        </p:nvSpPr>
        <p:spPr>
          <a:xfrm>
            <a:off x="6791325" y="3414713"/>
            <a:ext cx="366713" cy="3730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6" h="148">
                <a:moveTo>
                  <a:pt x="111" y="51"/>
                </a:moveTo>
                <a:cubicBezTo>
                  <a:pt x="138" y="78"/>
                  <a:pt x="146" y="114"/>
                  <a:pt x="129" y="131"/>
                </a:cubicBezTo>
                <a:cubicBezTo>
                  <a:pt x="112" y="148"/>
                  <a:pt x="76" y="140"/>
                  <a:pt x="49" y="113"/>
                </a:cubicBezTo>
                <a:cubicBezTo>
                  <a:pt x="22" y="86"/>
                  <a:pt x="0" y="67"/>
                  <a:pt x="31" y="33"/>
                </a:cubicBezTo>
                <a:cubicBezTo>
                  <a:pt x="63" y="0"/>
                  <a:pt x="84" y="24"/>
                  <a:pt x="111" y="51"/>
                </a:cubicBezTo>
                <a:close/>
              </a:path>
            </a:pathLst>
          </a:custGeom>
          <a:solidFill>
            <a:srgbClr val="FFDFD5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7" name="Rectangle 21"/>
          <p:cNvSpPr/>
          <p:nvPr/>
        </p:nvSpPr>
        <p:spPr>
          <a:xfrm>
            <a:off x="6943725" y="5910263"/>
            <a:ext cx="1657350" cy="1301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18" name="Rectangle 22"/>
          <p:cNvSpPr/>
          <p:nvPr/>
        </p:nvSpPr>
        <p:spPr>
          <a:xfrm>
            <a:off x="6975475" y="6450013"/>
            <a:ext cx="1606550" cy="407987"/>
          </a:xfrm>
          <a:prstGeom prst="rect">
            <a:avLst/>
          </a:prstGeom>
          <a:solidFill>
            <a:srgbClr val="2C3F49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19" name="Rectangle 23"/>
          <p:cNvSpPr/>
          <p:nvPr/>
        </p:nvSpPr>
        <p:spPr>
          <a:xfrm>
            <a:off x="7037388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0" name="Rectangle 24"/>
          <p:cNvSpPr/>
          <p:nvPr/>
        </p:nvSpPr>
        <p:spPr>
          <a:xfrm>
            <a:off x="7165975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1" name="Rectangle 25"/>
          <p:cNvSpPr/>
          <p:nvPr/>
        </p:nvSpPr>
        <p:spPr>
          <a:xfrm>
            <a:off x="7294563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2" name="Rectangle 26"/>
          <p:cNvSpPr/>
          <p:nvPr/>
        </p:nvSpPr>
        <p:spPr>
          <a:xfrm>
            <a:off x="7423150" y="6492875"/>
            <a:ext cx="58738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3" name="Rectangle 27"/>
          <p:cNvSpPr/>
          <p:nvPr/>
        </p:nvSpPr>
        <p:spPr>
          <a:xfrm>
            <a:off x="7550150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4" name="Rectangle 28"/>
          <p:cNvSpPr/>
          <p:nvPr/>
        </p:nvSpPr>
        <p:spPr>
          <a:xfrm>
            <a:off x="7678738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5" name="Rectangle 29"/>
          <p:cNvSpPr/>
          <p:nvPr/>
        </p:nvSpPr>
        <p:spPr>
          <a:xfrm>
            <a:off x="7808913" y="6492875"/>
            <a:ext cx="61912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6" name="Rectangle 30"/>
          <p:cNvSpPr/>
          <p:nvPr/>
        </p:nvSpPr>
        <p:spPr>
          <a:xfrm>
            <a:off x="7937500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7" name="Rectangle 31"/>
          <p:cNvSpPr/>
          <p:nvPr/>
        </p:nvSpPr>
        <p:spPr>
          <a:xfrm>
            <a:off x="8066088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8" name="Rectangle 32"/>
          <p:cNvSpPr/>
          <p:nvPr/>
        </p:nvSpPr>
        <p:spPr>
          <a:xfrm>
            <a:off x="8194675" y="6492875"/>
            <a:ext cx="58738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29" name="Rectangle 33"/>
          <p:cNvSpPr/>
          <p:nvPr/>
        </p:nvSpPr>
        <p:spPr>
          <a:xfrm>
            <a:off x="8321675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30" name="Rectangle 34"/>
          <p:cNvSpPr/>
          <p:nvPr/>
        </p:nvSpPr>
        <p:spPr>
          <a:xfrm>
            <a:off x="8450263" y="6492875"/>
            <a:ext cx="60325" cy="327025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31" name="Rectangle 35"/>
          <p:cNvSpPr/>
          <p:nvPr/>
        </p:nvSpPr>
        <p:spPr>
          <a:xfrm>
            <a:off x="6834188" y="6019800"/>
            <a:ext cx="1968500" cy="488950"/>
          </a:xfrm>
          <a:prstGeom prst="rect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32" name="Oval 36"/>
          <p:cNvSpPr/>
          <p:nvPr/>
        </p:nvSpPr>
        <p:spPr>
          <a:xfrm>
            <a:off x="8462963" y="6121400"/>
            <a:ext cx="258762" cy="258763"/>
          </a:xfrm>
          <a:prstGeom prst="ellipse">
            <a:avLst/>
          </a:prstGeom>
          <a:solidFill>
            <a:srgbClr val="FBF0E3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33" name="Oval 37"/>
          <p:cNvSpPr/>
          <p:nvPr/>
        </p:nvSpPr>
        <p:spPr>
          <a:xfrm>
            <a:off x="8531225" y="6192838"/>
            <a:ext cx="50800" cy="50800"/>
          </a:xfrm>
          <a:prstGeom prst="ellipse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34" name="Oval 38"/>
          <p:cNvSpPr/>
          <p:nvPr/>
        </p:nvSpPr>
        <p:spPr>
          <a:xfrm>
            <a:off x="8601075" y="6192838"/>
            <a:ext cx="47625" cy="50800"/>
          </a:xfrm>
          <a:prstGeom prst="ellipse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35" name="Oval 39"/>
          <p:cNvSpPr/>
          <p:nvPr/>
        </p:nvSpPr>
        <p:spPr>
          <a:xfrm>
            <a:off x="8531225" y="6259513"/>
            <a:ext cx="50800" cy="49212"/>
          </a:xfrm>
          <a:prstGeom prst="ellipse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36" name="Oval 40"/>
          <p:cNvSpPr/>
          <p:nvPr/>
        </p:nvSpPr>
        <p:spPr>
          <a:xfrm>
            <a:off x="8601075" y="6259513"/>
            <a:ext cx="47625" cy="49212"/>
          </a:xfrm>
          <a:prstGeom prst="ellipse">
            <a:avLst/>
          </a:prstGeom>
          <a:solidFill>
            <a:srgbClr val="375968"/>
          </a:solidFill>
          <a:ln w="9525">
            <a:noFill/>
          </a:ln>
        </p:spPr>
        <p:txBody>
          <a:bodyPr/>
          <a:p>
            <a:pPr eaLnBrk="1" latinLnBrk="1" hangingPunct="1"/>
            <a:endParaRPr lang="ko-KR" altLang="en-US" dirty="0">
              <a:latin typeface="Calibri" pitchFamily="34" charset="0"/>
            </a:endParaRPr>
          </a:p>
        </p:txBody>
      </p:sp>
      <p:sp>
        <p:nvSpPr>
          <p:cNvPr id="4137" name="Freeform 43"/>
          <p:cNvSpPr>
            <a:spLocks noEditPoints="1"/>
          </p:cNvSpPr>
          <p:nvPr/>
        </p:nvSpPr>
        <p:spPr>
          <a:xfrm>
            <a:off x="8140700" y="4503738"/>
            <a:ext cx="252413" cy="244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0" h="97">
                <a:moveTo>
                  <a:pt x="86" y="37"/>
                </a:moveTo>
                <a:cubicBezTo>
                  <a:pt x="86" y="37"/>
                  <a:pt x="86" y="37"/>
                  <a:pt x="86" y="37"/>
                </a:cubicBezTo>
                <a:cubicBezTo>
                  <a:pt x="84" y="32"/>
                  <a:pt x="84" y="32"/>
                  <a:pt x="84" y="32"/>
                </a:cubicBezTo>
                <a:cubicBezTo>
                  <a:pt x="84" y="32"/>
                  <a:pt x="84" y="32"/>
                  <a:pt x="84" y="32"/>
                </a:cubicBezTo>
                <a:cubicBezTo>
                  <a:pt x="90" y="19"/>
                  <a:pt x="89" y="19"/>
                  <a:pt x="89" y="18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10"/>
                  <a:pt x="80" y="10"/>
                  <a:pt x="80" y="10"/>
                </a:cubicBezTo>
                <a:cubicBezTo>
                  <a:pt x="79" y="10"/>
                  <a:pt x="78" y="10"/>
                  <a:pt x="67" y="15"/>
                </a:cubicBezTo>
                <a:cubicBezTo>
                  <a:pt x="67" y="15"/>
                  <a:pt x="67" y="15"/>
                  <a:pt x="67" y="15"/>
                </a:cubicBezTo>
                <a:cubicBezTo>
                  <a:pt x="62" y="13"/>
                  <a:pt x="62" y="13"/>
                  <a:pt x="62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57" y="0"/>
                  <a:pt x="56" y="0"/>
                  <a:pt x="5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3" y="0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25" y="12"/>
                  <a:pt x="21" y="10"/>
                  <a:pt x="20" y="10"/>
                </a:cubicBezTo>
                <a:cubicBezTo>
                  <a:pt x="19" y="10"/>
                  <a:pt x="19" y="11"/>
                  <a:pt x="19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0" y="19"/>
                  <a:pt x="10" y="19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0" y="42"/>
                  <a:pt x="0" y="42"/>
                  <a:pt x="0" y="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4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6"/>
                  <a:pt x="16" y="66"/>
                  <a:pt x="16" y="66"/>
                </a:cubicBezTo>
                <a:cubicBezTo>
                  <a:pt x="10" y="78"/>
                  <a:pt x="10" y="79"/>
                  <a:pt x="11" y="79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7"/>
                  <a:pt x="20" y="87"/>
                  <a:pt x="20" y="87"/>
                </a:cubicBezTo>
                <a:cubicBezTo>
                  <a:pt x="21" y="87"/>
                  <a:pt x="22" y="87"/>
                  <a:pt x="33" y="82"/>
                </a:cubicBezTo>
                <a:cubicBezTo>
                  <a:pt x="33" y="82"/>
                  <a:pt x="33" y="82"/>
                  <a:pt x="33" y="82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43" y="97"/>
                  <a:pt x="44" y="97"/>
                  <a:pt x="45" y="97"/>
                </a:cubicBezTo>
                <a:cubicBezTo>
                  <a:pt x="55" y="97"/>
                  <a:pt x="55" y="97"/>
                  <a:pt x="55" y="97"/>
                </a:cubicBezTo>
                <a:cubicBezTo>
                  <a:pt x="57" y="97"/>
                  <a:pt x="57" y="97"/>
                  <a:pt x="62" y="84"/>
                </a:cubicBezTo>
                <a:cubicBezTo>
                  <a:pt x="62" y="84"/>
                  <a:pt x="62" y="84"/>
                  <a:pt x="62" y="84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75" y="85"/>
                  <a:pt x="79" y="87"/>
                  <a:pt x="80" y="87"/>
                </a:cubicBezTo>
                <a:cubicBezTo>
                  <a:pt x="81" y="87"/>
                  <a:pt x="81" y="87"/>
                  <a:pt x="81" y="86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8"/>
                  <a:pt x="90" y="78"/>
                  <a:pt x="84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6" y="61"/>
                  <a:pt x="86" y="61"/>
                  <a:pt x="86" y="61"/>
                </a:cubicBezTo>
                <a:cubicBezTo>
                  <a:pt x="86" y="60"/>
                  <a:pt x="86" y="60"/>
                  <a:pt x="86" y="60"/>
                </a:cubicBezTo>
                <a:cubicBezTo>
                  <a:pt x="100" y="55"/>
                  <a:pt x="100" y="55"/>
                  <a:pt x="100" y="54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100" y="42"/>
                  <a:pt x="100" y="41"/>
                  <a:pt x="86" y="37"/>
                </a:cubicBezTo>
                <a:close/>
                <a:moveTo>
                  <a:pt x="50" y="65"/>
                </a:moveTo>
                <a:cubicBezTo>
                  <a:pt x="41" y="65"/>
                  <a:pt x="33" y="58"/>
                  <a:pt x="33" y="49"/>
                </a:cubicBezTo>
                <a:cubicBezTo>
                  <a:pt x="33" y="39"/>
                  <a:pt x="41" y="32"/>
                  <a:pt x="50" y="32"/>
                </a:cubicBezTo>
                <a:cubicBezTo>
                  <a:pt x="59" y="32"/>
                  <a:pt x="67" y="39"/>
                  <a:pt x="67" y="49"/>
                </a:cubicBezTo>
                <a:cubicBezTo>
                  <a:pt x="67" y="58"/>
                  <a:pt x="59" y="65"/>
                  <a:pt x="50" y="6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38" name="Freeform 44"/>
          <p:cNvSpPr/>
          <p:nvPr/>
        </p:nvSpPr>
        <p:spPr>
          <a:xfrm>
            <a:off x="7602538" y="4567238"/>
            <a:ext cx="201612" cy="904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89" h="85">
                <a:moveTo>
                  <a:pt x="95" y="85"/>
                </a:moveTo>
                <a:lnTo>
                  <a:pt x="0" y="0"/>
                </a:lnTo>
                <a:lnTo>
                  <a:pt x="189" y="0"/>
                </a:lnTo>
                <a:lnTo>
                  <a:pt x="95" y="8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39" name="Freeform 45"/>
          <p:cNvSpPr/>
          <p:nvPr/>
        </p:nvSpPr>
        <p:spPr>
          <a:xfrm>
            <a:off x="7593013" y="4573588"/>
            <a:ext cx="71437" cy="1254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2147483646"/>
              </a:cxn>
            </a:cxnLst>
            <a:pathLst>
              <a:path w="67" h="118">
                <a:moveTo>
                  <a:pt x="67" y="59"/>
                </a:moveTo>
                <a:lnTo>
                  <a:pt x="0" y="118"/>
                </a:lnTo>
                <a:lnTo>
                  <a:pt x="0" y="0"/>
                </a:lnTo>
                <a:lnTo>
                  <a:pt x="67" y="5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40" name="Freeform 46"/>
          <p:cNvSpPr/>
          <p:nvPr/>
        </p:nvSpPr>
        <p:spPr>
          <a:xfrm>
            <a:off x="7602538" y="4645025"/>
            <a:ext cx="201612" cy="6191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189" h="59">
                <a:moveTo>
                  <a:pt x="66" y="0"/>
                </a:moveTo>
                <a:lnTo>
                  <a:pt x="95" y="26"/>
                </a:lnTo>
                <a:lnTo>
                  <a:pt x="123" y="0"/>
                </a:lnTo>
                <a:lnTo>
                  <a:pt x="189" y="59"/>
                </a:lnTo>
                <a:lnTo>
                  <a:pt x="0" y="59"/>
                </a:lnTo>
                <a:lnTo>
                  <a:pt x="66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41" name="Freeform 47"/>
          <p:cNvSpPr/>
          <p:nvPr/>
        </p:nvSpPr>
        <p:spPr>
          <a:xfrm>
            <a:off x="7743825" y="4573588"/>
            <a:ext cx="71438" cy="125412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67" h="118">
                <a:moveTo>
                  <a:pt x="0" y="59"/>
                </a:moveTo>
                <a:lnTo>
                  <a:pt x="67" y="0"/>
                </a:lnTo>
                <a:lnTo>
                  <a:pt x="67" y="118"/>
                </a:lnTo>
                <a:lnTo>
                  <a:pt x="0" y="5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42" name="Freeform 48"/>
          <p:cNvSpPr/>
          <p:nvPr/>
        </p:nvSpPr>
        <p:spPr>
          <a:xfrm>
            <a:off x="7110413" y="4545013"/>
            <a:ext cx="209550" cy="2079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3" h="83">
                <a:moveTo>
                  <a:pt x="61" y="50"/>
                </a:moveTo>
                <a:cubicBezTo>
                  <a:pt x="55" y="55"/>
                  <a:pt x="55" y="61"/>
                  <a:pt x="50" y="61"/>
                </a:cubicBezTo>
                <a:cubicBezTo>
                  <a:pt x="44" y="61"/>
                  <a:pt x="39" y="55"/>
                  <a:pt x="33" y="50"/>
                </a:cubicBezTo>
                <a:cubicBezTo>
                  <a:pt x="28" y="44"/>
                  <a:pt x="22" y="39"/>
                  <a:pt x="22" y="33"/>
                </a:cubicBezTo>
                <a:cubicBezTo>
                  <a:pt x="22" y="28"/>
                  <a:pt x="28" y="28"/>
                  <a:pt x="33" y="22"/>
                </a:cubicBezTo>
                <a:cubicBezTo>
                  <a:pt x="39" y="17"/>
                  <a:pt x="22" y="0"/>
                  <a:pt x="16" y="0"/>
                </a:cubicBezTo>
                <a:cubicBezTo>
                  <a:pt x="11" y="0"/>
                  <a:pt x="0" y="17"/>
                  <a:pt x="0" y="17"/>
                </a:cubicBezTo>
                <a:cubicBezTo>
                  <a:pt x="0" y="28"/>
                  <a:pt x="11" y="50"/>
                  <a:pt x="22" y="61"/>
                </a:cubicBezTo>
                <a:cubicBezTo>
                  <a:pt x="33" y="72"/>
                  <a:pt x="55" y="83"/>
                  <a:pt x="66" y="83"/>
                </a:cubicBezTo>
                <a:cubicBezTo>
                  <a:pt x="66" y="83"/>
                  <a:pt x="83" y="72"/>
                  <a:pt x="83" y="66"/>
                </a:cubicBezTo>
                <a:cubicBezTo>
                  <a:pt x="83" y="61"/>
                  <a:pt x="66" y="44"/>
                  <a:pt x="61" y="5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4143" name="그룹 77"/>
          <p:cNvGrpSpPr/>
          <p:nvPr/>
        </p:nvGrpSpPr>
        <p:grpSpPr>
          <a:xfrm>
            <a:off x="9332913" y="2809875"/>
            <a:ext cx="1463675" cy="1614488"/>
            <a:chOff x="7741739" y="2119028"/>
            <a:chExt cx="1463807" cy="1613696"/>
          </a:xfrm>
        </p:grpSpPr>
        <p:sp>
          <p:nvSpPr>
            <p:cNvPr id="4176" name="Freeform 49"/>
            <p:cNvSpPr/>
            <p:nvPr/>
          </p:nvSpPr>
          <p:spPr>
            <a:xfrm>
              <a:off x="7741739" y="2119028"/>
              <a:ext cx="1463807" cy="161369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582" h="642">
                  <a:moveTo>
                    <a:pt x="36" y="0"/>
                  </a:moveTo>
                  <a:cubicBezTo>
                    <a:pt x="546" y="0"/>
                    <a:pt x="546" y="0"/>
                    <a:pt x="546" y="0"/>
                  </a:cubicBezTo>
                  <a:cubicBezTo>
                    <a:pt x="566" y="0"/>
                    <a:pt x="582" y="17"/>
                    <a:pt x="582" y="36"/>
                  </a:cubicBezTo>
                  <a:cubicBezTo>
                    <a:pt x="582" y="426"/>
                    <a:pt x="582" y="426"/>
                    <a:pt x="582" y="426"/>
                  </a:cubicBezTo>
                  <a:cubicBezTo>
                    <a:pt x="582" y="428"/>
                    <a:pt x="582" y="429"/>
                    <a:pt x="582" y="431"/>
                  </a:cubicBezTo>
                  <a:cubicBezTo>
                    <a:pt x="569" y="631"/>
                    <a:pt x="84" y="642"/>
                    <a:pt x="84" y="642"/>
                  </a:cubicBezTo>
                  <a:cubicBezTo>
                    <a:pt x="232" y="598"/>
                    <a:pt x="296" y="506"/>
                    <a:pt x="319" y="462"/>
                  </a:cubicBezTo>
                  <a:cubicBezTo>
                    <a:pt x="36" y="462"/>
                    <a:pt x="36" y="462"/>
                    <a:pt x="36" y="462"/>
                  </a:cubicBezTo>
                  <a:cubicBezTo>
                    <a:pt x="16" y="462"/>
                    <a:pt x="0" y="446"/>
                    <a:pt x="0" y="42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77" name="Freeform 50"/>
            <p:cNvSpPr>
              <a:spLocks noEditPoints="1"/>
            </p:cNvSpPr>
            <p:nvPr/>
          </p:nvSpPr>
          <p:spPr>
            <a:xfrm>
              <a:off x="8101047" y="2360338"/>
              <a:ext cx="684598" cy="56766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72" h="226">
                  <a:moveTo>
                    <a:pt x="203" y="138"/>
                  </a:moveTo>
                  <a:cubicBezTo>
                    <a:pt x="200" y="159"/>
                    <a:pt x="182" y="177"/>
                    <a:pt x="161" y="180"/>
                  </a:cubicBezTo>
                  <a:cubicBezTo>
                    <a:pt x="127" y="185"/>
                    <a:pt x="98" y="156"/>
                    <a:pt x="103" y="122"/>
                  </a:cubicBezTo>
                  <a:cubicBezTo>
                    <a:pt x="106" y="101"/>
                    <a:pt x="124" y="83"/>
                    <a:pt x="145" y="80"/>
                  </a:cubicBezTo>
                  <a:cubicBezTo>
                    <a:pt x="179" y="75"/>
                    <a:pt x="208" y="104"/>
                    <a:pt x="203" y="138"/>
                  </a:cubicBezTo>
                  <a:close/>
                  <a:moveTo>
                    <a:pt x="272" y="55"/>
                  </a:moveTo>
                  <a:cubicBezTo>
                    <a:pt x="272" y="205"/>
                    <a:pt x="272" y="205"/>
                    <a:pt x="272" y="205"/>
                  </a:cubicBezTo>
                  <a:cubicBezTo>
                    <a:pt x="272" y="217"/>
                    <a:pt x="262" y="226"/>
                    <a:pt x="251" y="226"/>
                  </a:cubicBezTo>
                  <a:cubicBezTo>
                    <a:pt x="21" y="226"/>
                    <a:pt x="21" y="226"/>
                    <a:pt x="21" y="226"/>
                  </a:cubicBezTo>
                  <a:cubicBezTo>
                    <a:pt x="10" y="226"/>
                    <a:pt x="0" y="217"/>
                    <a:pt x="0" y="20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3"/>
                    <a:pt x="10" y="34"/>
                    <a:pt x="21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6"/>
                    <a:pt x="26" y="23"/>
                    <a:pt x="30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8" y="26"/>
                    <a:pt x="68" y="29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2"/>
                    <a:pt x="104" y="0"/>
                    <a:pt x="10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5" y="2"/>
                    <a:pt x="206" y="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62" y="34"/>
                    <a:pt x="272" y="43"/>
                    <a:pt x="272" y="55"/>
                  </a:cubicBezTo>
                  <a:close/>
                  <a:moveTo>
                    <a:pt x="60" y="57"/>
                  </a:moveTo>
                  <a:cubicBezTo>
                    <a:pt x="60" y="49"/>
                    <a:pt x="53" y="42"/>
                    <a:pt x="46" y="42"/>
                  </a:cubicBezTo>
                  <a:cubicBezTo>
                    <a:pt x="38" y="42"/>
                    <a:pt x="32" y="49"/>
                    <a:pt x="32" y="57"/>
                  </a:cubicBezTo>
                  <a:cubicBezTo>
                    <a:pt x="32" y="64"/>
                    <a:pt x="38" y="71"/>
                    <a:pt x="46" y="71"/>
                  </a:cubicBezTo>
                  <a:cubicBezTo>
                    <a:pt x="53" y="71"/>
                    <a:pt x="60" y="64"/>
                    <a:pt x="60" y="57"/>
                  </a:cubicBezTo>
                  <a:close/>
                  <a:moveTo>
                    <a:pt x="136" y="58"/>
                  </a:moveTo>
                  <a:cubicBezTo>
                    <a:pt x="109" y="64"/>
                    <a:pt x="87" y="86"/>
                    <a:pt x="81" y="113"/>
                  </a:cubicBezTo>
                  <a:cubicBezTo>
                    <a:pt x="70" y="167"/>
                    <a:pt x="116" y="213"/>
                    <a:pt x="170" y="202"/>
                  </a:cubicBezTo>
                  <a:cubicBezTo>
                    <a:pt x="197" y="196"/>
                    <a:pt x="219" y="174"/>
                    <a:pt x="225" y="147"/>
                  </a:cubicBezTo>
                  <a:cubicBezTo>
                    <a:pt x="236" y="93"/>
                    <a:pt x="190" y="47"/>
                    <a:pt x="136" y="58"/>
                  </a:cubicBezTo>
                  <a:close/>
                </a:path>
              </a:pathLst>
            </a:custGeom>
            <a:solidFill>
              <a:srgbClr val="FF3E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4144" name="그룹 69"/>
          <p:cNvGrpSpPr/>
          <p:nvPr/>
        </p:nvGrpSpPr>
        <p:grpSpPr>
          <a:xfrm>
            <a:off x="4867275" y="1135063"/>
            <a:ext cx="1463675" cy="1614487"/>
            <a:chOff x="3276967" y="444738"/>
            <a:chExt cx="1462744" cy="1613696"/>
          </a:xfrm>
        </p:grpSpPr>
        <p:sp>
          <p:nvSpPr>
            <p:cNvPr id="4172" name="Freeform 51"/>
            <p:cNvSpPr/>
            <p:nvPr/>
          </p:nvSpPr>
          <p:spPr>
            <a:xfrm>
              <a:off x="3276967" y="444738"/>
              <a:ext cx="1462744" cy="161369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82" h="642">
                  <a:moveTo>
                    <a:pt x="54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7" y="0"/>
                    <a:pt x="0" y="17"/>
                    <a:pt x="0" y="3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8"/>
                    <a:pt x="1" y="429"/>
                    <a:pt x="1" y="431"/>
                  </a:cubicBezTo>
                  <a:cubicBezTo>
                    <a:pt x="14" y="631"/>
                    <a:pt x="498" y="642"/>
                    <a:pt x="498" y="642"/>
                  </a:cubicBezTo>
                  <a:cubicBezTo>
                    <a:pt x="351" y="598"/>
                    <a:pt x="286" y="506"/>
                    <a:pt x="263" y="462"/>
                  </a:cubicBezTo>
                  <a:cubicBezTo>
                    <a:pt x="546" y="462"/>
                    <a:pt x="546" y="462"/>
                    <a:pt x="546" y="462"/>
                  </a:cubicBezTo>
                  <a:cubicBezTo>
                    <a:pt x="566" y="462"/>
                    <a:pt x="582" y="446"/>
                    <a:pt x="582" y="426"/>
                  </a:cubicBezTo>
                  <a:cubicBezTo>
                    <a:pt x="582" y="36"/>
                    <a:pt x="582" y="36"/>
                    <a:pt x="582" y="36"/>
                  </a:cubicBezTo>
                  <a:cubicBezTo>
                    <a:pt x="582" y="17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73" name="Oval 52"/>
            <p:cNvSpPr/>
            <p:nvPr/>
          </p:nvSpPr>
          <p:spPr>
            <a:xfrm>
              <a:off x="3573555" y="857198"/>
              <a:ext cx="180717" cy="180717"/>
            </a:xfrm>
            <a:prstGeom prst="ellipse">
              <a:avLst/>
            </a:prstGeom>
            <a:solidFill>
              <a:srgbClr val="FFB031"/>
            </a:solidFill>
            <a:ln w="9525">
              <a:noFill/>
            </a:ln>
          </p:spPr>
          <p:txBody>
            <a:bodyPr/>
            <a:p>
              <a:pPr eaLnBrk="1" latinLnBrk="1" hangingPunct="1"/>
              <a:endParaRPr lang="ko-KR" altLang="en-US" dirty="0">
                <a:latin typeface="Calibri" pitchFamily="34" charset="0"/>
              </a:endParaRPr>
            </a:p>
          </p:txBody>
        </p:sp>
        <p:sp>
          <p:nvSpPr>
            <p:cNvPr id="4174" name="Oval 53"/>
            <p:cNvSpPr/>
            <p:nvPr/>
          </p:nvSpPr>
          <p:spPr>
            <a:xfrm>
              <a:off x="3914792" y="857198"/>
              <a:ext cx="181780" cy="180717"/>
            </a:xfrm>
            <a:prstGeom prst="ellipse">
              <a:avLst/>
            </a:prstGeom>
            <a:solidFill>
              <a:srgbClr val="FFB031"/>
            </a:solidFill>
            <a:ln w="9525">
              <a:noFill/>
            </a:ln>
          </p:spPr>
          <p:txBody>
            <a:bodyPr/>
            <a:p>
              <a:pPr eaLnBrk="1" latinLnBrk="1" hangingPunct="1"/>
              <a:endParaRPr lang="ko-KR" altLang="en-US" dirty="0">
                <a:latin typeface="Calibri" pitchFamily="34" charset="0"/>
              </a:endParaRPr>
            </a:p>
          </p:txBody>
        </p:sp>
        <p:sp>
          <p:nvSpPr>
            <p:cNvPr id="4175" name="Oval 54"/>
            <p:cNvSpPr/>
            <p:nvPr/>
          </p:nvSpPr>
          <p:spPr>
            <a:xfrm>
              <a:off x="4257091" y="857198"/>
              <a:ext cx="180717" cy="180717"/>
            </a:xfrm>
            <a:prstGeom prst="ellipse">
              <a:avLst/>
            </a:prstGeom>
            <a:solidFill>
              <a:srgbClr val="FFB031"/>
            </a:solidFill>
            <a:ln w="9525">
              <a:noFill/>
            </a:ln>
          </p:spPr>
          <p:txBody>
            <a:bodyPr/>
            <a:p>
              <a:pPr eaLnBrk="1" latinLnBrk="1" hangingPunct="1"/>
              <a:endParaRPr lang="ko-KR" altLang="en-US" dirty="0">
                <a:latin typeface="Calibri" pitchFamily="34" charset="0"/>
              </a:endParaRPr>
            </a:p>
          </p:txBody>
        </p:sp>
      </p:grpSp>
      <p:grpSp>
        <p:nvGrpSpPr>
          <p:cNvPr id="4145" name="그룹 73"/>
          <p:cNvGrpSpPr/>
          <p:nvPr/>
        </p:nvGrpSpPr>
        <p:grpSpPr>
          <a:xfrm>
            <a:off x="6159500" y="5408613"/>
            <a:ext cx="301625" cy="301625"/>
            <a:chOff x="4568561" y="4718163"/>
            <a:chExt cx="301904" cy="301904"/>
          </a:xfrm>
        </p:grpSpPr>
        <p:sp>
          <p:nvSpPr>
            <p:cNvPr id="4170" name="Freeform 55"/>
            <p:cNvSpPr/>
            <p:nvPr/>
          </p:nvSpPr>
          <p:spPr>
            <a:xfrm>
              <a:off x="4568561" y="4718163"/>
              <a:ext cx="301904" cy="30190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0" h="120">
                  <a:moveTo>
                    <a:pt x="120" y="106"/>
                  </a:moveTo>
                  <a:cubicBezTo>
                    <a:pt x="120" y="114"/>
                    <a:pt x="114" y="120"/>
                    <a:pt x="106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6" y="120"/>
                    <a:pt x="0" y="114"/>
                    <a:pt x="0" y="10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4" y="0"/>
                    <a:pt x="120" y="6"/>
                    <a:pt x="120" y="14"/>
                  </a:cubicBezTo>
                  <a:lnTo>
                    <a:pt x="120" y="106"/>
                  </a:lnTo>
                  <a:close/>
                </a:path>
              </a:pathLst>
            </a:custGeom>
            <a:solidFill>
              <a:srgbClr val="FFB03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71" name="Freeform 56"/>
            <p:cNvSpPr/>
            <p:nvPr/>
          </p:nvSpPr>
          <p:spPr>
            <a:xfrm>
              <a:off x="4634470" y="4756433"/>
              <a:ext cx="191347" cy="1956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6" h="78">
                  <a:moveTo>
                    <a:pt x="28" y="78"/>
                  </a:moveTo>
                  <a:cubicBezTo>
                    <a:pt x="26" y="78"/>
                    <a:pt x="24" y="77"/>
                    <a:pt x="22" y="75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0" y="46"/>
                    <a:pt x="1" y="41"/>
                    <a:pt x="4" y="38"/>
                  </a:cubicBezTo>
                  <a:cubicBezTo>
                    <a:pt x="8" y="36"/>
                    <a:pt x="12" y="37"/>
                    <a:pt x="15" y="40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3" y="1"/>
                    <a:pt x="67" y="0"/>
                    <a:pt x="71" y="2"/>
                  </a:cubicBezTo>
                  <a:cubicBezTo>
                    <a:pt x="75" y="5"/>
                    <a:pt x="76" y="9"/>
                    <a:pt x="73" y="1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7"/>
                    <a:pt x="31" y="78"/>
                    <a:pt x="29" y="78"/>
                  </a:cubicBezTo>
                  <a:cubicBezTo>
                    <a:pt x="29" y="78"/>
                    <a:pt x="29" y="78"/>
                    <a:pt x="28" y="78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4146" name="그룹 76"/>
          <p:cNvGrpSpPr/>
          <p:nvPr/>
        </p:nvGrpSpPr>
        <p:grpSpPr>
          <a:xfrm>
            <a:off x="9780588" y="4584700"/>
            <a:ext cx="603250" cy="604838"/>
            <a:chOff x="8189279" y="3894306"/>
            <a:chExt cx="603807" cy="604871"/>
          </a:xfrm>
        </p:grpSpPr>
        <p:sp>
          <p:nvSpPr>
            <p:cNvPr id="4168" name="Freeform 57"/>
            <p:cNvSpPr/>
            <p:nvPr/>
          </p:nvSpPr>
          <p:spPr>
            <a:xfrm>
              <a:off x="8189279" y="3894306"/>
              <a:ext cx="603807" cy="6048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0" h="241">
                  <a:moveTo>
                    <a:pt x="240" y="213"/>
                  </a:moveTo>
                  <a:cubicBezTo>
                    <a:pt x="240" y="228"/>
                    <a:pt x="228" y="241"/>
                    <a:pt x="213" y="241"/>
                  </a:cubicBezTo>
                  <a:cubicBezTo>
                    <a:pt x="28" y="241"/>
                    <a:pt x="28" y="241"/>
                    <a:pt x="28" y="241"/>
                  </a:cubicBezTo>
                  <a:cubicBezTo>
                    <a:pt x="12" y="241"/>
                    <a:pt x="0" y="228"/>
                    <a:pt x="0" y="2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8" y="0"/>
                    <a:pt x="240" y="13"/>
                    <a:pt x="240" y="28"/>
                  </a:cubicBezTo>
                  <a:lnTo>
                    <a:pt x="240" y="213"/>
                  </a:lnTo>
                  <a:close/>
                </a:path>
              </a:pathLst>
            </a:custGeom>
            <a:solidFill>
              <a:srgbClr val="FFB03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69" name="Freeform 58"/>
            <p:cNvSpPr>
              <a:spLocks noEditPoints="1"/>
            </p:cNvSpPr>
            <p:nvPr/>
          </p:nvSpPr>
          <p:spPr>
            <a:xfrm>
              <a:off x="8299835" y="4012304"/>
              <a:ext cx="375253" cy="3614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9" h="144">
                  <a:moveTo>
                    <a:pt x="147" y="62"/>
                  </a:moveTo>
                  <a:cubicBezTo>
                    <a:pt x="145" y="50"/>
                    <a:pt x="141" y="39"/>
                    <a:pt x="134" y="30"/>
                  </a:cubicBezTo>
                  <a:cubicBezTo>
                    <a:pt x="122" y="14"/>
                    <a:pt x="107" y="4"/>
                    <a:pt x="88" y="1"/>
                  </a:cubicBezTo>
                  <a:cubicBezTo>
                    <a:pt x="84" y="0"/>
                    <a:pt x="80" y="0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2" y="0"/>
                    <a:pt x="68" y="0"/>
                    <a:pt x="64" y="1"/>
                  </a:cubicBezTo>
                  <a:cubicBezTo>
                    <a:pt x="27" y="6"/>
                    <a:pt x="0" y="41"/>
                    <a:pt x="5" y="79"/>
                  </a:cubicBezTo>
                  <a:cubicBezTo>
                    <a:pt x="7" y="97"/>
                    <a:pt x="14" y="112"/>
                    <a:pt x="27" y="124"/>
                  </a:cubicBezTo>
                  <a:cubicBezTo>
                    <a:pt x="43" y="138"/>
                    <a:pt x="62" y="144"/>
                    <a:pt x="83" y="142"/>
                  </a:cubicBezTo>
                  <a:cubicBezTo>
                    <a:pt x="99" y="141"/>
                    <a:pt x="114" y="134"/>
                    <a:pt x="125" y="123"/>
                  </a:cubicBezTo>
                  <a:cubicBezTo>
                    <a:pt x="142" y="106"/>
                    <a:pt x="149" y="86"/>
                    <a:pt x="147" y="62"/>
                  </a:cubicBezTo>
                  <a:close/>
                  <a:moveTo>
                    <a:pt x="132" y="99"/>
                  </a:moveTo>
                  <a:cubicBezTo>
                    <a:pt x="130" y="96"/>
                    <a:pt x="128" y="91"/>
                    <a:pt x="127" y="88"/>
                  </a:cubicBezTo>
                  <a:cubicBezTo>
                    <a:pt x="125" y="82"/>
                    <a:pt x="122" y="87"/>
                    <a:pt x="121" y="91"/>
                  </a:cubicBezTo>
                  <a:cubicBezTo>
                    <a:pt x="121" y="95"/>
                    <a:pt x="119" y="97"/>
                    <a:pt x="114" y="92"/>
                  </a:cubicBezTo>
                  <a:cubicBezTo>
                    <a:pt x="109" y="87"/>
                    <a:pt x="108" y="88"/>
                    <a:pt x="107" y="88"/>
                  </a:cubicBezTo>
                  <a:cubicBezTo>
                    <a:pt x="105" y="88"/>
                    <a:pt x="103" y="91"/>
                    <a:pt x="103" y="108"/>
                  </a:cubicBezTo>
                  <a:cubicBezTo>
                    <a:pt x="104" y="120"/>
                    <a:pt x="108" y="122"/>
                    <a:pt x="111" y="123"/>
                  </a:cubicBezTo>
                  <a:cubicBezTo>
                    <a:pt x="106" y="127"/>
                    <a:pt x="99" y="130"/>
                    <a:pt x="92" y="131"/>
                  </a:cubicBezTo>
                  <a:cubicBezTo>
                    <a:pt x="64" y="139"/>
                    <a:pt x="35" y="126"/>
                    <a:pt x="22" y="100"/>
                  </a:cubicBezTo>
                  <a:cubicBezTo>
                    <a:pt x="9" y="76"/>
                    <a:pt x="15" y="49"/>
                    <a:pt x="28" y="34"/>
                  </a:cubicBezTo>
                  <a:cubicBezTo>
                    <a:pt x="28" y="37"/>
                    <a:pt x="29" y="39"/>
                    <a:pt x="29" y="42"/>
                  </a:cubicBezTo>
                  <a:cubicBezTo>
                    <a:pt x="30" y="48"/>
                    <a:pt x="29" y="55"/>
                    <a:pt x="28" y="61"/>
                  </a:cubicBezTo>
                  <a:cubicBezTo>
                    <a:pt x="28" y="63"/>
                    <a:pt x="28" y="64"/>
                    <a:pt x="28" y="66"/>
                  </a:cubicBezTo>
                  <a:cubicBezTo>
                    <a:pt x="28" y="66"/>
                    <a:pt x="29" y="67"/>
                    <a:pt x="30" y="67"/>
                  </a:cubicBezTo>
                  <a:cubicBezTo>
                    <a:pt x="31" y="67"/>
                    <a:pt x="32" y="66"/>
                    <a:pt x="32" y="66"/>
                  </a:cubicBezTo>
                  <a:cubicBezTo>
                    <a:pt x="32" y="64"/>
                    <a:pt x="33" y="63"/>
                    <a:pt x="33" y="61"/>
                  </a:cubicBezTo>
                  <a:cubicBezTo>
                    <a:pt x="33" y="61"/>
                    <a:pt x="33" y="60"/>
                    <a:pt x="33" y="58"/>
                  </a:cubicBezTo>
                  <a:cubicBezTo>
                    <a:pt x="34" y="59"/>
                    <a:pt x="35" y="59"/>
                    <a:pt x="35" y="60"/>
                  </a:cubicBezTo>
                  <a:cubicBezTo>
                    <a:pt x="37" y="61"/>
                    <a:pt x="38" y="63"/>
                    <a:pt x="40" y="65"/>
                  </a:cubicBezTo>
                  <a:cubicBezTo>
                    <a:pt x="40" y="65"/>
                    <a:pt x="41" y="66"/>
                    <a:pt x="41" y="67"/>
                  </a:cubicBezTo>
                  <a:cubicBezTo>
                    <a:pt x="41" y="69"/>
                    <a:pt x="42" y="71"/>
                    <a:pt x="43" y="72"/>
                  </a:cubicBezTo>
                  <a:cubicBezTo>
                    <a:pt x="44" y="74"/>
                    <a:pt x="44" y="76"/>
                    <a:pt x="45" y="78"/>
                  </a:cubicBezTo>
                  <a:cubicBezTo>
                    <a:pt x="45" y="79"/>
                    <a:pt x="46" y="80"/>
                    <a:pt x="46" y="80"/>
                  </a:cubicBezTo>
                  <a:cubicBezTo>
                    <a:pt x="47" y="82"/>
                    <a:pt x="48" y="83"/>
                    <a:pt x="50" y="83"/>
                  </a:cubicBezTo>
                  <a:cubicBezTo>
                    <a:pt x="52" y="83"/>
                    <a:pt x="53" y="84"/>
                    <a:pt x="53" y="86"/>
                  </a:cubicBezTo>
                  <a:cubicBezTo>
                    <a:pt x="53" y="87"/>
                    <a:pt x="52" y="87"/>
                    <a:pt x="52" y="87"/>
                  </a:cubicBezTo>
                  <a:cubicBezTo>
                    <a:pt x="49" y="87"/>
                    <a:pt x="48" y="88"/>
                    <a:pt x="48" y="91"/>
                  </a:cubicBezTo>
                  <a:cubicBezTo>
                    <a:pt x="48" y="96"/>
                    <a:pt x="50" y="101"/>
                    <a:pt x="54" y="104"/>
                  </a:cubicBezTo>
                  <a:cubicBezTo>
                    <a:pt x="55" y="105"/>
                    <a:pt x="56" y="106"/>
                    <a:pt x="57" y="107"/>
                  </a:cubicBezTo>
                  <a:cubicBezTo>
                    <a:pt x="59" y="109"/>
                    <a:pt x="60" y="112"/>
                    <a:pt x="59" y="115"/>
                  </a:cubicBezTo>
                  <a:cubicBezTo>
                    <a:pt x="58" y="117"/>
                    <a:pt x="58" y="119"/>
                    <a:pt x="57" y="120"/>
                  </a:cubicBezTo>
                  <a:cubicBezTo>
                    <a:pt x="57" y="122"/>
                    <a:pt x="57" y="124"/>
                    <a:pt x="58" y="125"/>
                  </a:cubicBezTo>
                  <a:cubicBezTo>
                    <a:pt x="58" y="127"/>
                    <a:pt x="58" y="130"/>
                    <a:pt x="60" y="130"/>
                  </a:cubicBezTo>
                  <a:cubicBezTo>
                    <a:pt x="63" y="130"/>
                    <a:pt x="64" y="130"/>
                    <a:pt x="65" y="127"/>
                  </a:cubicBezTo>
                  <a:cubicBezTo>
                    <a:pt x="65" y="126"/>
                    <a:pt x="65" y="126"/>
                    <a:pt x="64" y="125"/>
                  </a:cubicBezTo>
                  <a:cubicBezTo>
                    <a:pt x="63" y="122"/>
                    <a:pt x="68" y="113"/>
                    <a:pt x="70" y="112"/>
                  </a:cubicBezTo>
                  <a:cubicBezTo>
                    <a:pt x="72" y="110"/>
                    <a:pt x="74" y="109"/>
                    <a:pt x="76" y="107"/>
                  </a:cubicBezTo>
                  <a:cubicBezTo>
                    <a:pt x="79" y="105"/>
                    <a:pt x="80" y="102"/>
                    <a:pt x="79" y="98"/>
                  </a:cubicBezTo>
                  <a:cubicBezTo>
                    <a:pt x="78" y="95"/>
                    <a:pt x="79" y="92"/>
                    <a:pt x="81" y="90"/>
                  </a:cubicBezTo>
                  <a:cubicBezTo>
                    <a:pt x="84" y="88"/>
                    <a:pt x="85" y="85"/>
                    <a:pt x="85" y="82"/>
                  </a:cubicBezTo>
                  <a:cubicBezTo>
                    <a:pt x="85" y="79"/>
                    <a:pt x="83" y="76"/>
                    <a:pt x="80" y="77"/>
                  </a:cubicBezTo>
                  <a:cubicBezTo>
                    <a:pt x="78" y="77"/>
                    <a:pt x="77" y="77"/>
                    <a:pt x="76" y="78"/>
                  </a:cubicBezTo>
                  <a:cubicBezTo>
                    <a:pt x="74" y="79"/>
                    <a:pt x="72" y="79"/>
                    <a:pt x="70" y="80"/>
                  </a:cubicBezTo>
                  <a:cubicBezTo>
                    <a:pt x="67" y="80"/>
                    <a:pt x="65" y="78"/>
                    <a:pt x="64" y="76"/>
                  </a:cubicBezTo>
                  <a:cubicBezTo>
                    <a:pt x="63" y="74"/>
                    <a:pt x="62" y="74"/>
                    <a:pt x="60" y="75"/>
                  </a:cubicBezTo>
                  <a:cubicBezTo>
                    <a:pt x="59" y="76"/>
                    <a:pt x="57" y="77"/>
                    <a:pt x="56" y="78"/>
                  </a:cubicBezTo>
                  <a:cubicBezTo>
                    <a:pt x="54" y="79"/>
                    <a:pt x="53" y="79"/>
                    <a:pt x="52" y="77"/>
                  </a:cubicBezTo>
                  <a:cubicBezTo>
                    <a:pt x="51" y="77"/>
                    <a:pt x="50" y="76"/>
                    <a:pt x="49" y="75"/>
                  </a:cubicBezTo>
                  <a:cubicBezTo>
                    <a:pt x="49" y="75"/>
                    <a:pt x="48" y="75"/>
                    <a:pt x="47" y="74"/>
                  </a:cubicBezTo>
                  <a:cubicBezTo>
                    <a:pt x="46" y="74"/>
                    <a:pt x="45" y="73"/>
                    <a:pt x="45" y="72"/>
                  </a:cubicBezTo>
                  <a:cubicBezTo>
                    <a:pt x="46" y="71"/>
                    <a:pt x="47" y="70"/>
                    <a:pt x="48" y="69"/>
                  </a:cubicBezTo>
                  <a:cubicBezTo>
                    <a:pt x="49" y="69"/>
                    <a:pt x="51" y="69"/>
                    <a:pt x="53" y="68"/>
                  </a:cubicBezTo>
                  <a:cubicBezTo>
                    <a:pt x="54" y="68"/>
                    <a:pt x="55" y="68"/>
                    <a:pt x="55" y="67"/>
                  </a:cubicBezTo>
                  <a:cubicBezTo>
                    <a:pt x="57" y="67"/>
                    <a:pt x="56" y="66"/>
                    <a:pt x="56" y="65"/>
                  </a:cubicBezTo>
                  <a:cubicBezTo>
                    <a:pt x="55" y="65"/>
                    <a:pt x="55" y="65"/>
                    <a:pt x="54" y="65"/>
                  </a:cubicBezTo>
                  <a:cubicBezTo>
                    <a:pt x="51" y="64"/>
                    <a:pt x="49" y="63"/>
                    <a:pt x="46" y="62"/>
                  </a:cubicBezTo>
                  <a:cubicBezTo>
                    <a:pt x="46" y="61"/>
                    <a:pt x="45" y="61"/>
                    <a:pt x="44" y="61"/>
                  </a:cubicBezTo>
                  <a:cubicBezTo>
                    <a:pt x="43" y="59"/>
                    <a:pt x="43" y="58"/>
                    <a:pt x="44" y="57"/>
                  </a:cubicBezTo>
                  <a:cubicBezTo>
                    <a:pt x="50" y="52"/>
                    <a:pt x="57" y="50"/>
                    <a:pt x="63" y="57"/>
                  </a:cubicBezTo>
                  <a:cubicBezTo>
                    <a:pt x="65" y="59"/>
                    <a:pt x="66" y="62"/>
                    <a:pt x="68" y="64"/>
                  </a:cubicBezTo>
                  <a:cubicBezTo>
                    <a:pt x="69" y="66"/>
                    <a:pt x="71" y="68"/>
                    <a:pt x="73" y="69"/>
                  </a:cubicBezTo>
                  <a:cubicBezTo>
                    <a:pt x="73" y="70"/>
                    <a:pt x="75" y="70"/>
                    <a:pt x="76" y="69"/>
                  </a:cubicBezTo>
                  <a:cubicBezTo>
                    <a:pt x="77" y="69"/>
                    <a:pt x="77" y="67"/>
                    <a:pt x="76" y="66"/>
                  </a:cubicBezTo>
                  <a:cubicBezTo>
                    <a:pt x="76" y="65"/>
                    <a:pt x="75" y="64"/>
                    <a:pt x="74" y="63"/>
                  </a:cubicBezTo>
                  <a:cubicBezTo>
                    <a:pt x="71" y="58"/>
                    <a:pt x="71" y="49"/>
                    <a:pt x="78" y="46"/>
                  </a:cubicBezTo>
                  <a:cubicBezTo>
                    <a:pt x="80" y="45"/>
                    <a:pt x="83" y="43"/>
                    <a:pt x="84" y="40"/>
                  </a:cubicBezTo>
                  <a:cubicBezTo>
                    <a:pt x="82" y="40"/>
                    <a:pt x="81" y="41"/>
                    <a:pt x="80" y="41"/>
                  </a:cubicBezTo>
                  <a:cubicBezTo>
                    <a:pt x="75" y="43"/>
                    <a:pt x="79" y="39"/>
                    <a:pt x="81" y="38"/>
                  </a:cubicBezTo>
                  <a:cubicBezTo>
                    <a:pt x="83" y="38"/>
                    <a:pt x="80" y="37"/>
                    <a:pt x="80" y="37"/>
                  </a:cubicBezTo>
                  <a:cubicBezTo>
                    <a:pt x="80" y="36"/>
                    <a:pt x="82" y="36"/>
                    <a:pt x="84" y="35"/>
                  </a:cubicBezTo>
                  <a:cubicBezTo>
                    <a:pt x="85" y="35"/>
                    <a:pt x="86" y="34"/>
                    <a:pt x="88" y="33"/>
                  </a:cubicBezTo>
                  <a:cubicBezTo>
                    <a:pt x="88" y="32"/>
                    <a:pt x="89" y="31"/>
                    <a:pt x="89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7" y="30"/>
                    <a:pt x="86" y="30"/>
                    <a:pt x="85" y="31"/>
                  </a:cubicBezTo>
                  <a:cubicBezTo>
                    <a:pt x="82" y="31"/>
                    <a:pt x="82" y="30"/>
                    <a:pt x="82" y="28"/>
                  </a:cubicBezTo>
                  <a:cubicBezTo>
                    <a:pt x="81" y="26"/>
                    <a:pt x="80" y="26"/>
                    <a:pt x="78" y="26"/>
                  </a:cubicBezTo>
                  <a:cubicBezTo>
                    <a:pt x="77" y="27"/>
                    <a:pt x="76" y="28"/>
                    <a:pt x="75" y="28"/>
                  </a:cubicBezTo>
                  <a:cubicBezTo>
                    <a:pt x="73" y="30"/>
                    <a:pt x="71" y="29"/>
                    <a:pt x="71" y="27"/>
                  </a:cubicBezTo>
                  <a:cubicBezTo>
                    <a:pt x="70" y="25"/>
                    <a:pt x="69" y="25"/>
                    <a:pt x="68" y="26"/>
                  </a:cubicBezTo>
                  <a:cubicBezTo>
                    <a:pt x="67" y="26"/>
                    <a:pt x="67" y="27"/>
                    <a:pt x="66" y="27"/>
                  </a:cubicBezTo>
                  <a:cubicBezTo>
                    <a:pt x="65" y="28"/>
                    <a:pt x="64" y="29"/>
                    <a:pt x="62" y="29"/>
                  </a:cubicBezTo>
                  <a:cubicBezTo>
                    <a:pt x="61" y="29"/>
                    <a:pt x="60" y="30"/>
                    <a:pt x="59" y="28"/>
                  </a:cubicBezTo>
                  <a:cubicBezTo>
                    <a:pt x="58" y="27"/>
                    <a:pt x="59" y="26"/>
                    <a:pt x="60" y="25"/>
                  </a:cubicBezTo>
                  <a:cubicBezTo>
                    <a:pt x="61" y="24"/>
                    <a:pt x="63" y="23"/>
                    <a:pt x="64" y="22"/>
                  </a:cubicBezTo>
                  <a:cubicBezTo>
                    <a:pt x="67" y="20"/>
                    <a:pt x="69" y="19"/>
                    <a:pt x="71" y="18"/>
                  </a:cubicBezTo>
                  <a:cubicBezTo>
                    <a:pt x="73" y="17"/>
                    <a:pt x="73" y="15"/>
                    <a:pt x="73" y="13"/>
                  </a:cubicBezTo>
                  <a:cubicBezTo>
                    <a:pt x="72" y="12"/>
                    <a:pt x="71" y="11"/>
                    <a:pt x="70" y="12"/>
                  </a:cubicBezTo>
                  <a:cubicBezTo>
                    <a:pt x="69" y="13"/>
                    <a:pt x="67" y="14"/>
                    <a:pt x="66" y="14"/>
                  </a:cubicBezTo>
                  <a:cubicBezTo>
                    <a:pt x="65" y="14"/>
                    <a:pt x="64" y="14"/>
                    <a:pt x="63" y="14"/>
                  </a:cubicBezTo>
                  <a:cubicBezTo>
                    <a:pt x="63" y="14"/>
                    <a:pt x="62" y="13"/>
                    <a:pt x="62" y="13"/>
                  </a:cubicBezTo>
                  <a:cubicBezTo>
                    <a:pt x="62" y="12"/>
                    <a:pt x="63" y="12"/>
                    <a:pt x="63" y="12"/>
                  </a:cubicBezTo>
                  <a:cubicBezTo>
                    <a:pt x="67" y="11"/>
                    <a:pt x="70" y="11"/>
                    <a:pt x="73" y="10"/>
                  </a:cubicBezTo>
                  <a:cubicBezTo>
                    <a:pt x="73" y="10"/>
                    <a:pt x="74" y="11"/>
                    <a:pt x="74" y="11"/>
                  </a:cubicBezTo>
                  <a:cubicBezTo>
                    <a:pt x="76" y="13"/>
                    <a:pt x="79" y="15"/>
                    <a:pt x="82" y="16"/>
                  </a:cubicBezTo>
                  <a:cubicBezTo>
                    <a:pt x="85" y="16"/>
                    <a:pt x="85" y="16"/>
                    <a:pt x="85" y="13"/>
                  </a:cubicBezTo>
                  <a:cubicBezTo>
                    <a:pt x="89" y="13"/>
                    <a:pt x="92" y="11"/>
                    <a:pt x="95" y="13"/>
                  </a:cubicBezTo>
                  <a:cubicBezTo>
                    <a:pt x="97" y="14"/>
                    <a:pt x="99" y="16"/>
                    <a:pt x="100" y="17"/>
                  </a:cubicBezTo>
                  <a:cubicBezTo>
                    <a:pt x="101" y="18"/>
                    <a:pt x="101" y="19"/>
                    <a:pt x="100" y="20"/>
                  </a:cubicBezTo>
                  <a:cubicBezTo>
                    <a:pt x="100" y="21"/>
                    <a:pt x="100" y="22"/>
                    <a:pt x="99" y="23"/>
                  </a:cubicBezTo>
                  <a:cubicBezTo>
                    <a:pt x="99" y="25"/>
                    <a:pt x="100" y="26"/>
                    <a:pt x="102" y="26"/>
                  </a:cubicBezTo>
                  <a:cubicBezTo>
                    <a:pt x="103" y="26"/>
                    <a:pt x="103" y="26"/>
                    <a:pt x="104" y="26"/>
                  </a:cubicBezTo>
                  <a:cubicBezTo>
                    <a:pt x="106" y="26"/>
                    <a:pt x="107" y="27"/>
                    <a:pt x="106" y="28"/>
                  </a:cubicBezTo>
                  <a:cubicBezTo>
                    <a:pt x="106" y="31"/>
                    <a:pt x="107" y="31"/>
                    <a:pt x="109" y="31"/>
                  </a:cubicBezTo>
                  <a:cubicBezTo>
                    <a:pt x="110" y="31"/>
                    <a:pt x="111" y="31"/>
                    <a:pt x="112" y="31"/>
                  </a:cubicBezTo>
                  <a:cubicBezTo>
                    <a:pt x="112" y="32"/>
                    <a:pt x="113" y="32"/>
                    <a:pt x="113" y="32"/>
                  </a:cubicBezTo>
                  <a:cubicBezTo>
                    <a:pt x="116" y="34"/>
                    <a:pt x="117" y="34"/>
                    <a:pt x="118" y="30"/>
                  </a:cubicBezTo>
                  <a:cubicBezTo>
                    <a:pt x="118" y="30"/>
                    <a:pt x="118" y="30"/>
                    <a:pt x="118" y="29"/>
                  </a:cubicBezTo>
                  <a:cubicBezTo>
                    <a:pt x="119" y="28"/>
                    <a:pt x="119" y="28"/>
                    <a:pt x="120" y="29"/>
                  </a:cubicBezTo>
                  <a:cubicBezTo>
                    <a:pt x="122" y="31"/>
                    <a:pt x="124" y="33"/>
                    <a:pt x="126" y="35"/>
                  </a:cubicBezTo>
                  <a:cubicBezTo>
                    <a:pt x="124" y="37"/>
                    <a:pt x="124" y="40"/>
                    <a:pt x="125" y="42"/>
                  </a:cubicBezTo>
                  <a:cubicBezTo>
                    <a:pt x="125" y="45"/>
                    <a:pt x="124" y="47"/>
                    <a:pt x="123" y="49"/>
                  </a:cubicBezTo>
                  <a:cubicBezTo>
                    <a:pt x="122" y="52"/>
                    <a:pt x="121" y="54"/>
                    <a:pt x="121" y="56"/>
                  </a:cubicBezTo>
                  <a:cubicBezTo>
                    <a:pt x="120" y="60"/>
                    <a:pt x="121" y="61"/>
                    <a:pt x="124" y="62"/>
                  </a:cubicBezTo>
                  <a:cubicBezTo>
                    <a:pt x="128" y="63"/>
                    <a:pt x="128" y="64"/>
                    <a:pt x="128" y="67"/>
                  </a:cubicBezTo>
                  <a:cubicBezTo>
                    <a:pt x="128" y="71"/>
                    <a:pt x="131" y="75"/>
                    <a:pt x="135" y="77"/>
                  </a:cubicBezTo>
                  <a:cubicBezTo>
                    <a:pt x="136" y="77"/>
                    <a:pt x="137" y="77"/>
                    <a:pt x="138" y="78"/>
                  </a:cubicBezTo>
                  <a:cubicBezTo>
                    <a:pt x="137" y="85"/>
                    <a:pt x="135" y="92"/>
                    <a:pt x="132" y="9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4147" name="그룹 78"/>
          <p:cNvGrpSpPr/>
          <p:nvPr/>
        </p:nvGrpSpPr>
        <p:grpSpPr>
          <a:xfrm>
            <a:off x="8734425" y="1536700"/>
            <a:ext cx="401638" cy="403225"/>
            <a:chOff x="7143247" y="846567"/>
            <a:chExt cx="402892" cy="401829"/>
          </a:xfrm>
        </p:grpSpPr>
        <p:sp>
          <p:nvSpPr>
            <p:cNvPr id="4166" name="Freeform 59"/>
            <p:cNvSpPr/>
            <p:nvPr/>
          </p:nvSpPr>
          <p:spPr>
            <a:xfrm>
              <a:off x="7143247" y="846567"/>
              <a:ext cx="402892" cy="40182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0" h="160">
                  <a:moveTo>
                    <a:pt x="160" y="142"/>
                  </a:moveTo>
                  <a:cubicBezTo>
                    <a:pt x="160" y="152"/>
                    <a:pt x="152" y="160"/>
                    <a:pt x="142" y="160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8" y="160"/>
                    <a:pt x="0" y="152"/>
                    <a:pt x="0" y="14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lnTo>
                    <a:pt x="160" y="142"/>
                  </a:lnTo>
                  <a:close/>
                </a:path>
              </a:pathLst>
            </a:custGeom>
            <a:solidFill>
              <a:srgbClr val="FF5A1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67" name="Freeform 60"/>
            <p:cNvSpPr>
              <a:spLocks noEditPoints="1"/>
            </p:cNvSpPr>
            <p:nvPr/>
          </p:nvSpPr>
          <p:spPr>
            <a:xfrm>
              <a:off x="7218723" y="922044"/>
              <a:ext cx="279579" cy="23174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1" h="92">
                  <a:moveTo>
                    <a:pt x="86" y="26"/>
                  </a:moveTo>
                  <a:cubicBezTo>
                    <a:pt x="85" y="26"/>
                    <a:pt x="84" y="26"/>
                    <a:pt x="83" y="26"/>
                  </a:cubicBezTo>
                  <a:cubicBezTo>
                    <a:pt x="79" y="19"/>
                    <a:pt x="71" y="16"/>
                    <a:pt x="63" y="16"/>
                  </a:cubicBezTo>
                  <a:cubicBezTo>
                    <a:pt x="60" y="6"/>
                    <a:pt x="50" y="0"/>
                    <a:pt x="40" y="0"/>
                  </a:cubicBezTo>
                  <a:cubicBezTo>
                    <a:pt x="26" y="0"/>
                    <a:pt x="15" y="11"/>
                    <a:pt x="15" y="25"/>
                  </a:cubicBezTo>
                  <a:cubicBezTo>
                    <a:pt x="15" y="26"/>
                    <a:pt x="15" y="27"/>
                    <a:pt x="15" y="27"/>
                  </a:cubicBezTo>
                  <a:cubicBezTo>
                    <a:pt x="6" y="31"/>
                    <a:pt x="0" y="40"/>
                    <a:pt x="0" y="51"/>
                  </a:cubicBezTo>
                  <a:cubicBezTo>
                    <a:pt x="0" y="64"/>
                    <a:pt x="11" y="76"/>
                    <a:pt x="24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100" y="76"/>
                    <a:pt x="111" y="64"/>
                    <a:pt x="111" y="51"/>
                  </a:cubicBezTo>
                  <a:cubicBezTo>
                    <a:pt x="111" y="37"/>
                    <a:pt x="100" y="26"/>
                    <a:pt x="86" y="26"/>
                  </a:cubicBezTo>
                  <a:close/>
                  <a:moveTo>
                    <a:pt x="86" y="70"/>
                  </a:moveTo>
                  <a:cubicBezTo>
                    <a:pt x="24" y="70"/>
                    <a:pt x="24" y="70"/>
                    <a:pt x="24" y="70"/>
                  </a:cubicBezTo>
                  <a:cubicBezTo>
                    <a:pt x="14" y="70"/>
                    <a:pt x="5" y="61"/>
                    <a:pt x="5" y="51"/>
                  </a:cubicBezTo>
                  <a:cubicBezTo>
                    <a:pt x="5" y="42"/>
                    <a:pt x="10" y="34"/>
                    <a:pt x="19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7"/>
                    <a:pt x="20" y="26"/>
                    <a:pt x="20" y="25"/>
                  </a:cubicBezTo>
                  <a:cubicBezTo>
                    <a:pt x="20" y="14"/>
                    <a:pt x="29" y="5"/>
                    <a:pt x="40" y="5"/>
                  </a:cubicBezTo>
                  <a:cubicBezTo>
                    <a:pt x="49" y="5"/>
                    <a:pt x="56" y="11"/>
                    <a:pt x="59" y="19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1"/>
                    <a:pt x="63" y="21"/>
                    <a:pt x="64" y="21"/>
                  </a:cubicBezTo>
                  <a:cubicBezTo>
                    <a:pt x="70" y="21"/>
                    <a:pt x="76" y="25"/>
                    <a:pt x="80" y="30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5" y="31"/>
                    <a:pt x="86" y="31"/>
                  </a:cubicBezTo>
                  <a:cubicBezTo>
                    <a:pt x="97" y="31"/>
                    <a:pt x="106" y="40"/>
                    <a:pt x="106" y="51"/>
                  </a:cubicBezTo>
                  <a:cubicBezTo>
                    <a:pt x="106" y="61"/>
                    <a:pt x="97" y="70"/>
                    <a:pt x="86" y="70"/>
                  </a:cubicBezTo>
                  <a:close/>
                  <a:moveTo>
                    <a:pt x="63" y="87"/>
                  </a:move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148" name="Freeform 61"/>
          <p:cNvSpPr/>
          <p:nvPr/>
        </p:nvSpPr>
        <p:spPr>
          <a:xfrm>
            <a:off x="5332413" y="4678363"/>
            <a:ext cx="461962" cy="4619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4" h="184">
                <a:moveTo>
                  <a:pt x="184" y="163"/>
                </a:moveTo>
                <a:cubicBezTo>
                  <a:pt x="184" y="175"/>
                  <a:pt x="175" y="184"/>
                  <a:pt x="163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10" y="184"/>
                  <a:pt x="0" y="175"/>
                  <a:pt x="0" y="16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5" y="0"/>
                  <a:pt x="184" y="10"/>
                  <a:pt x="184" y="22"/>
                </a:cubicBezTo>
                <a:lnTo>
                  <a:pt x="184" y="163"/>
                </a:lnTo>
                <a:close/>
              </a:path>
            </a:pathLst>
          </a:custGeom>
          <a:solidFill>
            <a:srgbClr val="00A7CC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49" name="Freeform 62"/>
          <p:cNvSpPr/>
          <p:nvPr/>
        </p:nvSpPr>
        <p:spPr>
          <a:xfrm>
            <a:off x="5559425" y="4878388"/>
            <a:ext cx="134938" cy="1349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4" h="53">
                <a:moveTo>
                  <a:pt x="54" y="23"/>
                </a:moveTo>
                <a:cubicBezTo>
                  <a:pt x="54" y="14"/>
                  <a:pt x="48" y="6"/>
                  <a:pt x="40" y="0"/>
                </a:cubicBezTo>
                <a:cubicBezTo>
                  <a:pt x="41" y="3"/>
                  <a:pt x="41" y="5"/>
                  <a:pt x="41" y="8"/>
                </a:cubicBezTo>
                <a:cubicBezTo>
                  <a:pt x="41" y="29"/>
                  <a:pt x="23" y="46"/>
                  <a:pt x="0" y="50"/>
                </a:cubicBezTo>
                <a:cubicBezTo>
                  <a:pt x="5" y="52"/>
                  <a:pt x="10" y="53"/>
                  <a:pt x="16" y="53"/>
                </a:cubicBezTo>
                <a:cubicBezTo>
                  <a:pt x="22" y="53"/>
                  <a:pt x="27" y="52"/>
                  <a:pt x="32" y="51"/>
                </a:cubicBezTo>
                <a:cubicBezTo>
                  <a:pt x="38" y="53"/>
                  <a:pt x="45" y="53"/>
                  <a:pt x="50" y="53"/>
                </a:cubicBezTo>
                <a:cubicBezTo>
                  <a:pt x="47" y="50"/>
                  <a:pt x="45" y="46"/>
                  <a:pt x="44" y="43"/>
                </a:cubicBezTo>
                <a:cubicBezTo>
                  <a:pt x="50" y="38"/>
                  <a:pt x="54" y="31"/>
                  <a:pt x="54" y="2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50" name="Freeform 63"/>
          <p:cNvSpPr/>
          <p:nvPr/>
        </p:nvSpPr>
        <p:spPr>
          <a:xfrm>
            <a:off x="5432425" y="4800600"/>
            <a:ext cx="203200" cy="1936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1" h="77">
                <a:moveTo>
                  <a:pt x="81" y="36"/>
                </a:moveTo>
                <a:cubicBezTo>
                  <a:pt x="81" y="16"/>
                  <a:pt x="63" y="0"/>
                  <a:pt x="41" y="0"/>
                </a:cubicBezTo>
                <a:cubicBezTo>
                  <a:pt x="18" y="0"/>
                  <a:pt x="0" y="16"/>
                  <a:pt x="0" y="36"/>
                </a:cubicBezTo>
                <a:cubicBezTo>
                  <a:pt x="0" y="45"/>
                  <a:pt x="4" y="54"/>
                  <a:pt x="11" y="61"/>
                </a:cubicBezTo>
                <a:cubicBezTo>
                  <a:pt x="10" y="65"/>
                  <a:pt x="7" y="68"/>
                  <a:pt x="5" y="72"/>
                </a:cubicBezTo>
                <a:cubicBezTo>
                  <a:pt x="4" y="73"/>
                  <a:pt x="4" y="74"/>
                  <a:pt x="4" y="75"/>
                </a:cubicBezTo>
                <a:cubicBezTo>
                  <a:pt x="5" y="76"/>
                  <a:pt x="6" y="77"/>
                  <a:pt x="7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11" y="77"/>
                  <a:pt x="18" y="75"/>
                  <a:pt x="25" y="70"/>
                </a:cubicBezTo>
                <a:cubicBezTo>
                  <a:pt x="29" y="71"/>
                  <a:pt x="38" y="72"/>
                  <a:pt x="41" y="72"/>
                </a:cubicBezTo>
                <a:cubicBezTo>
                  <a:pt x="63" y="72"/>
                  <a:pt x="81" y="56"/>
                  <a:pt x="81" y="3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4151" name="그룹 72"/>
          <p:cNvGrpSpPr/>
          <p:nvPr/>
        </p:nvGrpSpPr>
        <p:grpSpPr>
          <a:xfrm>
            <a:off x="5475288" y="5972175"/>
            <a:ext cx="563562" cy="563563"/>
            <a:chOff x="3885026" y="5281575"/>
            <a:chExt cx="563412" cy="563412"/>
          </a:xfrm>
        </p:grpSpPr>
        <p:sp>
          <p:nvSpPr>
            <p:cNvPr id="4164" name="Freeform 64"/>
            <p:cNvSpPr/>
            <p:nvPr/>
          </p:nvSpPr>
          <p:spPr>
            <a:xfrm>
              <a:off x="3885026" y="5281575"/>
              <a:ext cx="563412" cy="5634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4" h="224">
                  <a:moveTo>
                    <a:pt x="224" y="198"/>
                  </a:moveTo>
                  <a:cubicBezTo>
                    <a:pt x="224" y="212"/>
                    <a:pt x="212" y="224"/>
                    <a:pt x="198" y="224"/>
                  </a:cubicBezTo>
                  <a:cubicBezTo>
                    <a:pt x="26" y="224"/>
                    <a:pt x="26" y="224"/>
                    <a:pt x="26" y="224"/>
                  </a:cubicBezTo>
                  <a:cubicBezTo>
                    <a:pt x="12" y="224"/>
                    <a:pt x="0" y="212"/>
                    <a:pt x="0" y="19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12" y="0"/>
                    <a:pt x="224" y="12"/>
                    <a:pt x="224" y="26"/>
                  </a:cubicBezTo>
                  <a:lnTo>
                    <a:pt x="224" y="198"/>
                  </a:lnTo>
                  <a:close/>
                </a:path>
              </a:pathLst>
            </a:custGeom>
            <a:solidFill>
              <a:srgbClr val="FF5A1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65" name="Freeform 65"/>
            <p:cNvSpPr/>
            <p:nvPr/>
          </p:nvSpPr>
          <p:spPr>
            <a:xfrm>
              <a:off x="3923296" y="5379375"/>
              <a:ext cx="497503" cy="30190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8" h="120">
                  <a:moveTo>
                    <a:pt x="99" y="120"/>
                  </a:moveTo>
                  <a:cubicBezTo>
                    <a:pt x="0" y="67"/>
                    <a:pt x="72" y="0"/>
                    <a:pt x="99" y="45"/>
                  </a:cubicBezTo>
                  <a:cubicBezTo>
                    <a:pt x="126" y="0"/>
                    <a:pt x="198" y="67"/>
                    <a:pt x="99" y="12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152" name="Freeform 66"/>
          <p:cNvSpPr/>
          <p:nvPr/>
        </p:nvSpPr>
        <p:spPr>
          <a:xfrm>
            <a:off x="8924925" y="5227638"/>
            <a:ext cx="425450" cy="425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9" h="169">
                <a:moveTo>
                  <a:pt x="169" y="149"/>
                </a:moveTo>
                <a:cubicBezTo>
                  <a:pt x="169" y="160"/>
                  <a:pt x="160" y="169"/>
                  <a:pt x="149" y="169"/>
                </a:cubicBezTo>
                <a:cubicBezTo>
                  <a:pt x="20" y="169"/>
                  <a:pt x="20" y="169"/>
                  <a:pt x="20" y="169"/>
                </a:cubicBezTo>
                <a:cubicBezTo>
                  <a:pt x="9" y="169"/>
                  <a:pt x="0" y="160"/>
                  <a:pt x="0" y="14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0" y="0"/>
                  <a:pt x="169" y="9"/>
                  <a:pt x="169" y="20"/>
                </a:cubicBezTo>
                <a:lnTo>
                  <a:pt x="169" y="149"/>
                </a:lnTo>
                <a:close/>
              </a:path>
            </a:pathLst>
          </a:custGeom>
          <a:solidFill>
            <a:srgbClr val="69C52B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53" name="Freeform 67"/>
          <p:cNvSpPr/>
          <p:nvPr/>
        </p:nvSpPr>
        <p:spPr>
          <a:xfrm>
            <a:off x="9020175" y="5313363"/>
            <a:ext cx="187325" cy="2460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4" h="98">
                <a:moveTo>
                  <a:pt x="74" y="78"/>
                </a:moveTo>
                <a:cubicBezTo>
                  <a:pt x="74" y="78"/>
                  <a:pt x="74" y="78"/>
                  <a:pt x="74" y="78"/>
                </a:cubicBezTo>
                <a:cubicBezTo>
                  <a:pt x="74" y="23"/>
                  <a:pt x="74" y="23"/>
                  <a:pt x="74" y="23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50"/>
                  <a:pt x="30" y="50"/>
                  <a:pt x="30" y="50"/>
                </a:cubicBezTo>
                <a:cubicBezTo>
                  <a:pt x="24" y="45"/>
                  <a:pt x="15" y="46"/>
                  <a:pt x="8" y="51"/>
                </a:cubicBezTo>
                <a:cubicBezTo>
                  <a:pt x="1" y="58"/>
                  <a:pt x="0" y="68"/>
                  <a:pt x="6" y="75"/>
                </a:cubicBezTo>
                <a:cubicBezTo>
                  <a:pt x="12" y="82"/>
                  <a:pt x="22" y="82"/>
                  <a:pt x="29" y="75"/>
                </a:cubicBezTo>
                <a:cubicBezTo>
                  <a:pt x="33" y="72"/>
                  <a:pt x="36" y="67"/>
                  <a:pt x="36" y="62"/>
                </a:cubicBezTo>
                <a:cubicBezTo>
                  <a:pt x="36" y="21"/>
                  <a:pt x="36" y="21"/>
                  <a:pt x="36" y="21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66"/>
                  <a:pt x="68" y="66"/>
                  <a:pt x="68" y="66"/>
                </a:cubicBezTo>
                <a:cubicBezTo>
                  <a:pt x="62" y="61"/>
                  <a:pt x="53" y="62"/>
                  <a:pt x="47" y="68"/>
                </a:cubicBezTo>
                <a:cubicBezTo>
                  <a:pt x="40" y="74"/>
                  <a:pt x="39" y="85"/>
                  <a:pt x="44" y="91"/>
                </a:cubicBezTo>
                <a:cubicBezTo>
                  <a:pt x="50" y="98"/>
                  <a:pt x="61" y="98"/>
                  <a:pt x="68" y="91"/>
                </a:cubicBezTo>
                <a:cubicBezTo>
                  <a:pt x="72" y="88"/>
                  <a:pt x="74" y="83"/>
                  <a:pt x="74" y="78"/>
                </a:cubicBezTo>
                <a:cubicBezTo>
                  <a:pt x="74" y="78"/>
                  <a:pt x="74" y="78"/>
                  <a:pt x="74" y="78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54" name="Freeform 68"/>
          <p:cNvSpPr/>
          <p:nvPr/>
        </p:nvSpPr>
        <p:spPr>
          <a:xfrm>
            <a:off x="5392738" y="3252788"/>
            <a:ext cx="784225" cy="784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12" h="312">
                <a:moveTo>
                  <a:pt x="312" y="276"/>
                </a:moveTo>
                <a:cubicBezTo>
                  <a:pt x="312" y="296"/>
                  <a:pt x="296" y="312"/>
                  <a:pt x="276" y="312"/>
                </a:cubicBezTo>
                <a:cubicBezTo>
                  <a:pt x="36" y="312"/>
                  <a:pt x="36" y="312"/>
                  <a:pt x="36" y="312"/>
                </a:cubicBezTo>
                <a:cubicBezTo>
                  <a:pt x="16" y="312"/>
                  <a:pt x="0" y="296"/>
                  <a:pt x="0" y="27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96" y="0"/>
                  <a:pt x="312" y="16"/>
                  <a:pt x="312" y="36"/>
                </a:cubicBezTo>
                <a:lnTo>
                  <a:pt x="312" y="276"/>
                </a:lnTo>
                <a:close/>
              </a:path>
            </a:pathLst>
          </a:custGeom>
          <a:solidFill>
            <a:srgbClr val="69C52B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55" name="Freeform 69"/>
          <p:cNvSpPr>
            <a:spLocks noEditPoints="1"/>
          </p:cNvSpPr>
          <p:nvPr/>
        </p:nvSpPr>
        <p:spPr>
          <a:xfrm>
            <a:off x="5594350" y="3313113"/>
            <a:ext cx="344488" cy="5921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37" h="236">
                <a:moveTo>
                  <a:pt x="121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9"/>
                  <a:pt x="7" y="236"/>
                  <a:pt x="16" y="236"/>
                </a:cubicBezTo>
                <a:cubicBezTo>
                  <a:pt x="121" y="236"/>
                  <a:pt x="121" y="236"/>
                  <a:pt x="121" y="236"/>
                </a:cubicBezTo>
                <a:cubicBezTo>
                  <a:pt x="130" y="236"/>
                  <a:pt x="137" y="229"/>
                  <a:pt x="137" y="220"/>
                </a:cubicBezTo>
                <a:cubicBezTo>
                  <a:pt x="137" y="16"/>
                  <a:pt x="137" y="16"/>
                  <a:pt x="137" y="16"/>
                </a:cubicBezTo>
                <a:cubicBezTo>
                  <a:pt x="137" y="7"/>
                  <a:pt x="130" y="0"/>
                  <a:pt x="121" y="0"/>
                </a:cubicBezTo>
                <a:close/>
                <a:moveTo>
                  <a:pt x="52" y="12"/>
                </a:moveTo>
                <a:cubicBezTo>
                  <a:pt x="85" y="12"/>
                  <a:pt x="85" y="12"/>
                  <a:pt x="85" y="12"/>
                </a:cubicBezTo>
                <a:cubicBezTo>
                  <a:pt x="86" y="12"/>
                  <a:pt x="87" y="13"/>
                  <a:pt x="87" y="14"/>
                </a:cubicBezTo>
                <a:cubicBezTo>
                  <a:pt x="87" y="15"/>
                  <a:pt x="86" y="16"/>
                  <a:pt x="85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0" y="15"/>
                  <a:pt x="50" y="14"/>
                </a:cubicBezTo>
                <a:cubicBezTo>
                  <a:pt x="50" y="13"/>
                  <a:pt x="51" y="12"/>
                  <a:pt x="52" y="12"/>
                </a:cubicBezTo>
                <a:close/>
                <a:moveTo>
                  <a:pt x="69" y="228"/>
                </a:moveTo>
                <a:cubicBezTo>
                  <a:pt x="64" y="228"/>
                  <a:pt x="61" y="225"/>
                  <a:pt x="61" y="220"/>
                </a:cubicBezTo>
                <a:cubicBezTo>
                  <a:pt x="61" y="216"/>
                  <a:pt x="64" y="212"/>
                  <a:pt x="69" y="212"/>
                </a:cubicBezTo>
                <a:cubicBezTo>
                  <a:pt x="73" y="212"/>
                  <a:pt x="77" y="216"/>
                  <a:pt x="77" y="220"/>
                </a:cubicBezTo>
                <a:cubicBezTo>
                  <a:pt x="77" y="225"/>
                  <a:pt x="73" y="228"/>
                  <a:pt x="69" y="228"/>
                </a:cubicBezTo>
                <a:close/>
                <a:moveTo>
                  <a:pt x="126" y="207"/>
                </a:moveTo>
                <a:cubicBezTo>
                  <a:pt x="11" y="207"/>
                  <a:pt x="11" y="207"/>
                  <a:pt x="11" y="207"/>
                </a:cubicBezTo>
                <a:cubicBezTo>
                  <a:pt x="11" y="26"/>
                  <a:pt x="11" y="26"/>
                  <a:pt x="11" y="26"/>
                </a:cubicBezTo>
                <a:cubicBezTo>
                  <a:pt x="126" y="26"/>
                  <a:pt x="126" y="26"/>
                  <a:pt x="126" y="26"/>
                </a:cubicBezTo>
                <a:lnTo>
                  <a:pt x="126" y="207"/>
                </a:lnTo>
                <a:close/>
                <a:moveTo>
                  <a:pt x="100" y="87"/>
                </a:moveTo>
                <a:cubicBezTo>
                  <a:pt x="117" y="104"/>
                  <a:pt x="117" y="132"/>
                  <a:pt x="100" y="150"/>
                </a:cubicBezTo>
                <a:cubicBezTo>
                  <a:pt x="100" y="150"/>
                  <a:pt x="100" y="150"/>
                  <a:pt x="99" y="150"/>
                </a:cubicBezTo>
                <a:cubicBezTo>
                  <a:pt x="104" y="155"/>
                  <a:pt x="104" y="155"/>
                  <a:pt x="104" y="155"/>
                </a:cubicBezTo>
                <a:cubicBezTo>
                  <a:pt x="87" y="155"/>
                  <a:pt x="87" y="155"/>
                  <a:pt x="87" y="155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92" y="142"/>
                  <a:pt x="92" y="142"/>
                  <a:pt x="92" y="142"/>
                </a:cubicBezTo>
                <a:cubicBezTo>
                  <a:pt x="92" y="142"/>
                  <a:pt x="92" y="142"/>
                  <a:pt x="92" y="142"/>
                </a:cubicBezTo>
                <a:cubicBezTo>
                  <a:pt x="105" y="129"/>
                  <a:pt x="105" y="108"/>
                  <a:pt x="92" y="95"/>
                </a:cubicBezTo>
                <a:cubicBezTo>
                  <a:pt x="82" y="84"/>
                  <a:pt x="67" y="82"/>
                  <a:pt x="54" y="88"/>
                </a:cubicBezTo>
                <a:cubicBezTo>
                  <a:pt x="54" y="78"/>
                  <a:pt x="54" y="78"/>
                  <a:pt x="54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66" y="71"/>
                  <a:pt x="86" y="73"/>
                  <a:pt x="100" y="87"/>
                </a:cubicBezTo>
                <a:close/>
                <a:moveTo>
                  <a:pt x="84" y="159"/>
                </a:moveTo>
                <a:cubicBezTo>
                  <a:pt x="87" y="159"/>
                  <a:pt x="87" y="159"/>
                  <a:pt x="87" y="159"/>
                </a:cubicBezTo>
                <a:cubicBezTo>
                  <a:pt x="71" y="166"/>
                  <a:pt x="51" y="163"/>
                  <a:pt x="37" y="150"/>
                </a:cubicBezTo>
                <a:cubicBezTo>
                  <a:pt x="20" y="132"/>
                  <a:pt x="20" y="104"/>
                  <a:pt x="37" y="87"/>
                </a:cubicBezTo>
                <a:cubicBezTo>
                  <a:pt x="37" y="87"/>
                  <a:pt x="38" y="87"/>
                  <a:pt x="38" y="86"/>
                </a:cubicBezTo>
                <a:cubicBezTo>
                  <a:pt x="33" y="82"/>
                  <a:pt x="33" y="82"/>
                  <a:pt x="33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99"/>
                  <a:pt x="50" y="99"/>
                  <a:pt x="50" y="99"/>
                </a:cubicBezTo>
                <a:cubicBezTo>
                  <a:pt x="46" y="94"/>
                  <a:pt x="46" y="94"/>
                  <a:pt x="46" y="94"/>
                </a:cubicBezTo>
                <a:cubicBezTo>
                  <a:pt x="45" y="94"/>
                  <a:pt x="45" y="95"/>
                  <a:pt x="45" y="95"/>
                </a:cubicBezTo>
                <a:cubicBezTo>
                  <a:pt x="32" y="108"/>
                  <a:pt x="32" y="129"/>
                  <a:pt x="45" y="142"/>
                </a:cubicBezTo>
                <a:cubicBezTo>
                  <a:pt x="55" y="152"/>
                  <a:pt x="71" y="154"/>
                  <a:pt x="84" y="148"/>
                </a:cubicBezTo>
                <a:lnTo>
                  <a:pt x="84" y="15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56" name="Freeform 70"/>
          <p:cNvSpPr/>
          <p:nvPr/>
        </p:nvSpPr>
        <p:spPr>
          <a:xfrm>
            <a:off x="9267825" y="6053138"/>
            <a:ext cx="504825" cy="5032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01" h="200">
                <a:moveTo>
                  <a:pt x="201" y="177"/>
                </a:moveTo>
                <a:cubicBezTo>
                  <a:pt x="201" y="190"/>
                  <a:pt x="190" y="200"/>
                  <a:pt x="178" y="200"/>
                </a:cubicBezTo>
                <a:cubicBezTo>
                  <a:pt x="24" y="200"/>
                  <a:pt x="24" y="200"/>
                  <a:pt x="24" y="200"/>
                </a:cubicBezTo>
                <a:cubicBezTo>
                  <a:pt x="11" y="200"/>
                  <a:pt x="0" y="190"/>
                  <a:pt x="0" y="17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1" y="0"/>
                  <a:pt x="24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90" y="0"/>
                  <a:pt x="201" y="10"/>
                  <a:pt x="201" y="23"/>
                </a:cubicBezTo>
                <a:lnTo>
                  <a:pt x="201" y="177"/>
                </a:lnTo>
                <a:close/>
              </a:path>
            </a:pathLst>
          </a:custGeom>
          <a:solidFill>
            <a:srgbClr val="00A7CC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57" name="Freeform 71"/>
          <p:cNvSpPr>
            <a:spLocks noEditPoints="1"/>
          </p:cNvSpPr>
          <p:nvPr/>
        </p:nvSpPr>
        <p:spPr>
          <a:xfrm>
            <a:off x="9339263" y="6145213"/>
            <a:ext cx="287337" cy="2698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4" h="107">
                <a:moveTo>
                  <a:pt x="114" y="20"/>
                </a:moveTo>
                <a:cubicBezTo>
                  <a:pt x="113" y="20"/>
                  <a:pt x="112" y="19"/>
                  <a:pt x="111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8"/>
                  <a:pt x="23" y="7"/>
                  <a:pt x="22" y="7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2"/>
                </a:cubicBezTo>
                <a:cubicBezTo>
                  <a:pt x="0" y="4"/>
                  <a:pt x="1" y="6"/>
                  <a:pt x="2" y="7"/>
                </a:cubicBezTo>
                <a:cubicBezTo>
                  <a:pt x="18" y="13"/>
                  <a:pt x="18" y="13"/>
                  <a:pt x="18" y="13"/>
                </a:cubicBezTo>
                <a:cubicBezTo>
                  <a:pt x="37" y="68"/>
                  <a:pt x="37" y="68"/>
                  <a:pt x="37" y="68"/>
                </a:cubicBezTo>
                <a:cubicBezTo>
                  <a:pt x="36" y="68"/>
                  <a:pt x="35" y="69"/>
                  <a:pt x="35" y="70"/>
                </a:cubicBezTo>
                <a:cubicBezTo>
                  <a:pt x="30" y="85"/>
                  <a:pt x="30" y="85"/>
                  <a:pt x="30" y="85"/>
                </a:cubicBezTo>
                <a:cubicBezTo>
                  <a:pt x="29" y="86"/>
                  <a:pt x="29" y="87"/>
                  <a:pt x="30" y="88"/>
                </a:cubicBezTo>
                <a:cubicBezTo>
                  <a:pt x="31" y="89"/>
                  <a:pt x="31" y="89"/>
                  <a:pt x="32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4" y="91"/>
                  <a:pt x="32" y="94"/>
                  <a:pt x="32" y="96"/>
                </a:cubicBezTo>
                <a:cubicBezTo>
                  <a:pt x="32" y="103"/>
                  <a:pt x="37" y="107"/>
                  <a:pt x="43" y="107"/>
                </a:cubicBezTo>
                <a:cubicBezTo>
                  <a:pt x="49" y="107"/>
                  <a:pt x="54" y="103"/>
                  <a:pt x="54" y="96"/>
                </a:cubicBezTo>
                <a:cubicBezTo>
                  <a:pt x="54" y="94"/>
                  <a:pt x="53" y="91"/>
                  <a:pt x="52" y="89"/>
                </a:cubicBezTo>
                <a:cubicBezTo>
                  <a:pt x="76" y="89"/>
                  <a:pt x="76" y="89"/>
                  <a:pt x="76" y="89"/>
                </a:cubicBezTo>
                <a:cubicBezTo>
                  <a:pt x="74" y="91"/>
                  <a:pt x="73" y="94"/>
                  <a:pt x="73" y="96"/>
                </a:cubicBezTo>
                <a:cubicBezTo>
                  <a:pt x="73" y="103"/>
                  <a:pt x="78" y="107"/>
                  <a:pt x="84" y="107"/>
                </a:cubicBezTo>
                <a:cubicBezTo>
                  <a:pt x="90" y="107"/>
                  <a:pt x="95" y="103"/>
                  <a:pt x="95" y="96"/>
                </a:cubicBezTo>
                <a:cubicBezTo>
                  <a:pt x="95" y="94"/>
                  <a:pt x="94" y="91"/>
                  <a:pt x="92" y="89"/>
                </a:cubicBezTo>
                <a:cubicBezTo>
                  <a:pt x="95" y="89"/>
                  <a:pt x="95" y="89"/>
                  <a:pt x="95" y="89"/>
                </a:cubicBezTo>
                <a:cubicBezTo>
                  <a:pt x="97" y="89"/>
                  <a:pt x="98" y="88"/>
                  <a:pt x="98" y="86"/>
                </a:cubicBezTo>
                <a:cubicBezTo>
                  <a:pt x="98" y="84"/>
                  <a:pt x="97" y="83"/>
                  <a:pt x="95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40" y="74"/>
                  <a:pt x="40" y="74"/>
                  <a:pt x="40" y="74"/>
                </a:cubicBezTo>
                <a:cubicBezTo>
                  <a:pt x="41" y="74"/>
                  <a:pt x="41" y="74"/>
                  <a:pt x="42" y="74"/>
                </a:cubicBezTo>
                <a:cubicBezTo>
                  <a:pt x="95" y="74"/>
                  <a:pt x="95" y="74"/>
                  <a:pt x="95" y="74"/>
                </a:cubicBezTo>
                <a:cubicBezTo>
                  <a:pt x="97" y="74"/>
                  <a:pt x="98" y="73"/>
                  <a:pt x="99" y="71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1"/>
                  <a:pt x="114" y="20"/>
                </a:cubicBezTo>
                <a:close/>
                <a:moveTo>
                  <a:pt x="43" y="101"/>
                </a:moveTo>
                <a:cubicBezTo>
                  <a:pt x="41" y="101"/>
                  <a:pt x="39" y="99"/>
                  <a:pt x="39" y="96"/>
                </a:cubicBezTo>
                <a:cubicBezTo>
                  <a:pt x="39" y="94"/>
                  <a:pt x="41" y="92"/>
                  <a:pt x="43" y="92"/>
                </a:cubicBezTo>
                <a:cubicBezTo>
                  <a:pt x="46" y="92"/>
                  <a:pt x="48" y="94"/>
                  <a:pt x="48" y="96"/>
                </a:cubicBezTo>
                <a:cubicBezTo>
                  <a:pt x="48" y="99"/>
                  <a:pt x="46" y="101"/>
                  <a:pt x="43" y="101"/>
                </a:cubicBezTo>
                <a:close/>
                <a:moveTo>
                  <a:pt x="84" y="101"/>
                </a:moveTo>
                <a:cubicBezTo>
                  <a:pt x="81" y="101"/>
                  <a:pt x="79" y="99"/>
                  <a:pt x="79" y="96"/>
                </a:cubicBezTo>
                <a:cubicBezTo>
                  <a:pt x="79" y="94"/>
                  <a:pt x="81" y="92"/>
                  <a:pt x="84" y="92"/>
                </a:cubicBezTo>
                <a:cubicBezTo>
                  <a:pt x="86" y="92"/>
                  <a:pt x="89" y="94"/>
                  <a:pt x="89" y="96"/>
                </a:cubicBezTo>
                <a:cubicBezTo>
                  <a:pt x="89" y="99"/>
                  <a:pt x="86" y="101"/>
                  <a:pt x="84" y="101"/>
                </a:cubicBezTo>
                <a:close/>
                <a:moveTo>
                  <a:pt x="103" y="35"/>
                </a:moveTo>
                <a:cubicBezTo>
                  <a:pt x="84" y="35"/>
                  <a:pt x="84" y="35"/>
                  <a:pt x="84" y="35"/>
                </a:cubicBezTo>
                <a:cubicBezTo>
                  <a:pt x="84" y="26"/>
                  <a:pt x="84" y="26"/>
                  <a:pt x="84" y="26"/>
                </a:cubicBezTo>
                <a:cubicBezTo>
                  <a:pt x="106" y="26"/>
                  <a:pt x="106" y="26"/>
                  <a:pt x="106" y="26"/>
                </a:cubicBezTo>
                <a:lnTo>
                  <a:pt x="103" y="35"/>
                </a:lnTo>
                <a:close/>
                <a:moveTo>
                  <a:pt x="98" y="51"/>
                </a:moveTo>
                <a:cubicBezTo>
                  <a:pt x="84" y="51"/>
                  <a:pt x="84" y="51"/>
                  <a:pt x="84" y="51"/>
                </a:cubicBezTo>
                <a:cubicBezTo>
                  <a:pt x="84" y="42"/>
                  <a:pt x="84" y="42"/>
                  <a:pt x="84" y="42"/>
                </a:cubicBezTo>
                <a:cubicBezTo>
                  <a:pt x="101" y="42"/>
                  <a:pt x="101" y="42"/>
                  <a:pt x="101" y="42"/>
                </a:cubicBezTo>
                <a:lnTo>
                  <a:pt x="98" y="51"/>
                </a:lnTo>
                <a:close/>
                <a:moveTo>
                  <a:pt x="60" y="51"/>
                </a:moveTo>
                <a:cubicBezTo>
                  <a:pt x="60" y="42"/>
                  <a:pt x="60" y="42"/>
                  <a:pt x="60" y="42"/>
                </a:cubicBezTo>
                <a:cubicBezTo>
                  <a:pt x="77" y="42"/>
                  <a:pt x="77" y="42"/>
                  <a:pt x="77" y="42"/>
                </a:cubicBezTo>
                <a:cubicBezTo>
                  <a:pt x="77" y="51"/>
                  <a:pt x="77" y="51"/>
                  <a:pt x="77" y="51"/>
                </a:cubicBezTo>
                <a:lnTo>
                  <a:pt x="60" y="51"/>
                </a:lnTo>
                <a:close/>
                <a:moveTo>
                  <a:pt x="77" y="59"/>
                </a:moveTo>
                <a:cubicBezTo>
                  <a:pt x="77" y="67"/>
                  <a:pt x="77" y="67"/>
                  <a:pt x="77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59"/>
                  <a:pt x="60" y="59"/>
                  <a:pt x="60" y="59"/>
                </a:cubicBezTo>
                <a:lnTo>
                  <a:pt x="77" y="59"/>
                </a:lnTo>
                <a:close/>
                <a:moveTo>
                  <a:pt x="36" y="42"/>
                </a:moveTo>
                <a:cubicBezTo>
                  <a:pt x="53" y="42"/>
                  <a:pt x="53" y="42"/>
                  <a:pt x="53" y="42"/>
                </a:cubicBezTo>
                <a:cubicBezTo>
                  <a:pt x="53" y="51"/>
                  <a:pt x="53" y="51"/>
                  <a:pt x="53" y="51"/>
                </a:cubicBezTo>
                <a:cubicBezTo>
                  <a:pt x="39" y="51"/>
                  <a:pt x="39" y="51"/>
                  <a:pt x="39" y="51"/>
                </a:cubicBezTo>
                <a:lnTo>
                  <a:pt x="36" y="42"/>
                </a:lnTo>
                <a:close/>
                <a:moveTo>
                  <a:pt x="60" y="35"/>
                </a:moveTo>
                <a:cubicBezTo>
                  <a:pt x="60" y="26"/>
                  <a:pt x="60" y="26"/>
                  <a:pt x="60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35"/>
                  <a:pt x="77" y="35"/>
                  <a:pt x="77" y="35"/>
                </a:cubicBezTo>
                <a:lnTo>
                  <a:pt x="60" y="35"/>
                </a:lnTo>
                <a:close/>
                <a:moveTo>
                  <a:pt x="53" y="26"/>
                </a:moveTo>
                <a:cubicBezTo>
                  <a:pt x="53" y="35"/>
                  <a:pt x="53" y="35"/>
                  <a:pt x="53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0" y="26"/>
                  <a:pt x="30" y="26"/>
                  <a:pt x="30" y="26"/>
                </a:cubicBezTo>
                <a:lnTo>
                  <a:pt x="53" y="26"/>
                </a:lnTo>
                <a:close/>
                <a:moveTo>
                  <a:pt x="41" y="59"/>
                </a:moveTo>
                <a:cubicBezTo>
                  <a:pt x="53" y="59"/>
                  <a:pt x="53" y="59"/>
                  <a:pt x="53" y="59"/>
                </a:cubicBezTo>
                <a:cubicBezTo>
                  <a:pt x="53" y="67"/>
                  <a:pt x="53" y="67"/>
                  <a:pt x="53" y="67"/>
                </a:cubicBezTo>
                <a:cubicBezTo>
                  <a:pt x="44" y="67"/>
                  <a:pt x="44" y="67"/>
                  <a:pt x="44" y="67"/>
                </a:cubicBezTo>
                <a:lnTo>
                  <a:pt x="41" y="59"/>
                </a:lnTo>
                <a:close/>
                <a:moveTo>
                  <a:pt x="84" y="67"/>
                </a:moveTo>
                <a:cubicBezTo>
                  <a:pt x="84" y="59"/>
                  <a:pt x="84" y="59"/>
                  <a:pt x="84" y="59"/>
                </a:cubicBezTo>
                <a:cubicBezTo>
                  <a:pt x="95" y="59"/>
                  <a:pt x="95" y="59"/>
                  <a:pt x="95" y="59"/>
                </a:cubicBezTo>
                <a:cubicBezTo>
                  <a:pt x="93" y="67"/>
                  <a:pt x="93" y="67"/>
                  <a:pt x="93" y="67"/>
                </a:cubicBezTo>
                <a:lnTo>
                  <a:pt x="84" y="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58" name="文本框 219"/>
          <p:cNvSpPr txBox="1"/>
          <p:nvPr/>
        </p:nvSpPr>
        <p:spPr>
          <a:xfrm>
            <a:off x="822325" y="3313113"/>
            <a:ext cx="3925888" cy="2462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，输入段落文字，输入段落文字，输入段落文字，输入段落文字，输入段落文字，输入段落文字，输入段落文字，输入段落文字，输入段落文字，输入段落文字，输入段落文字，输入段落文字，输入段落文字，输入段落文字，输入段落文字，输入段落文字，输入段落文字，输入段落文字，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输入段落文字输入段落文字输入段落文字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159" name="文本框 3072"/>
          <p:cNvSpPr txBox="1"/>
          <p:nvPr/>
        </p:nvSpPr>
        <p:spPr>
          <a:xfrm flipH="1">
            <a:off x="822325" y="2886075"/>
            <a:ext cx="21621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2400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sp>
        <p:nvSpPr>
          <p:cNvPr id="4160" name="文本框 3072"/>
          <p:cNvSpPr txBox="1"/>
          <p:nvPr/>
        </p:nvSpPr>
        <p:spPr>
          <a:xfrm flipH="1">
            <a:off x="9255125" y="2311400"/>
            <a:ext cx="21621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2400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pic>
        <p:nvPicPr>
          <p:cNvPr id="4161" name="图片 2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7775" y="1038225"/>
            <a:ext cx="4457700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62" name="文本框 227"/>
          <p:cNvSpPr txBox="1"/>
          <p:nvPr/>
        </p:nvSpPr>
        <p:spPr>
          <a:xfrm>
            <a:off x="7900988" y="1071563"/>
            <a:ext cx="33750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latin typeface="方正粗谭黑简体" pitchFamily="2" charset="-122"/>
                <a:ea typeface="方正粗谭黑简体" pitchFamily="2" charset="-122"/>
              </a:rPr>
              <a:t>挑战行业底价 全场跌破四折</a:t>
            </a:r>
            <a:endParaRPr lang="zh-CN" altLang="en-US" sz="2000" dirty="0">
              <a:latin typeface="方正粗谭黑简体" pitchFamily="2" charset="-122"/>
              <a:ea typeface="方正粗谭黑简体" pitchFamily="2" charset="-122"/>
            </a:endParaRPr>
          </a:p>
        </p:txBody>
      </p:sp>
      <p:pic>
        <p:nvPicPr>
          <p:cNvPr id="4163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63" y="2671763"/>
            <a:ext cx="1184275" cy="145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任意多边形 36"/>
          <p:cNvSpPr/>
          <p:nvPr/>
        </p:nvSpPr>
        <p:spPr>
          <a:xfrm>
            <a:off x="8051800" y="1609725"/>
            <a:ext cx="1501775" cy="4789488"/>
          </a:xfrm>
          <a:custGeom>
            <a:avLst/>
            <a:gdLst/>
            <a:ahLst/>
            <a:cxnLst>
              <a:cxn ang="0">
                <a:pos x="614365" y="0"/>
              </a:cxn>
              <a:cxn ang="0">
                <a:pos x="1225560" y="577358"/>
              </a:cxn>
              <a:cxn ang="0">
                <a:pos x="1225970" y="585836"/>
              </a:cxn>
              <a:cxn ang="0">
                <a:pos x="1228732" y="585836"/>
              </a:cxn>
              <a:cxn ang="0">
                <a:pos x="1228732" y="643112"/>
              </a:cxn>
              <a:cxn ang="0">
                <a:pos x="1228732" y="3412537"/>
              </a:cxn>
              <a:cxn ang="0">
                <a:pos x="1228732" y="3477347"/>
              </a:cxn>
              <a:cxn ang="0">
                <a:pos x="1225606" y="3477347"/>
              </a:cxn>
              <a:cxn ang="0">
                <a:pos x="1225560" y="3478291"/>
              </a:cxn>
              <a:cxn ang="0">
                <a:pos x="614365" y="4055649"/>
              </a:cxn>
              <a:cxn ang="0">
                <a:pos x="3172" y="3478291"/>
              </a:cxn>
              <a:cxn ang="0">
                <a:pos x="3126" y="3477347"/>
              </a:cxn>
              <a:cxn ang="0">
                <a:pos x="0" y="3477347"/>
              </a:cxn>
              <a:cxn ang="0">
                <a:pos x="0" y="3412537"/>
              </a:cxn>
              <a:cxn ang="0">
                <a:pos x="0" y="643112"/>
              </a:cxn>
              <a:cxn ang="0">
                <a:pos x="0" y="585836"/>
              </a:cxn>
              <a:cxn ang="0">
                <a:pos x="2763" y="585836"/>
              </a:cxn>
              <a:cxn ang="0">
                <a:pos x="3172" y="577358"/>
              </a:cxn>
              <a:cxn ang="0">
                <a:pos x="614365" y="0"/>
              </a:cxn>
            </a:cxnLst>
            <a:pathLst>
              <a:path w="1605594" h="5062667">
                <a:moveTo>
                  <a:pt x="802797" y="0"/>
                </a:moveTo>
                <a:cubicBezTo>
                  <a:pt x="1218459" y="0"/>
                  <a:pt x="1560338" y="315900"/>
                  <a:pt x="1601449" y="720716"/>
                </a:cubicBezTo>
                <a:lnTo>
                  <a:pt x="1601984" y="731299"/>
                </a:lnTo>
                <a:lnTo>
                  <a:pt x="1605594" y="731299"/>
                </a:lnTo>
                <a:lnTo>
                  <a:pt x="1605594" y="802797"/>
                </a:lnTo>
                <a:lnTo>
                  <a:pt x="1605594" y="4259870"/>
                </a:lnTo>
                <a:lnTo>
                  <a:pt x="1605594" y="4340773"/>
                </a:lnTo>
                <a:lnTo>
                  <a:pt x="1601509" y="4340773"/>
                </a:lnTo>
                <a:lnTo>
                  <a:pt x="1601449" y="4341952"/>
                </a:lnTo>
                <a:cubicBezTo>
                  <a:pt x="1560338" y="4746767"/>
                  <a:pt x="1218459" y="5062667"/>
                  <a:pt x="802797" y="5062667"/>
                </a:cubicBezTo>
                <a:cubicBezTo>
                  <a:pt x="387135" y="5062667"/>
                  <a:pt x="45256" y="4746767"/>
                  <a:pt x="4145" y="4341952"/>
                </a:cubicBezTo>
                <a:lnTo>
                  <a:pt x="4085" y="4340773"/>
                </a:lnTo>
                <a:lnTo>
                  <a:pt x="0" y="4340773"/>
                </a:lnTo>
                <a:lnTo>
                  <a:pt x="0" y="4259870"/>
                </a:lnTo>
                <a:lnTo>
                  <a:pt x="0" y="802797"/>
                </a:lnTo>
                <a:lnTo>
                  <a:pt x="0" y="731299"/>
                </a:lnTo>
                <a:lnTo>
                  <a:pt x="3610" y="731299"/>
                </a:lnTo>
                <a:lnTo>
                  <a:pt x="4145" y="720716"/>
                </a:lnTo>
                <a:cubicBezTo>
                  <a:pt x="45256" y="315900"/>
                  <a:pt x="387135" y="0"/>
                  <a:pt x="802797" y="0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6147" name="任意多边形 37"/>
          <p:cNvSpPr/>
          <p:nvPr/>
        </p:nvSpPr>
        <p:spPr>
          <a:xfrm>
            <a:off x="9701213" y="1609725"/>
            <a:ext cx="1501775" cy="4789488"/>
          </a:xfrm>
          <a:custGeom>
            <a:avLst/>
            <a:gdLst/>
            <a:ahLst/>
            <a:cxnLst>
              <a:cxn ang="0">
                <a:pos x="614365" y="0"/>
              </a:cxn>
              <a:cxn ang="0">
                <a:pos x="1225560" y="577358"/>
              </a:cxn>
              <a:cxn ang="0">
                <a:pos x="1225970" y="585836"/>
              </a:cxn>
              <a:cxn ang="0">
                <a:pos x="1228732" y="585836"/>
              </a:cxn>
              <a:cxn ang="0">
                <a:pos x="1228732" y="643112"/>
              </a:cxn>
              <a:cxn ang="0">
                <a:pos x="1228732" y="3412537"/>
              </a:cxn>
              <a:cxn ang="0">
                <a:pos x="1228732" y="3477347"/>
              </a:cxn>
              <a:cxn ang="0">
                <a:pos x="1225606" y="3477347"/>
              </a:cxn>
              <a:cxn ang="0">
                <a:pos x="1225560" y="3478291"/>
              </a:cxn>
              <a:cxn ang="0">
                <a:pos x="614365" y="4055649"/>
              </a:cxn>
              <a:cxn ang="0">
                <a:pos x="3172" y="3478291"/>
              </a:cxn>
              <a:cxn ang="0">
                <a:pos x="3126" y="3477347"/>
              </a:cxn>
              <a:cxn ang="0">
                <a:pos x="0" y="3477347"/>
              </a:cxn>
              <a:cxn ang="0">
                <a:pos x="0" y="3412537"/>
              </a:cxn>
              <a:cxn ang="0">
                <a:pos x="0" y="643112"/>
              </a:cxn>
              <a:cxn ang="0">
                <a:pos x="0" y="585836"/>
              </a:cxn>
              <a:cxn ang="0">
                <a:pos x="2763" y="585836"/>
              </a:cxn>
              <a:cxn ang="0">
                <a:pos x="3172" y="577358"/>
              </a:cxn>
              <a:cxn ang="0">
                <a:pos x="614365" y="0"/>
              </a:cxn>
            </a:cxnLst>
            <a:pathLst>
              <a:path w="1605594" h="5062667">
                <a:moveTo>
                  <a:pt x="802797" y="0"/>
                </a:moveTo>
                <a:cubicBezTo>
                  <a:pt x="1218459" y="0"/>
                  <a:pt x="1560338" y="315900"/>
                  <a:pt x="1601449" y="720716"/>
                </a:cubicBezTo>
                <a:lnTo>
                  <a:pt x="1601984" y="731299"/>
                </a:lnTo>
                <a:lnTo>
                  <a:pt x="1605594" y="731299"/>
                </a:lnTo>
                <a:lnTo>
                  <a:pt x="1605594" y="802797"/>
                </a:lnTo>
                <a:lnTo>
                  <a:pt x="1605594" y="4259870"/>
                </a:lnTo>
                <a:lnTo>
                  <a:pt x="1605594" y="4340773"/>
                </a:lnTo>
                <a:lnTo>
                  <a:pt x="1601509" y="4340773"/>
                </a:lnTo>
                <a:lnTo>
                  <a:pt x="1601449" y="4341952"/>
                </a:lnTo>
                <a:cubicBezTo>
                  <a:pt x="1560338" y="4746767"/>
                  <a:pt x="1218459" y="5062667"/>
                  <a:pt x="802797" y="5062667"/>
                </a:cubicBezTo>
                <a:cubicBezTo>
                  <a:pt x="387135" y="5062667"/>
                  <a:pt x="45256" y="4746767"/>
                  <a:pt x="4145" y="4341952"/>
                </a:cubicBezTo>
                <a:lnTo>
                  <a:pt x="4085" y="4340773"/>
                </a:lnTo>
                <a:lnTo>
                  <a:pt x="0" y="4340773"/>
                </a:lnTo>
                <a:lnTo>
                  <a:pt x="0" y="4259870"/>
                </a:lnTo>
                <a:lnTo>
                  <a:pt x="0" y="802797"/>
                </a:lnTo>
                <a:lnTo>
                  <a:pt x="0" y="731299"/>
                </a:lnTo>
                <a:lnTo>
                  <a:pt x="3610" y="731299"/>
                </a:lnTo>
                <a:lnTo>
                  <a:pt x="4145" y="720716"/>
                </a:lnTo>
                <a:cubicBezTo>
                  <a:pt x="45256" y="315900"/>
                  <a:pt x="387135" y="0"/>
                  <a:pt x="802797" y="0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6148" name="任意多边形 35"/>
          <p:cNvSpPr/>
          <p:nvPr/>
        </p:nvSpPr>
        <p:spPr>
          <a:xfrm>
            <a:off x="6396038" y="1609725"/>
            <a:ext cx="1501775" cy="4789488"/>
          </a:xfrm>
          <a:custGeom>
            <a:avLst/>
            <a:gdLst/>
            <a:ahLst/>
            <a:cxnLst>
              <a:cxn ang="0">
                <a:pos x="614365" y="0"/>
              </a:cxn>
              <a:cxn ang="0">
                <a:pos x="1225560" y="577358"/>
              </a:cxn>
              <a:cxn ang="0">
                <a:pos x="1225970" y="585836"/>
              </a:cxn>
              <a:cxn ang="0">
                <a:pos x="1228732" y="585836"/>
              </a:cxn>
              <a:cxn ang="0">
                <a:pos x="1228732" y="643112"/>
              </a:cxn>
              <a:cxn ang="0">
                <a:pos x="1228732" y="3412537"/>
              </a:cxn>
              <a:cxn ang="0">
                <a:pos x="1228732" y="3477347"/>
              </a:cxn>
              <a:cxn ang="0">
                <a:pos x="1225606" y="3477347"/>
              </a:cxn>
              <a:cxn ang="0">
                <a:pos x="1225560" y="3478291"/>
              </a:cxn>
              <a:cxn ang="0">
                <a:pos x="614365" y="4055649"/>
              </a:cxn>
              <a:cxn ang="0">
                <a:pos x="3172" y="3478291"/>
              </a:cxn>
              <a:cxn ang="0">
                <a:pos x="3126" y="3477347"/>
              </a:cxn>
              <a:cxn ang="0">
                <a:pos x="0" y="3477347"/>
              </a:cxn>
              <a:cxn ang="0">
                <a:pos x="0" y="3412537"/>
              </a:cxn>
              <a:cxn ang="0">
                <a:pos x="0" y="643112"/>
              </a:cxn>
              <a:cxn ang="0">
                <a:pos x="0" y="585836"/>
              </a:cxn>
              <a:cxn ang="0">
                <a:pos x="2763" y="585836"/>
              </a:cxn>
              <a:cxn ang="0">
                <a:pos x="3172" y="577358"/>
              </a:cxn>
              <a:cxn ang="0">
                <a:pos x="614365" y="0"/>
              </a:cxn>
            </a:cxnLst>
            <a:pathLst>
              <a:path w="1605594" h="5062667">
                <a:moveTo>
                  <a:pt x="802797" y="0"/>
                </a:moveTo>
                <a:cubicBezTo>
                  <a:pt x="1218459" y="0"/>
                  <a:pt x="1560338" y="315900"/>
                  <a:pt x="1601449" y="720716"/>
                </a:cubicBezTo>
                <a:lnTo>
                  <a:pt x="1601984" y="731299"/>
                </a:lnTo>
                <a:lnTo>
                  <a:pt x="1605594" y="731299"/>
                </a:lnTo>
                <a:lnTo>
                  <a:pt x="1605594" y="802797"/>
                </a:lnTo>
                <a:lnTo>
                  <a:pt x="1605594" y="4259870"/>
                </a:lnTo>
                <a:lnTo>
                  <a:pt x="1605594" y="4340773"/>
                </a:lnTo>
                <a:lnTo>
                  <a:pt x="1601509" y="4340773"/>
                </a:lnTo>
                <a:lnTo>
                  <a:pt x="1601449" y="4341952"/>
                </a:lnTo>
                <a:cubicBezTo>
                  <a:pt x="1560338" y="4746767"/>
                  <a:pt x="1218459" y="5062667"/>
                  <a:pt x="802797" y="5062667"/>
                </a:cubicBezTo>
                <a:cubicBezTo>
                  <a:pt x="387135" y="5062667"/>
                  <a:pt x="45256" y="4746767"/>
                  <a:pt x="4145" y="4341952"/>
                </a:cubicBezTo>
                <a:lnTo>
                  <a:pt x="4085" y="4340773"/>
                </a:lnTo>
                <a:lnTo>
                  <a:pt x="0" y="4340773"/>
                </a:lnTo>
                <a:lnTo>
                  <a:pt x="0" y="4259870"/>
                </a:lnTo>
                <a:lnTo>
                  <a:pt x="0" y="802797"/>
                </a:lnTo>
                <a:lnTo>
                  <a:pt x="0" y="731299"/>
                </a:lnTo>
                <a:lnTo>
                  <a:pt x="3610" y="731299"/>
                </a:lnTo>
                <a:lnTo>
                  <a:pt x="4145" y="720716"/>
                </a:lnTo>
                <a:cubicBezTo>
                  <a:pt x="45256" y="315900"/>
                  <a:pt x="387135" y="0"/>
                  <a:pt x="802797" y="0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6149" name="任意多边形 34"/>
          <p:cNvSpPr/>
          <p:nvPr/>
        </p:nvSpPr>
        <p:spPr>
          <a:xfrm>
            <a:off x="4752975" y="1609725"/>
            <a:ext cx="1501775" cy="4789488"/>
          </a:xfrm>
          <a:custGeom>
            <a:avLst/>
            <a:gdLst/>
            <a:ahLst/>
            <a:cxnLst>
              <a:cxn ang="0">
                <a:pos x="614365" y="0"/>
              </a:cxn>
              <a:cxn ang="0">
                <a:pos x="1225560" y="577358"/>
              </a:cxn>
              <a:cxn ang="0">
                <a:pos x="1225970" y="585836"/>
              </a:cxn>
              <a:cxn ang="0">
                <a:pos x="1228732" y="585836"/>
              </a:cxn>
              <a:cxn ang="0">
                <a:pos x="1228732" y="643112"/>
              </a:cxn>
              <a:cxn ang="0">
                <a:pos x="1228732" y="3412537"/>
              </a:cxn>
              <a:cxn ang="0">
                <a:pos x="1228732" y="3477347"/>
              </a:cxn>
              <a:cxn ang="0">
                <a:pos x="1225606" y="3477347"/>
              </a:cxn>
              <a:cxn ang="0">
                <a:pos x="1225560" y="3478291"/>
              </a:cxn>
              <a:cxn ang="0">
                <a:pos x="614365" y="4055649"/>
              </a:cxn>
              <a:cxn ang="0">
                <a:pos x="3172" y="3478291"/>
              </a:cxn>
              <a:cxn ang="0">
                <a:pos x="3126" y="3477347"/>
              </a:cxn>
              <a:cxn ang="0">
                <a:pos x="0" y="3477347"/>
              </a:cxn>
              <a:cxn ang="0">
                <a:pos x="0" y="3412537"/>
              </a:cxn>
              <a:cxn ang="0">
                <a:pos x="0" y="643112"/>
              </a:cxn>
              <a:cxn ang="0">
                <a:pos x="0" y="585836"/>
              </a:cxn>
              <a:cxn ang="0">
                <a:pos x="2763" y="585836"/>
              </a:cxn>
              <a:cxn ang="0">
                <a:pos x="3172" y="577358"/>
              </a:cxn>
              <a:cxn ang="0">
                <a:pos x="614365" y="0"/>
              </a:cxn>
            </a:cxnLst>
            <a:pathLst>
              <a:path w="1605594" h="5062667">
                <a:moveTo>
                  <a:pt x="802797" y="0"/>
                </a:moveTo>
                <a:cubicBezTo>
                  <a:pt x="1218459" y="0"/>
                  <a:pt x="1560338" y="315900"/>
                  <a:pt x="1601449" y="720716"/>
                </a:cubicBezTo>
                <a:lnTo>
                  <a:pt x="1601984" y="731299"/>
                </a:lnTo>
                <a:lnTo>
                  <a:pt x="1605594" y="731299"/>
                </a:lnTo>
                <a:lnTo>
                  <a:pt x="1605594" y="802797"/>
                </a:lnTo>
                <a:lnTo>
                  <a:pt x="1605594" y="4259870"/>
                </a:lnTo>
                <a:lnTo>
                  <a:pt x="1605594" y="4340773"/>
                </a:lnTo>
                <a:lnTo>
                  <a:pt x="1601509" y="4340773"/>
                </a:lnTo>
                <a:lnTo>
                  <a:pt x="1601449" y="4341952"/>
                </a:lnTo>
                <a:cubicBezTo>
                  <a:pt x="1560338" y="4746767"/>
                  <a:pt x="1218459" y="5062667"/>
                  <a:pt x="802797" y="5062667"/>
                </a:cubicBezTo>
                <a:cubicBezTo>
                  <a:pt x="387135" y="5062667"/>
                  <a:pt x="45256" y="4746767"/>
                  <a:pt x="4145" y="4341952"/>
                </a:cubicBezTo>
                <a:lnTo>
                  <a:pt x="4085" y="4340773"/>
                </a:lnTo>
                <a:lnTo>
                  <a:pt x="0" y="4340773"/>
                </a:lnTo>
                <a:lnTo>
                  <a:pt x="0" y="4259870"/>
                </a:lnTo>
                <a:lnTo>
                  <a:pt x="0" y="802797"/>
                </a:lnTo>
                <a:lnTo>
                  <a:pt x="0" y="731299"/>
                </a:lnTo>
                <a:lnTo>
                  <a:pt x="3610" y="731299"/>
                </a:lnTo>
                <a:lnTo>
                  <a:pt x="4145" y="720716"/>
                </a:lnTo>
                <a:cubicBezTo>
                  <a:pt x="45256" y="315900"/>
                  <a:pt x="387135" y="0"/>
                  <a:pt x="802797" y="0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4" name="空心弧 23"/>
          <p:cNvSpPr/>
          <p:nvPr/>
        </p:nvSpPr>
        <p:spPr bwMode="auto">
          <a:xfrm rot="3600000">
            <a:off x="4855369" y="1666081"/>
            <a:ext cx="1322388" cy="1323975"/>
          </a:xfrm>
          <a:prstGeom prst="blockArc">
            <a:avLst>
              <a:gd name="adj1" fmla="val 10800000"/>
              <a:gd name="adj2" fmla="val 7971590"/>
              <a:gd name="adj3" fmla="val 7572"/>
            </a:avLst>
          </a:prstGeom>
          <a:solidFill>
            <a:srgbClr val="00A7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5" name="空心弧 24"/>
          <p:cNvSpPr/>
          <p:nvPr/>
        </p:nvSpPr>
        <p:spPr bwMode="auto">
          <a:xfrm rot="3600000">
            <a:off x="6477000" y="1666875"/>
            <a:ext cx="1322388" cy="1322388"/>
          </a:xfrm>
          <a:prstGeom prst="blockArc">
            <a:avLst>
              <a:gd name="adj1" fmla="val 13690338"/>
              <a:gd name="adj2" fmla="val 7971590"/>
              <a:gd name="adj3" fmla="val 7572"/>
            </a:avLst>
          </a:prstGeom>
          <a:solidFill>
            <a:srgbClr val="5A0B66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6" name="空心弧 25"/>
          <p:cNvSpPr/>
          <p:nvPr/>
        </p:nvSpPr>
        <p:spPr bwMode="auto">
          <a:xfrm rot="3600000">
            <a:off x="8132763" y="1666875"/>
            <a:ext cx="1322388" cy="1322388"/>
          </a:xfrm>
          <a:prstGeom prst="blockArc">
            <a:avLst>
              <a:gd name="adj1" fmla="val 10800000"/>
              <a:gd name="adj2" fmla="val 4735253"/>
              <a:gd name="adj3" fmla="val 7187"/>
            </a:avLst>
          </a:prstGeom>
          <a:solidFill>
            <a:srgbClr val="00A7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7" name="空心弧 26"/>
          <p:cNvSpPr/>
          <p:nvPr/>
        </p:nvSpPr>
        <p:spPr bwMode="auto">
          <a:xfrm rot="18900000">
            <a:off x="9810750" y="1666875"/>
            <a:ext cx="1322388" cy="1322388"/>
          </a:xfrm>
          <a:prstGeom prst="blockArc">
            <a:avLst>
              <a:gd name="adj1" fmla="val 13227854"/>
              <a:gd name="adj2" fmla="val 7971590"/>
              <a:gd name="adj3" fmla="val 7572"/>
            </a:avLst>
          </a:prstGeom>
          <a:solidFill>
            <a:srgbClr val="5A0B66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154" name="椭圆 38"/>
          <p:cNvSpPr/>
          <p:nvPr/>
        </p:nvSpPr>
        <p:spPr>
          <a:xfrm>
            <a:off x="5035550" y="1846263"/>
            <a:ext cx="962025" cy="963612"/>
          </a:xfrm>
          <a:prstGeom prst="ellipse">
            <a:avLst/>
          </a:prstGeom>
          <a:noFill/>
          <a:ln w="9525" cap="flat" cmpd="sng">
            <a:solidFill>
              <a:srgbClr val="00A7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5" name="椭圆 39"/>
          <p:cNvSpPr/>
          <p:nvPr/>
        </p:nvSpPr>
        <p:spPr>
          <a:xfrm>
            <a:off x="6656388" y="1846263"/>
            <a:ext cx="963612" cy="963612"/>
          </a:xfrm>
          <a:prstGeom prst="ellipse">
            <a:avLst/>
          </a:prstGeom>
          <a:noFill/>
          <a:ln w="9525" cap="flat" cmpd="sng">
            <a:solidFill>
              <a:srgbClr val="5A0B6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6" name="椭圆 42"/>
          <p:cNvSpPr/>
          <p:nvPr/>
        </p:nvSpPr>
        <p:spPr>
          <a:xfrm>
            <a:off x="8312150" y="1846263"/>
            <a:ext cx="963613" cy="963612"/>
          </a:xfrm>
          <a:prstGeom prst="ellipse">
            <a:avLst/>
          </a:prstGeom>
          <a:noFill/>
          <a:ln w="9525" cap="flat" cmpd="sng">
            <a:solidFill>
              <a:srgbClr val="00A7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7" name="椭圆 46"/>
          <p:cNvSpPr/>
          <p:nvPr/>
        </p:nvSpPr>
        <p:spPr>
          <a:xfrm>
            <a:off x="9990138" y="1846263"/>
            <a:ext cx="963612" cy="963612"/>
          </a:xfrm>
          <a:prstGeom prst="ellipse">
            <a:avLst/>
          </a:prstGeom>
          <a:noFill/>
          <a:ln w="9525" cap="flat" cmpd="sng">
            <a:solidFill>
              <a:srgbClr val="5A0B6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8" name="文本框 47"/>
          <p:cNvSpPr txBox="1"/>
          <p:nvPr/>
        </p:nvSpPr>
        <p:spPr>
          <a:xfrm>
            <a:off x="5137150" y="1912938"/>
            <a:ext cx="100488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A7CC"/>
                </a:solidFill>
                <a:latin typeface="微软雅黑" pitchFamily="34" charset="-122"/>
                <a:ea typeface="微软雅黑" pitchFamily="34" charset="-122"/>
              </a:rPr>
              <a:t>权力名称</a:t>
            </a:r>
            <a:endParaRPr lang="zh-CN" altLang="en-US" sz="2400" b="1" dirty="0">
              <a:solidFill>
                <a:srgbClr val="00A7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9" name="文本框 48"/>
          <p:cNvSpPr txBox="1"/>
          <p:nvPr/>
        </p:nvSpPr>
        <p:spPr>
          <a:xfrm>
            <a:off x="6788150" y="2097088"/>
            <a:ext cx="73818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5A0B66"/>
                </a:solidFill>
                <a:latin typeface="微软雅黑" pitchFamily="34" charset="-122"/>
                <a:ea typeface="微软雅黑" pitchFamily="34" charset="-122"/>
              </a:rPr>
              <a:t>VIP</a:t>
            </a:r>
            <a:endParaRPr lang="zh-CN" altLang="en-US" sz="2400" b="1" dirty="0">
              <a:solidFill>
                <a:srgbClr val="5A0B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0" name="文本框 49"/>
          <p:cNvSpPr txBox="1"/>
          <p:nvPr/>
        </p:nvSpPr>
        <p:spPr>
          <a:xfrm>
            <a:off x="8410575" y="2095500"/>
            <a:ext cx="8556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A7CC"/>
                </a:solidFill>
                <a:latin typeface="微软雅黑" pitchFamily="34" charset="-122"/>
                <a:ea typeface="微软雅黑" pitchFamily="34" charset="-122"/>
              </a:rPr>
              <a:t>贵宾</a:t>
            </a:r>
            <a:endParaRPr lang="zh-CN" altLang="en-US" sz="2400" b="1" dirty="0">
              <a:solidFill>
                <a:srgbClr val="00A7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1" name="文本框 50"/>
          <p:cNvSpPr txBox="1"/>
          <p:nvPr/>
        </p:nvSpPr>
        <p:spPr>
          <a:xfrm>
            <a:off x="10082213" y="2095500"/>
            <a:ext cx="8540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5A0B66"/>
                </a:solidFill>
                <a:latin typeface="微软雅黑" pitchFamily="34" charset="-122"/>
                <a:ea typeface="微软雅黑" pitchFamily="34" charset="-122"/>
              </a:rPr>
              <a:t>至尊</a:t>
            </a:r>
            <a:endParaRPr lang="zh-CN" altLang="en-US" sz="2400" b="1" dirty="0">
              <a:solidFill>
                <a:srgbClr val="5A0B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62" name="直接连接符 52"/>
          <p:cNvCxnSpPr/>
          <p:nvPr/>
        </p:nvCxnSpPr>
        <p:spPr>
          <a:xfrm>
            <a:off x="4752975" y="3376613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63" name="直接连接符 53"/>
          <p:cNvCxnSpPr/>
          <p:nvPr/>
        </p:nvCxnSpPr>
        <p:spPr>
          <a:xfrm>
            <a:off x="4752975" y="3778250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64" name="直接连接符 54"/>
          <p:cNvCxnSpPr/>
          <p:nvPr/>
        </p:nvCxnSpPr>
        <p:spPr>
          <a:xfrm>
            <a:off x="4752975" y="41544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65" name="直接连接符 55"/>
          <p:cNvCxnSpPr/>
          <p:nvPr/>
        </p:nvCxnSpPr>
        <p:spPr>
          <a:xfrm>
            <a:off x="4752975" y="4540250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66" name="直接连接符 56"/>
          <p:cNvCxnSpPr/>
          <p:nvPr/>
        </p:nvCxnSpPr>
        <p:spPr>
          <a:xfrm>
            <a:off x="4752975" y="49164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67" name="直接连接符 57"/>
          <p:cNvCxnSpPr/>
          <p:nvPr/>
        </p:nvCxnSpPr>
        <p:spPr>
          <a:xfrm>
            <a:off x="4752975" y="52847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68" name="直接连接符 58"/>
          <p:cNvCxnSpPr/>
          <p:nvPr/>
        </p:nvCxnSpPr>
        <p:spPr>
          <a:xfrm>
            <a:off x="4752975" y="5654675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69" name="直接连接符 59"/>
          <p:cNvCxnSpPr/>
          <p:nvPr/>
        </p:nvCxnSpPr>
        <p:spPr>
          <a:xfrm>
            <a:off x="6396038" y="3376613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0" name="直接连接符 60"/>
          <p:cNvCxnSpPr/>
          <p:nvPr/>
        </p:nvCxnSpPr>
        <p:spPr>
          <a:xfrm>
            <a:off x="6396038" y="3778250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1" name="直接连接符 61"/>
          <p:cNvCxnSpPr/>
          <p:nvPr/>
        </p:nvCxnSpPr>
        <p:spPr>
          <a:xfrm>
            <a:off x="6396038" y="41544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2" name="直接连接符 62"/>
          <p:cNvCxnSpPr/>
          <p:nvPr/>
        </p:nvCxnSpPr>
        <p:spPr>
          <a:xfrm>
            <a:off x="6396038" y="4540250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3" name="直接连接符 63"/>
          <p:cNvCxnSpPr/>
          <p:nvPr/>
        </p:nvCxnSpPr>
        <p:spPr>
          <a:xfrm>
            <a:off x="6396038" y="49164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4" name="直接连接符 64"/>
          <p:cNvCxnSpPr/>
          <p:nvPr/>
        </p:nvCxnSpPr>
        <p:spPr>
          <a:xfrm>
            <a:off x="6396038" y="52847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5" name="直接连接符 65"/>
          <p:cNvCxnSpPr/>
          <p:nvPr/>
        </p:nvCxnSpPr>
        <p:spPr>
          <a:xfrm>
            <a:off x="6396038" y="5654675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6" name="直接连接符 66"/>
          <p:cNvCxnSpPr/>
          <p:nvPr/>
        </p:nvCxnSpPr>
        <p:spPr>
          <a:xfrm>
            <a:off x="8051800" y="3376613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7" name="直接连接符 67"/>
          <p:cNvCxnSpPr/>
          <p:nvPr/>
        </p:nvCxnSpPr>
        <p:spPr>
          <a:xfrm>
            <a:off x="8051800" y="3778250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8" name="直接连接符 68"/>
          <p:cNvCxnSpPr/>
          <p:nvPr/>
        </p:nvCxnSpPr>
        <p:spPr>
          <a:xfrm>
            <a:off x="8051800" y="41544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79" name="直接连接符 69"/>
          <p:cNvCxnSpPr/>
          <p:nvPr/>
        </p:nvCxnSpPr>
        <p:spPr>
          <a:xfrm>
            <a:off x="8051800" y="4540250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0" name="直接连接符 70"/>
          <p:cNvCxnSpPr/>
          <p:nvPr/>
        </p:nvCxnSpPr>
        <p:spPr>
          <a:xfrm>
            <a:off x="8051800" y="49164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1" name="直接连接符 71"/>
          <p:cNvCxnSpPr/>
          <p:nvPr/>
        </p:nvCxnSpPr>
        <p:spPr>
          <a:xfrm>
            <a:off x="8051800" y="52847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2" name="直接连接符 72"/>
          <p:cNvCxnSpPr/>
          <p:nvPr/>
        </p:nvCxnSpPr>
        <p:spPr>
          <a:xfrm>
            <a:off x="8051800" y="5654675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3" name="直接连接符 73"/>
          <p:cNvCxnSpPr/>
          <p:nvPr/>
        </p:nvCxnSpPr>
        <p:spPr>
          <a:xfrm>
            <a:off x="9701213" y="3376613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4" name="直接连接符 74"/>
          <p:cNvCxnSpPr/>
          <p:nvPr/>
        </p:nvCxnSpPr>
        <p:spPr>
          <a:xfrm>
            <a:off x="9701213" y="3778250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5" name="直接连接符 75"/>
          <p:cNvCxnSpPr/>
          <p:nvPr/>
        </p:nvCxnSpPr>
        <p:spPr>
          <a:xfrm>
            <a:off x="9701213" y="41544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6" name="直接连接符 76"/>
          <p:cNvCxnSpPr/>
          <p:nvPr/>
        </p:nvCxnSpPr>
        <p:spPr>
          <a:xfrm>
            <a:off x="9701213" y="4540250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7" name="直接连接符 77"/>
          <p:cNvCxnSpPr/>
          <p:nvPr/>
        </p:nvCxnSpPr>
        <p:spPr>
          <a:xfrm>
            <a:off x="9701213" y="49164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8" name="直接连接符 78"/>
          <p:cNvCxnSpPr/>
          <p:nvPr/>
        </p:nvCxnSpPr>
        <p:spPr>
          <a:xfrm>
            <a:off x="9701213" y="5284788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89" name="直接连接符 79"/>
          <p:cNvCxnSpPr/>
          <p:nvPr/>
        </p:nvCxnSpPr>
        <p:spPr>
          <a:xfrm>
            <a:off x="9701213" y="5654675"/>
            <a:ext cx="1501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pic>
        <p:nvPicPr>
          <p:cNvPr id="6190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0" y="762000"/>
            <a:ext cx="1722438" cy="31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91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88" y="762000"/>
            <a:ext cx="1722437" cy="31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92" name="矩形 40"/>
          <p:cNvSpPr/>
          <p:nvPr/>
        </p:nvSpPr>
        <p:spPr>
          <a:xfrm>
            <a:off x="4367213" y="736600"/>
            <a:ext cx="3517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某淘某猫会员</a:t>
            </a:r>
            <a:r>
              <a:rPr lang="zh-CN" altLang="en-US" sz="2000" b="1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权力层级</a:t>
            </a: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对比表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6193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5" y="1073150"/>
            <a:ext cx="925513" cy="1135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94" name="矩形 31"/>
          <p:cNvSpPr/>
          <p:nvPr/>
        </p:nvSpPr>
        <p:spPr>
          <a:xfrm>
            <a:off x="860425" y="2287588"/>
            <a:ext cx="3454400" cy="3367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x-none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每一个图表，都为您将文字图形化做着准备，但并不是每一个图表都有用，希望它可以给您带来更多创作和演示的灵感，如果您觉的不需要可以选择收集或删除。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如果您觉的不需要可以选择收集或删除。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x-none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95" name="文本框 3072"/>
          <p:cNvSpPr txBox="1"/>
          <p:nvPr/>
        </p:nvSpPr>
        <p:spPr>
          <a:xfrm flipH="1">
            <a:off x="844550" y="1851025"/>
            <a:ext cx="26193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2800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39"/>
          <p:cNvSpPr/>
          <p:nvPr/>
        </p:nvSpPr>
        <p:spPr>
          <a:xfrm>
            <a:off x="0" y="3632200"/>
            <a:ext cx="12192000" cy="80963"/>
          </a:xfrm>
          <a:prstGeom prst="rect">
            <a:avLst/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cxnSp>
        <p:nvCxnSpPr>
          <p:cNvPr id="7171" name="直接连接符 7"/>
          <p:cNvCxnSpPr/>
          <p:nvPr/>
        </p:nvCxnSpPr>
        <p:spPr>
          <a:xfrm flipH="1">
            <a:off x="984250" y="3922713"/>
            <a:ext cx="0" cy="482600"/>
          </a:xfrm>
          <a:prstGeom prst="line">
            <a:avLst/>
          </a:prstGeom>
          <a:ln w="12700" cap="flat" cmpd="sng">
            <a:solidFill>
              <a:srgbClr val="FFFEB6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7172" name="直接连接符 19"/>
          <p:cNvCxnSpPr/>
          <p:nvPr/>
        </p:nvCxnSpPr>
        <p:spPr>
          <a:xfrm flipH="1">
            <a:off x="8291513" y="3911600"/>
            <a:ext cx="0" cy="482600"/>
          </a:xfrm>
          <a:prstGeom prst="line">
            <a:avLst/>
          </a:prstGeom>
          <a:ln w="12700" cap="flat" cmpd="sng">
            <a:solidFill>
              <a:srgbClr val="FFFEB6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7173" name="AutoShape 4"/>
          <p:cNvSpPr/>
          <p:nvPr/>
        </p:nvSpPr>
        <p:spPr>
          <a:xfrm>
            <a:off x="735013" y="3416300"/>
            <a:ext cx="504825" cy="506413"/>
          </a:xfrm>
          <a:prstGeom prst="ellipse">
            <a:avLst/>
          </a:prstGeom>
          <a:solidFill>
            <a:srgbClr val="5A0B66"/>
          </a:solidFill>
          <a:ln w="22225" cap="flat" cmpd="sng">
            <a:solidFill>
              <a:srgbClr val="FFD4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7174" name="AutoShape 10"/>
          <p:cNvSpPr/>
          <p:nvPr/>
        </p:nvSpPr>
        <p:spPr>
          <a:xfrm>
            <a:off x="3222625" y="3416300"/>
            <a:ext cx="509588" cy="506413"/>
          </a:xfrm>
          <a:prstGeom prst="ellipse">
            <a:avLst/>
          </a:prstGeom>
          <a:solidFill>
            <a:srgbClr val="E95179"/>
          </a:solidFill>
          <a:ln w="22225" cap="flat" cmpd="sng">
            <a:solidFill>
              <a:srgbClr val="FECB7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cxnSp>
        <p:nvCxnSpPr>
          <p:cNvPr id="7175" name="直接连接符 13"/>
          <p:cNvCxnSpPr/>
          <p:nvPr/>
        </p:nvCxnSpPr>
        <p:spPr>
          <a:xfrm flipH="1">
            <a:off x="3478213" y="2930525"/>
            <a:ext cx="0" cy="482600"/>
          </a:xfrm>
          <a:prstGeom prst="line">
            <a:avLst/>
          </a:prstGeom>
          <a:ln w="12700" cap="flat" cmpd="sng">
            <a:solidFill>
              <a:srgbClr val="FFFEB6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7176" name="AutoShape 13"/>
          <p:cNvSpPr/>
          <p:nvPr/>
        </p:nvSpPr>
        <p:spPr>
          <a:xfrm>
            <a:off x="5832475" y="3416300"/>
            <a:ext cx="506413" cy="506413"/>
          </a:xfrm>
          <a:prstGeom prst="ellipse">
            <a:avLst/>
          </a:prstGeom>
          <a:solidFill>
            <a:srgbClr val="E95179"/>
          </a:solidFill>
          <a:ln w="22225" cap="flat" cmpd="sng">
            <a:solidFill>
              <a:srgbClr val="FECB7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cxnSp>
        <p:nvCxnSpPr>
          <p:cNvPr id="7177" name="直接连接符 16"/>
          <p:cNvCxnSpPr/>
          <p:nvPr/>
        </p:nvCxnSpPr>
        <p:spPr>
          <a:xfrm flipH="1">
            <a:off x="6088063" y="2930525"/>
            <a:ext cx="0" cy="482600"/>
          </a:xfrm>
          <a:prstGeom prst="line">
            <a:avLst/>
          </a:prstGeom>
          <a:ln w="12700" cap="flat" cmpd="sng">
            <a:solidFill>
              <a:srgbClr val="FFFEB6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7178" name="AutoShape 16"/>
          <p:cNvSpPr/>
          <p:nvPr/>
        </p:nvSpPr>
        <p:spPr>
          <a:xfrm>
            <a:off x="8035925" y="3433763"/>
            <a:ext cx="506413" cy="508000"/>
          </a:xfrm>
          <a:prstGeom prst="ellipse">
            <a:avLst/>
          </a:prstGeom>
          <a:solidFill>
            <a:srgbClr val="00A7CC"/>
          </a:solidFill>
          <a:ln w="22225" cap="flat" cmpd="sng">
            <a:solidFill>
              <a:srgbClr val="FFD4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7179" name="AutoShape 19"/>
          <p:cNvSpPr/>
          <p:nvPr/>
        </p:nvSpPr>
        <p:spPr>
          <a:xfrm>
            <a:off x="10296525" y="3416300"/>
            <a:ext cx="506413" cy="506413"/>
          </a:xfrm>
          <a:prstGeom prst="ellipse">
            <a:avLst/>
          </a:prstGeom>
          <a:solidFill>
            <a:srgbClr val="00A7CC"/>
          </a:solidFill>
          <a:ln w="22225" cap="flat" cmpd="sng">
            <a:solidFill>
              <a:srgbClr val="FFD4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ctr"/>
          <a:p>
            <a:pPr algn="ctr">
              <a:buFont typeface="Arial" panose="020B060402020209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cxnSp>
        <p:nvCxnSpPr>
          <p:cNvPr id="7180" name="直接连接符 22"/>
          <p:cNvCxnSpPr/>
          <p:nvPr/>
        </p:nvCxnSpPr>
        <p:spPr>
          <a:xfrm flipH="1">
            <a:off x="10552113" y="2930525"/>
            <a:ext cx="0" cy="482600"/>
          </a:xfrm>
          <a:prstGeom prst="line">
            <a:avLst/>
          </a:prstGeom>
          <a:ln w="12700" cap="flat" cmpd="sng">
            <a:solidFill>
              <a:srgbClr val="FFFEB6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7181" name="TextBox 35"/>
          <p:cNvSpPr txBox="1"/>
          <p:nvPr/>
        </p:nvSpPr>
        <p:spPr>
          <a:xfrm>
            <a:off x="1392238" y="4624388"/>
            <a:ext cx="3113087" cy="5111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>
            <a:spAutoFit/>
          </a:bodyPr>
          <a:p>
            <a:pPr algn="just">
              <a:buFont typeface="Arial" panose="020B0604020202090204" pitchFamily="34" charset="0"/>
              <a:buNone/>
            </a:pP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每一个图表，都为您将文字图形化做着准备，但并不是每一个图表都有用，希望它可以给您带来更多创作和演示的灵感，如果您觉的不需要可以选择收集或删除。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2" name="文本框 26"/>
          <p:cNvSpPr txBox="1"/>
          <p:nvPr/>
        </p:nvSpPr>
        <p:spPr>
          <a:xfrm>
            <a:off x="1371600" y="4343400"/>
            <a:ext cx="1933575" cy="458788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1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添加您的文字</a:t>
            </a:r>
            <a:endParaRPr lang="zh-CN" altLang="en-US" sz="1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3" name="TextBox 35"/>
          <p:cNvSpPr txBox="1"/>
          <p:nvPr/>
        </p:nvSpPr>
        <p:spPr>
          <a:xfrm>
            <a:off x="8682038" y="4559300"/>
            <a:ext cx="2727325" cy="647700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>
            <a:spAutoFit/>
          </a:bodyPr>
          <a:p>
            <a:pPr algn="just">
              <a:buFont typeface="Arial" panose="020B0604020202090204" pitchFamily="34" charset="0"/>
              <a:buNone/>
            </a:pP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每一个图表，都为您将文字图形化做着准备，但并不是每一个图表都有用，希望它可以给您带来更多创作和演示的灵感，如果您觉的不需要可以选择收集或删除。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4" name="文本框 28"/>
          <p:cNvSpPr txBox="1"/>
          <p:nvPr/>
        </p:nvSpPr>
        <p:spPr>
          <a:xfrm>
            <a:off x="8664575" y="4275138"/>
            <a:ext cx="1927225" cy="455612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1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添加您的文字</a:t>
            </a:r>
            <a:endParaRPr lang="zh-CN" altLang="en-US" sz="1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5" name="文本框 30"/>
          <p:cNvSpPr txBox="1"/>
          <p:nvPr/>
        </p:nvSpPr>
        <p:spPr>
          <a:xfrm>
            <a:off x="3886200" y="1646238"/>
            <a:ext cx="1714500" cy="820737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6" name="矩形 40"/>
          <p:cNvSpPr/>
          <p:nvPr/>
        </p:nvSpPr>
        <p:spPr>
          <a:xfrm>
            <a:off x="1701800" y="-4762"/>
            <a:ext cx="69850" cy="844550"/>
          </a:xfrm>
          <a:prstGeom prst="rect">
            <a:avLst/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1736725" y="-4762"/>
            <a:ext cx="0" cy="844550"/>
          </a:xfrm>
          <a:prstGeom prst="line">
            <a:avLst/>
          </a:prstGeom>
          <a:ln w="12700">
            <a:solidFill>
              <a:srgbClr val="C5653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188" name="组合 42"/>
          <p:cNvGrpSpPr/>
          <p:nvPr/>
        </p:nvGrpSpPr>
        <p:grpSpPr>
          <a:xfrm>
            <a:off x="979488" y="804863"/>
            <a:ext cx="1484312" cy="1487487"/>
            <a:chOff x="812830" y="-33839"/>
            <a:chExt cx="828675" cy="830263"/>
          </a:xfrm>
        </p:grpSpPr>
        <p:sp>
          <p:nvSpPr>
            <p:cNvPr id="7196" name="椭圆 3094"/>
            <p:cNvSpPr/>
            <p:nvPr/>
          </p:nvSpPr>
          <p:spPr>
            <a:xfrm>
              <a:off x="812830" y="-33839"/>
              <a:ext cx="828675" cy="830263"/>
            </a:xfrm>
            <a:prstGeom prst="ellipse">
              <a:avLst/>
            </a:prstGeom>
            <a:solidFill>
              <a:srgbClr val="5A0B66"/>
            </a:solidFill>
            <a:ln w="44450" cap="flat" cmpd="sng">
              <a:solidFill>
                <a:srgbClr val="FFD478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dirty="0">
                <a:latin typeface="Arial" panose="020B0604020202090204" pitchFamily="34" charset="0"/>
                <a:sym typeface="Calibri" pitchFamily="34" charset="0"/>
              </a:endParaRPr>
            </a:p>
          </p:txBody>
        </p:sp>
        <p:sp>
          <p:nvSpPr>
            <p:cNvPr id="7197" name="文本框 3098"/>
            <p:cNvSpPr txBox="1"/>
            <p:nvPr/>
          </p:nvSpPr>
          <p:spPr>
            <a:xfrm>
              <a:off x="966718" y="71054"/>
              <a:ext cx="641350" cy="601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Arial" panose="020B060402020209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写入标题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7189" name="折角形 46"/>
          <p:cNvSpPr/>
          <p:nvPr/>
        </p:nvSpPr>
        <p:spPr>
          <a:xfrm>
            <a:off x="3079750" y="1677988"/>
            <a:ext cx="806450" cy="1260475"/>
          </a:xfrm>
          <a:prstGeom prst="foldedCorner">
            <a:avLst>
              <a:gd name="adj" fmla="val 16667"/>
            </a:avLst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90" name="文本框 30"/>
          <p:cNvSpPr txBox="1"/>
          <p:nvPr/>
        </p:nvSpPr>
        <p:spPr>
          <a:xfrm>
            <a:off x="6521450" y="1646238"/>
            <a:ext cx="1714500" cy="820737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1" name="折角形 48"/>
          <p:cNvSpPr/>
          <p:nvPr/>
        </p:nvSpPr>
        <p:spPr>
          <a:xfrm>
            <a:off x="5715000" y="1677988"/>
            <a:ext cx="806450" cy="1260475"/>
          </a:xfrm>
          <a:prstGeom prst="foldedCorner">
            <a:avLst>
              <a:gd name="adj" fmla="val 16667"/>
            </a:avLst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92" name="文本框 30"/>
          <p:cNvSpPr txBox="1"/>
          <p:nvPr/>
        </p:nvSpPr>
        <p:spPr>
          <a:xfrm>
            <a:off x="9129713" y="1646238"/>
            <a:ext cx="1716087" cy="820737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添加你的文字</a:t>
            </a:r>
            <a:endParaRPr lang="zh-CN" altLang="en-US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3" name="折角形 50"/>
          <p:cNvSpPr/>
          <p:nvPr/>
        </p:nvSpPr>
        <p:spPr>
          <a:xfrm>
            <a:off x="10148888" y="1677988"/>
            <a:ext cx="806450" cy="1260475"/>
          </a:xfrm>
          <a:prstGeom prst="foldedCorner">
            <a:avLst>
              <a:gd name="adj" fmla="val 16667"/>
            </a:avLst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94" name="折角形 51"/>
          <p:cNvSpPr/>
          <p:nvPr/>
        </p:nvSpPr>
        <p:spPr>
          <a:xfrm>
            <a:off x="574675" y="4394200"/>
            <a:ext cx="806450" cy="1260475"/>
          </a:xfrm>
          <a:prstGeom prst="foldedCorner">
            <a:avLst>
              <a:gd name="adj" fmla="val 16667"/>
            </a:avLst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95" name="折角形 52"/>
          <p:cNvSpPr/>
          <p:nvPr/>
        </p:nvSpPr>
        <p:spPr>
          <a:xfrm>
            <a:off x="7899400" y="4343400"/>
            <a:ext cx="806450" cy="1260475"/>
          </a:xfrm>
          <a:prstGeom prst="foldedCorner">
            <a:avLst>
              <a:gd name="adj" fmla="val 16667"/>
            </a:avLst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Freeform 924"/>
          <p:cNvSpPr/>
          <p:nvPr/>
        </p:nvSpPr>
        <p:spPr>
          <a:xfrm>
            <a:off x="9645650" y="3311525"/>
            <a:ext cx="2098675" cy="2052638"/>
          </a:xfrm>
          <a:custGeom>
            <a:avLst/>
            <a:gdLst>
              <a:gd name="txL" fmla="*/ 0 w 163"/>
              <a:gd name="txT" fmla="*/ 0 h 81"/>
              <a:gd name="txR" fmla="*/ 163 w 163"/>
              <a:gd name="txB" fmla="*/ 81 h 81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63" h="81">
                <a:moveTo>
                  <a:pt x="81" y="0"/>
                </a:moveTo>
                <a:cubicBezTo>
                  <a:pt x="37" y="0"/>
                  <a:pt x="0" y="36"/>
                  <a:pt x="0" y="81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2" y="36"/>
                  <a:pt x="126" y="0"/>
                  <a:pt x="81" y="0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34925">
            <a:noFill/>
          </a:ln>
        </p:spPr>
        <p:txBody>
          <a:bodyPr/>
          <a:p>
            <a:endParaRPr lang="en-US"/>
          </a:p>
        </p:txBody>
      </p:sp>
      <p:sp>
        <p:nvSpPr>
          <p:cNvPr id="8195" name="Freeform 924"/>
          <p:cNvSpPr/>
          <p:nvPr/>
        </p:nvSpPr>
        <p:spPr>
          <a:xfrm>
            <a:off x="5624513" y="2082800"/>
            <a:ext cx="4079875" cy="3281363"/>
          </a:xfrm>
          <a:custGeom>
            <a:avLst/>
            <a:gdLst>
              <a:gd name="txL" fmla="*/ 0 w 163"/>
              <a:gd name="txT" fmla="*/ 0 h 81"/>
              <a:gd name="txR" fmla="*/ 163 w 163"/>
              <a:gd name="txB" fmla="*/ 81 h 81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63" h="81">
                <a:moveTo>
                  <a:pt x="81" y="0"/>
                </a:moveTo>
                <a:cubicBezTo>
                  <a:pt x="37" y="0"/>
                  <a:pt x="0" y="36"/>
                  <a:pt x="0" y="81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2" y="36"/>
                  <a:pt x="126" y="0"/>
                  <a:pt x="81" y="0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34925">
            <a:noFill/>
          </a:ln>
        </p:spPr>
        <p:txBody>
          <a:bodyPr/>
          <a:p>
            <a:endParaRPr lang="en-US"/>
          </a:p>
        </p:txBody>
      </p:sp>
      <p:sp>
        <p:nvSpPr>
          <p:cNvPr id="8196" name="Freeform 923"/>
          <p:cNvSpPr/>
          <p:nvPr/>
        </p:nvSpPr>
        <p:spPr>
          <a:xfrm>
            <a:off x="450850" y="1330325"/>
            <a:ext cx="5294313" cy="4038600"/>
          </a:xfrm>
          <a:custGeom>
            <a:avLst/>
            <a:gdLst>
              <a:gd name="txL" fmla="*/ 0 w 213"/>
              <a:gd name="txT" fmla="*/ 0 h 107"/>
              <a:gd name="txR" fmla="*/ 213 w 213"/>
              <a:gd name="txB" fmla="*/ 107 h 107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213" h="107">
                <a:moveTo>
                  <a:pt x="106" y="0"/>
                </a:moveTo>
                <a:cubicBezTo>
                  <a:pt x="48" y="0"/>
                  <a:pt x="0" y="48"/>
                  <a:pt x="0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48"/>
                  <a:pt x="165" y="0"/>
                  <a:pt x="106" y="0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34925">
            <a:noFill/>
          </a:ln>
        </p:spPr>
        <p:txBody>
          <a:bodyPr/>
          <a:p>
            <a:endParaRPr lang="en-US"/>
          </a:p>
        </p:txBody>
      </p:sp>
      <p:sp>
        <p:nvSpPr>
          <p:cNvPr id="8197" name="Freeform 923"/>
          <p:cNvSpPr/>
          <p:nvPr/>
        </p:nvSpPr>
        <p:spPr>
          <a:xfrm>
            <a:off x="509588" y="2763838"/>
            <a:ext cx="5178425" cy="2605087"/>
          </a:xfrm>
          <a:custGeom>
            <a:avLst/>
            <a:gdLst>
              <a:gd name="txL" fmla="*/ 0 w 213"/>
              <a:gd name="txT" fmla="*/ 0 h 107"/>
              <a:gd name="txR" fmla="*/ 213 w 213"/>
              <a:gd name="txB" fmla="*/ 107 h 107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213" h="107">
                <a:moveTo>
                  <a:pt x="106" y="0"/>
                </a:moveTo>
                <a:cubicBezTo>
                  <a:pt x="48" y="0"/>
                  <a:pt x="0" y="48"/>
                  <a:pt x="0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48"/>
                  <a:pt x="165" y="0"/>
                  <a:pt x="106" y="0"/>
                </a:cubicBezTo>
                <a:close/>
              </a:path>
            </a:pathLst>
          </a:custGeom>
          <a:solidFill>
            <a:srgbClr val="E95179">
              <a:alpha val="100000"/>
            </a:srgbClr>
          </a:solidFill>
          <a:ln w="34925">
            <a:noFill/>
          </a:ln>
        </p:spPr>
        <p:txBody>
          <a:bodyPr/>
          <a:p>
            <a:endParaRPr lang="en-US"/>
          </a:p>
        </p:txBody>
      </p:sp>
      <p:sp>
        <p:nvSpPr>
          <p:cNvPr id="8198" name="Freeform 924"/>
          <p:cNvSpPr/>
          <p:nvPr/>
        </p:nvSpPr>
        <p:spPr>
          <a:xfrm>
            <a:off x="5688013" y="3397250"/>
            <a:ext cx="3957637" cy="1971675"/>
          </a:xfrm>
          <a:custGeom>
            <a:avLst/>
            <a:gdLst>
              <a:gd name="txL" fmla="*/ 0 w 163"/>
              <a:gd name="txT" fmla="*/ 0 h 81"/>
              <a:gd name="txR" fmla="*/ 163 w 163"/>
              <a:gd name="txB" fmla="*/ 81 h 81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63" h="81">
                <a:moveTo>
                  <a:pt x="81" y="0"/>
                </a:moveTo>
                <a:cubicBezTo>
                  <a:pt x="37" y="0"/>
                  <a:pt x="0" y="36"/>
                  <a:pt x="0" y="81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2" y="36"/>
                  <a:pt x="126" y="0"/>
                  <a:pt x="81" y="0"/>
                </a:cubicBezTo>
                <a:close/>
              </a:path>
            </a:pathLst>
          </a:custGeom>
          <a:solidFill>
            <a:srgbClr val="00A7CC">
              <a:alpha val="100000"/>
            </a:srgbClr>
          </a:solidFill>
          <a:ln w="34925">
            <a:noFill/>
          </a:ln>
        </p:spPr>
        <p:txBody>
          <a:bodyPr/>
          <a:p>
            <a:endParaRPr lang="en-US"/>
          </a:p>
        </p:txBody>
      </p:sp>
      <p:sp>
        <p:nvSpPr>
          <p:cNvPr id="8199" name="Freeform 925"/>
          <p:cNvSpPr/>
          <p:nvPr/>
        </p:nvSpPr>
        <p:spPr>
          <a:xfrm>
            <a:off x="9645650" y="4349750"/>
            <a:ext cx="2043113" cy="1019175"/>
          </a:xfrm>
          <a:custGeom>
            <a:avLst/>
            <a:gdLst>
              <a:gd name="txL" fmla="*/ 0 w 84"/>
              <a:gd name="txT" fmla="*/ 0 h 42"/>
              <a:gd name="txR" fmla="*/ 84 w 84"/>
              <a:gd name="txB" fmla="*/ 42 h 42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84" h="42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</a:path>
            </a:pathLst>
          </a:custGeom>
          <a:solidFill>
            <a:srgbClr val="5A0B66">
              <a:alpha val="100000"/>
            </a:srgbClr>
          </a:solidFill>
          <a:ln w="34925">
            <a:noFill/>
          </a:ln>
        </p:spPr>
        <p:txBody>
          <a:bodyPr/>
          <a:p>
            <a:endParaRPr lang="en-US"/>
          </a:p>
        </p:txBody>
      </p:sp>
      <p:sp>
        <p:nvSpPr>
          <p:cNvPr id="8200" name="文本框 5"/>
          <p:cNvSpPr/>
          <p:nvPr/>
        </p:nvSpPr>
        <p:spPr>
          <a:xfrm>
            <a:off x="2271713" y="3705225"/>
            <a:ext cx="2457450" cy="166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28%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201" name="文本框 6"/>
          <p:cNvSpPr/>
          <p:nvPr/>
        </p:nvSpPr>
        <p:spPr>
          <a:xfrm>
            <a:off x="7108825" y="3989388"/>
            <a:ext cx="1919288" cy="13795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18%</a:t>
            </a:r>
            <a:endParaRPr lang="en-US" altLang="zh-CN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202" name="文本框 7"/>
          <p:cNvSpPr/>
          <p:nvPr/>
        </p:nvSpPr>
        <p:spPr>
          <a:xfrm>
            <a:off x="10361613" y="4483100"/>
            <a:ext cx="1008062" cy="885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8%</a:t>
            </a:r>
            <a:endParaRPr lang="en-US" altLang="zh-CN" sz="32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203" name="文本框 8"/>
          <p:cNvSpPr/>
          <p:nvPr/>
        </p:nvSpPr>
        <p:spPr>
          <a:xfrm>
            <a:off x="509588" y="5513388"/>
            <a:ext cx="11063287" cy="698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3000"/>
              </a:lnSpc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此种图表以三个不同的半圆来表示数据比例，可能不会很精确，但是一种很好的演示尝试。如果要追求绝对的精确，可以通过圆的面积计算公式，结合半径尺寸进行调整。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8204" name="文本框 3072"/>
          <p:cNvSpPr txBox="1"/>
          <p:nvPr/>
        </p:nvSpPr>
        <p:spPr>
          <a:xfrm flipH="1">
            <a:off x="1762125" y="2049463"/>
            <a:ext cx="27495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3200" dirty="0">
                <a:solidFill>
                  <a:srgbClr val="C00000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3200" dirty="0">
              <a:solidFill>
                <a:srgbClr val="C00000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sp>
        <p:nvSpPr>
          <p:cNvPr id="8205" name="文本框 3072"/>
          <p:cNvSpPr txBox="1"/>
          <p:nvPr/>
        </p:nvSpPr>
        <p:spPr>
          <a:xfrm flipH="1">
            <a:off x="6557963" y="2668588"/>
            <a:ext cx="24241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2800" dirty="0">
              <a:solidFill>
                <a:srgbClr val="C00000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sp>
        <p:nvSpPr>
          <p:cNvPr id="8206" name="文本框 3072"/>
          <p:cNvSpPr txBox="1"/>
          <p:nvPr/>
        </p:nvSpPr>
        <p:spPr>
          <a:xfrm flipH="1">
            <a:off x="9988550" y="3717925"/>
            <a:ext cx="15033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文字标题</a:t>
            </a:r>
            <a:endParaRPr lang="zh-CN" altLang="en-US" sz="2400" dirty="0">
              <a:solidFill>
                <a:srgbClr val="C00000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sp>
        <p:nvSpPr>
          <p:cNvPr id="8207" name="矩形 21"/>
          <p:cNvSpPr/>
          <p:nvPr/>
        </p:nvSpPr>
        <p:spPr>
          <a:xfrm>
            <a:off x="10725150" y="-4762"/>
            <a:ext cx="69850" cy="844550"/>
          </a:xfrm>
          <a:prstGeom prst="rect">
            <a:avLst/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0760075" y="-4762"/>
            <a:ext cx="0" cy="844550"/>
          </a:xfrm>
          <a:prstGeom prst="line">
            <a:avLst/>
          </a:prstGeom>
          <a:ln w="12700">
            <a:solidFill>
              <a:srgbClr val="C5653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09" name="椭圆 3094"/>
          <p:cNvSpPr/>
          <p:nvPr/>
        </p:nvSpPr>
        <p:spPr>
          <a:xfrm>
            <a:off x="10002838" y="804863"/>
            <a:ext cx="1484312" cy="1487487"/>
          </a:xfrm>
          <a:prstGeom prst="ellipse">
            <a:avLst/>
          </a:prstGeom>
          <a:solidFill>
            <a:srgbClr val="00A7CC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8210" name="文本框 98"/>
          <p:cNvSpPr txBox="1"/>
          <p:nvPr/>
        </p:nvSpPr>
        <p:spPr>
          <a:xfrm>
            <a:off x="10194925" y="1179513"/>
            <a:ext cx="1198563" cy="800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最高优惠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100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8211" name="文本框 41"/>
          <p:cNvSpPr txBox="1"/>
          <p:nvPr/>
        </p:nvSpPr>
        <p:spPr>
          <a:xfrm>
            <a:off x="10229850" y="1416050"/>
            <a:ext cx="396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90204" pitchFamily="34" charset="0"/>
                <a:sym typeface="Calibri" pitchFamily="34" charset="0"/>
              </a:rPr>
              <a:t>¥</a:t>
            </a:r>
            <a:endParaRPr lang="zh-CN" altLang="en-US" sz="3200" dirty="0">
              <a:solidFill>
                <a:schemeClr val="bg1"/>
              </a:solidFill>
              <a:latin typeface="Arial" panose="020B0604020202090204" pitchFamily="34" charset="0"/>
              <a:sym typeface="Calibri" pitchFamily="34" charset="0"/>
            </a:endParaRPr>
          </a:p>
        </p:txBody>
      </p:sp>
      <p:pic>
        <p:nvPicPr>
          <p:cNvPr id="8212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0" y="515938"/>
            <a:ext cx="1184275" cy="145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3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0" y="1482725"/>
            <a:ext cx="9271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4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450" y="2730500"/>
            <a:ext cx="750888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218" name="直接连接符 51"/>
          <p:cNvCxnSpPr/>
          <p:nvPr/>
        </p:nvCxnSpPr>
        <p:spPr>
          <a:xfrm flipV="1">
            <a:off x="9991725" y="3465513"/>
            <a:ext cx="728663" cy="0"/>
          </a:xfrm>
          <a:prstGeom prst="line">
            <a:avLst/>
          </a:prstGeom>
          <a:ln w="1270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19" name="椭圆 89"/>
          <p:cNvSpPr/>
          <p:nvPr/>
        </p:nvSpPr>
        <p:spPr>
          <a:xfrm>
            <a:off x="10639425" y="2987675"/>
            <a:ext cx="1079500" cy="1079500"/>
          </a:xfrm>
          <a:prstGeom prst="ellipse">
            <a:avLst/>
          </a:prstGeom>
          <a:solidFill>
            <a:srgbClr val="E4202A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9220" name="矩形 31"/>
          <p:cNvSpPr/>
          <p:nvPr/>
        </p:nvSpPr>
        <p:spPr>
          <a:xfrm>
            <a:off x="822325" y="3109913"/>
            <a:ext cx="3360738" cy="2536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x-none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每一个图表，都为您将文字图形化做着准备，但并不是每一个图表都有用，希望它可以给您带来更多创作和演示的灵感，如果您觉的不需要可以选择收集或删除。</a:t>
            </a:r>
            <a:endParaRPr lang="en-US" altLang="x-none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椭圆 33"/>
          <p:cNvSpPr/>
          <p:nvPr/>
        </p:nvSpPr>
        <p:spPr>
          <a:xfrm>
            <a:off x="6623050" y="1758950"/>
            <a:ext cx="3354388" cy="3357563"/>
          </a:xfrm>
          <a:prstGeom prst="ellipse">
            <a:avLst/>
          </a:prstGeom>
          <a:noFill/>
          <a:ln w="2540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90204" pitchFamily="34" charset="0"/>
              <a:buNone/>
            </a:pPr>
            <a:endParaRPr lang="zh-CN" altLang="zh-CN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2" name="矩形 34"/>
          <p:cNvSpPr/>
          <p:nvPr/>
        </p:nvSpPr>
        <p:spPr>
          <a:xfrm>
            <a:off x="6980238" y="2606675"/>
            <a:ext cx="2641600" cy="1839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x-none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每一个图表，都为您将文字图形化做着准备，但并不是每一个图表都有用，希望它可以给您带来更多创作和演示的灵感，如果您觉的不需要可以选择收集或删除。</a:t>
            </a:r>
            <a:endParaRPr lang="en-US" altLang="x-none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3" name="矩形 35"/>
          <p:cNvSpPr/>
          <p:nvPr/>
        </p:nvSpPr>
        <p:spPr>
          <a:xfrm>
            <a:off x="7661275" y="2276475"/>
            <a:ext cx="12811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Arial" panose="020B0604020202090204" pitchFamily="34" charset="0"/>
              </a:rPr>
              <a:t>您的标题</a:t>
            </a:r>
            <a:r>
              <a:rPr lang="en-US" altLang="x-none" sz="2000" b="1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Arial" panose="020B0604020202090204" pitchFamily="34" charset="0"/>
              </a:rPr>
              <a:t> </a:t>
            </a:r>
            <a:endParaRPr lang="zh-CN" altLang="en-US" sz="2000" b="1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Arial" panose="020B0604020202090204" pitchFamily="34" charset="0"/>
            </a:endParaRPr>
          </a:p>
        </p:txBody>
      </p:sp>
      <p:pic>
        <p:nvPicPr>
          <p:cNvPr id="9224" name="Picture 4" descr="C:\Documents and Settings\Administrator\桌面\图标\ico\camera-al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9775" y="3240088"/>
            <a:ext cx="598488" cy="6000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225" name="直接连接符 46"/>
          <p:cNvCxnSpPr/>
          <p:nvPr/>
        </p:nvCxnSpPr>
        <p:spPr>
          <a:xfrm flipV="1">
            <a:off x="9498013" y="1951038"/>
            <a:ext cx="287337" cy="327025"/>
          </a:xfrm>
          <a:prstGeom prst="line">
            <a:avLst/>
          </a:prstGeom>
          <a:ln w="1270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6" name="直接连接符 47"/>
          <p:cNvCxnSpPr>
            <a:endCxn id="9240" idx="5"/>
          </p:cNvCxnSpPr>
          <p:nvPr/>
        </p:nvCxnSpPr>
        <p:spPr>
          <a:xfrm flipH="1" flipV="1">
            <a:off x="6775450" y="1957388"/>
            <a:ext cx="352425" cy="296862"/>
          </a:xfrm>
          <a:prstGeom prst="line">
            <a:avLst/>
          </a:prstGeom>
          <a:ln w="1270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7" name="直接连接符 48"/>
          <p:cNvCxnSpPr/>
          <p:nvPr/>
        </p:nvCxnSpPr>
        <p:spPr>
          <a:xfrm flipH="1" flipV="1">
            <a:off x="6059488" y="3465513"/>
            <a:ext cx="576262" cy="0"/>
          </a:xfrm>
          <a:prstGeom prst="line">
            <a:avLst/>
          </a:prstGeom>
          <a:ln w="1270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8" name="直接连接符 49"/>
          <p:cNvCxnSpPr/>
          <p:nvPr/>
        </p:nvCxnSpPr>
        <p:spPr>
          <a:xfrm>
            <a:off x="9498013" y="4625975"/>
            <a:ext cx="381000" cy="352425"/>
          </a:xfrm>
          <a:prstGeom prst="line">
            <a:avLst/>
          </a:prstGeom>
          <a:ln w="1270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9" name="直接连接符 50"/>
          <p:cNvCxnSpPr/>
          <p:nvPr/>
        </p:nvCxnSpPr>
        <p:spPr>
          <a:xfrm flipH="1">
            <a:off x="6627813" y="4648200"/>
            <a:ext cx="500062" cy="501650"/>
          </a:xfrm>
          <a:prstGeom prst="line">
            <a:avLst/>
          </a:prstGeom>
          <a:ln w="1270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30" name="椭圆 90"/>
          <p:cNvSpPr/>
          <p:nvPr/>
        </p:nvSpPr>
        <p:spPr>
          <a:xfrm>
            <a:off x="4724400" y="2778125"/>
            <a:ext cx="1374775" cy="1373188"/>
          </a:xfrm>
          <a:prstGeom prst="ellipse">
            <a:avLst/>
          </a:prstGeom>
          <a:solidFill>
            <a:srgbClr val="00A7CC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9231" name="椭圆 88"/>
          <p:cNvSpPr/>
          <p:nvPr/>
        </p:nvSpPr>
        <p:spPr>
          <a:xfrm>
            <a:off x="9618663" y="1071563"/>
            <a:ext cx="1079500" cy="1079500"/>
          </a:xfrm>
          <a:prstGeom prst="ellipse">
            <a:avLst/>
          </a:prstGeom>
          <a:solidFill>
            <a:srgbClr val="E95179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pic>
        <p:nvPicPr>
          <p:cNvPr id="9232" name="Picture 3" descr="C:\Documents and Settings\Administrator\桌面\图标\ico\c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088" y="1322388"/>
            <a:ext cx="628650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3" name="椭圆 88"/>
          <p:cNvSpPr/>
          <p:nvPr/>
        </p:nvSpPr>
        <p:spPr>
          <a:xfrm>
            <a:off x="9699625" y="4745038"/>
            <a:ext cx="1079500" cy="1079500"/>
          </a:xfrm>
          <a:prstGeom prst="ellipse">
            <a:avLst/>
          </a:prstGeom>
          <a:solidFill>
            <a:srgbClr val="E95179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9234" name="椭圆 3094"/>
          <p:cNvSpPr/>
          <p:nvPr/>
        </p:nvSpPr>
        <p:spPr>
          <a:xfrm>
            <a:off x="5673725" y="4937125"/>
            <a:ext cx="1081088" cy="1081088"/>
          </a:xfrm>
          <a:prstGeom prst="ellipse">
            <a:avLst/>
          </a:prstGeom>
          <a:solidFill>
            <a:srgbClr val="5A0B66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pic>
        <p:nvPicPr>
          <p:cNvPr id="9235" name="Picture 2" descr="C:\Documents and Settings\Administrator\桌面\图标\ico\verified-us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3" y="5154613"/>
            <a:ext cx="719137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6" name="文本框 3072"/>
          <p:cNvSpPr txBox="1"/>
          <p:nvPr/>
        </p:nvSpPr>
        <p:spPr>
          <a:xfrm flipH="1">
            <a:off x="806450" y="2755900"/>
            <a:ext cx="26193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2800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sp>
        <p:nvSpPr>
          <p:cNvPr id="9237" name="矩形 62"/>
          <p:cNvSpPr/>
          <p:nvPr/>
        </p:nvSpPr>
        <p:spPr>
          <a:xfrm>
            <a:off x="1701800" y="-4762"/>
            <a:ext cx="69850" cy="844550"/>
          </a:xfrm>
          <a:prstGeom prst="rect">
            <a:avLst/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 bwMode="auto">
          <a:xfrm>
            <a:off x="1736725" y="-4762"/>
            <a:ext cx="0" cy="844550"/>
          </a:xfrm>
          <a:prstGeom prst="line">
            <a:avLst/>
          </a:prstGeom>
          <a:ln w="12700">
            <a:solidFill>
              <a:srgbClr val="C5653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39" name="椭圆 3094"/>
          <p:cNvSpPr/>
          <p:nvPr/>
        </p:nvSpPr>
        <p:spPr>
          <a:xfrm>
            <a:off x="979488" y="804863"/>
            <a:ext cx="1484312" cy="1487487"/>
          </a:xfrm>
          <a:prstGeom prst="ellipse">
            <a:avLst/>
          </a:prstGeom>
          <a:solidFill>
            <a:srgbClr val="E4202A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9240" name="椭圆 3094"/>
          <p:cNvSpPr/>
          <p:nvPr/>
        </p:nvSpPr>
        <p:spPr>
          <a:xfrm>
            <a:off x="5853113" y="1036638"/>
            <a:ext cx="1081087" cy="1079500"/>
          </a:xfrm>
          <a:prstGeom prst="ellipse">
            <a:avLst/>
          </a:prstGeom>
          <a:solidFill>
            <a:srgbClr val="5A0B66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pic>
        <p:nvPicPr>
          <p:cNvPr id="9241" name="Picture 5" descr="C:\Documents and Settings\Administrator\桌面\图标\ico\trending-u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1171575"/>
            <a:ext cx="84772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42" name="文本框 3100"/>
          <p:cNvSpPr txBox="1"/>
          <p:nvPr/>
        </p:nvSpPr>
        <p:spPr>
          <a:xfrm>
            <a:off x="1090613" y="1146175"/>
            <a:ext cx="14033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全场最低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二折起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9243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400" y="1708150"/>
            <a:ext cx="1184275" cy="1449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Group 116"/>
          <p:cNvGrpSpPr/>
          <p:nvPr/>
        </p:nvGrpSpPr>
        <p:grpSpPr>
          <a:xfrm rot="198573">
            <a:off x="939800" y="1468438"/>
            <a:ext cx="1611313" cy="1260475"/>
            <a:chOff x="1175948" y="2708421"/>
            <a:chExt cx="2159248" cy="1690131"/>
          </a:xfrm>
        </p:grpSpPr>
        <p:sp>
          <p:nvSpPr>
            <p:cNvPr id="10261" name="Freeform 324"/>
            <p:cNvSpPr/>
            <p:nvPr/>
          </p:nvSpPr>
          <p:spPr>
            <a:xfrm rot="1365846">
              <a:off x="2670688" y="3669154"/>
              <a:ext cx="638832" cy="57339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62" name="Freeform 325"/>
            <p:cNvSpPr/>
            <p:nvPr/>
          </p:nvSpPr>
          <p:spPr>
            <a:xfrm rot="1365846">
              <a:off x="1191522" y="2789483"/>
              <a:ext cx="1833843" cy="115024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63" name="Freeform 326"/>
            <p:cNvSpPr/>
            <p:nvPr/>
          </p:nvSpPr>
          <p:spPr>
            <a:xfrm rot="1365846">
              <a:off x="2723337" y="3180089"/>
              <a:ext cx="292726" cy="44769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64" name="Freeform 327"/>
            <p:cNvSpPr/>
            <p:nvPr/>
          </p:nvSpPr>
          <p:spPr>
            <a:xfrm rot="1365846">
              <a:off x="1354793" y="2845601"/>
              <a:ext cx="1105472" cy="4959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65" name="Freeform 328"/>
            <p:cNvSpPr/>
            <p:nvPr/>
          </p:nvSpPr>
          <p:spPr>
            <a:xfrm rot="1365846">
              <a:off x="1633316" y="2806621"/>
              <a:ext cx="44770" cy="43908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66" name="Freeform 329"/>
            <p:cNvSpPr/>
            <p:nvPr/>
          </p:nvSpPr>
          <p:spPr>
            <a:xfrm rot="1365846">
              <a:off x="1905653" y="2884191"/>
              <a:ext cx="39604" cy="43564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67" name="Freeform 330"/>
            <p:cNvSpPr/>
            <p:nvPr/>
          </p:nvSpPr>
          <p:spPr>
            <a:xfrm rot="1365846">
              <a:off x="2145420" y="2952419"/>
              <a:ext cx="44770" cy="43908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68" name="Freeform 331"/>
            <p:cNvSpPr/>
            <p:nvPr/>
          </p:nvSpPr>
          <p:spPr>
            <a:xfrm rot="1365846">
              <a:off x="1340987" y="3491177"/>
              <a:ext cx="490747" cy="49074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69" name="Freeform 332"/>
            <p:cNvSpPr/>
            <p:nvPr/>
          </p:nvSpPr>
          <p:spPr>
            <a:xfrm rot="1365846">
              <a:off x="2467010" y="3902639"/>
              <a:ext cx="492469" cy="495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0" name="Freeform 333"/>
            <p:cNvSpPr/>
            <p:nvPr/>
          </p:nvSpPr>
          <p:spPr>
            <a:xfrm rot="1365846">
              <a:off x="1323823" y="3146519"/>
              <a:ext cx="256566" cy="3099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1" name="Freeform 334"/>
            <p:cNvSpPr/>
            <p:nvPr/>
          </p:nvSpPr>
          <p:spPr>
            <a:xfrm rot="1365846">
              <a:off x="1593426" y="3229062"/>
              <a:ext cx="261732" cy="3271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2" name="Freeform 335"/>
            <p:cNvSpPr/>
            <p:nvPr/>
          </p:nvSpPr>
          <p:spPr>
            <a:xfrm rot="1365846">
              <a:off x="1861591" y="3306798"/>
              <a:ext cx="239347" cy="2755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3" name="Freeform 336"/>
            <p:cNvSpPr/>
            <p:nvPr/>
          </p:nvSpPr>
          <p:spPr>
            <a:xfrm rot="1365846">
              <a:off x="2098754" y="3381077"/>
              <a:ext cx="268619" cy="361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4" name="Freeform 337"/>
            <p:cNvSpPr/>
            <p:nvPr/>
          </p:nvSpPr>
          <p:spPr>
            <a:xfrm rot="1365846">
              <a:off x="2402558" y="3059277"/>
              <a:ext cx="29273" cy="40292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5" name="Freeform 338"/>
            <p:cNvSpPr/>
            <p:nvPr/>
          </p:nvSpPr>
          <p:spPr>
            <a:xfrm rot="1365846">
              <a:off x="2135619" y="2970393"/>
              <a:ext cx="32716" cy="40292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6" name="Freeform 339"/>
            <p:cNvSpPr/>
            <p:nvPr/>
          </p:nvSpPr>
          <p:spPr>
            <a:xfrm rot="1365846">
              <a:off x="1894474" y="2895346"/>
              <a:ext cx="32716" cy="40292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7" name="Freeform 340"/>
            <p:cNvSpPr/>
            <p:nvPr/>
          </p:nvSpPr>
          <p:spPr>
            <a:xfrm rot="1365846">
              <a:off x="1623005" y="2816911"/>
              <a:ext cx="32716" cy="40292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8" name="Freeform 341"/>
            <p:cNvSpPr/>
            <p:nvPr/>
          </p:nvSpPr>
          <p:spPr>
            <a:xfrm rot="1365846">
              <a:off x="2682438" y="3610644"/>
              <a:ext cx="275507" cy="361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79" name="Freeform 342"/>
            <p:cNvSpPr/>
            <p:nvPr/>
          </p:nvSpPr>
          <p:spPr>
            <a:xfrm rot="1365846">
              <a:off x="1175948" y="3368306"/>
              <a:ext cx="1227728" cy="15841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0" name="Freeform 343"/>
            <p:cNvSpPr/>
            <p:nvPr/>
          </p:nvSpPr>
          <p:spPr>
            <a:xfrm rot="1365846">
              <a:off x="2531492" y="3820190"/>
              <a:ext cx="788639" cy="10159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1" name="Freeform 344"/>
            <p:cNvSpPr/>
            <p:nvPr/>
          </p:nvSpPr>
          <p:spPr>
            <a:xfrm rot="1365846">
              <a:off x="1180060" y="3406311"/>
              <a:ext cx="1212230" cy="7748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2" name="Freeform 345"/>
            <p:cNvSpPr/>
            <p:nvPr/>
          </p:nvSpPr>
          <p:spPr>
            <a:xfrm rot="1365846">
              <a:off x="1245915" y="2708421"/>
              <a:ext cx="726650" cy="8747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3" name="Freeform 346"/>
            <p:cNvSpPr/>
            <p:nvPr/>
          </p:nvSpPr>
          <p:spPr>
            <a:xfrm rot="1365846">
              <a:off x="2533805" y="3855083"/>
              <a:ext cx="776585" cy="361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4" name="Freeform 347"/>
            <p:cNvSpPr/>
            <p:nvPr/>
          </p:nvSpPr>
          <p:spPr>
            <a:xfrm rot="1365846">
              <a:off x="2354027" y="3084709"/>
              <a:ext cx="284117" cy="9728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5" name="Freeform 348"/>
            <p:cNvSpPr/>
            <p:nvPr/>
          </p:nvSpPr>
          <p:spPr>
            <a:xfrm rot="1365846">
              <a:off x="2896107" y="3733844"/>
              <a:ext cx="439089" cy="45975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6" name="Freeform 349"/>
            <p:cNvSpPr/>
            <p:nvPr/>
          </p:nvSpPr>
          <p:spPr>
            <a:xfrm rot="1365846">
              <a:off x="3175493" y="3796907"/>
              <a:ext cx="154973" cy="1463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7" name="Freeform 332"/>
            <p:cNvSpPr/>
            <p:nvPr/>
          </p:nvSpPr>
          <p:spPr>
            <a:xfrm rot="1365846">
              <a:off x="2587908" y="4022437"/>
              <a:ext cx="251352" cy="25310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8" name="Freeform 332"/>
            <p:cNvSpPr/>
            <p:nvPr/>
          </p:nvSpPr>
          <p:spPr>
            <a:xfrm rot="1365846">
              <a:off x="1455283" y="3612501"/>
              <a:ext cx="251352" cy="25310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43" name="Freeform 242"/>
          <p:cNvSpPr/>
          <p:nvPr/>
        </p:nvSpPr>
        <p:spPr>
          <a:xfrm rot="895443" flipH="1">
            <a:off x="2889250" y="638175"/>
            <a:ext cx="2641600" cy="22225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53" h="10000">
                <a:moveTo>
                  <a:pt x="5376" y="0"/>
                </a:moveTo>
                <a:cubicBezTo>
                  <a:pt x="4733" y="0"/>
                  <a:pt x="4158" y="269"/>
                  <a:pt x="3772" y="702"/>
                </a:cubicBezTo>
                <a:cubicBezTo>
                  <a:pt x="3515" y="633"/>
                  <a:pt x="3248" y="596"/>
                  <a:pt x="2980" y="596"/>
                </a:cubicBezTo>
                <a:cubicBezTo>
                  <a:pt x="1327" y="596"/>
                  <a:pt x="0" y="2025"/>
                  <a:pt x="0" y="3805"/>
                </a:cubicBezTo>
                <a:cubicBezTo>
                  <a:pt x="0" y="5128"/>
                  <a:pt x="733" y="6262"/>
                  <a:pt x="1792" y="6754"/>
                </a:cubicBezTo>
                <a:lnTo>
                  <a:pt x="1792" y="6812"/>
                </a:lnTo>
                <a:cubicBezTo>
                  <a:pt x="1792" y="8054"/>
                  <a:pt x="2921" y="9071"/>
                  <a:pt x="4307" y="9071"/>
                </a:cubicBezTo>
                <a:cubicBezTo>
                  <a:pt x="5099" y="9071"/>
                  <a:pt x="5812" y="8744"/>
                  <a:pt x="6267" y="8217"/>
                </a:cubicBezTo>
                <a:cubicBezTo>
                  <a:pt x="7452" y="8811"/>
                  <a:pt x="8099" y="9060"/>
                  <a:pt x="9822" y="10000"/>
                </a:cubicBezTo>
                <a:cubicBezTo>
                  <a:pt x="9402" y="9176"/>
                  <a:pt x="8922" y="8210"/>
                  <a:pt x="8472" y="7315"/>
                </a:cubicBezTo>
                <a:cubicBezTo>
                  <a:pt x="9918" y="7080"/>
                  <a:pt x="10189" y="5195"/>
                  <a:pt x="10000" y="4190"/>
                </a:cubicBezTo>
                <a:cubicBezTo>
                  <a:pt x="9811" y="3185"/>
                  <a:pt x="8842" y="1463"/>
                  <a:pt x="7337" y="1287"/>
                </a:cubicBezTo>
                <a:cubicBezTo>
                  <a:pt x="7030" y="527"/>
                  <a:pt x="6267" y="0"/>
                  <a:pt x="5376" y="0"/>
                </a:cubicBezTo>
              </a:path>
            </a:pathLst>
          </a:custGeom>
          <a:solidFill>
            <a:srgbClr val="FFFEB6">
              <a:alpha val="100000"/>
            </a:srgbClr>
          </a:solidFill>
          <a:ln w="76200" cap="flat" cmpd="sng">
            <a:solidFill>
              <a:srgbClr val="FFFEB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44" name="文本框 36"/>
          <p:cNvSpPr txBox="1"/>
          <p:nvPr/>
        </p:nvSpPr>
        <p:spPr>
          <a:xfrm>
            <a:off x="3176588" y="1276350"/>
            <a:ext cx="2227262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输入段落文字，输入段落文字，输入段落文字，输入段落文字，输入段落文字，段落文字段落文字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245" name="文本框 3072"/>
          <p:cNvSpPr txBox="1"/>
          <p:nvPr/>
        </p:nvSpPr>
        <p:spPr>
          <a:xfrm flipH="1">
            <a:off x="3176588" y="969963"/>
            <a:ext cx="20955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2000" dirty="0">
              <a:solidFill>
                <a:srgbClr val="C00000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sp>
        <p:nvSpPr>
          <p:cNvPr id="10246" name="矩形 41"/>
          <p:cNvSpPr/>
          <p:nvPr/>
        </p:nvSpPr>
        <p:spPr>
          <a:xfrm>
            <a:off x="10725150" y="-4762"/>
            <a:ext cx="69850" cy="844550"/>
          </a:xfrm>
          <a:prstGeom prst="rect">
            <a:avLst/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10760075" y="-4762"/>
            <a:ext cx="0" cy="844550"/>
          </a:xfrm>
          <a:prstGeom prst="line">
            <a:avLst/>
          </a:prstGeom>
          <a:ln w="12700">
            <a:solidFill>
              <a:srgbClr val="C5653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48" name="椭圆 3094"/>
          <p:cNvSpPr/>
          <p:nvPr/>
        </p:nvSpPr>
        <p:spPr>
          <a:xfrm>
            <a:off x="10002838" y="804863"/>
            <a:ext cx="1484312" cy="1487487"/>
          </a:xfrm>
          <a:prstGeom prst="ellipse">
            <a:avLst/>
          </a:prstGeom>
          <a:solidFill>
            <a:srgbClr val="E95179"/>
          </a:solidFill>
          <a:ln w="44450" cap="flat" cmpd="sng">
            <a:solidFill>
              <a:srgbClr val="FFD478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  <a:sym typeface="Calibri" pitchFamily="34" charset="0"/>
            </a:endParaRPr>
          </a:p>
        </p:txBody>
      </p:sp>
      <p:sp>
        <p:nvSpPr>
          <p:cNvPr id="10249" name="文本框 95"/>
          <p:cNvSpPr txBox="1"/>
          <p:nvPr/>
        </p:nvSpPr>
        <p:spPr>
          <a:xfrm>
            <a:off x="10255250" y="1138238"/>
            <a:ext cx="118903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限量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0250" name="文本框 3099"/>
          <p:cNvSpPr txBox="1"/>
          <p:nvPr/>
        </p:nvSpPr>
        <p:spPr>
          <a:xfrm>
            <a:off x="10277475" y="1585913"/>
            <a:ext cx="12319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sym typeface="Calibri" pitchFamily="34" charset="0"/>
              </a:rPr>
              <a:t>优惠卷</a:t>
            </a:r>
            <a:endParaRPr lang="zh-CN" altLang="en-US" sz="20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Calibri" pitchFamily="34" charset="0"/>
            </a:endParaRPr>
          </a:p>
        </p:txBody>
      </p:sp>
      <p:pic>
        <p:nvPicPr>
          <p:cNvPr id="1025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2282825"/>
            <a:ext cx="12223750" cy="339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2" name="图片 49"/>
          <p:cNvPicPr>
            <a:picLocks noChangeAspect="1"/>
          </p:cNvPicPr>
          <p:nvPr/>
        </p:nvPicPr>
        <p:blipFill>
          <a:blip r:embed="rId2"/>
          <a:srcRect b="49767"/>
          <a:stretch>
            <a:fillRect/>
          </a:stretch>
        </p:blipFill>
        <p:spPr>
          <a:xfrm>
            <a:off x="10255250" y="3135313"/>
            <a:ext cx="1614488" cy="374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3" name="椭圆形标注 54"/>
          <p:cNvSpPr/>
          <p:nvPr/>
        </p:nvSpPr>
        <p:spPr>
          <a:xfrm>
            <a:off x="4899025" y="2979738"/>
            <a:ext cx="1858963" cy="1485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54" name="椭圆形标注 55"/>
          <p:cNvSpPr/>
          <p:nvPr/>
        </p:nvSpPr>
        <p:spPr>
          <a:xfrm>
            <a:off x="7786688" y="3589338"/>
            <a:ext cx="1860550" cy="1485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55" name="文本框 56"/>
          <p:cNvSpPr txBox="1"/>
          <p:nvPr/>
        </p:nvSpPr>
        <p:spPr>
          <a:xfrm>
            <a:off x="5203825" y="3459163"/>
            <a:ext cx="1462088" cy="739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256" name="文本框 57"/>
          <p:cNvSpPr txBox="1"/>
          <p:nvPr/>
        </p:nvSpPr>
        <p:spPr>
          <a:xfrm>
            <a:off x="8107363" y="4117975"/>
            <a:ext cx="1462087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输入段落文字，输入段落文字，输入段落文字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257" name="矩形 58"/>
          <p:cNvSpPr/>
          <p:nvPr/>
        </p:nvSpPr>
        <p:spPr>
          <a:xfrm>
            <a:off x="5265738" y="319405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方正粗谭黑简体" pitchFamily="2" charset="-122"/>
                <a:ea typeface="方正粗谭黑简体" pitchFamily="2" charset="-122"/>
              </a:rPr>
              <a:t>文字标题</a:t>
            </a:r>
            <a:endParaRPr lang="zh-CN" altLang="en-US" dirty="0">
              <a:solidFill>
                <a:srgbClr val="C00000"/>
              </a:solidFill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0258" name="矩形 59"/>
          <p:cNvSpPr/>
          <p:nvPr/>
        </p:nvSpPr>
        <p:spPr>
          <a:xfrm>
            <a:off x="8177213" y="38385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方正粗谭黑简体" pitchFamily="2" charset="-122"/>
                <a:ea typeface="方正粗谭黑简体" pitchFamily="2" charset="-122"/>
              </a:rPr>
              <a:t>文字标题</a:t>
            </a:r>
            <a:endParaRPr lang="zh-CN" altLang="en-US" dirty="0">
              <a:solidFill>
                <a:srgbClr val="C00000"/>
              </a:solidFill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10259" name="椭圆形标注 60"/>
          <p:cNvSpPr/>
          <p:nvPr/>
        </p:nvSpPr>
        <p:spPr>
          <a:xfrm>
            <a:off x="2398713" y="4576763"/>
            <a:ext cx="1439862" cy="1198562"/>
          </a:xfrm>
          <a:prstGeom prst="wedgeEllipseCallout">
            <a:avLst>
              <a:gd name="adj1" fmla="val 48796"/>
              <a:gd name="adj2" fmla="val -59014"/>
            </a:avLst>
          </a:prstGeom>
          <a:solidFill>
            <a:srgbClr val="FFFEB6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90204" pitchFamily="34" charset="0"/>
              <a:buNone/>
            </a:pPr>
            <a:endParaRPr lang="zh-CN" altLang="en-US" dirty="0">
              <a:latin typeface="Arial" panose="020B0604020202090204" pitchFamily="34" charset="0"/>
            </a:endParaRPr>
          </a:p>
        </p:txBody>
      </p:sp>
      <p:pic>
        <p:nvPicPr>
          <p:cNvPr id="10260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4281488"/>
            <a:ext cx="1184275" cy="145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hape 315"/>
          <p:cNvSpPr/>
          <p:nvPr/>
        </p:nvSpPr>
        <p:spPr>
          <a:xfrm>
            <a:off x="1874838" y="2578100"/>
            <a:ext cx="3254375" cy="474663"/>
          </a:xfrm>
          <a:prstGeom prst="rect">
            <a:avLst/>
          </a:prstGeom>
          <a:solidFill>
            <a:srgbClr val="FFFEB6"/>
          </a:solidFill>
          <a:ln w="12700">
            <a:noFill/>
          </a:ln>
        </p:spPr>
        <p:txBody>
          <a:bodyPr lIns="0" tIns="0" rIns="0" bIns="0" anchor="ctr"/>
          <a:p>
            <a:endParaRPr lang="zh-CN" altLang="zh-CN" sz="1600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11267" name="Shape 316"/>
          <p:cNvSpPr/>
          <p:nvPr/>
        </p:nvSpPr>
        <p:spPr>
          <a:xfrm>
            <a:off x="1398588" y="2497138"/>
            <a:ext cx="635000" cy="6350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68" name="Shape 317"/>
          <p:cNvSpPr/>
          <p:nvPr/>
        </p:nvSpPr>
        <p:spPr>
          <a:xfrm>
            <a:off x="7146925" y="2578100"/>
            <a:ext cx="3128963" cy="474663"/>
          </a:xfrm>
          <a:prstGeom prst="rect">
            <a:avLst/>
          </a:prstGeom>
          <a:solidFill>
            <a:srgbClr val="FFFEB6"/>
          </a:solidFill>
          <a:ln w="12700">
            <a:noFill/>
          </a:ln>
        </p:spPr>
        <p:txBody>
          <a:bodyPr lIns="0" tIns="0" rIns="0" bIns="0" anchor="ctr"/>
          <a:p>
            <a:endParaRPr lang="zh-CN" altLang="zh-CN" sz="1600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11269" name="Shape 318"/>
          <p:cNvSpPr/>
          <p:nvPr/>
        </p:nvSpPr>
        <p:spPr>
          <a:xfrm>
            <a:off x="10139363" y="2497138"/>
            <a:ext cx="635000" cy="6350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0" name="Shape 319"/>
          <p:cNvSpPr/>
          <p:nvPr/>
        </p:nvSpPr>
        <p:spPr>
          <a:xfrm>
            <a:off x="1552575" y="3106738"/>
            <a:ext cx="3362325" cy="18415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21600" h="21600">
                <a:moveTo>
                  <a:pt x="21600" y="5668"/>
                </a:moveTo>
                <a:lnTo>
                  <a:pt x="21442" y="0"/>
                </a:lnTo>
                <a:cubicBezTo>
                  <a:pt x="17678" y="551"/>
                  <a:pt x="13978" y="2106"/>
                  <a:pt x="10461" y="4615"/>
                </a:cubicBezTo>
                <a:cubicBezTo>
                  <a:pt x="8073" y="6317"/>
                  <a:pt x="5778" y="8458"/>
                  <a:pt x="3822" y="11452"/>
                </a:cubicBezTo>
                <a:cubicBezTo>
                  <a:pt x="2290" y="13796"/>
                  <a:pt x="995" y="16623"/>
                  <a:pt x="0" y="19806"/>
                </a:cubicBezTo>
                <a:lnTo>
                  <a:pt x="2889" y="21600"/>
                </a:lnTo>
                <a:cubicBezTo>
                  <a:pt x="4321" y="18181"/>
                  <a:pt x="6089" y="15297"/>
                  <a:pt x="8094" y="13086"/>
                </a:cubicBezTo>
                <a:cubicBezTo>
                  <a:pt x="10168" y="10800"/>
                  <a:pt x="12462" y="9270"/>
                  <a:pt x="14812" y="8086"/>
                </a:cubicBezTo>
                <a:cubicBezTo>
                  <a:pt x="17038" y="6965"/>
                  <a:pt x="19307" y="6156"/>
                  <a:pt x="21600" y="5668"/>
                </a:cubicBezTo>
                <a:close/>
              </a:path>
            </a:pathLst>
          </a:custGeom>
          <a:solidFill>
            <a:srgbClr val="00A7CC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1" name="Shape 320"/>
          <p:cNvSpPr/>
          <p:nvPr/>
        </p:nvSpPr>
        <p:spPr>
          <a:xfrm>
            <a:off x="1385888" y="4737100"/>
            <a:ext cx="635000" cy="6350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2" name="Shape 321"/>
          <p:cNvSpPr/>
          <p:nvPr/>
        </p:nvSpPr>
        <p:spPr>
          <a:xfrm flipH="1">
            <a:off x="7400925" y="3124200"/>
            <a:ext cx="3254375" cy="1855788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21600" h="21600">
                <a:moveTo>
                  <a:pt x="21600" y="5415"/>
                </a:moveTo>
                <a:lnTo>
                  <a:pt x="21437" y="0"/>
                </a:lnTo>
                <a:cubicBezTo>
                  <a:pt x="17542" y="822"/>
                  <a:pt x="13727" y="2550"/>
                  <a:pt x="10092" y="5139"/>
                </a:cubicBezTo>
                <a:cubicBezTo>
                  <a:pt x="7747" y="6809"/>
                  <a:pt x="5477" y="8844"/>
                  <a:pt x="3585" y="11769"/>
                </a:cubicBezTo>
                <a:cubicBezTo>
                  <a:pt x="2092" y="14076"/>
                  <a:pt x="873" y="16882"/>
                  <a:pt x="0" y="20028"/>
                </a:cubicBezTo>
                <a:lnTo>
                  <a:pt x="3127" y="21600"/>
                </a:lnTo>
                <a:cubicBezTo>
                  <a:pt x="4315" y="18536"/>
                  <a:pt x="5809" y="15884"/>
                  <a:pt x="7532" y="13768"/>
                </a:cubicBezTo>
                <a:cubicBezTo>
                  <a:pt x="9660" y="11154"/>
                  <a:pt x="12089" y="9413"/>
                  <a:pt x="14588" y="8075"/>
                </a:cubicBezTo>
                <a:cubicBezTo>
                  <a:pt x="16879" y="6847"/>
                  <a:pt x="19224" y="5957"/>
                  <a:pt x="21600" y="5415"/>
                </a:cubicBezTo>
                <a:close/>
              </a:path>
            </a:pathLst>
          </a:custGeom>
          <a:solidFill>
            <a:srgbClr val="00A7CC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3" name="Shape 322"/>
          <p:cNvSpPr/>
          <p:nvPr/>
        </p:nvSpPr>
        <p:spPr>
          <a:xfrm>
            <a:off x="10139363" y="4733925"/>
            <a:ext cx="635000" cy="6350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4" name="Shape 323"/>
          <p:cNvSpPr/>
          <p:nvPr/>
        </p:nvSpPr>
        <p:spPr>
          <a:xfrm rot="-499043">
            <a:off x="3103563" y="3743325"/>
            <a:ext cx="2028825" cy="1114425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21600" h="21600">
                <a:moveTo>
                  <a:pt x="21600" y="8963"/>
                </a:moveTo>
                <a:lnTo>
                  <a:pt x="20241" y="0"/>
                </a:lnTo>
                <a:cubicBezTo>
                  <a:pt x="16076" y="409"/>
                  <a:pt x="11973" y="2231"/>
                  <a:pt x="8119" y="5399"/>
                </a:cubicBezTo>
                <a:cubicBezTo>
                  <a:pt x="6410" y="6804"/>
                  <a:pt x="4764" y="8479"/>
                  <a:pt x="3319" y="10658"/>
                </a:cubicBezTo>
                <a:cubicBezTo>
                  <a:pt x="2007" y="12637"/>
                  <a:pt x="885" y="15000"/>
                  <a:pt x="0" y="17651"/>
                </a:cubicBezTo>
                <a:lnTo>
                  <a:pt x="4870" y="21600"/>
                </a:lnTo>
                <a:cubicBezTo>
                  <a:pt x="5735" y="19280"/>
                  <a:pt x="6822" y="17294"/>
                  <a:pt x="8068" y="15734"/>
                </a:cubicBezTo>
                <a:cubicBezTo>
                  <a:pt x="9976" y="13345"/>
                  <a:pt x="12163" y="12069"/>
                  <a:pt x="14359" y="11098"/>
                </a:cubicBezTo>
                <a:cubicBezTo>
                  <a:pt x="16754" y="10040"/>
                  <a:pt x="19172" y="9328"/>
                  <a:pt x="21600" y="8963"/>
                </a:cubicBezTo>
                <a:close/>
              </a:path>
            </a:pathLst>
          </a:custGeom>
          <a:solidFill>
            <a:srgbClr val="F064C3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5" name="Shape 324"/>
          <p:cNvSpPr/>
          <p:nvPr/>
        </p:nvSpPr>
        <p:spPr>
          <a:xfrm>
            <a:off x="3051175" y="4737100"/>
            <a:ext cx="635000" cy="6350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6" name="Shape 325"/>
          <p:cNvSpPr/>
          <p:nvPr/>
        </p:nvSpPr>
        <p:spPr>
          <a:xfrm rot="698976" flipH="1">
            <a:off x="7137400" y="3810000"/>
            <a:ext cx="2028825" cy="1116013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21600" h="21600">
                <a:moveTo>
                  <a:pt x="21600" y="8963"/>
                </a:moveTo>
                <a:lnTo>
                  <a:pt x="20241" y="0"/>
                </a:lnTo>
                <a:cubicBezTo>
                  <a:pt x="16076" y="409"/>
                  <a:pt x="11973" y="2231"/>
                  <a:pt x="8119" y="5399"/>
                </a:cubicBezTo>
                <a:cubicBezTo>
                  <a:pt x="6410" y="6804"/>
                  <a:pt x="4764" y="8479"/>
                  <a:pt x="3319" y="10658"/>
                </a:cubicBezTo>
                <a:cubicBezTo>
                  <a:pt x="2007" y="12637"/>
                  <a:pt x="885" y="15000"/>
                  <a:pt x="0" y="17651"/>
                </a:cubicBezTo>
                <a:lnTo>
                  <a:pt x="4870" y="21600"/>
                </a:lnTo>
                <a:cubicBezTo>
                  <a:pt x="5735" y="19280"/>
                  <a:pt x="6822" y="17294"/>
                  <a:pt x="8068" y="15734"/>
                </a:cubicBezTo>
                <a:cubicBezTo>
                  <a:pt x="9976" y="13345"/>
                  <a:pt x="12163" y="12069"/>
                  <a:pt x="14359" y="11098"/>
                </a:cubicBezTo>
                <a:cubicBezTo>
                  <a:pt x="16754" y="10040"/>
                  <a:pt x="19172" y="9328"/>
                  <a:pt x="21600" y="8963"/>
                </a:cubicBezTo>
                <a:close/>
              </a:path>
            </a:pathLst>
          </a:custGeom>
          <a:solidFill>
            <a:srgbClr val="F064C3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7" name="Shape 326"/>
          <p:cNvSpPr/>
          <p:nvPr/>
        </p:nvSpPr>
        <p:spPr>
          <a:xfrm>
            <a:off x="8499475" y="4733925"/>
            <a:ext cx="635000" cy="6350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8" name="Shape 327"/>
          <p:cNvSpPr/>
          <p:nvPr/>
        </p:nvSpPr>
        <p:spPr>
          <a:xfrm rot="-2176139">
            <a:off x="4708525" y="4244975"/>
            <a:ext cx="839788" cy="6985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21600" h="21600">
                <a:moveTo>
                  <a:pt x="21600" y="15098"/>
                </a:moveTo>
                <a:lnTo>
                  <a:pt x="18300" y="0"/>
                </a:lnTo>
                <a:cubicBezTo>
                  <a:pt x="14676" y="733"/>
                  <a:pt x="11137" y="2025"/>
                  <a:pt x="7760" y="3848"/>
                </a:cubicBezTo>
                <a:cubicBezTo>
                  <a:pt x="6432" y="4566"/>
                  <a:pt x="5133" y="5366"/>
                  <a:pt x="3937" y="6361"/>
                </a:cubicBezTo>
                <a:cubicBezTo>
                  <a:pt x="2421" y="7621"/>
                  <a:pt x="1090" y="9176"/>
                  <a:pt x="0" y="10962"/>
                </a:cubicBezTo>
                <a:lnTo>
                  <a:pt x="9315" y="21600"/>
                </a:lnTo>
                <a:cubicBezTo>
                  <a:pt x="10049" y="20369"/>
                  <a:pt x="10935" y="19279"/>
                  <a:pt x="11941" y="18366"/>
                </a:cubicBezTo>
                <a:cubicBezTo>
                  <a:pt x="13250" y="17180"/>
                  <a:pt x="14739" y="16317"/>
                  <a:pt x="16313" y="15764"/>
                </a:cubicBezTo>
                <a:cubicBezTo>
                  <a:pt x="18027" y="15161"/>
                  <a:pt x="19819" y="14936"/>
                  <a:pt x="21600" y="15098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79" name="Shape 328"/>
          <p:cNvSpPr/>
          <p:nvPr/>
        </p:nvSpPr>
        <p:spPr>
          <a:xfrm>
            <a:off x="4699000" y="4733925"/>
            <a:ext cx="635000" cy="6350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80" name="Shape 329"/>
          <p:cNvSpPr/>
          <p:nvPr/>
        </p:nvSpPr>
        <p:spPr>
          <a:xfrm rot="2182077" flipH="1">
            <a:off x="6646863" y="4283075"/>
            <a:ext cx="838200" cy="700088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21600" h="21600">
                <a:moveTo>
                  <a:pt x="21600" y="15098"/>
                </a:moveTo>
                <a:lnTo>
                  <a:pt x="18300" y="0"/>
                </a:lnTo>
                <a:cubicBezTo>
                  <a:pt x="14676" y="733"/>
                  <a:pt x="11137" y="2025"/>
                  <a:pt x="7760" y="3848"/>
                </a:cubicBezTo>
                <a:cubicBezTo>
                  <a:pt x="6432" y="4566"/>
                  <a:pt x="5133" y="5366"/>
                  <a:pt x="3937" y="6361"/>
                </a:cubicBezTo>
                <a:cubicBezTo>
                  <a:pt x="2421" y="7621"/>
                  <a:pt x="1090" y="9176"/>
                  <a:pt x="0" y="10962"/>
                </a:cubicBezTo>
                <a:lnTo>
                  <a:pt x="9315" y="21600"/>
                </a:lnTo>
                <a:cubicBezTo>
                  <a:pt x="10049" y="20369"/>
                  <a:pt x="10935" y="19279"/>
                  <a:pt x="11941" y="18366"/>
                </a:cubicBezTo>
                <a:cubicBezTo>
                  <a:pt x="13250" y="17180"/>
                  <a:pt x="14739" y="16317"/>
                  <a:pt x="16313" y="15764"/>
                </a:cubicBezTo>
                <a:cubicBezTo>
                  <a:pt x="18027" y="15161"/>
                  <a:pt x="19819" y="14936"/>
                  <a:pt x="21600" y="15098"/>
                </a:cubicBezTo>
                <a:close/>
              </a:path>
            </a:pathLst>
          </a:custGeom>
          <a:solidFill>
            <a:srgbClr val="FFFEB6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81" name="Shape 330"/>
          <p:cNvSpPr/>
          <p:nvPr/>
        </p:nvSpPr>
        <p:spPr>
          <a:xfrm>
            <a:off x="6829425" y="4733925"/>
            <a:ext cx="635000" cy="635000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1282" name="Shape 331"/>
          <p:cNvSpPr/>
          <p:nvPr/>
        </p:nvSpPr>
        <p:spPr>
          <a:xfrm>
            <a:off x="4895850" y="2017713"/>
            <a:ext cx="2522538" cy="2620962"/>
          </a:xfrm>
          <a:custGeom>
            <a:avLst/>
            <a:gdLst/>
            <a:ahLst/>
            <a:cxnLst>
              <a:cxn ang="0">
                <a:pos x="2147483646" y="2147483646"/>
              </a:cxn>
              <a:cxn ang="5898240">
                <a:pos x="2147483646" y="2147483646"/>
              </a:cxn>
              <a:cxn ang="11796480">
                <a:pos x="2147483646" y="2147483646"/>
              </a:cxn>
              <a:cxn ang="17694720">
                <a:pos x="2147483646" y="2147483646"/>
              </a:cxn>
            </a:cxnLst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A0B66">
              <a:alpha val="100000"/>
            </a:srgbClr>
          </a:solidFill>
          <a:ln w="50800" cap="flat" cmpd="sng">
            <a:solidFill>
              <a:srgbClr val="FFFFFF">
                <a:alpha val="100000"/>
              </a:srgbClr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283" name="Shape 332"/>
          <p:cNvSpPr/>
          <p:nvPr/>
        </p:nvSpPr>
        <p:spPr>
          <a:xfrm>
            <a:off x="1563688" y="2651125"/>
            <a:ext cx="280987" cy="328613"/>
          </a:xfrm>
          <a:prstGeom prst="rect">
            <a:avLst/>
          </a:prstGeom>
          <a:noFill/>
          <a:ln w="12700">
            <a:noFill/>
          </a:ln>
        </p:spPr>
        <p:txBody>
          <a:bodyPr wrap="none" lIns="25400" tIns="25400" rIns="25400" bIns="25400" anchor="ctr">
            <a:spAutoFit/>
          </a:bodyPr>
          <a:p>
            <a:r>
              <a:rPr lang="zh-CN" altLang="zh-CN" dirty="0">
                <a:solidFill>
                  <a:srgbClr val="000000"/>
                </a:solidFill>
                <a:latin typeface="FontAwesome"/>
                <a:ea typeface="FontAwesome"/>
                <a:sym typeface="FontAwesome"/>
              </a:rPr>
              <a:t></a:t>
            </a:r>
            <a:endParaRPr lang="zh-CN" altLang="zh-CN" dirty="0">
              <a:solidFill>
                <a:srgbClr val="000000"/>
              </a:solidFill>
              <a:latin typeface="FontAwesome"/>
              <a:ea typeface="FontAwesome"/>
              <a:sym typeface="FontAwesome"/>
            </a:endParaRPr>
          </a:p>
        </p:txBody>
      </p:sp>
      <p:sp>
        <p:nvSpPr>
          <p:cNvPr id="11284" name="Shape 333"/>
          <p:cNvSpPr/>
          <p:nvPr/>
        </p:nvSpPr>
        <p:spPr>
          <a:xfrm>
            <a:off x="8677275" y="4889500"/>
            <a:ext cx="280988" cy="328613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none" lIns="25400" tIns="25400" rIns="25400" bIns="25400" anchor="ctr">
            <a:spAutoFit/>
          </a:bodyPr>
          <a:p>
            <a:r>
              <a:rPr lang="zh-CN" altLang="zh-CN" dirty="0">
                <a:solidFill>
                  <a:srgbClr val="000000"/>
                </a:solidFill>
                <a:latin typeface="FontAwesome"/>
                <a:ea typeface="FontAwesome"/>
                <a:sym typeface="FontAwesome"/>
              </a:rPr>
              <a:t></a:t>
            </a:r>
            <a:endParaRPr lang="zh-CN" altLang="zh-CN" dirty="0">
              <a:solidFill>
                <a:srgbClr val="000000"/>
              </a:solidFill>
              <a:latin typeface="FontAwesome"/>
              <a:ea typeface="FontAwesome"/>
              <a:sym typeface="FontAwesome"/>
            </a:endParaRPr>
          </a:p>
        </p:txBody>
      </p:sp>
      <p:sp>
        <p:nvSpPr>
          <p:cNvPr id="11285" name="Shape 334"/>
          <p:cNvSpPr/>
          <p:nvPr/>
        </p:nvSpPr>
        <p:spPr>
          <a:xfrm>
            <a:off x="7007225" y="4886325"/>
            <a:ext cx="280988" cy="328613"/>
          </a:xfrm>
          <a:prstGeom prst="rect">
            <a:avLst/>
          </a:prstGeom>
          <a:noFill/>
          <a:ln w="12700">
            <a:noFill/>
          </a:ln>
        </p:spPr>
        <p:txBody>
          <a:bodyPr wrap="none" lIns="25400" tIns="25400" rIns="25400" bIns="25400" anchor="ctr">
            <a:spAutoFit/>
          </a:bodyPr>
          <a:p>
            <a:r>
              <a:rPr lang="zh-CN" altLang="zh-CN" dirty="0">
                <a:solidFill>
                  <a:srgbClr val="000000"/>
                </a:solidFill>
                <a:latin typeface="FontAwesome"/>
                <a:ea typeface="FontAwesome"/>
                <a:sym typeface="FontAwesome"/>
              </a:rPr>
              <a:t></a:t>
            </a:r>
            <a:endParaRPr lang="zh-CN" altLang="zh-CN" dirty="0">
              <a:solidFill>
                <a:srgbClr val="000000"/>
              </a:solidFill>
              <a:latin typeface="FontAwesome"/>
              <a:ea typeface="FontAwesome"/>
              <a:sym typeface="FontAwesome"/>
            </a:endParaRPr>
          </a:p>
        </p:txBody>
      </p:sp>
      <p:sp>
        <p:nvSpPr>
          <p:cNvPr id="11286" name="Shape 335"/>
          <p:cNvSpPr/>
          <p:nvPr/>
        </p:nvSpPr>
        <p:spPr>
          <a:xfrm>
            <a:off x="4875213" y="4886325"/>
            <a:ext cx="282575" cy="328613"/>
          </a:xfrm>
          <a:prstGeom prst="rect">
            <a:avLst/>
          </a:prstGeom>
          <a:noFill/>
          <a:ln w="12700">
            <a:noFill/>
          </a:ln>
        </p:spPr>
        <p:txBody>
          <a:bodyPr wrap="none" lIns="25400" tIns="25400" rIns="25400" bIns="25400" anchor="ctr">
            <a:spAutoFit/>
          </a:bodyPr>
          <a:p>
            <a:r>
              <a:rPr lang="zh-CN" altLang="zh-CN" dirty="0">
                <a:solidFill>
                  <a:srgbClr val="000000"/>
                </a:solidFill>
                <a:latin typeface="FontAwesome"/>
                <a:ea typeface="FontAwesome"/>
                <a:sym typeface="FontAwesome"/>
              </a:rPr>
              <a:t></a:t>
            </a:r>
            <a:endParaRPr lang="zh-CN" altLang="zh-CN" dirty="0">
              <a:solidFill>
                <a:srgbClr val="000000"/>
              </a:solidFill>
              <a:latin typeface="FontAwesome"/>
              <a:ea typeface="FontAwesome"/>
              <a:sym typeface="FontAwesome"/>
            </a:endParaRPr>
          </a:p>
        </p:txBody>
      </p:sp>
      <p:sp>
        <p:nvSpPr>
          <p:cNvPr id="11287" name="Shape 336"/>
          <p:cNvSpPr/>
          <p:nvPr/>
        </p:nvSpPr>
        <p:spPr>
          <a:xfrm>
            <a:off x="10317163" y="4886325"/>
            <a:ext cx="280987" cy="328613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none" lIns="25400" tIns="25400" rIns="25400" bIns="25400" anchor="ctr">
            <a:spAutoFit/>
          </a:bodyPr>
          <a:p>
            <a:r>
              <a:rPr lang="zh-CN" altLang="zh-CN" dirty="0">
                <a:solidFill>
                  <a:srgbClr val="000000"/>
                </a:solidFill>
                <a:latin typeface="FontAwesome"/>
                <a:ea typeface="FontAwesome"/>
                <a:sym typeface="FontAwesome"/>
              </a:rPr>
              <a:t></a:t>
            </a:r>
            <a:endParaRPr lang="zh-CN" altLang="zh-CN" dirty="0">
              <a:solidFill>
                <a:srgbClr val="000000"/>
              </a:solidFill>
              <a:latin typeface="FontAwesome"/>
              <a:ea typeface="FontAwesome"/>
              <a:sym typeface="FontAwesome"/>
            </a:endParaRPr>
          </a:p>
        </p:txBody>
      </p:sp>
      <p:sp>
        <p:nvSpPr>
          <p:cNvPr id="11288" name="Shape 337"/>
          <p:cNvSpPr/>
          <p:nvPr/>
        </p:nvSpPr>
        <p:spPr>
          <a:xfrm>
            <a:off x="1563688" y="4889500"/>
            <a:ext cx="280987" cy="328613"/>
          </a:xfrm>
          <a:prstGeom prst="rect">
            <a:avLst/>
          </a:prstGeom>
          <a:noFill/>
          <a:ln w="12700">
            <a:noFill/>
          </a:ln>
        </p:spPr>
        <p:txBody>
          <a:bodyPr wrap="none" lIns="25400" tIns="25400" rIns="25400" bIns="25400" anchor="ctr">
            <a:spAutoFit/>
          </a:bodyPr>
          <a:p>
            <a:r>
              <a:rPr lang="zh-CN" altLang="zh-CN" dirty="0">
                <a:solidFill>
                  <a:srgbClr val="000000"/>
                </a:solidFill>
                <a:latin typeface="FontAwesome"/>
                <a:ea typeface="FontAwesome"/>
                <a:sym typeface="FontAwesome"/>
              </a:rPr>
              <a:t></a:t>
            </a:r>
            <a:endParaRPr lang="zh-CN" altLang="zh-CN" dirty="0">
              <a:solidFill>
                <a:srgbClr val="000000"/>
              </a:solidFill>
              <a:latin typeface="FontAwesome"/>
              <a:ea typeface="FontAwesome"/>
              <a:sym typeface="FontAwesome"/>
            </a:endParaRPr>
          </a:p>
        </p:txBody>
      </p:sp>
      <p:sp>
        <p:nvSpPr>
          <p:cNvPr id="11289" name="Shape 338"/>
          <p:cNvSpPr/>
          <p:nvPr/>
        </p:nvSpPr>
        <p:spPr>
          <a:xfrm>
            <a:off x="3228975" y="4886325"/>
            <a:ext cx="280988" cy="328613"/>
          </a:xfrm>
          <a:prstGeom prst="rect">
            <a:avLst/>
          </a:prstGeom>
          <a:noFill/>
          <a:ln w="12700">
            <a:noFill/>
          </a:ln>
        </p:spPr>
        <p:txBody>
          <a:bodyPr wrap="none" lIns="25400" tIns="25400" rIns="25400" bIns="25400" anchor="ctr">
            <a:spAutoFit/>
          </a:bodyPr>
          <a:p>
            <a:r>
              <a:rPr lang="zh-CN" altLang="zh-CN" dirty="0">
                <a:solidFill>
                  <a:srgbClr val="000000"/>
                </a:solidFill>
                <a:latin typeface="FontAwesome"/>
                <a:ea typeface="FontAwesome"/>
                <a:sym typeface="FontAwesome"/>
              </a:rPr>
              <a:t></a:t>
            </a:r>
            <a:endParaRPr lang="zh-CN" altLang="zh-CN" dirty="0">
              <a:solidFill>
                <a:srgbClr val="000000"/>
              </a:solidFill>
              <a:latin typeface="FontAwesome"/>
              <a:ea typeface="FontAwesome"/>
              <a:sym typeface="FontAwesome"/>
            </a:endParaRPr>
          </a:p>
        </p:txBody>
      </p:sp>
      <p:sp>
        <p:nvSpPr>
          <p:cNvPr id="11290" name="Shape 339"/>
          <p:cNvSpPr/>
          <p:nvPr/>
        </p:nvSpPr>
        <p:spPr>
          <a:xfrm>
            <a:off x="10347325" y="2651125"/>
            <a:ext cx="280988" cy="328613"/>
          </a:xfrm>
          <a:prstGeom prst="rect">
            <a:avLst/>
          </a:prstGeom>
          <a:noFill/>
          <a:ln w="12700">
            <a:noFill/>
          </a:ln>
        </p:spPr>
        <p:txBody>
          <a:bodyPr wrap="none" lIns="25400" tIns="25400" rIns="25400" bIns="25400" anchor="ctr">
            <a:spAutoFit/>
          </a:bodyPr>
          <a:p>
            <a:r>
              <a:rPr lang="zh-CN" altLang="zh-CN" dirty="0">
                <a:solidFill>
                  <a:srgbClr val="000000"/>
                </a:solidFill>
                <a:latin typeface="FontAwesome"/>
                <a:ea typeface="FontAwesome"/>
                <a:sym typeface="FontAwesome"/>
              </a:rPr>
              <a:t></a:t>
            </a:r>
            <a:endParaRPr lang="zh-CN" altLang="zh-CN" dirty="0">
              <a:solidFill>
                <a:srgbClr val="000000"/>
              </a:solidFill>
              <a:latin typeface="FontAwesome"/>
              <a:ea typeface="FontAwesome"/>
              <a:sym typeface="FontAwesome"/>
            </a:endParaRPr>
          </a:p>
        </p:txBody>
      </p:sp>
      <p:sp>
        <p:nvSpPr>
          <p:cNvPr id="11291" name="矩形 31"/>
          <p:cNvSpPr/>
          <p:nvPr/>
        </p:nvSpPr>
        <p:spPr>
          <a:xfrm>
            <a:off x="5119688" y="2495550"/>
            <a:ext cx="2089150" cy="2170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x-none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每一个图表，都为您将文字图形化做着准备，但并不是每一个图表都有用，</a:t>
            </a:r>
            <a:endParaRPr lang="en-US" altLang="x-none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92" name="文本框 3072"/>
          <p:cNvSpPr txBox="1"/>
          <p:nvPr/>
        </p:nvSpPr>
        <p:spPr>
          <a:xfrm flipH="1">
            <a:off x="4699000" y="638175"/>
            <a:ext cx="31908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3600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pic>
        <p:nvPicPr>
          <p:cNvPr id="11293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9075" y="731838"/>
            <a:ext cx="2060575" cy="373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94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25" y="731838"/>
            <a:ext cx="2060575" cy="373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95" name="文本框 3072"/>
          <p:cNvSpPr txBox="1"/>
          <p:nvPr/>
        </p:nvSpPr>
        <p:spPr>
          <a:xfrm flipH="1">
            <a:off x="1000125" y="1987550"/>
            <a:ext cx="19764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1296" name="文本框 3072"/>
          <p:cNvSpPr txBox="1"/>
          <p:nvPr/>
        </p:nvSpPr>
        <p:spPr>
          <a:xfrm flipH="1">
            <a:off x="9844088" y="1987550"/>
            <a:ext cx="19764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1297" name="文本框 3072"/>
          <p:cNvSpPr txBox="1"/>
          <p:nvPr/>
        </p:nvSpPr>
        <p:spPr>
          <a:xfrm flipH="1">
            <a:off x="9839325" y="5521325"/>
            <a:ext cx="19764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1298" name="文本框 3072"/>
          <p:cNvSpPr txBox="1"/>
          <p:nvPr/>
        </p:nvSpPr>
        <p:spPr>
          <a:xfrm flipH="1">
            <a:off x="857250" y="5505450"/>
            <a:ext cx="19764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1299" name="文本框 3072"/>
          <p:cNvSpPr txBox="1"/>
          <p:nvPr/>
        </p:nvSpPr>
        <p:spPr>
          <a:xfrm flipH="1">
            <a:off x="2606675" y="5521325"/>
            <a:ext cx="19764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1300" name="文本框 3072"/>
          <p:cNvSpPr txBox="1"/>
          <p:nvPr/>
        </p:nvSpPr>
        <p:spPr>
          <a:xfrm flipH="1">
            <a:off x="4254500" y="5521325"/>
            <a:ext cx="19764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1301" name="文本框 3072"/>
          <p:cNvSpPr txBox="1"/>
          <p:nvPr/>
        </p:nvSpPr>
        <p:spPr>
          <a:xfrm flipH="1">
            <a:off x="6413500" y="5521325"/>
            <a:ext cx="19764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1302" name="文本框 3072"/>
          <p:cNvSpPr txBox="1"/>
          <p:nvPr/>
        </p:nvSpPr>
        <p:spPr>
          <a:xfrm flipH="1">
            <a:off x="8183563" y="5521325"/>
            <a:ext cx="19748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文字小标题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" name="직선 연결선 14"/>
          <p:cNvCxnSpPr/>
          <p:nvPr/>
        </p:nvCxnSpPr>
        <p:spPr>
          <a:xfrm>
            <a:off x="1735138" y="2663825"/>
            <a:ext cx="1704975" cy="1706563"/>
          </a:xfrm>
          <a:prstGeom prst="line">
            <a:avLst/>
          </a:prstGeom>
          <a:ln w="9525">
            <a:solidFill>
              <a:srgbClr val="FFFE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43"/>
          <p:cNvSpPr/>
          <p:nvPr/>
        </p:nvSpPr>
        <p:spPr>
          <a:xfrm>
            <a:off x="1743075" y="2663825"/>
            <a:ext cx="1689100" cy="1689100"/>
          </a:xfrm>
          <a:prstGeom prst="ellipse">
            <a:avLst/>
          </a:prstGeom>
          <a:solidFill>
            <a:srgbClr val="FFFEB6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타원 39"/>
          <p:cNvSpPr/>
          <p:nvPr/>
        </p:nvSpPr>
        <p:spPr>
          <a:xfrm>
            <a:off x="1860550" y="2781300"/>
            <a:ext cx="1454150" cy="1454150"/>
          </a:xfrm>
          <a:prstGeom prst="ellipse">
            <a:avLst/>
          </a:prstGeom>
          <a:solidFill>
            <a:srgbClr val="E95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직선 연결선 54"/>
          <p:cNvCxnSpPr/>
          <p:nvPr/>
        </p:nvCxnSpPr>
        <p:spPr>
          <a:xfrm>
            <a:off x="8247063" y="2663825"/>
            <a:ext cx="1706563" cy="1706563"/>
          </a:xfrm>
          <a:prstGeom prst="line">
            <a:avLst/>
          </a:prstGeom>
          <a:ln w="9525">
            <a:solidFill>
              <a:srgbClr val="FFFE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37"/>
          <p:cNvSpPr/>
          <p:nvPr/>
        </p:nvSpPr>
        <p:spPr>
          <a:xfrm>
            <a:off x="8255000" y="2663825"/>
            <a:ext cx="1690688" cy="1689100"/>
          </a:xfrm>
          <a:prstGeom prst="ellipse">
            <a:avLst/>
          </a:prstGeom>
          <a:solidFill>
            <a:srgbClr val="FFFEB6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타원 40"/>
          <p:cNvSpPr/>
          <p:nvPr/>
        </p:nvSpPr>
        <p:spPr>
          <a:xfrm>
            <a:off x="8374063" y="2781300"/>
            <a:ext cx="1452563" cy="1454150"/>
          </a:xfrm>
          <a:prstGeom prst="ellipse">
            <a:avLst/>
          </a:prstGeom>
          <a:solidFill>
            <a:srgbClr val="5A0B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직선 연결선 53"/>
          <p:cNvCxnSpPr/>
          <p:nvPr/>
        </p:nvCxnSpPr>
        <p:spPr>
          <a:xfrm>
            <a:off x="5000625" y="2663825"/>
            <a:ext cx="1706563" cy="1706563"/>
          </a:xfrm>
          <a:prstGeom prst="line">
            <a:avLst/>
          </a:prstGeom>
          <a:ln w="9525">
            <a:solidFill>
              <a:srgbClr val="FFFE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30"/>
          <p:cNvSpPr/>
          <p:nvPr/>
        </p:nvSpPr>
        <p:spPr>
          <a:xfrm>
            <a:off x="5008563" y="2663825"/>
            <a:ext cx="1689100" cy="1689100"/>
          </a:xfrm>
          <a:prstGeom prst="ellipse">
            <a:avLst/>
          </a:prstGeom>
          <a:solidFill>
            <a:srgbClr val="FFFEB6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타원 41"/>
          <p:cNvSpPr/>
          <p:nvPr/>
        </p:nvSpPr>
        <p:spPr>
          <a:xfrm>
            <a:off x="5126038" y="2781300"/>
            <a:ext cx="1454150" cy="1454150"/>
          </a:xfrm>
          <a:prstGeom prst="ellipse">
            <a:avLst/>
          </a:prstGeom>
          <a:solidFill>
            <a:srgbClr val="00A7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Freeform 5"/>
          <p:cNvSpPr/>
          <p:nvPr/>
        </p:nvSpPr>
        <p:spPr bwMode="auto">
          <a:xfrm>
            <a:off x="2228850" y="3155950"/>
            <a:ext cx="717550" cy="722313"/>
          </a:xfrm>
          <a:custGeom>
            <a:avLst/>
            <a:gdLst>
              <a:gd name="T0" fmla="*/ 785 w 979"/>
              <a:gd name="T1" fmla="*/ 665 h 983"/>
              <a:gd name="T2" fmla="*/ 789 w 979"/>
              <a:gd name="T3" fmla="*/ 629 h 983"/>
              <a:gd name="T4" fmla="*/ 785 w 979"/>
              <a:gd name="T5" fmla="*/ 605 h 983"/>
              <a:gd name="T6" fmla="*/ 763 w 979"/>
              <a:gd name="T7" fmla="*/ 583 h 983"/>
              <a:gd name="T8" fmla="*/ 745 w 979"/>
              <a:gd name="T9" fmla="*/ 583 h 983"/>
              <a:gd name="T10" fmla="*/ 565 w 979"/>
              <a:gd name="T11" fmla="*/ 505 h 983"/>
              <a:gd name="T12" fmla="*/ 658 w 979"/>
              <a:gd name="T13" fmla="*/ 447 h 983"/>
              <a:gd name="T14" fmla="*/ 710 w 979"/>
              <a:gd name="T15" fmla="*/ 460 h 983"/>
              <a:gd name="T16" fmla="*/ 762 w 979"/>
              <a:gd name="T17" fmla="*/ 462 h 983"/>
              <a:gd name="T18" fmla="*/ 848 w 979"/>
              <a:gd name="T19" fmla="*/ 435 h 983"/>
              <a:gd name="T20" fmla="*/ 915 w 979"/>
              <a:gd name="T21" fmla="*/ 380 h 983"/>
              <a:gd name="T22" fmla="*/ 959 w 979"/>
              <a:gd name="T23" fmla="*/ 302 h 983"/>
              <a:gd name="T24" fmla="*/ 968 w 979"/>
              <a:gd name="T25" fmla="*/ 233 h 983"/>
              <a:gd name="T26" fmla="*/ 961 w 979"/>
              <a:gd name="T27" fmla="*/ 174 h 983"/>
              <a:gd name="T28" fmla="*/ 799 w 979"/>
              <a:gd name="T29" fmla="*/ 11 h 983"/>
              <a:gd name="T30" fmla="*/ 754 w 979"/>
              <a:gd name="T31" fmla="*/ 4 h 983"/>
              <a:gd name="T32" fmla="*/ 693 w 979"/>
              <a:gd name="T33" fmla="*/ 7 h 983"/>
              <a:gd name="T34" fmla="*/ 612 w 979"/>
              <a:gd name="T35" fmla="*/ 41 h 983"/>
              <a:gd name="T36" fmla="*/ 549 w 979"/>
              <a:gd name="T37" fmla="*/ 104 h 983"/>
              <a:gd name="T38" fmla="*/ 514 w 979"/>
              <a:gd name="T39" fmla="*/ 185 h 983"/>
              <a:gd name="T40" fmla="*/ 509 w 979"/>
              <a:gd name="T41" fmla="*/ 248 h 983"/>
              <a:gd name="T42" fmla="*/ 523 w 979"/>
              <a:gd name="T43" fmla="*/ 307 h 983"/>
              <a:gd name="T44" fmla="*/ 473 w 979"/>
              <a:gd name="T45" fmla="*/ 414 h 983"/>
              <a:gd name="T46" fmla="*/ 41 w 979"/>
              <a:gd name="T47" fmla="*/ 0 h 983"/>
              <a:gd name="T48" fmla="*/ 127 w 979"/>
              <a:gd name="T49" fmla="*/ 219 h 983"/>
              <a:gd name="T50" fmla="*/ 346 w 979"/>
              <a:gd name="T51" fmla="*/ 542 h 983"/>
              <a:gd name="T52" fmla="*/ 291 w 979"/>
              <a:gd name="T53" fmla="*/ 518 h 983"/>
              <a:gd name="T54" fmla="*/ 231 w 979"/>
              <a:gd name="T55" fmla="*/ 510 h 983"/>
              <a:gd name="T56" fmla="*/ 162 w 979"/>
              <a:gd name="T57" fmla="*/ 519 h 983"/>
              <a:gd name="T58" fmla="*/ 84 w 979"/>
              <a:gd name="T59" fmla="*/ 561 h 983"/>
              <a:gd name="T60" fmla="*/ 28 w 979"/>
              <a:gd name="T61" fmla="*/ 629 h 983"/>
              <a:gd name="T62" fmla="*/ 1 w 979"/>
              <a:gd name="T63" fmla="*/ 715 h 983"/>
              <a:gd name="T64" fmla="*/ 2 w 979"/>
              <a:gd name="T65" fmla="*/ 768 h 983"/>
              <a:gd name="T66" fmla="*/ 263 w 979"/>
              <a:gd name="T67" fmla="*/ 705 h 983"/>
              <a:gd name="T68" fmla="*/ 184 w 979"/>
              <a:gd name="T69" fmla="*/ 964 h 983"/>
              <a:gd name="T70" fmla="*/ 229 w 979"/>
              <a:gd name="T71" fmla="*/ 969 h 983"/>
              <a:gd name="T72" fmla="*/ 318 w 979"/>
              <a:gd name="T73" fmla="*/ 951 h 983"/>
              <a:gd name="T74" fmla="*/ 392 w 979"/>
              <a:gd name="T75" fmla="*/ 903 h 983"/>
              <a:gd name="T76" fmla="*/ 441 w 979"/>
              <a:gd name="T77" fmla="*/ 829 h 983"/>
              <a:gd name="T78" fmla="*/ 459 w 979"/>
              <a:gd name="T79" fmla="*/ 739 h 983"/>
              <a:gd name="T80" fmla="*/ 455 w 979"/>
              <a:gd name="T81" fmla="*/ 698 h 983"/>
              <a:gd name="T82" fmla="*/ 434 w 979"/>
              <a:gd name="T83" fmla="*/ 635 h 983"/>
              <a:gd name="T84" fmla="*/ 584 w 979"/>
              <a:gd name="T85" fmla="*/ 743 h 983"/>
              <a:gd name="T86" fmla="*/ 577 w 979"/>
              <a:gd name="T87" fmla="*/ 756 h 983"/>
              <a:gd name="T88" fmla="*/ 581 w 979"/>
              <a:gd name="T89" fmla="*/ 768 h 983"/>
              <a:gd name="T90" fmla="*/ 607 w 979"/>
              <a:gd name="T91" fmla="*/ 790 h 983"/>
              <a:gd name="T92" fmla="*/ 654 w 979"/>
              <a:gd name="T93" fmla="*/ 788 h 983"/>
              <a:gd name="T94" fmla="*/ 848 w 979"/>
              <a:gd name="T95" fmla="*/ 973 h 983"/>
              <a:gd name="T96" fmla="*/ 870 w 979"/>
              <a:gd name="T97" fmla="*/ 983 h 983"/>
              <a:gd name="T98" fmla="*/ 903 w 979"/>
              <a:gd name="T99" fmla="*/ 978 h 983"/>
              <a:gd name="T100" fmla="*/ 939 w 979"/>
              <a:gd name="T101" fmla="*/ 943 h 983"/>
              <a:gd name="T102" fmla="*/ 977 w 979"/>
              <a:gd name="T103" fmla="*/ 900 h 983"/>
              <a:gd name="T104" fmla="*/ 977 w 979"/>
              <a:gd name="T105" fmla="*/ 865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79" h="983">
                <a:moveTo>
                  <a:pt x="971" y="852"/>
                </a:moveTo>
                <a:lnTo>
                  <a:pt x="971" y="852"/>
                </a:lnTo>
                <a:lnTo>
                  <a:pt x="815" y="696"/>
                </a:lnTo>
                <a:lnTo>
                  <a:pt x="785" y="665"/>
                </a:lnTo>
                <a:lnTo>
                  <a:pt x="785" y="665"/>
                </a:lnTo>
                <a:lnTo>
                  <a:pt x="786" y="657"/>
                </a:lnTo>
                <a:lnTo>
                  <a:pt x="788" y="638"/>
                </a:lnTo>
                <a:lnTo>
                  <a:pt x="789" y="629"/>
                </a:lnTo>
                <a:lnTo>
                  <a:pt x="789" y="618"/>
                </a:lnTo>
                <a:lnTo>
                  <a:pt x="788" y="609"/>
                </a:lnTo>
                <a:lnTo>
                  <a:pt x="786" y="607"/>
                </a:lnTo>
                <a:lnTo>
                  <a:pt x="785" y="605"/>
                </a:lnTo>
                <a:lnTo>
                  <a:pt x="785" y="605"/>
                </a:lnTo>
                <a:lnTo>
                  <a:pt x="765" y="585"/>
                </a:lnTo>
                <a:lnTo>
                  <a:pt x="765" y="585"/>
                </a:lnTo>
                <a:lnTo>
                  <a:pt x="763" y="583"/>
                </a:lnTo>
                <a:lnTo>
                  <a:pt x="758" y="581"/>
                </a:lnTo>
                <a:lnTo>
                  <a:pt x="754" y="581"/>
                </a:lnTo>
                <a:lnTo>
                  <a:pt x="750" y="581"/>
                </a:lnTo>
                <a:lnTo>
                  <a:pt x="745" y="583"/>
                </a:lnTo>
                <a:lnTo>
                  <a:pt x="740" y="587"/>
                </a:lnTo>
                <a:lnTo>
                  <a:pt x="740" y="587"/>
                </a:lnTo>
                <a:lnTo>
                  <a:pt x="693" y="635"/>
                </a:lnTo>
                <a:lnTo>
                  <a:pt x="565" y="505"/>
                </a:lnTo>
                <a:lnTo>
                  <a:pt x="633" y="436"/>
                </a:lnTo>
                <a:lnTo>
                  <a:pt x="633" y="436"/>
                </a:lnTo>
                <a:lnTo>
                  <a:pt x="645" y="441"/>
                </a:lnTo>
                <a:lnTo>
                  <a:pt x="658" y="447"/>
                </a:lnTo>
                <a:lnTo>
                  <a:pt x="670" y="452"/>
                </a:lnTo>
                <a:lnTo>
                  <a:pt x="684" y="456"/>
                </a:lnTo>
                <a:lnTo>
                  <a:pt x="697" y="458"/>
                </a:lnTo>
                <a:lnTo>
                  <a:pt x="710" y="460"/>
                </a:lnTo>
                <a:lnTo>
                  <a:pt x="724" y="462"/>
                </a:lnTo>
                <a:lnTo>
                  <a:pt x="739" y="463"/>
                </a:lnTo>
                <a:lnTo>
                  <a:pt x="739" y="463"/>
                </a:lnTo>
                <a:lnTo>
                  <a:pt x="762" y="462"/>
                </a:lnTo>
                <a:lnTo>
                  <a:pt x="785" y="458"/>
                </a:lnTo>
                <a:lnTo>
                  <a:pt x="806" y="452"/>
                </a:lnTo>
                <a:lnTo>
                  <a:pt x="828" y="445"/>
                </a:lnTo>
                <a:lnTo>
                  <a:pt x="848" y="435"/>
                </a:lnTo>
                <a:lnTo>
                  <a:pt x="867" y="423"/>
                </a:lnTo>
                <a:lnTo>
                  <a:pt x="884" y="411"/>
                </a:lnTo>
                <a:lnTo>
                  <a:pt x="901" y="396"/>
                </a:lnTo>
                <a:lnTo>
                  <a:pt x="915" y="380"/>
                </a:lnTo>
                <a:lnTo>
                  <a:pt x="929" y="362"/>
                </a:lnTo>
                <a:lnTo>
                  <a:pt x="941" y="343"/>
                </a:lnTo>
                <a:lnTo>
                  <a:pt x="950" y="322"/>
                </a:lnTo>
                <a:lnTo>
                  <a:pt x="959" y="302"/>
                </a:lnTo>
                <a:lnTo>
                  <a:pt x="964" y="280"/>
                </a:lnTo>
                <a:lnTo>
                  <a:pt x="967" y="257"/>
                </a:lnTo>
                <a:lnTo>
                  <a:pt x="968" y="233"/>
                </a:lnTo>
                <a:lnTo>
                  <a:pt x="968" y="233"/>
                </a:lnTo>
                <a:lnTo>
                  <a:pt x="968" y="219"/>
                </a:lnTo>
                <a:lnTo>
                  <a:pt x="967" y="203"/>
                </a:lnTo>
                <a:lnTo>
                  <a:pt x="964" y="189"/>
                </a:lnTo>
                <a:lnTo>
                  <a:pt x="961" y="174"/>
                </a:lnTo>
                <a:lnTo>
                  <a:pt x="840" y="296"/>
                </a:lnTo>
                <a:lnTo>
                  <a:pt x="705" y="266"/>
                </a:lnTo>
                <a:lnTo>
                  <a:pt x="678" y="132"/>
                </a:lnTo>
                <a:lnTo>
                  <a:pt x="799" y="11"/>
                </a:lnTo>
                <a:lnTo>
                  <a:pt x="799" y="11"/>
                </a:lnTo>
                <a:lnTo>
                  <a:pt x="785" y="9"/>
                </a:lnTo>
                <a:lnTo>
                  <a:pt x="770" y="5"/>
                </a:lnTo>
                <a:lnTo>
                  <a:pt x="754" y="4"/>
                </a:lnTo>
                <a:lnTo>
                  <a:pt x="740" y="3"/>
                </a:lnTo>
                <a:lnTo>
                  <a:pt x="740" y="3"/>
                </a:lnTo>
                <a:lnTo>
                  <a:pt x="716" y="4"/>
                </a:lnTo>
                <a:lnTo>
                  <a:pt x="693" y="7"/>
                </a:lnTo>
                <a:lnTo>
                  <a:pt x="672" y="13"/>
                </a:lnTo>
                <a:lnTo>
                  <a:pt x="650" y="21"/>
                </a:lnTo>
                <a:lnTo>
                  <a:pt x="630" y="30"/>
                </a:lnTo>
                <a:lnTo>
                  <a:pt x="612" y="41"/>
                </a:lnTo>
                <a:lnTo>
                  <a:pt x="593" y="54"/>
                </a:lnTo>
                <a:lnTo>
                  <a:pt x="577" y="70"/>
                </a:lnTo>
                <a:lnTo>
                  <a:pt x="562" y="86"/>
                </a:lnTo>
                <a:lnTo>
                  <a:pt x="549" y="104"/>
                </a:lnTo>
                <a:lnTo>
                  <a:pt x="537" y="123"/>
                </a:lnTo>
                <a:lnTo>
                  <a:pt x="527" y="142"/>
                </a:lnTo>
                <a:lnTo>
                  <a:pt x="520" y="164"/>
                </a:lnTo>
                <a:lnTo>
                  <a:pt x="514" y="185"/>
                </a:lnTo>
                <a:lnTo>
                  <a:pt x="511" y="208"/>
                </a:lnTo>
                <a:lnTo>
                  <a:pt x="509" y="232"/>
                </a:lnTo>
                <a:lnTo>
                  <a:pt x="509" y="232"/>
                </a:lnTo>
                <a:lnTo>
                  <a:pt x="509" y="248"/>
                </a:lnTo>
                <a:lnTo>
                  <a:pt x="512" y="263"/>
                </a:lnTo>
                <a:lnTo>
                  <a:pt x="514" y="278"/>
                </a:lnTo>
                <a:lnTo>
                  <a:pt x="518" y="292"/>
                </a:lnTo>
                <a:lnTo>
                  <a:pt x="523" y="307"/>
                </a:lnTo>
                <a:lnTo>
                  <a:pt x="527" y="321"/>
                </a:lnTo>
                <a:lnTo>
                  <a:pt x="533" y="334"/>
                </a:lnTo>
                <a:lnTo>
                  <a:pt x="541" y="347"/>
                </a:lnTo>
                <a:lnTo>
                  <a:pt x="473" y="414"/>
                </a:lnTo>
                <a:lnTo>
                  <a:pt x="264" y="203"/>
                </a:lnTo>
                <a:lnTo>
                  <a:pt x="219" y="128"/>
                </a:lnTo>
                <a:lnTo>
                  <a:pt x="159" y="66"/>
                </a:lnTo>
                <a:lnTo>
                  <a:pt x="41" y="0"/>
                </a:lnTo>
                <a:lnTo>
                  <a:pt x="22" y="19"/>
                </a:lnTo>
                <a:lnTo>
                  <a:pt x="2" y="39"/>
                </a:lnTo>
                <a:lnTo>
                  <a:pt x="66" y="158"/>
                </a:lnTo>
                <a:lnTo>
                  <a:pt x="127" y="219"/>
                </a:lnTo>
                <a:lnTo>
                  <a:pt x="203" y="265"/>
                </a:lnTo>
                <a:lnTo>
                  <a:pt x="412" y="475"/>
                </a:lnTo>
                <a:lnTo>
                  <a:pt x="346" y="542"/>
                </a:lnTo>
                <a:lnTo>
                  <a:pt x="346" y="542"/>
                </a:lnTo>
                <a:lnTo>
                  <a:pt x="333" y="535"/>
                </a:lnTo>
                <a:lnTo>
                  <a:pt x="320" y="528"/>
                </a:lnTo>
                <a:lnTo>
                  <a:pt x="305" y="523"/>
                </a:lnTo>
                <a:lnTo>
                  <a:pt x="291" y="518"/>
                </a:lnTo>
                <a:lnTo>
                  <a:pt x="276" y="514"/>
                </a:lnTo>
                <a:lnTo>
                  <a:pt x="262" y="511"/>
                </a:lnTo>
                <a:lnTo>
                  <a:pt x="246" y="510"/>
                </a:lnTo>
                <a:lnTo>
                  <a:pt x="231" y="510"/>
                </a:lnTo>
                <a:lnTo>
                  <a:pt x="231" y="510"/>
                </a:lnTo>
                <a:lnTo>
                  <a:pt x="207" y="510"/>
                </a:lnTo>
                <a:lnTo>
                  <a:pt x="184" y="513"/>
                </a:lnTo>
                <a:lnTo>
                  <a:pt x="162" y="519"/>
                </a:lnTo>
                <a:lnTo>
                  <a:pt x="141" y="526"/>
                </a:lnTo>
                <a:lnTo>
                  <a:pt x="120" y="536"/>
                </a:lnTo>
                <a:lnTo>
                  <a:pt x="102" y="548"/>
                </a:lnTo>
                <a:lnTo>
                  <a:pt x="84" y="561"/>
                </a:lnTo>
                <a:lnTo>
                  <a:pt x="67" y="576"/>
                </a:lnTo>
                <a:lnTo>
                  <a:pt x="53" y="593"/>
                </a:lnTo>
                <a:lnTo>
                  <a:pt x="40" y="609"/>
                </a:lnTo>
                <a:lnTo>
                  <a:pt x="28" y="629"/>
                </a:lnTo>
                <a:lnTo>
                  <a:pt x="18" y="649"/>
                </a:lnTo>
                <a:lnTo>
                  <a:pt x="11" y="669"/>
                </a:lnTo>
                <a:lnTo>
                  <a:pt x="5" y="692"/>
                </a:lnTo>
                <a:lnTo>
                  <a:pt x="1" y="715"/>
                </a:lnTo>
                <a:lnTo>
                  <a:pt x="0" y="738"/>
                </a:lnTo>
                <a:lnTo>
                  <a:pt x="0" y="738"/>
                </a:lnTo>
                <a:lnTo>
                  <a:pt x="0" y="754"/>
                </a:lnTo>
                <a:lnTo>
                  <a:pt x="2" y="768"/>
                </a:lnTo>
                <a:lnTo>
                  <a:pt x="5" y="782"/>
                </a:lnTo>
                <a:lnTo>
                  <a:pt x="8" y="797"/>
                </a:lnTo>
                <a:lnTo>
                  <a:pt x="129" y="677"/>
                </a:lnTo>
                <a:lnTo>
                  <a:pt x="263" y="705"/>
                </a:lnTo>
                <a:lnTo>
                  <a:pt x="291" y="839"/>
                </a:lnTo>
                <a:lnTo>
                  <a:pt x="169" y="960"/>
                </a:lnTo>
                <a:lnTo>
                  <a:pt x="169" y="960"/>
                </a:lnTo>
                <a:lnTo>
                  <a:pt x="184" y="964"/>
                </a:lnTo>
                <a:lnTo>
                  <a:pt x="198" y="966"/>
                </a:lnTo>
                <a:lnTo>
                  <a:pt x="214" y="969"/>
                </a:lnTo>
                <a:lnTo>
                  <a:pt x="229" y="969"/>
                </a:lnTo>
                <a:lnTo>
                  <a:pt x="229" y="969"/>
                </a:lnTo>
                <a:lnTo>
                  <a:pt x="252" y="967"/>
                </a:lnTo>
                <a:lnTo>
                  <a:pt x="275" y="964"/>
                </a:lnTo>
                <a:lnTo>
                  <a:pt x="297" y="959"/>
                </a:lnTo>
                <a:lnTo>
                  <a:pt x="318" y="951"/>
                </a:lnTo>
                <a:lnTo>
                  <a:pt x="339" y="941"/>
                </a:lnTo>
                <a:lnTo>
                  <a:pt x="358" y="930"/>
                </a:lnTo>
                <a:lnTo>
                  <a:pt x="375" y="917"/>
                </a:lnTo>
                <a:lnTo>
                  <a:pt x="392" y="903"/>
                </a:lnTo>
                <a:lnTo>
                  <a:pt x="406" y="886"/>
                </a:lnTo>
                <a:lnTo>
                  <a:pt x="419" y="868"/>
                </a:lnTo>
                <a:lnTo>
                  <a:pt x="431" y="850"/>
                </a:lnTo>
                <a:lnTo>
                  <a:pt x="441" y="829"/>
                </a:lnTo>
                <a:lnTo>
                  <a:pt x="449" y="808"/>
                </a:lnTo>
                <a:lnTo>
                  <a:pt x="454" y="786"/>
                </a:lnTo>
                <a:lnTo>
                  <a:pt x="458" y="763"/>
                </a:lnTo>
                <a:lnTo>
                  <a:pt x="459" y="739"/>
                </a:lnTo>
                <a:lnTo>
                  <a:pt x="459" y="739"/>
                </a:lnTo>
                <a:lnTo>
                  <a:pt x="459" y="726"/>
                </a:lnTo>
                <a:lnTo>
                  <a:pt x="458" y="711"/>
                </a:lnTo>
                <a:lnTo>
                  <a:pt x="455" y="698"/>
                </a:lnTo>
                <a:lnTo>
                  <a:pt x="453" y="685"/>
                </a:lnTo>
                <a:lnTo>
                  <a:pt x="449" y="672"/>
                </a:lnTo>
                <a:lnTo>
                  <a:pt x="445" y="660"/>
                </a:lnTo>
                <a:lnTo>
                  <a:pt x="434" y="635"/>
                </a:lnTo>
                <a:lnTo>
                  <a:pt x="503" y="566"/>
                </a:lnTo>
                <a:lnTo>
                  <a:pt x="632" y="695"/>
                </a:lnTo>
                <a:lnTo>
                  <a:pt x="632" y="695"/>
                </a:lnTo>
                <a:lnTo>
                  <a:pt x="584" y="743"/>
                </a:lnTo>
                <a:lnTo>
                  <a:pt x="584" y="743"/>
                </a:lnTo>
                <a:lnTo>
                  <a:pt x="580" y="748"/>
                </a:lnTo>
                <a:lnTo>
                  <a:pt x="578" y="752"/>
                </a:lnTo>
                <a:lnTo>
                  <a:pt x="577" y="756"/>
                </a:lnTo>
                <a:lnTo>
                  <a:pt x="578" y="760"/>
                </a:lnTo>
                <a:lnTo>
                  <a:pt x="580" y="766"/>
                </a:lnTo>
                <a:lnTo>
                  <a:pt x="581" y="768"/>
                </a:lnTo>
                <a:lnTo>
                  <a:pt x="581" y="768"/>
                </a:lnTo>
                <a:lnTo>
                  <a:pt x="601" y="786"/>
                </a:lnTo>
                <a:lnTo>
                  <a:pt x="601" y="786"/>
                </a:lnTo>
                <a:lnTo>
                  <a:pt x="603" y="788"/>
                </a:lnTo>
                <a:lnTo>
                  <a:pt x="607" y="790"/>
                </a:lnTo>
                <a:lnTo>
                  <a:pt x="615" y="791"/>
                </a:lnTo>
                <a:lnTo>
                  <a:pt x="625" y="792"/>
                </a:lnTo>
                <a:lnTo>
                  <a:pt x="636" y="791"/>
                </a:lnTo>
                <a:lnTo>
                  <a:pt x="654" y="788"/>
                </a:lnTo>
                <a:lnTo>
                  <a:pt x="662" y="787"/>
                </a:lnTo>
                <a:lnTo>
                  <a:pt x="692" y="817"/>
                </a:lnTo>
                <a:lnTo>
                  <a:pt x="692" y="817"/>
                </a:lnTo>
                <a:lnTo>
                  <a:pt x="848" y="973"/>
                </a:lnTo>
                <a:lnTo>
                  <a:pt x="848" y="973"/>
                </a:lnTo>
                <a:lnTo>
                  <a:pt x="853" y="978"/>
                </a:lnTo>
                <a:lnTo>
                  <a:pt x="861" y="981"/>
                </a:lnTo>
                <a:lnTo>
                  <a:pt x="870" y="983"/>
                </a:lnTo>
                <a:lnTo>
                  <a:pt x="878" y="983"/>
                </a:lnTo>
                <a:lnTo>
                  <a:pt x="888" y="982"/>
                </a:lnTo>
                <a:lnTo>
                  <a:pt x="896" y="981"/>
                </a:lnTo>
                <a:lnTo>
                  <a:pt x="903" y="978"/>
                </a:lnTo>
                <a:lnTo>
                  <a:pt x="908" y="975"/>
                </a:lnTo>
                <a:lnTo>
                  <a:pt x="908" y="975"/>
                </a:lnTo>
                <a:lnTo>
                  <a:pt x="939" y="943"/>
                </a:lnTo>
                <a:lnTo>
                  <a:pt x="939" y="943"/>
                </a:lnTo>
                <a:lnTo>
                  <a:pt x="970" y="913"/>
                </a:lnTo>
                <a:lnTo>
                  <a:pt x="970" y="913"/>
                </a:lnTo>
                <a:lnTo>
                  <a:pt x="974" y="907"/>
                </a:lnTo>
                <a:lnTo>
                  <a:pt x="977" y="900"/>
                </a:lnTo>
                <a:lnTo>
                  <a:pt x="978" y="892"/>
                </a:lnTo>
                <a:lnTo>
                  <a:pt x="979" y="883"/>
                </a:lnTo>
                <a:lnTo>
                  <a:pt x="979" y="874"/>
                </a:lnTo>
                <a:lnTo>
                  <a:pt x="977" y="865"/>
                </a:lnTo>
                <a:lnTo>
                  <a:pt x="974" y="858"/>
                </a:lnTo>
                <a:lnTo>
                  <a:pt x="971" y="852"/>
                </a:lnTo>
                <a:lnTo>
                  <a:pt x="971" y="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2300" name="Freeform 6"/>
          <p:cNvSpPr/>
          <p:nvPr/>
        </p:nvSpPr>
        <p:spPr>
          <a:xfrm>
            <a:off x="5613400" y="3441700"/>
            <a:ext cx="166688" cy="339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26" h="461">
                <a:moveTo>
                  <a:pt x="101" y="119"/>
                </a:moveTo>
                <a:lnTo>
                  <a:pt x="24" y="136"/>
                </a:lnTo>
                <a:lnTo>
                  <a:pt x="0" y="39"/>
                </a:lnTo>
                <a:lnTo>
                  <a:pt x="133" y="0"/>
                </a:lnTo>
                <a:lnTo>
                  <a:pt x="226" y="0"/>
                </a:lnTo>
                <a:lnTo>
                  <a:pt x="226" y="461"/>
                </a:lnTo>
                <a:lnTo>
                  <a:pt x="101" y="461"/>
                </a:lnTo>
                <a:lnTo>
                  <a:pt x="101" y="119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301" name="Freeform 7"/>
          <p:cNvSpPr/>
          <p:nvPr/>
        </p:nvSpPr>
        <p:spPr>
          <a:xfrm>
            <a:off x="5857875" y="3443288"/>
            <a:ext cx="258763" cy="3381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52" h="457">
                <a:moveTo>
                  <a:pt x="211" y="106"/>
                </a:moveTo>
                <a:lnTo>
                  <a:pt x="0" y="106"/>
                </a:lnTo>
                <a:lnTo>
                  <a:pt x="0" y="0"/>
                </a:lnTo>
                <a:lnTo>
                  <a:pt x="352" y="0"/>
                </a:lnTo>
                <a:lnTo>
                  <a:pt x="352" y="95"/>
                </a:lnTo>
                <a:lnTo>
                  <a:pt x="150" y="457"/>
                </a:lnTo>
                <a:lnTo>
                  <a:pt x="11" y="457"/>
                </a:lnTo>
                <a:lnTo>
                  <a:pt x="211" y="10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302" name="Freeform 8"/>
          <p:cNvSpPr>
            <a:spLocks noEditPoints="1"/>
          </p:cNvSpPr>
          <p:nvPr/>
        </p:nvSpPr>
        <p:spPr>
          <a:xfrm>
            <a:off x="5487988" y="3133725"/>
            <a:ext cx="717550" cy="765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79" h="1044">
                <a:moveTo>
                  <a:pt x="848" y="130"/>
                </a:moveTo>
                <a:lnTo>
                  <a:pt x="848" y="0"/>
                </a:lnTo>
                <a:lnTo>
                  <a:pt x="653" y="0"/>
                </a:lnTo>
                <a:lnTo>
                  <a:pt x="653" y="130"/>
                </a:lnTo>
                <a:lnTo>
                  <a:pt x="327" y="130"/>
                </a:lnTo>
                <a:lnTo>
                  <a:pt x="327" y="0"/>
                </a:lnTo>
                <a:lnTo>
                  <a:pt x="131" y="0"/>
                </a:lnTo>
                <a:lnTo>
                  <a:pt x="131" y="130"/>
                </a:lnTo>
                <a:lnTo>
                  <a:pt x="0" y="130"/>
                </a:lnTo>
                <a:lnTo>
                  <a:pt x="0" y="1044"/>
                </a:lnTo>
                <a:lnTo>
                  <a:pt x="979" y="1044"/>
                </a:lnTo>
                <a:lnTo>
                  <a:pt x="979" y="130"/>
                </a:lnTo>
                <a:lnTo>
                  <a:pt x="848" y="130"/>
                </a:lnTo>
                <a:close/>
                <a:moveTo>
                  <a:pt x="719" y="65"/>
                </a:moveTo>
                <a:lnTo>
                  <a:pt x="784" y="65"/>
                </a:lnTo>
                <a:lnTo>
                  <a:pt x="784" y="196"/>
                </a:lnTo>
                <a:lnTo>
                  <a:pt x="719" y="196"/>
                </a:lnTo>
                <a:lnTo>
                  <a:pt x="719" y="65"/>
                </a:lnTo>
                <a:close/>
                <a:moveTo>
                  <a:pt x="196" y="65"/>
                </a:moveTo>
                <a:lnTo>
                  <a:pt x="261" y="65"/>
                </a:lnTo>
                <a:lnTo>
                  <a:pt x="261" y="196"/>
                </a:lnTo>
                <a:lnTo>
                  <a:pt x="196" y="196"/>
                </a:lnTo>
                <a:lnTo>
                  <a:pt x="196" y="65"/>
                </a:lnTo>
                <a:close/>
                <a:moveTo>
                  <a:pt x="915" y="979"/>
                </a:moveTo>
                <a:lnTo>
                  <a:pt x="65" y="979"/>
                </a:lnTo>
                <a:lnTo>
                  <a:pt x="65" y="326"/>
                </a:lnTo>
                <a:lnTo>
                  <a:pt x="915" y="326"/>
                </a:lnTo>
                <a:lnTo>
                  <a:pt x="915" y="979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303" name="Freeform 9"/>
          <p:cNvSpPr/>
          <p:nvPr/>
        </p:nvSpPr>
        <p:spPr>
          <a:xfrm>
            <a:off x="8921750" y="3382963"/>
            <a:ext cx="538163" cy="4921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735" h="674">
                <a:moveTo>
                  <a:pt x="612" y="0"/>
                </a:moveTo>
                <a:lnTo>
                  <a:pt x="612" y="0"/>
                </a:lnTo>
                <a:lnTo>
                  <a:pt x="551" y="0"/>
                </a:lnTo>
                <a:lnTo>
                  <a:pt x="551" y="61"/>
                </a:lnTo>
                <a:lnTo>
                  <a:pt x="550" y="79"/>
                </a:lnTo>
                <a:lnTo>
                  <a:pt x="546" y="96"/>
                </a:lnTo>
                <a:lnTo>
                  <a:pt x="542" y="114"/>
                </a:lnTo>
                <a:lnTo>
                  <a:pt x="536" y="129"/>
                </a:lnTo>
                <a:lnTo>
                  <a:pt x="527" y="146"/>
                </a:lnTo>
                <a:lnTo>
                  <a:pt x="518" y="161"/>
                </a:lnTo>
                <a:lnTo>
                  <a:pt x="507" y="175"/>
                </a:lnTo>
                <a:lnTo>
                  <a:pt x="495" y="188"/>
                </a:lnTo>
                <a:lnTo>
                  <a:pt x="482" y="200"/>
                </a:lnTo>
                <a:lnTo>
                  <a:pt x="467" y="212"/>
                </a:lnTo>
                <a:lnTo>
                  <a:pt x="451" y="222"/>
                </a:lnTo>
                <a:lnTo>
                  <a:pt x="436" y="229"/>
                </a:lnTo>
                <a:lnTo>
                  <a:pt x="419" y="236"/>
                </a:lnTo>
                <a:lnTo>
                  <a:pt x="402" y="241"/>
                </a:lnTo>
                <a:lnTo>
                  <a:pt x="385" y="243"/>
                </a:lnTo>
                <a:lnTo>
                  <a:pt x="367" y="245"/>
                </a:lnTo>
                <a:lnTo>
                  <a:pt x="86" y="245"/>
                </a:lnTo>
                <a:lnTo>
                  <a:pt x="0" y="331"/>
                </a:lnTo>
                <a:lnTo>
                  <a:pt x="0" y="367"/>
                </a:lnTo>
                <a:lnTo>
                  <a:pt x="1" y="379"/>
                </a:lnTo>
                <a:lnTo>
                  <a:pt x="3" y="390"/>
                </a:lnTo>
                <a:lnTo>
                  <a:pt x="6" y="401"/>
                </a:lnTo>
                <a:lnTo>
                  <a:pt x="11" y="412"/>
                </a:lnTo>
                <a:lnTo>
                  <a:pt x="17" y="422"/>
                </a:lnTo>
                <a:lnTo>
                  <a:pt x="23" y="433"/>
                </a:lnTo>
                <a:lnTo>
                  <a:pt x="30" y="443"/>
                </a:lnTo>
                <a:lnTo>
                  <a:pt x="38" y="451"/>
                </a:lnTo>
                <a:lnTo>
                  <a:pt x="48" y="460"/>
                </a:lnTo>
                <a:lnTo>
                  <a:pt x="57" y="467"/>
                </a:lnTo>
                <a:lnTo>
                  <a:pt x="67" y="474"/>
                </a:lnTo>
                <a:lnTo>
                  <a:pt x="78" y="479"/>
                </a:lnTo>
                <a:lnTo>
                  <a:pt x="89" y="484"/>
                </a:lnTo>
                <a:lnTo>
                  <a:pt x="99" y="487"/>
                </a:lnTo>
                <a:lnTo>
                  <a:pt x="111" y="489"/>
                </a:lnTo>
                <a:lnTo>
                  <a:pt x="122" y="490"/>
                </a:lnTo>
                <a:lnTo>
                  <a:pt x="429" y="490"/>
                </a:lnTo>
                <a:lnTo>
                  <a:pt x="612" y="674"/>
                </a:lnTo>
                <a:lnTo>
                  <a:pt x="612" y="490"/>
                </a:lnTo>
                <a:lnTo>
                  <a:pt x="623" y="489"/>
                </a:lnTo>
                <a:lnTo>
                  <a:pt x="635" y="487"/>
                </a:lnTo>
                <a:lnTo>
                  <a:pt x="646" y="484"/>
                </a:lnTo>
                <a:lnTo>
                  <a:pt x="657" y="479"/>
                </a:lnTo>
                <a:lnTo>
                  <a:pt x="668" y="474"/>
                </a:lnTo>
                <a:lnTo>
                  <a:pt x="677" y="467"/>
                </a:lnTo>
                <a:lnTo>
                  <a:pt x="687" y="460"/>
                </a:lnTo>
                <a:lnTo>
                  <a:pt x="697" y="451"/>
                </a:lnTo>
                <a:lnTo>
                  <a:pt x="705" y="443"/>
                </a:lnTo>
                <a:lnTo>
                  <a:pt x="712" y="433"/>
                </a:lnTo>
                <a:lnTo>
                  <a:pt x="718" y="422"/>
                </a:lnTo>
                <a:lnTo>
                  <a:pt x="724" y="412"/>
                </a:lnTo>
                <a:lnTo>
                  <a:pt x="729" y="401"/>
                </a:lnTo>
                <a:lnTo>
                  <a:pt x="731" y="390"/>
                </a:lnTo>
                <a:lnTo>
                  <a:pt x="734" y="379"/>
                </a:lnTo>
                <a:lnTo>
                  <a:pt x="735" y="367"/>
                </a:lnTo>
                <a:lnTo>
                  <a:pt x="735" y="122"/>
                </a:lnTo>
                <a:lnTo>
                  <a:pt x="734" y="111"/>
                </a:lnTo>
                <a:lnTo>
                  <a:pt x="731" y="99"/>
                </a:lnTo>
                <a:lnTo>
                  <a:pt x="729" y="88"/>
                </a:lnTo>
                <a:lnTo>
                  <a:pt x="724" y="78"/>
                </a:lnTo>
                <a:lnTo>
                  <a:pt x="718" y="67"/>
                </a:lnTo>
                <a:lnTo>
                  <a:pt x="712" y="57"/>
                </a:lnTo>
                <a:lnTo>
                  <a:pt x="705" y="48"/>
                </a:lnTo>
                <a:lnTo>
                  <a:pt x="697" y="38"/>
                </a:lnTo>
                <a:lnTo>
                  <a:pt x="687" y="30"/>
                </a:lnTo>
                <a:lnTo>
                  <a:pt x="677" y="22"/>
                </a:lnTo>
                <a:lnTo>
                  <a:pt x="668" y="16"/>
                </a:lnTo>
                <a:lnTo>
                  <a:pt x="657" y="10"/>
                </a:lnTo>
                <a:lnTo>
                  <a:pt x="646" y="6"/>
                </a:lnTo>
                <a:lnTo>
                  <a:pt x="635" y="3"/>
                </a:lnTo>
                <a:lnTo>
                  <a:pt x="623" y="1"/>
                </a:lnTo>
                <a:lnTo>
                  <a:pt x="612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304" name="Freeform 10"/>
          <p:cNvSpPr/>
          <p:nvPr/>
        </p:nvSpPr>
        <p:spPr>
          <a:xfrm>
            <a:off x="8740775" y="3157538"/>
            <a:ext cx="539750" cy="4937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735" h="673">
                <a:moveTo>
                  <a:pt x="612" y="0"/>
                </a:moveTo>
                <a:lnTo>
                  <a:pt x="612" y="0"/>
                </a:lnTo>
                <a:lnTo>
                  <a:pt x="122" y="0"/>
                </a:lnTo>
                <a:lnTo>
                  <a:pt x="111" y="0"/>
                </a:lnTo>
                <a:lnTo>
                  <a:pt x="99" y="3"/>
                </a:lnTo>
                <a:lnTo>
                  <a:pt x="89" y="6"/>
                </a:lnTo>
                <a:lnTo>
                  <a:pt x="78" y="10"/>
                </a:lnTo>
                <a:lnTo>
                  <a:pt x="67" y="16"/>
                </a:lnTo>
                <a:lnTo>
                  <a:pt x="57" y="23"/>
                </a:lnTo>
                <a:lnTo>
                  <a:pt x="48" y="30"/>
                </a:lnTo>
                <a:lnTo>
                  <a:pt x="38" y="39"/>
                </a:lnTo>
                <a:lnTo>
                  <a:pt x="30" y="47"/>
                </a:lnTo>
                <a:lnTo>
                  <a:pt x="22" y="57"/>
                </a:lnTo>
                <a:lnTo>
                  <a:pt x="16" y="67"/>
                </a:lnTo>
                <a:lnTo>
                  <a:pt x="10" y="77"/>
                </a:lnTo>
                <a:lnTo>
                  <a:pt x="7" y="88"/>
                </a:lnTo>
                <a:lnTo>
                  <a:pt x="3" y="100"/>
                </a:lnTo>
                <a:lnTo>
                  <a:pt x="1" y="111"/>
                </a:lnTo>
                <a:lnTo>
                  <a:pt x="0" y="123"/>
                </a:lnTo>
                <a:lnTo>
                  <a:pt x="0" y="367"/>
                </a:lnTo>
                <a:lnTo>
                  <a:pt x="1" y="379"/>
                </a:lnTo>
                <a:lnTo>
                  <a:pt x="3" y="390"/>
                </a:lnTo>
                <a:lnTo>
                  <a:pt x="7" y="402"/>
                </a:lnTo>
                <a:lnTo>
                  <a:pt x="10" y="413"/>
                </a:lnTo>
                <a:lnTo>
                  <a:pt x="16" y="423"/>
                </a:lnTo>
                <a:lnTo>
                  <a:pt x="22" y="433"/>
                </a:lnTo>
                <a:lnTo>
                  <a:pt x="30" y="443"/>
                </a:lnTo>
                <a:lnTo>
                  <a:pt x="38" y="451"/>
                </a:lnTo>
                <a:lnTo>
                  <a:pt x="48" y="459"/>
                </a:lnTo>
                <a:lnTo>
                  <a:pt x="57" y="467"/>
                </a:lnTo>
                <a:lnTo>
                  <a:pt x="67" y="474"/>
                </a:lnTo>
                <a:lnTo>
                  <a:pt x="78" y="479"/>
                </a:lnTo>
                <a:lnTo>
                  <a:pt x="89" y="483"/>
                </a:lnTo>
                <a:lnTo>
                  <a:pt x="99" y="487"/>
                </a:lnTo>
                <a:lnTo>
                  <a:pt x="111" y="489"/>
                </a:lnTo>
                <a:lnTo>
                  <a:pt x="122" y="489"/>
                </a:lnTo>
                <a:lnTo>
                  <a:pt x="116" y="489"/>
                </a:lnTo>
                <a:lnTo>
                  <a:pt x="122" y="489"/>
                </a:lnTo>
                <a:lnTo>
                  <a:pt x="122" y="673"/>
                </a:lnTo>
                <a:lnTo>
                  <a:pt x="306" y="489"/>
                </a:lnTo>
                <a:lnTo>
                  <a:pt x="612" y="489"/>
                </a:lnTo>
                <a:lnTo>
                  <a:pt x="623" y="489"/>
                </a:lnTo>
                <a:lnTo>
                  <a:pt x="635" y="487"/>
                </a:lnTo>
                <a:lnTo>
                  <a:pt x="646" y="483"/>
                </a:lnTo>
                <a:lnTo>
                  <a:pt x="657" y="479"/>
                </a:lnTo>
                <a:lnTo>
                  <a:pt x="668" y="474"/>
                </a:lnTo>
                <a:lnTo>
                  <a:pt x="678" y="467"/>
                </a:lnTo>
                <a:lnTo>
                  <a:pt x="688" y="459"/>
                </a:lnTo>
                <a:lnTo>
                  <a:pt x="696" y="451"/>
                </a:lnTo>
                <a:lnTo>
                  <a:pt x="705" y="443"/>
                </a:lnTo>
                <a:lnTo>
                  <a:pt x="712" y="433"/>
                </a:lnTo>
                <a:lnTo>
                  <a:pt x="718" y="423"/>
                </a:lnTo>
                <a:lnTo>
                  <a:pt x="724" y="413"/>
                </a:lnTo>
                <a:lnTo>
                  <a:pt x="729" y="402"/>
                </a:lnTo>
                <a:lnTo>
                  <a:pt x="733" y="390"/>
                </a:lnTo>
                <a:lnTo>
                  <a:pt x="734" y="379"/>
                </a:lnTo>
                <a:lnTo>
                  <a:pt x="735" y="367"/>
                </a:lnTo>
                <a:lnTo>
                  <a:pt x="735" y="123"/>
                </a:lnTo>
                <a:lnTo>
                  <a:pt x="734" y="111"/>
                </a:lnTo>
                <a:lnTo>
                  <a:pt x="733" y="100"/>
                </a:lnTo>
                <a:lnTo>
                  <a:pt x="729" y="88"/>
                </a:lnTo>
                <a:lnTo>
                  <a:pt x="724" y="77"/>
                </a:lnTo>
                <a:lnTo>
                  <a:pt x="718" y="67"/>
                </a:lnTo>
                <a:lnTo>
                  <a:pt x="712" y="57"/>
                </a:lnTo>
                <a:lnTo>
                  <a:pt x="705" y="47"/>
                </a:lnTo>
                <a:lnTo>
                  <a:pt x="696" y="39"/>
                </a:lnTo>
                <a:lnTo>
                  <a:pt x="688" y="30"/>
                </a:lnTo>
                <a:lnTo>
                  <a:pt x="678" y="23"/>
                </a:lnTo>
                <a:lnTo>
                  <a:pt x="668" y="16"/>
                </a:lnTo>
                <a:lnTo>
                  <a:pt x="657" y="10"/>
                </a:lnTo>
                <a:lnTo>
                  <a:pt x="646" y="6"/>
                </a:lnTo>
                <a:lnTo>
                  <a:pt x="635" y="3"/>
                </a:lnTo>
                <a:lnTo>
                  <a:pt x="623" y="0"/>
                </a:lnTo>
                <a:lnTo>
                  <a:pt x="612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305" name="文本框 3072"/>
          <p:cNvSpPr txBox="1"/>
          <p:nvPr/>
        </p:nvSpPr>
        <p:spPr>
          <a:xfrm flipH="1">
            <a:off x="4519613" y="638175"/>
            <a:ext cx="31908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FFFEB6"/>
                </a:solidFill>
                <a:latin typeface="方正粗谭黑简体" pitchFamily="2" charset="-122"/>
                <a:ea typeface="方正粗谭黑简体" pitchFamily="2" charset="-122"/>
                <a:sym typeface="Calibri" pitchFamily="34" charset="0"/>
              </a:rPr>
              <a:t>您的文字标题</a:t>
            </a:r>
            <a:endParaRPr lang="zh-CN" altLang="en-US" sz="3600" dirty="0">
              <a:solidFill>
                <a:srgbClr val="FFFEB6"/>
              </a:solidFill>
              <a:latin typeface="方正粗谭黑简体" pitchFamily="2" charset="-122"/>
              <a:ea typeface="方正粗谭黑简体" pitchFamily="2" charset="-122"/>
              <a:sym typeface="Calibri" pitchFamily="34" charset="0"/>
            </a:endParaRPr>
          </a:p>
        </p:txBody>
      </p:sp>
      <p:pic>
        <p:nvPicPr>
          <p:cNvPr id="12306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9688" y="731838"/>
            <a:ext cx="2060575" cy="373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7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731838"/>
            <a:ext cx="2062162" cy="373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8" name="文本框 36"/>
          <p:cNvSpPr txBox="1"/>
          <p:nvPr/>
        </p:nvSpPr>
        <p:spPr>
          <a:xfrm>
            <a:off x="1390650" y="1428750"/>
            <a:ext cx="9490075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，输入段落文字，输入段落文字，段落文字段落文字输入段落文字，输入段落文字，输入段落文字，输入段落文字，输入段落文字，段落文字段落文字，输入段落文字，输入段落文字，输入段落文字，输入段落文字，输入段落文字，段落文字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309" name="文本框 36"/>
          <p:cNvSpPr txBox="1"/>
          <p:nvPr/>
        </p:nvSpPr>
        <p:spPr>
          <a:xfrm>
            <a:off x="1550988" y="4926013"/>
            <a:ext cx="222726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输入段落文字，输入段落文字，输入段落文字，输入段落文字，输入段落文字，段落文字段落文字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310" name="文本框 36"/>
          <p:cNvSpPr txBox="1"/>
          <p:nvPr/>
        </p:nvSpPr>
        <p:spPr>
          <a:xfrm>
            <a:off x="4875213" y="4926013"/>
            <a:ext cx="222726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输入段落文字，输入段落文字，输入段落文字，输入段落文字，输入段落文字，段落文字段落文字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311" name="文本框 36"/>
          <p:cNvSpPr txBox="1"/>
          <p:nvPr/>
        </p:nvSpPr>
        <p:spPr>
          <a:xfrm>
            <a:off x="8166100" y="4926013"/>
            <a:ext cx="2227263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输入段落文字，输入段落文字，输入段落文字，输入段落文字，输入段落文字，段落文字段落文字</a:t>
            </a:r>
            <a:endParaRPr lang="zh-CN" altLang="en-US" sz="1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312" name="文本框 3072"/>
          <p:cNvSpPr txBox="1"/>
          <p:nvPr/>
        </p:nvSpPr>
        <p:spPr>
          <a:xfrm flipH="1">
            <a:off x="5065713" y="4541838"/>
            <a:ext cx="17145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您的文字标题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313" name="文本框 3072"/>
          <p:cNvSpPr txBox="1"/>
          <p:nvPr/>
        </p:nvSpPr>
        <p:spPr>
          <a:xfrm flipH="1">
            <a:off x="1743075" y="4541838"/>
            <a:ext cx="17129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您的文字标题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314" name="文本框 3072"/>
          <p:cNvSpPr txBox="1"/>
          <p:nvPr/>
        </p:nvSpPr>
        <p:spPr>
          <a:xfrm flipH="1">
            <a:off x="8334375" y="4541838"/>
            <a:ext cx="17129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FFFEB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您的文字标题</a:t>
            </a:r>
            <a:endParaRPr lang="zh-CN" altLang="en-US" sz="2000" dirty="0">
              <a:solidFill>
                <a:srgbClr val="FFFEB6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WPS Spreadsheets</Application>
  <PresentationFormat>宽屏</PresentationFormat>
  <Paragraphs>277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SimSun</vt:lpstr>
      <vt:lpstr>Wingdings</vt:lpstr>
      <vt:lpstr>SimSun</vt:lpstr>
      <vt:lpstr>Calibri Light</vt:lpstr>
      <vt:lpstr>Calibri</vt:lpstr>
      <vt:lpstr>方正粗谭黑简体</vt:lpstr>
      <vt:lpstr>微软雅黑</vt:lpstr>
      <vt:lpstr>微软雅黑 Light</vt:lpstr>
      <vt:lpstr>Impact</vt:lpstr>
      <vt:lpstr>FontAwesome</vt:lpstr>
      <vt:lpstr>黑体</vt:lpstr>
      <vt:lpstr>PingFang SC</vt:lpstr>
      <vt:lpstr>HYQiHeiKW</vt:lpstr>
      <vt:lpstr>Thonburi</vt:lpstr>
      <vt:lpstr>HYZhongHeiKW</vt:lpstr>
      <vt:lpstr>HYShuSongErKW</vt:lpstr>
      <vt:lpstr/>
      <vt:lpstr>Arial Unicode MS</vt:lpstr>
      <vt:lpstr>Helvetica Neue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SkyUser</dc:creator>
  <cp:lastModifiedBy>bruce</cp:lastModifiedBy>
  <cp:revision>54</cp:revision>
  <dcterms:created xsi:type="dcterms:W3CDTF">2019-06-04T03:02:19Z</dcterms:created>
  <dcterms:modified xsi:type="dcterms:W3CDTF">2019-06-04T03:02:19Z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1033-1.1.0.1454</vt:lpwstr>
  </property>
</Properties>
</file>