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257" r:id="rId5"/>
    <p:sldId id="258" r:id="rId6"/>
    <p:sldId id="266" r:id="rId7"/>
    <p:sldId id="279" r:id="rId8"/>
    <p:sldId id="280" r:id="rId9"/>
    <p:sldId id="262" r:id="rId10"/>
    <p:sldId id="281" r:id="rId11"/>
    <p:sldId id="283" r:id="rId12"/>
    <p:sldId id="282" r:id="rId13"/>
    <p:sldId id="263" r:id="rId14"/>
    <p:sldId id="284" r:id="rId15"/>
    <p:sldId id="288" r:id="rId16"/>
    <p:sldId id="289" r:id="rId17"/>
    <p:sldId id="264" r:id="rId18"/>
    <p:sldId id="286" r:id="rId19"/>
    <p:sldId id="285" r:id="rId20"/>
    <p:sldId id="287" r:id="rId21"/>
    <p:sldId id="265" r:id="rId22"/>
    <p:sldId id="290" r:id="rId23"/>
    <p:sldId id="291" r:id="rId24"/>
    <p:sldId id="292" r:id="rId25"/>
    <p:sldId id="29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955341445954822"/>
          <c:y val="0"/>
          <c:w val="0.951579741268756"/>
          <c:h val="0.906071625596255"/>
        </c:manualLayout>
      </c:layout>
      <c:barChart>
        <c:barDir val="col"/>
        <c:grouping val="clustered"/>
        <c:varyColors val="0"/>
        <c:ser>
          <c:idx val="0"/>
          <c:order val="0"/>
          <c:tx>
            <c:strRef>
              <c:f>Sheet1!$B$1</c:f>
              <c:strCache>
                <c:ptCount val="1"/>
                <c:pt idx="0">
                  <c:v>系列 1</c:v>
                </c:pt>
              </c:strCache>
            </c:strRef>
          </c:tx>
          <c:spPr>
            <a:solidFill>
              <a:schemeClr val="accent1"/>
            </a:solidFill>
            <a:ln w="57150">
              <a:solidFill>
                <a:schemeClr val="accent1"/>
              </a:solidFill>
              <a:tailEnd type="stealth" w="lg" len="lg"/>
            </a:ln>
            <a:effectLst/>
          </c:spPr>
          <c:invertIfNegative val="0"/>
          <c:dLbls>
            <c:delete val="1"/>
          </c:dLbls>
          <c:cat>
            <c:strRef>
              <c:f>Sheet1!$A$2:$A$7</c:f>
              <c:strCache>
                <c:ptCount val="6"/>
                <c:pt idx="0">
                  <c:v>类别 1</c:v>
                </c:pt>
                <c:pt idx="1">
                  <c:v>类别 2</c:v>
                </c:pt>
                <c:pt idx="2">
                  <c:v>类别 3</c:v>
                </c:pt>
                <c:pt idx="3">
                  <c:v>类别 4</c:v>
                </c:pt>
                <c:pt idx="4">
                  <c:v>类别 5</c:v>
                </c:pt>
                <c:pt idx="5">
                  <c:v>类别 6</c:v>
                </c:pt>
              </c:strCache>
            </c:strRef>
          </c:cat>
          <c:val>
            <c:numRef>
              <c:f>Sheet1!$B$2:$B$6</c:f>
              <c:numCache>
                <c:formatCode>General</c:formatCode>
                <c:ptCount val="5"/>
                <c:pt idx="0">
                  <c:v>1.5</c:v>
                </c:pt>
                <c:pt idx="1">
                  <c:v>3.3</c:v>
                </c:pt>
                <c:pt idx="2">
                  <c:v>3.3</c:v>
                </c:pt>
                <c:pt idx="3">
                  <c:v>4.8</c:v>
                </c:pt>
                <c:pt idx="4">
                  <c:v>8.5</c:v>
                </c:pt>
              </c:numCache>
            </c:numRef>
          </c:val>
        </c:ser>
        <c:dLbls>
          <c:showLegendKey val="0"/>
          <c:showVal val="0"/>
          <c:showCatName val="0"/>
          <c:showSerName val="0"/>
          <c:showPercent val="0"/>
          <c:showBubbleSize val="0"/>
        </c:dLbls>
        <c:gapWidth val="50"/>
        <c:axId val="752726224"/>
        <c:axId val="752724544"/>
      </c:barChart>
      <c:catAx>
        <c:axId val="75272622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752724544"/>
        <c:crosses val="autoZero"/>
        <c:auto val="1"/>
        <c:lblAlgn val="ctr"/>
        <c:lblOffset val="100"/>
        <c:noMultiLvlLbl val="0"/>
      </c:catAx>
      <c:valAx>
        <c:axId val="752724544"/>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752726224"/>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微软雅黑" panose="020B0503020204020204" charset="-122"/>
          <a:ea typeface="微软雅黑" panose="020B050302020402020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75034632794309"/>
          <c:y val="0"/>
          <c:w val="0.951579741268756"/>
          <c:h val="0.906071625596255"/>
        </c:manualLayout>
      </c:layout>
      <c:lineChart>
        <c:grouping val="standard"/>
        <c:varyColors val="0"/>
        <c:ser>
          <c:idx val="0"/>
          <c:order val="0"/>
          <c:tx>
            <c:strRef>
              <c:f>Sheet1!$B$1</c:f>
              <c:strCache>
                <c:ptCount val="1"/>
                <c:pt idx="0">
                  <c:v>系列 1</c:v>
                </c:pt>
              </c:strCache>
            </c:strRef>
          </c:tx>
          <c:spPr>
            <a:ln w="57150" cap="rnd">
              <a:solidFill>
                <a:schemeClr val="tx2"/>
              </a:solidFill>
              <a:round/>
              <a:tailEnd type="stealth" w="lg" len="lg"/>
            </a:ln>
            <a:effectLst/>
          </c:spPr>
          <c:marker>
            <c:symbol val="circle"/>
            <c:size val="10"/>
            <c:spPr>
              <a:solidFill>
                <a:schemeClr val="accent2"/>
              </a:solidFill>
              <a:ln w="25400">
                <a:solidFill>
                  <a:schemeClr val="tx2"/>
                </a:solidFill>
              </a:ln>
              <a:effectLst/>
            </c:spPr>
          </c:marker>
          <c:dLbls>
            <c:delete val="1"/>
          </c:dLbls>
          <c:cat>
            <c:strRef>
              <c:f>Sheet1!$A$2:$A$6</c:f>
              <c:strCache>
                <c:ptCount val="5"/>
                <c:pt idx="0">
                  <c:v>类别 1</c:v>
                </c:pt>
                <c:pt idx="1">
                  <c:v>类别 2</c:v>
                </c:pt>
                <c:pt idx="2">
                  <c:v>类别 3</c:v>
                </c:pt>
                <c:pt idx="3">
                  <c:v>类别 4</c:v>
                </c:pt>
                <c:pt idx="4">
                  <c:v>类别 5</c:v>
                </c:pt>
              </c:strCache>
            </c:strRef>
          </c:cat>
          <c:val>
            <c:numRef>
              <c:f>Sheet1!$B$2:$B$6</c:f>
              <c:numCache>
                <c:formatCode>General</c:formatCode>
                <c:ptCount val="5"/>
                <c:pt idx="0">
                  <c:v>1.5</c:v>
                </c:pt>
                <c:pt idx="1">
                  <c:v>3.3</c:v>
                </c:pt>
                <c:pt idx="2">
                  <c:v>3.3</c:v>
                </c:pt>
                <c:pt idx="3">
                  <c:v>4.8</c:v>
                </c:pt>
                <c:pt idx="4">
                  <c:v>8.5</c:v>
                </c:pt>
              </c:numCache>
            </c:numRef>
          </c:val>
          <c:smooth val="0"/>
        </c:ser>
        <c:dLbls>
          <c:showLegendKey val="0"/>
          <c:showVal val="0"/>
          <c:showCatName val="0"/>
          <c:showSerName val="0"/>
          <c:showPercent val="0"/>
          <c:showBubbleSize val="0"/>
        </c:dLbls>
        <c:marker val="1"/>
        <c:smooth val="0"/>
        <c:axId val="841089760"/>
        <c:axId val="841090320"/>
      </c:lineChart>
      <c:catAx>
        <c:axId val="841089760"/>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841090320"/>
        <c:crosses val="autoZero"/>
        <c:auto val="1"/>
        <c:lblAlgn val="ctr"/>
        <c:lblOffset val="100"/>
        <c:noMultiLvlLbl val="0"/>
      </c:catAx>
      <c:valAx>
        <c:axId val="841090320"/>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841089760"/>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微软雅黑" panose="020B0503020204020204" charset="-122"/>
          <a:ea typeface="微软雅黑" panose="020B050302020402020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3.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9" Type="http://schemas.openxmlformats.org/officeDocument/2006/relationships/tags" Target="../tags/tag541.xml"/><Relationship Id="rId8" Type="http://schemas.openxmlformats.org/officeDocument/2006/relationships/tags" Target="../tags/tag540.xml"/><Relationship Id="rId7" Type="http://schemas.openxmlformats.org/officeDocument/2006/relationships/tags" Target="../tags/tag539.xml"/><Relationship Id="rId6" Type="http://schemas.openxmlformats.org/officeDocument/2006/relationships/tags" Target="../tags/tag538.xml"/><Relationship Id="rId5" Type="http://schemas.openxmlformats.org/officeDocument/2006/relationships/tags" Target="../tags/tag537.xml"/><Relationship Id="rId4" Type="http://schemas.openxmlformats.org/officeDocument/2006/relationships/tags" Target="../tags/tag536.xml"/><Relationship Id="rId38" Type="http://schemas.openxmlformats.org/officeDocument/2006/relationships/slideLayout" Target="../slideLayouts/slideLayout2.xml"/><Relationship Id="rId37" Type="http://schemas.openxmlformats.org/officeDocument/2006/relationships/tags" Target="../tags/tag569.xml"/><Relationship Id="rId36" Type="http://schemas.openxmlformats.org/officeDocument/2006/relationships/tags" Target="../tags/tag568.xml"/><Relationship Id="rId35" Type="http://schemas.openxmlformats.org/officeDocument/2006/relationships/tags" Target="../tags/tag567.xml"/><Relationship Id="rId34" Type="http://schemas.openxmlformats.org/officeDocument/2006/relationships/tags" Target="../tags/tag566.xml"/><Relationship Id="rId33" Type="http://schemas.openxmlformats.org/officeDocument/2006/relationships/tags" Target="../tags/tag565.xml"/><Relationship Id="rId32" Type="http://schemas.openxmlformats.org/officeDocument/2006/relationships/tags" Target="../tags/tag564.xml"/><Relationship Id="rId31" Type="http://schemas.openxmlformats.org/officeDocument/2006/relationships/tags" Target="../tags/tag563.xml"/><Relationship Id="rId30" Type="http://schemas.openxmlformats.org/officeDocument/2006/relationships/tags" Target="../tags/tag562.xml"/><Relationship Id="rId3" Type="http://schemas.openxmlformats.org/officeDocument/2006/relationships/tags" Target="../tags/tag535.xml"/><Relationship Id="rId29" Type="http://schemas.openxmlformats.org/officeDocument/2006/relationships/tags" Target="../tags/tag561.xml"/><Relationship Id="rId28" Type="http://schemas.openxmlformats.org/officeDocument/2006/relationships/tags" Target="../tags/tag560.xml"/><Relationship Id="rId27" Type="http://schemas.openxmlformats.org/officeDocument/2006/relationships/tags" Target="../tags/tag559.xml"/><Relationship Id="rId26" Type="http://schemas.openxmlformats.org/officeDocument/2006/relationships/tags" Target="../tags/tag558.xml"/><Relationship Id="rId25" Type="http://schemas.openxmlformats.org/officeDocument/2006/relationships/tags" Target="../tags/tag557.xml"/><Relationship Id="rId24" Type="http://schemas.openxmlformats.org/officeDocument/2006/relationships/tags" Target="../tags/tag556.xml"/><Relationship Id="rId23" Type="http://schemas.openxmlformats.org/officeDocument/2006/relationships/tags" Target="../tags/tag555.xml"/><Relationship Id="rId22" Type="http://schemas.openxmlformats.org/officeDocument/2006/relationships/tags" Target="../tags/tag554.xml"/><Relationship Id="rId21" Type="http://schemas.openxmlformats.org/officeDocument/2006/relationships/tags" Target="../tags/tag553.xml"/><Relationship Id="rId20" Type="http://schemas.openxmlformats.org/officeDocument/2006/relationships/tags" Target="../tags/tag552.xml"/><Relationship Id="rId2" Type="http://schemas.openxmlformats.org/officeDocument/2006/relationships/tags" Target="../tags/tag534.xml"/><Relationship Id="rId19" Type="http://schemas.openxmlformats.org/officeDocument/2006/relationships/tags" Target="../tags/tag551.xml"/><Relationship Id="rId18" Type="http://schemas.openxmlformats.org/officeDocument/2006/relationships/tags" Target="../tags/tag550.xml"/><Relationship Id="rId17" Type="http://schemas.openxmlformats.org/officeDocument/2006/relationships/tags" Target="../tags/tag549.xml"/><Relationship Id="rId16" Type="http://schemas.openxmlformats.org/officeDocument/2006/relationships/tags" Target="../tags/tag548.xml"/><Relationship Id="rId15" Type="http://schemas.openxmlformats.org/officeDocument/2006/relationships/tags" Target="../tags/tag547.xml"/><Relationship Id="rId14" Type="http://schemas.openxmlformats.org/officeDocument/2006/relationships/tags" Target="../tags/tag546.xml"/><Relationship Id="rId13" Type="http://schemas.openxmlformats.org/officeDocument/2006/relationships/tags" Target="../tags/tag545.xml"/><Relationship Id="rId12" Type="http://schemas.openxmlformats.org/officeDocument/2006/relationships/tags" Target="../tags/tag544.xml"/><Relationship Id="rId11" Type="http://schemas.openxmlformats.org/officeDocument/2006/relationships/tags" Target="../tags/tag543.xml"/><Relationship Id="rId10" Type="http://schemas.openxmlformats.org/officeDocument/2006/relationships/tags" Target="../tags/tag54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70.xml"/><Relationship Id="rId2" Type="http://schemas.openxmlformats.org/officeDocument/2006/relationships/image" Target="../media/image5.jpe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71.xml"/><Relationship Id="rId2" Type="http://schemas.openxmlformats.org/officeDocument/2006/relationships/image" Target="../media/image6.jpe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73.xml"/><Relationship Id="rId2" Type="http://schemas.openxmlformats.org/officeDocument/2006/relationships/image" Target="../media/image6.jpe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9" Type="http://schemas.openxmlformats.org/officeDocument/2006/relationships/tags" Target="../tags/tag581.xml"/><Relationship Id="rId8" Type="http://schemas.openxmlformats.org/officeDocument/2006/relationships/tags" Target="../tags/tag580.xml"/><Relationship Id="rId7" Type="http://schemas.openxmlformats.org/officeDocument/2006/relationships/tags" Target="../tags/tag579.xml"/><Relationship Id="rId6" Type="http://schemas.openxmlformats.org/officeDocument/2006/relationships/tags" Target="../tags/tag578.xml"/><Relationship Id="rId5" Type="http://schemas.openxmlformats.org/officeDocument/2006/relationships/tags" Target="../tags/tag577.xml"/><Relationship Id="rId4" Type="http://schemas.openxmlformats.org/officeDocument/2006/relationships/tags" Target="../tags/tag576.xml"/><Relationship Id="rId3" Type="http://schemas.openxmlformats.org/officeDocument/2006/relationships/tags" Target="../tags/tag575.xml"/><Relationship Id="rId20" Type="http://schemas.openxmlformats.org/officeDocument/2006/relationships/slideLayout" Target="../slideLayouts/slideLayout2.xml"/><Relationship Id="rId2" Type="http://schemas.openxmlformats.org/officeDocument/2006/relationships/tags" Target="../tags/tag574.xml"/><Relationship Id="rId19" Type="http://schemas.openxmlformats.org/officeDocument/2006/relationships/tags" Target="../tags/tag591.xml"/><Relationship Id="rId18" Type="http://schemas.openxmlformats.org/officeDocument/2006/relationships/tags" Target="../tags/tag590.xml"/><Relationship Id="rId17" Type="http://schemas.openxmlformats.org/officeDocument/2006/relationships/tags" Target="../tags/tag589.xml"/><Relationship Id="rId16" Type="http://schemas.openxmlformats.org/officeDocument/2006/relationships/tags" Target="../tags/tag588.xml"/><Relationship Id="rId15" Type="http://schemas.openxmlformats.org/officeDocument/2006/relationships/tags" Target="../tags/tag587.xml"/><Relationship Id="rId14" Type="http://schemas.openxmlformats.org/officeDocument/2006/relationships/tags" Target="../tags/tag586.xml"/><Relationship Id="rId13" Type="http://schemas.openxmlformats.org/officeDocument/2006/relationships/tags" Target="../tags/tag585.xml"/><Relationship Id="rId12" Type="http://schemas.openxmlformats.org/officeDocument/2006/relationships/tags" Target="../tags/tag584.xml"/><Relationship Id="rId11" Type="http://schemas.openxmlformats.org/officeDocument/2006/relationships/tags" Target="../tags/tag583.xml"/><Relationship Id="rId10" Type="http://schemas.openxmlformats.org/officeDocument/2006/relationships/tags" Target="../tags/tag58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9" Type="http://schemas.openxmlformats.org/officeDocument/2006/relationships/tags" Target="../tags/tag599.xml"/><Relationship Id="rId8" Type="http://schemas.openxmlformats.org/officeDocument/2006/relationships/tags" Target="../tags/tag598.xml"/><Relationship Id="rId7" Type="http://schemas.openxmlformats.org/officeDocument/2006/relationships/tags" Target="../tags/tag597.xml"/><Relationship Id="rId6" Type="http://schemas.openxmlformats.org/officeDocument/2006/relationships/tags" Target="../tags/tag596.xml"/><Relationship Id="rId5" Type="http://schemas.openxmlformats.org/officeDocument/2006/relationships/tags" Target="../tags/tag595.xml"/><Relationship Id="rId4" Type="http://schemas.openxmlformats.org/officeDocument/2006/relationships/tags" Target="../tags/tag594.xml"/><Relationship Id="rId31" Type="http://schemas.openxmlformats.org/officeDocument/2006/relationships/slideLayout" Target="../slideLayouts/slideLayout2.xml"/><Relationship Id="rId30" Type="http://schemas.openxmlformats.org/officeDocument/2006/relationships/tags" Target="../tags/tag619.xml"/><Relationship Id="rId3" Type="http://schemas.openxmlformats.org/officeDocument/2006/relationships/tags" Target="../tags/tag593.xml"/><Relationship Id="rId29" Type="http://schemas.openxmlformats.org/officeDocument/2006/relationships/tags" Target="../tags/tag618.xml"/><Relationship Id="rId28" Type="http://schemas.openxmlformats.org/officeDocument/2006/relationships/tags" Target="../tags/tag617.xml"/><Relationship Id="rId27" Type="http://schemas.openxmlformats.org/officeDocument/2006/relationships/tags" Target="../tags/tag616.xml"/><Relationship Id="rId26" Type="http://schemas.openxmlformats.org/officeDocument/2006/relationships/tags" Target="../tags/tag615.xml"/><Relationship Id="rId25" Type="http://schemas.openxmlformats.org/officeDocument/2006/relationships/tags" Target="../tags/tag614.xml"/><Relationship Id="rId24" Type="http://schemas.openxmlformats.org/officeDocument/2006/relationships/tags" Target="../tags/tag613.xml"/><Relationship Id="rId23" Type="http://schemas.openxmlformats.org/officeDocument/2006/relationships/tags" Target="../tags/tag612.xml"/><Relationship Id="rId22" Type="http://schemas.openxmlformats.org/officeDocument/2006/relationships/image" Target="../media/image7.png"/><Relationship Id="rId21" Type="http://schemas.openxmlformats.org/officeDocument/2006/relationships/tags" Target="../tags/tag611.xml"/><Relationship Id="rId20" Type="http://schemas.openxmlformats.org/officeDocument/2006/relationships/tags" Target="../tags/tag610.xml"/><Relationship Id="rId2" Type="http://schemas.openxmlformats.org/officeDocument/2006/relationships/tags" Target="../tags/tag592.xml"/><Relationship Id="rId19" Type="http://schemas.openxmlformats.org/officeDocument/2006/relationships/tags" Target="../tags/tag609.xml"/><Relationship Id="rId18" Type="http://schemas.openxmlformats.org/officeDocument/2006/relationships/tags" Target="../tags/tag608.xml"/><Relationship Id="rId17" Type="http://schemas.openxmlformats.org/officeDocument/2006/relationships/tags" Target="../tags/tag607.xml"/><Relationship Id="rId16" Type="http://schemas.openxmlformats.org/officeDocument/2006/relationships/tags" Target="../tags/tag606.xml"/><Relationship Id="rId15" Type="http://schemas.openxmlformats.org/officeDocument/2006/relationships/tags" Target="../tags/tag605.xml"/><Relationship Id="rId14" Type="http://schemas.openxmlformats.org/officeDocument/2006/relationships/tags" Target="../tags/tag604.xml"/><Relationship Id="rId13" Type="http://schemas.openxmlformats.org/officeDocument/2006/relationships/tags" Target="../tags/tag603.xml"/><Relationship Id="rId12" Type="http://schemas.openxmlformats.org/officeDocument/2006/relationships/tags" Target="../tags/tag602.xml"/><Relationship Id="rId11" Type="http://schemas.openxmlformats.org/officeDocument/2006/relationships/tags" Target="../tags/tag601.xml"/><Relationship Id="rId10" Type="http://schemas.openxmlformats.org/officeDocument/2006/relationships/tags" Target="../tags/tag600.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tags" Target="../tags/tag628.xml"/><Relationship Id="rId8" Type="http://schemas.openxmlformats.org/officeDocument/2006/relationships/tags" Target="../tags/tag627.xml"/><Relationship Id="rId7" Type="http://schemas.openxmlformats.org/officeDocument/2006/relationships/tags" Target="../tags/tag626.xml"/><Relationship Id="rId6" Type="http://schemas.openxmlformats.org/officeDocument/2006/relationships/tags" Target="../tags/tag625.xml"/><Relationship Id="rId5" Type="http://schemas.openxmlformats.org/officeDocument/2006/relationships/tags" Target="../tags/tag624.xml"/><Relationship Id="rId4" Type="http://schemas.openxmlformats.org/officeDocument/2006/relationships/tags" Target="../tags/tag623.xml"/><Relationship Id="rId37" Type="http://schemas.openxmlformats.org/officeDocument/2006/relationships/slideLayout" Target="../slideLayouts/slideLayout2.xml"/><Relationship Id="rId36" Type="http://schemas.openxmlformats.org/officeDocument/2006/relationships/tags" Target="../tags/tag655.xml"/><Relationship Id="rId35" Type="http://schemas.openxmlformats.org/officeDocument/2006/relationships/tags" Target="../tags/tag654.xml"/><Relationship Id="rId34" Type="http://schemas.openxmlformats.org/officeDocument/2006/relationships/tags" Target="../tags/tag653.xml"/><Relationship Id="rId33" Type="http://schemas.openxmlformats.org/officeDocument/2006/relationships/tags" Target="../tags/tag652.xml"/><Relationship Id="rId32" Type="http://schemas.openxmlformats.org/officeDocument/2006/relationships/tags" Target="../tags/tag651.xml"/><Relationship Id="rId31" Type="http://schemas.openxmlformats.org/officeDocument/2006/relationships/tags" Target="../tags/tag650.xml"/><Relationship Id="rId30" Type="http://schemas.openxmlformats.org/officeDocument/2006/relationships/tags" Target="../tags/tag649.xml"/><Relationship Id="rId3" Type="http://schemas.openxmlformats.org/officeDocument/2006/relationships/tags" Target="../tags/tag622.xml"/><Relationship Id="rId29" Type="http://schemas.openxmlformats.org/officeDocument/2006/relationships/tags" Target="../tags/tag648.xml"/><Relationship Id="rId28" Type="http://schemas.openxmlformats.org/officeDocument/2006/relationships/tags" Target="../tags/tag647.xml"/><Relationship Id="rId27" Type="http://schemas.openxmlformats.org/officeDocument/2006/relationships/tags" Target="../tags/tag646.xml"/><Relationship Id="rId26" Type="http://schemas.openxmlformats.org/officeDocument/2006/relationships/tags" Target="../tags/tag645.xml"/><Relationship Id="rId25" Type="http://schemas.openxmlformats.org/officeDocument/2006/relationships/tags" Target="../tags/tag644.xml"/><Relationship Id="rId24" Type="http://schemas.openxmlformats.org/officeDocument/2006/relationships/tags" Target="../tags/tag643.xml"/><Relationship Id="rId23" Type="http://schemas.openxmlformats.org/officeDocument/2006/relationships/tags" Target="../tags/tag642.xml"/><Relationship Id="rId22" Type="http://schemas.openxmlformats.org/officeDocument/2006/relationships/tags" Target="../tags/tag641.xml"/><Relationship Id="rId21" Type="http://schemas.openxmlformats.org/officeDocument/2006/relationships/tags" Target="../tags/tag640.xml"/><Relationship Id="rId20" Type="http://schemas.openxmlformats.org/officeDocument/2006/relationships/tags" Target="../tags/tag639.xml"/><Relationship Id="rId2" Type="http://schemas.openxmlformats.org/officeDocument/2006/relationships/tags" Target="../tags/tag621.xml"/><Relationship Id="rId19" Type="http://schemas.openxmlformats.org/officeDocument/2006/relationships/tags" Target="../tags/tag638.xml"/><Relationship Id="rId18" Type="http://schemas.openxmlformats.org/officeDocument/2006/relationships/tags" Target="../tags/tag637.xml"/><Relationship Id="rId17" Type="http://schemas.openxmlformats.org/officeDocument/2006/relationships/tags" Target="../tags/tag636.xml"/><Relationship Id="rId16" Type="http://schemas.openxmlformats.org/officeDocument/2006/relationships/tags" Target="../tags/tag635.xml"/><Relationship Id="rId15" Type="http://schemas.openxmlformats.org/officeDocument/2006/relationships/tags" Target="../tags/tag634.xml"/><Relationship Id="rId14" Type="http://schemas.openxmlformats.org/officeDocument/2006/relationships/tags" Target="../tags/tag633.xml"/><Relationship Id="rId13" Type="http://schemas.openxmlformats.org/officeDocument/2006/relationships/tags" Target="../tags/tag632.xml"/><Relationship Id="rId12" Type="http://schemas.openxmlformats.org/officeDocument/2006/relationships/tags" Target="../tags/tag631.xml"/><Relationship Id="rId11" Type="http://schemas.openxmlformats.org/officeDocument/2006/relationships/tags" Target="../tags/tag630.xml"/><Relationship Id="rId10" Type="http://schemas.openxmlformats.org/officeDocument/2006/relationships/tags" Target="../tags/tag629.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9" Type="http://schemas.openxmlformats.org/officeDocument/2006/relationships/tags" Target="../tags/tag663.xml"/><Relationship Id="rId8" Type="http://schemas.openxmlformats.org/officeDocument/2006/relationships/tags" Target="../tags/tag662.xml"/><Relationship Id="rId7" Type="http://schemas.openxmlformats.org/officeDocument/2006/relationships/tags" Target="../tags/tag661.xml"/><Relationship Id="rId6" Type="http://schemas.openxmlformats.org/officeDocument/2006/relationships/tags" Target="../tags/tag660.xml"/><Relationship Id="rId5" Type="http://schemas.openxmlformats.org/officeDocument/2006/relationships/tags" Target="../tags/tag659.xml"/><Relationship Id="rId4" Type="http://schemas.openxmlformats.org/officeDocument/2006/relationships/tags" Target="../tags/tag658.xml"/><Relationship Id="rId3" Type="http://schemas.openxmlformats.org/officeDocument/2006/relationships/tags" Target="../tags/tag657.xml"/><Relationship Id="rId22" Type="http://schemas.openxmlformats.org/officeDocument/2006/relationships/slideLayout" Target="../slideLayouts/slideLayout2.xml"/><Relationship Id="rId21" Type="http://schemas.openxmlformats.org/officeDocument/2006/relationships/tags" Target="../tags/tag671.xml"/><Relationship Id="rId20" Type="http://schemas.openxmlformats.org/officeDocument/2006/relationships/tags" Target="../tags/tag670.xml"/><Relationship Id="rId2" Type="http://schemas.openxmlformats.org/officeDocument/2006/relationships/tags" Target="../tags/tag656.xml"/><Relationship Id="rId19" Type="http://schemas.openxmlformats.org/officeDocument/2006/relationships/tags" Target="../tags/tag669.xml"/><Relationship Id="rId18" Type="http://schemas.openxmlformats.org/officeDocument/2006/relationships/tags" Target="../tags/tag668.xml"/><Relationship Id="rId17" Type="http://schemas.openxmlformats.org/officeDocument/2006/relationships/tags" Target="../tags/tag667.xml"/><Relationship Id="rId16" Type="http://schemas.openxmlformats.org/officeDocument/2006/relationships/image" Target="../media/image11.jpeg"/><Relationship Id="rId15" Type="http://schemas.openxmlformats.org/officeDocument/2006/relationships/tags" Target="../tags/tag666.xml"/><Relationship Id="rId14" Type="http://schemas.openxmlformats.org/officeDocument/2006/relationships/image" Target="../media/image10.jpeg"/><Relationship Id="rId13" Type="http://schemas.openxmlformats.org/officeDocument/2006/relationships/tags" Target="../tags/tag665.xml"/><Relationship Id="rId12" Type="http://schemas.openxmlformats.org/officeDocument/2006/relationships/image" Target="../media/image9.jpeg"/><Relationship Id="rId11" Type="http://schemas.openxmlformats.org/officeDocument/2006/relationships/tags" Target="../tags/tag664.xml"/><Relationship Id="rId10" Type="http://schemas.openxmlformats.org/officeDocument/2006/relationships/image" Target="../media/image8.jpe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74.xml"/><Relationship Id="rId2" Type="http://schemas.openxmlformats.org/officeDocument/2006/relationships/tags" Target="../tags/tag67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8" Type="http://schemas.openxmlformats.org/officeDocument/2006/relationships/slideLayout" Target="../slideLayouts/slideLayout2.xml"/><Relationship Id="rId57" Type="http://schemas.openxmlformats.org/officeDocument/2006/relationships/tags" Target="../tags/tag122.xml"/><Relationship Id="rId56" Type="http://schemas.openxmlformats.org/officeDocument/2006/relationships/tags" Target="../tags/tag121.xml"/><Relationship Id="rId55" Type="http://schemas.openxmlformats.org/officeDocument/2006/relationships/tags" Target="../tags/tag120.xml"/><Relationship Id="rId54" Type="http://schemas.openxmlformats.org/officeDocument/2006/relationships/tags" Target="../tags/tag119.xml"/><Relationship Id="rId53" Type="http://schemas.openxmlformats.org/officeDocument/2006/relationships/tags" Target="../tags/tag118.xml"/><Relationship Id="rId52" Type="http://schemas.openxmlformats.org/officeDocument/2006/relationships/tags" Target="../tags/tag117.xml"/><Relationship Id="rId51" Type="http://schemas.openxmlformats.org/officeDocument/2006/relationships/tags" Target="../tags/tag116.xml"/><Relationship Id="rId50" Type="http://schemas.openxmlformats.org/officeDocument/2006/relationships/tags" Target="../tags/tag115.xml"/><Relationship Id="rId5" Type="http://schemas.openxmlformats.org/officeDocument/2006/relationships/tags" Target="../tags/tag70.xml"/><Relationship Id="rId49" Type="http://schemas.openxmlformats.org/officeDocument/2006/relationships/tags" Target="../tags/tag114.xml"/><Relationship Id="rId48" Type="http://schemas.openxmlformats.org/officeDocument/2006/relationships/tags" Target="../tags/tag113.xml"/><Relationship Id="rId47" Type="http://schemas.openxmlformats.org/officeDocument/2006/relationships/tags" Target="../tags/tag112.xml"/><Relationship Id="rId46" Type="http://schemas.openxmlformats.org/officeDocument/2006/relationships/tags" Target="../tags/tag111.xml"/><Relationship Id="rId45" Type="http://schemas.openxmlformats.org/officeDocument/2006/relationships/tags" Target="../tags/tag110.xml"/><Relationship Id="rId44" Type="http://schemas.openxmlformats.org/officeDocument/2006/relationships/tags" Target="../tags/tag109.xml"/><Relationship Id="rId43" Type="http://schemas.openxmlformats.org/officeDocument/2006/relationships/tags" Target="../tags/tag108.xml"/><Relationship Id="rId42" Type="http://schemas.openxmlformats.org/officeDocument/2006/relationships/tags" Target="../tags/tag107.xml"/><Relationship Id="rId41" Type="http://schemas.openxmlformats.org/officeDocument/2006/relationships/tags" Target="../tags/tag106.xml"/><Relationship Id="rId40" Type="http://schemas.openxmlformats.org/officeDocument/2006/relationships/tags" Target="../tags/tag105.xml"/><Relationship Id="rId4" Type="http://schemas.openxmlformats.org/officeDocument/2006/relationships/tags" Target="../tags/tag69.xml"/><Relationship Id="rId39" Type="http://schemas.openxmlformats.org/officeDocument/2006/relationships/tags" Target="../tags/tag104.xml"/><Relationship Id="rId38" Type="http://schemas.openxmlformats.org/officeDocument/2006/relationships/tags" Target="../tags/tag103.xml"/><Relationship Id="rId37" Type="http://schemas.openxmlformats.org/officeDocument/2006/relationships/tags" Target="../tags/tag102.xml"/><Relationship Id="rId36" Type="http://schemas.openxmlformats.org/officeDocument/2006/relationships/tags" Target="../tags/tag101.xml"/><Relationship Id="rId35" Type="http://schemas.openxmlformats.org/officeDocument/2006/relationships/tags" Target="../tags/tag100.xml"/><Relationship Id="rId34" Type="http://schemas.openxmlformats.org/officeDocument/2006/relationships/tags" Target="../tags/tag99.xml"/><Relationship Id="rId33" Type="http://schemas.openxmlformats.org/officeDocument/2006/relationships/tags" Target="../tags/tag98.xml"/><Relationship Id="rId32" Type="http://schemas.openxmlformats.org/officeDocument/2006/relationships/tags" Target="../tags/tag97.xml"/><Relationship Id="rId31" Type="http://schemas.openxmlformats.org/officeDocument/2006/relationships/tags" Target="../tags/tag96.xml"/><Relationship Id="rId30" Type="http://schemas.openxmlformats.org/officeDocument/2006/relationships/tags" Target="../tags/tag95.xml"/><Relationship Id="rId3" Type="http://schemas.openxmlformats.org/officeDocument/2006/relationships/tags" Target="../tags/tag68.xml"/><Relationship Id="rId29" Type="http://schemas.openxmlformats.org/officeDocument/2006/relationships/tags" Target="../tags/tag94.xml"/><Relationship Id="rId28" Type="http://schemas.openxmlformats.org/officeDocument/2006/relationships/tags" Target="../tags/tag93.xml"/><Relationship Id="rId27" Type="http://schemas.openxmlformats.org/officeDocument/2006/relationships/tags" Target="../tags/tag92.xml"/><Relationship Id="rId26" Type="http://schemas.openxmlformats.org/officeDocument/2006/relationships/tags" Target="../tags/tag91.xml"/><Relationship Id="rId25" Type="http://schemas.openxmlformats.org/officeDocument/2006/relationships/tags" Target="../tags/tag90.xml"/><Relationship Id="rId24" Type="http://schemas.openxmlformats.org/officeDocument/2006/relationships/tags" Target="../tags/tag89.xml"/><Relationship Id="rId23" Type="http://schemas.openxmlformats.org/officeDocument/2006/relationships/tags" Target="../tags/tag88.xml"/><Relationship Id="rId22" Type="http://schemas.openxmlformats.org/officeDocument/2006/relationships/tags" Target="../tags/tag87.xml"/><Relationship Id="rId21" Type="http://schemas.openxmlformats.org/officeDocument/2006/relationships/tags" Target="../tags/tag86.xml"/><Relationship Id="rId20" Type="http://schemas.openxmlformats.org/officeDocument/2006/relationships/tags" Target="../tags/tag85.xml"/><Relationship Id="rId2" Type="http://schemas.openxmlformats.org/officeDocument/2006/relationships/tags" Target="../tags/tag67.xml"/><Relationship Id="rId19" Type="http://schemas.openxmlformats.org/officeDocument/2006/relationships/tags" Target="../tags/tag84.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image" Target="../media/image4.jpeg"/><Relationship Id="rId4" Type="http://schemas.openxmlformats.org/officeDocument/2006/relationships/tags" Target="../tags/tag124.xml"/><Relationship Id="rId3" Type="http://schemas.openxmlformats.org/officeDocument/2006/relationships/image" Target="../media/image3.jpeg"/><Relationship Id="rId2" Type="http://schemas.openxmlformats.org/officeDocument/2006/relationships/tags" Target="../tags/tag123.xml"/><Relationship Id="rId12" Type="http://schemas.openxmlformats.org/officeDocument/2006/relationships/slideLayout" Target="../slideLayouts/slideLayout2.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9" Type="http://schemas.openxmlformats.org/officeDocument/2006/relationships/tags" Target="../tags/tag228.xml"/><Relationship Id="rId98" Type="http://schemas.openxmlformats.org/officeDocument/2006/relationships/tags" Target="../tags/tag227.xml"/><Relationship Id="rId97" Type="http://schemas.openxmlformats.org/officeDocument/2006/relationships/tags" Target="../tags/tag226.xml"/><Relationship Id="rId96" Type="http://schemas.openxmlformats.org/officeDocument/2006/relationships/tags" Target="../tags/tag225.xml"/><Relationship Id="rId95" Type="http://schemas.openxmlformats.org/officeDocument/2006/relationships/tags" Target="../tags/tag224.xml"/><Relationship Id="rId94" Type="http://schemas.openxmlformats.org/officeDocument/2006/relationships/tags" Target="../tags/tag223.xml"/><Relationship Id="rId93" Type="http://schemas.openxmlformats.org/officeDocument/2006/relationships/tags" Target="../tags/tag222.xml"/><Relationship Id="rId92" Type="http://schemas.openxmlformats.org/officeDocument/2006/relationships/tags" Target="../tags/tag221.xml"/><Relationship Id="rId91" Type="http://schemas.openxmlformats.org/officeDocument/2006/relationships/tags" Target="../tags/tag220.xml"/><Relationship Id="rId90" Type="http://schemas.openxmlformats.org/officeDocument/2006/relationships/tags" Target="../tags/tag219.xml"/><Relationship Id="rId9" Type="http://schemas.openxmlformats.org/officeDocument/2006/relationships/tags" Target="../tags/tag138.xml"/><Relationship Id="rId89" Type="http://schemas.openxmlformats.org/officeDocument/2006/relationships/tags" Target="../tags/tag218.xml"/><Relationship Id="rId88" Type="http://schemas.openxmlformats.org/officeDocument/2006/relationships/tags" Target="../tags/tag217.xml"/><Relationship Id="rId87" Type="http://schemas.openxmlformats.org/officeDocument/2006/relationships/tags" Target="../tags/tag216.xml"/><Relationship Id="rId86" Type="http://schemas.openxmlformats.org/officeDocument/2006/relationships/tags" Target="../tags/tag215.xml"/><Relationship Id="rId85" Type="http://schemas.openxmlformats.org/officeDocument/2006/relationships/tags" Target="../tags/tag214.xml"/><Relationship Id="rId84" Type="http://schemas.openxmlformats.org/officeDocument/2006/relationships/tags" Target="../tags/tag213.xml"/><Relationship Id="rId83" Type="http://schemas.openxmlformats.org/officeDocument/2006/relationships/tags" Target="../tags/tag212.xml"/><Relationship Id="rId82" Type="http://schemas.openxmlformats.org/officeDocument/2006/relationships/tags" Target="../tags/tag211.xml"/><Relationship Id="rId81" Type="http://schemas.openxmlformats.org/officeDocument/2006/relationships/tags" Target="../tags/tag210.xml"/><Relationship Id="rId80" Type="http://schemas.openxmlformats.org/officeDocument/2006/relationships/tags" Target="../tags/tag209.xml"/><Relationship Id="rId8" Type="http://schemas.openxmlformats.org/officeDocument/2006/relationships/tags" Target="../tags/tag137.xml"/><Relationship Id="rId79" Type="http://schemas.openxmlformats.org/officeDocument/2006/relationships/tags" Target="../tags/tag208.xml"/><Relationship Id="rId78" Type="http://schemas.openxmlformats.org/officeDocument/2006/relationships/tags" Target="../tags/tag207.xml"/><Relationship Id="rId77" Type="http://schemas.openxmlformats.org/officeDocument/2006/relationships/tags" Target="../tags/tag206.xml"/><Relationship Id="rId76" Type="http://schemas.openxmlformats.org/officeDocument/2006/relationships/tags" Target="../tags/tag205.xml"/><Relationship Id="rId75" Type="http://schemas.openxmlformats.org/officeDocument/2006/relationships/tags" Target="../tags/tag204.xml"/><Relationship Id="rId74" Type="http://schemas.openxmlformats.org/officeDocument/2006/relationships/tags" Target="../tags/tag203.xml"/><Relationship Id="rId73" Type="http://schemas.openxmlformats.org/officeDocument/2006/relationships/tags" Target="../tags/tag202.xml"/><Relationship Id="rId72" Type="http://schemas.openxmlformats.org/officeDocument/2006/relationships/tags" Target="../tags/tag201.xml"/><Relationship Id="rId71" Type="http://schemas.openxmlformats.org/officeDocument/2006/relationships/tags" Target="../tags/tag200.xml"/><Relationship Id="rId70" Type="http://schemas.openxmlformats.org/officeDocument/2006/relationships/tags" Target="../tags/tag199.xml"/><Relationship Id="rId7" Type="http://schemas.openxmlformats.org/officeDocument/2006/relationships/tags" Target="../tags/tag136.xml"/><Relationship Id="rId69" Type="http://schemas.openxmlformats.org/officeDocument/2006/relationships/tags" Target="../tags/tag198.xml"/><Relationship Id="rId68" Type="http://schemas.openxmlformats.org/officeDocument/2006/relationships/tags" Target="../tags/tag197.xml"/><Relationship Id="rId67" Type="http://schemas.openxmlformats.org/officeDocument/2006/relationships/tags" Target="../tags/tag196.xml"/><Relationship Id="rId66" Type="http://schemas.openxmlformats.org/officeDocument/2006/relationships/tags" Target="../tags/tag195.xml"/><Relationship Id="rId65" Type="http://schemas.openxmlformats.org/officeDocument/2006/relationships/tags" Target="../tags/tag194.xml"/><Relationship Id="rId64" Type="http://schemas.openxmlformats.org/officeDocument/2006/relationships/tags" Target="../tags/tag193.xml"/><Relationship Id="rId63" Type="http://schemas.openxmlformats.org/officeDocument/2006/relationships/tags" Target="../tags/tag192.xml"/><Relationship Id="rId62" Type="http://schemas.openxmlformats.org/officeDocument/2006/relationships/tags" Target="../tags/tag191.xml"/><Relationship Id="rId61" Type="http://schemas.openxmlformats.org/officeDocument/2006/relationships/tags" Target="../tags/tag190.xml"/><Relationship Id="rId60" Type="http://schemas.openxmlformats.org/officeDocument/2006/relationships/tags" Target="../tags/tag189.xml"/><Relationship Id="rId6" Type="http://schemas.openxmlformats.org/officeDocument/2006/relationships/tags" Target="../tags/tag135.xml"/><Relationship Id="rId59" Type="http://schemas.openxmlformats.org/officeDocument/2006/relationships/tags" Target="../tags/tag188.xml"/><Relationship Id="rId58" Type="http://schemas.openxmlformats.org/officeDocument/2006/relationships/tags" Target="../tags/tag187.xml"/><Relationship Id="rId57" Type="http://schemas.openxmlformats.org/officeDocument/2006/relationships/tags" Target="../tags/tag186.xml"/><Relationship Id="rId56" Type="http://schemas.openxmlformats.org/officeDocument/2006/relationships/tags" Target="../tags/tag185.xml"/><Relationship Id="rId55" Type="http://schemas.openxmlformats.org/officeDocument/2006/relationships/tags" Target="../tags/tag184.xml"/><Relationship Id="rId54" Type="http://schemas.openxmlformats.org/officeDocument/2006/relationships/tags" Target="../tags/tag183.xml"/><Relationship Id="rId53" Type="http://schemas.openxmlformats.org/officeDocument/2006/relationships/tags" Target="../tags/tag182.xml"/><Relationship Id="rId52" Type="http://schemas.openxmlformats.org/officeDocument/2006/relationships/tags" Target="../tags/tag181.xml"/><Relationship Id="rId51" Type="http://schemas.openxmlformats.org/officeDocument/2006/relationships/tags" Target="../tags/tag180.xml"/><Relationship Id="rId50" Type="http://schemas.openxmlformats.org/officeDocument/2006/relationships/tags" Target="../tags/tag179.xml"/><Relationship Id="rId5" Type="http://schemas.openxmlformats.org/officeDocument/2006/relationships/tags" Target="../tags/tag134.xml"/><Relationship Id="rId49" Type="http://schemas.openxmlformats.org/officeDocument/2006/relationships/tags" Target="../tags/tag178.xml"/><Relationship Id="rId48" Type="http://schemas.openxmlformats.org/officeDocument/2006/relationships/tags" Target="../tags/tag177.xml"/><Relationship Id="rId47" Type="http://schemas.openxmlformats.org/officeDocument/2006/relationships/tags" Target="../tags/tag176.xml"/><Relationship Id="rId46" Type="http://schemas.openxmlformats.org/officeDocument/2006/relationships/tags" Target="../tags/tag175.xml"/><Relationship Id="rId45" Type="http://schemas.openxmlformats.org/officeDocument/2006/relationships/tags" Target="../tags/tag174.xml"/><Relationship Id="rId44" Type="http://schemas.openxmlformats.org/officeDocument/2006/relationships/tags" Target="../tags/tag173.xml"/><Relationship Id="rId43" Type="http://schemas.openxmlformats.org/officeDocument/2006/relationships/tags" Target="../tags/tag172.xml"/><Relationship Id="rId42" Type="http://schemas.openxmlformats.org/officeDocument/2006/relationships/tags" Target="../tags/tag171.xml"/><Relationship Id="rId41" Type="http://schemas.openxmlformats.org/officeDocument/2006/relationships/tags" Target="../tags/tag170.xml"/><Relationship Id="rId40" Type="http://schemas.openxmlformats.org/officeDocument/2006/relationships/tags" Target="../tags/tag169.xml"/><Relationship Id="rId4" Type="http://schemas.openxmlformats.org/officeDocument/2006/relationships/tags" Target="../tags/tag133.xml"/><Relationship Id="rId39" Type="http://schemas.openxmlformats.org/officeDocument/2006/relationships/tags" Target="../tags/tag168.xml"/><Relationship Id="rId38" Type="http://schemas.openxmlformats.org/officeDocument/2006/relationships/tags" Target="../tags/tag167.xml"/><Relationship Id="rId37" Type="http://schemas.openxmlformats.org/officeDocument/2006/relationships/tags" Target="../tags/tag166.xml"/><Relationship Id="rId36" Type="http://schemas.openxmlformats.org/officeDocument/2006/relationships/tags" Target="../tags/tag165.xml"/><Relationship Id="rId35" Type="http://schemas.openxmlformats.org/officeDocument/2006/relationships/tags" Target="../tags/tag164.xml"/><Relationship Id="rId34" Type="http://schemas.openxmlformats.org/officeDocument/2006/relationships/tags" Target="../tags/tag163.xml"/><Relationship Id="rId33" Type="http://schemas.openxmlformats.org/officeDocument/2006/relationships/tags" Target="../tags/tag162.xml"/><Relationship Id="rId32" Type="http://schemas.openxmlformats.org/officeDocument/2006/relationships/tags" Target="../tags/tag161.xml"/><Relationship Id="rId31" Type="http://schemas.openxmlformats.org/officeDocument/2006/relationships/tags" Target="../tags/tag160.xml"/><Relationship Id="rId30" Type="http://schemas.openxmlformats.org/officeDocument/2006/relationships/tags" Target="../tags/tag159.xml"/><Relationship Id="rId3" Type="http://schemas.openxmlformats.org/officeDocument/2006/relationships/tags" Target="../tags/tag132.xml"/><Relationship Id="rId29" Type="http://schemas.openxmlformats.org/officeDocument/2006/relationships/tags" Target="../tags/tag158.xml"/><Relationship Id="rId28" Type="http://schemas.openxmlformats.org/officeDocument/2006/relationships/tags" Target="../tags/tag157.xml"/><Relationship Id="rId27" Type="http://schemas.openxmlformats.org/officeDocument/2006/relationships/tags" Target="../tags/tag156.xml"/><Relationship Id="rId26" Type="http://schemas.openxmlformats.org/officeDocument/2006/relationships/tags" Target="../tags/tag155.xml"/><Relationship Id="rId25" Type="http://schemas.openxmlformats.org/officeDocument/2006/relationships/tags" Target="../tags/tag154.xml"/><Relationship Id="rId24" Type="http://schemas.openxmlformats.org/officeDocument/2006/relationships/tags" Target="../tags/tag153.xml"/><Relationship Id="rId23" Type="http://schemas.openxmlformats.org/officeDocument/2006/relationships/tags" Target="../tags/tag152.xml"/><Relationship Id="rId22" Type="http://schemas.openxmlformats.org/officeDocument/2006/relationships/tags" Target="../tags/tag151.xml"/><Relationship Id="rId211" Type="http://schemas.openxmlformats.org/officeDocument/2006/relationships/slideLayout" Target="../slideLayouts/slideLayout2.xml"/><Relationship Id="rId210" Type="http://schemas.openxmlformats.org/officeDocument/2006/relationships/tags" Target="../tags/tag339.xml"/><Relationship Id="rId21" Type="http://schemas.openxmlformats.org/officeDocument/2006/relationships/tags" Target="../tags/tag150.xml"/><Relationship Id="rId209" Type="http://schemas.openxmlformats.org/officeDocument/2006/relationships/tags" Target="../tags/tag338.xml"/><Relationship Id="rId208" Type="http://schemas.openxmlformats.org/officeDocument/2006/relationships/tags" Target="../tags/tag337.xml"/><Relationship Id="rId207" Type="http://schemas.openxmlformats.org/officeDocument/2006/relationships/tags" Target="../tags/tag336.xml"/><Relationship Id="rId206" Type="http://schemas.openxmlformats.org/officeDocument/2006/relationships/tags" Target="../tags/tag335.xml"/><Relationship Id="rId205" Type="http://schemas.openxmlformats.org/officeDocument/2006/relationships/tags" Target="../tags/tag334.xml"/><Relationship Id="rId204" Type="http://schemas.openxmlformats.org/officeDocument/2006/relationships/tags" Target="../tags/tag333.xml"/><Relationship Id="rId203" Type="http://schemas.openxmlformats.org/officeDocument/2006/relationships/tags" Target="../tags/tag332.xml"/><Relationship Id="rId202" Type="http://schemas.openxmlformats.org/officeDocument/2006/relationships/tags" Target="../tags/tag331.xml"/><Relationship Id="rId201" Type="http://schemas.openxmlformats.org/officeDocument/2006/relationships/tags" Target="../tags/tag330.xml"/><Relationship Id="rId200" Type="http://schemas.openxmlformats.org/officeDocument/2006/relationships/tags" Target="../tags/tag329.xml"/><Relationship Id="rId20" Type="http://schemas.openxmlformats.org/officeDocument/2006/relationships/tags" Target="../tags/tag149.xml"/><Relationship Id="rId2" Type="http://schemas.openxmlformats.org/officeDocument/2006/relationships/tags" Target="../tags/tag131.xml"/><Relationship Id="rId199" Type="http://schemas.openxmlformats.org/officeDocument/2006/relationships/tags" Target="../tags/tag328.xml"/><Relationship Id="rId198" Type="http://schemas.openxmlformats.org/officeDocument/2006/relationships/tags" Target="../tags/tag327.xml"/><Relationship Id="rId197" Type="http://schemas.openxmlformats.org/officeDocument/2006/relationships/tags" Target="../tags/tag326.xml"/><Relationship Id="rId196" Type="http://schemas.openxmlformats.org/officeDocument/2006/relationships/tags" Target="../tags/tag325.xml"/><Relationship Id="rId195" Type="http://schemas.openxmlformats.org/officeDocument/2006/relationships/tags" Target="../tags/tag324.xml"/><Relationship Id="rId194" Type="http://schemas.openxmlformats.org/officeDocument/2006/relationships/tags" Target="../tags/tag323.xml"/><Relationship Id="rId193" Type="http://schemas.openxmlformats.org/officeDocument/2006/relationships/tags" Target="../tags/tag322.xml"/><Relationship Id="rId192" Type="http://schemas.openxmlformats.org/officeDocument/2006/relationships/tags" Target="../tags/tag321.xml"/><Relationship Id="rId191" Type="http://schemas.openxmlformats.org/officeDocument/2006/relationships/tags" Target="../tags/tag320.xml"/><Relationship Id="rId190" Type="http://schemas.openxmlformats.org/officeDocument/2006/relationships/tags" Target="../tags/tag319.xml"/><Relationship Id="rId19" Type="http://schemas.openxmlformats.org/officeDocument/2006/relationships/tags" Target="../tags/tag148.xml"/><Relationship Id="rId189" Type="http://schemas.openxmlformats.org/officeDocument/2006/relationships/tags" Target="../tags/tag318.xml"/><Relationship Id="rId188" Type="http://schemas.openxmlformats.org/officeDocument/2006/relationships/tags" Target="../tags/tag317.xml"/><Relationship Id="rId187" Type="http://schemas.openxmlformats.org/officeDocument/2006/relationships/tags" Target="../tags/tag316.xml"/><Relationship Id="rId186" Type="http://schemas.openxmlformats.org/officeDocument/2006/relationships/tags" Target="../tags/tag315.xml"/><Relationship Id="rId185" Type="http://schemas.openxmlformats.org/officeDocument/2006/relationships/tags" Target="../tags/tag314.xml"/><Relationship Id="rId184" Type="http://schemas.openxmlformats.org/officeDocument/2006/relationships/tags" Target="../tags/tag313.xml"/><Relationship Id="rId183" Type="http://schemas.openxmlformats.org/officeDocument/2006/relationships/tags" Target="../tags/tag312.xml"/><Relationship Id="rId182" Type="http://schemas.openxmlformats.org/officeDocument/2006/relationships/tags" Target="../tags/tag311.xml"/><Relationship Id="rId181" Type="http://schemas.openxmlformats.org/officeDocument/2006/relationships/tags" Target="../tags/tag310.xml"/><Relationship Id="rId180" Type="http://schemas.openxmlformats.org/officeDocument/2006/relationships/tags" Target="../tags/tag309.xml"/><Relationship Id="rId18" Type="http://schemas.openxmlformats.org/officeDocument/2006/relationships/tags" Target="../tags/tag147.xml"/><Relationship Id="rId179" Type="http://schemas.openxmlformats.org/officeDocument/2006/relationships/tags" Target="../tags/tag308.xml"/><Relationship Id="rId178" Type="http://schemas.openxmlformats.org/officeDocument/2006/relationships/tags" Target="../tags/tag307.xml"/><Relationship Id="rId177" Type="http://schemas.openxmlformats.org/officeDocument/2006/relationships/tags" Target="../tags/tag306.xml"/><Relationship Id="rId176" Type="http://schemas.openxmlformats.org/officeDocument/2006/relationships/tags" Target="../tags/tag305.xml"/><Relationship Id="rId175" Type="http://schemas.openxmlformats.org/officeDocument/2006/relationships/tags" Target="../tags/tag304.xml"/><Relationship Id="rId174" Type="http://schemas.openxmlformats.org/officeDocument/2006/relationships/tags" Target="../tags/tag303.xml"/><Relationship Id="rId173" Type="http://schemas.openxmlformats.org/officeDocument/2006/relationships/tags" Target="../tags/tag302.xml"/><Relationship Id="rId172" Type="http://schemas.openxmlformats.org/officeDocument/2006/relationships/tags" Target="../tags/tag301.xml"/><Relationship Id="rId171" Type="http://schemas.openxmlformats.org/officeDocument/2006/relationships/tags" Target="../tags/tag300.xml"/><Relationship Id="rId170" Type="http://schemas.openxmlformats.org/officeDocument/2006/relationships/tags" Target="../tags/tag299.xml"/><Relationship Id="rId17" Type="http://schemas.openxmlformats.org/officeDocument/2006/relationships/tags" Target="../tags/tag146.xml"/><Relationship Id="rId169" Type="http://schemas.openxmlformats.org/officeDocument/2006/relationships/tags" Target="../tags/tag298.xml"/><Relationship Id="rId168" Type="http://schemas.openxmlformats.org/officeDocument/2006/relationships/tags" Target="../tags/tag297.xml"/><Relationship Id="rId167" Type="http://schemas.openxmlformats.org/officeDocument/2006/relationships/tags" Target="../tags/tag296.xml"/><Relationship Id="rId166" Type="http://schemas.openxmlformats.org/officeDocument/2006/relationships/tags" Target="../tags/tag295.xml"/><Relationship Id="rId165" Type="http://schemas.openxmlformats.org/officeDocument/2006/relationships/tags" Target="../tags/tag294.xml"/><Relationship Id="rId164" Type="http://schemas.openxmlformats.org/officeDocument/2006/relationships/tags" Target="../tags/tag293.xml"/><Relationship Id="rId163" Type="http://schemas.openxmlformats.org/officeDocument/2006/relationships/tags" Target="../tags/tag292.xml"/><Relationship Id="rId162" Type="http://schemas.openxmlformats.org/officeDocument/2006/relationships/tags" Target="../tags/tag291.xml"/><Relationship Id="rId161" Type="http://schemas.openxmlformats.org/officeDocument/2006/relationships/tags" Target="../tags/tag290.xml"/><Relationship Id="rId160" Type="http://schemas.openxmlformats.org/officeDocument/2006/relationships/tags" Target="../tags/tag289.xml"/><Relationship Id="rId16" Type="http://schemas.openxmlformats.org/officeDocument/2006/relationships/tags" Target="../tags/tag145.xml"/><Relationship Id="rId159" Type="http://schemas.openxmlformats.org/officeDocument/2006/relationships/tags" Target="../tags/tag288.xml"/><Relationship Id="rId158" Type="http://schemas.openxmlformats.org/officeDocument/2006/relationships/tags" Target="../tags/tag287.xml"/><Relationship Id="rId157" Type="http://schemas.openxmlformats.org/officeDocument/2006/relationships/tags" Target="../tags/tag286.xml"/><Relationship Id="rId156" Type="http://schemas.openxmlformats.org/officeDocument/2006/relationships/tags" Target="../tags/tag285.xml"/><Relationship Id="rId155" Type="http://schemas.openxmlformats.org/officeDocument/2006/relationships/tags" Target="../tags/tag284.xml"/><Relationship Id="rId154" Type="http://schemas.openxmlformats.org/officeDocument/2006/relationships/tags" Target="../tags/tag283.xml"/><Relationship Id="rId153" Type="http://schemas.openxmlformats.org/officeDocument/2006/relationships/tags" Target="../tags/tag282.xml"/><Relationship Id="rId152" Type="http://schemas.openxmlformats.org/officeDocument/2006/relationships/tags" Target="../tags/tag281.xml"/><Relationship Id="rId151" Type="http://schemas.openxmlformats.org/officeDocument/2006/relationships/tags" Target="../tags/tag280.xml"/><Relationship Id="rId150" Type="http://schemas.openxmlformats.org/officeDocument/2006/relationships/tags" Target="../tags/tag279.xml"/><Relationship Id="rId15" Type="http://schemas.openxmlformats.org/officeDocument/2006/relationships/tags" Target="../tags/tag144.xml"/><Relationship Id="rId149" Type="http://schemas.openxmlformats.org/officeDocument/2006/relationships/tags" Target="../tags/tag278.xml"/><Relationship Id="rId148" Type="http://schemas.openxmlformats.org/officeDocument/2006/relationships/tags" Target="../tags/tag277.xml"/><Relationship Id="rId147" Type="http://schemas.openxmlformats.org/officeDocument/2006/relationships/tags" Target="../tags/tag276.xml"/><Relationship Id="rId146" Type="http://schemas.openxmlformats.org/officeDocument/2006/relationships/tags" Target="../tags/tag275.xml"/><Relationship Id="rId145" Type="http://schemas.openxmlformats.org/officeDocument/2006/relationships/tags" Target="../tags/tag274.xml"/><Relationship Id="rId144" Type="http://schemas.openxmlformats.org/officeDocument/2006/relationships/tags" Target="../tags/tag273.xml"/><Relationship Id="rId143" Type="http://schemas.openxmlformats.org/officeDocument/2006/relationships/tags" Target="../tags/tag272.xml"/><Relationship Id="rId142" Type="http://schemas.openxmlformats.org/officeDocument/2006/relationships/tags" Target="../tags/tag271.xml"/><Relationship Id="rId141" Type="http://schemas.openxmlformats.org/officeDocument/2006/relationships/tags" Target="../tags/tag270.xml"/><Relationship Id="rId140" Type="http://schemas.openxmlformats.org/officeDocument/2006/relationships/tags" Target="../tags/tag269.xml"/><Relationship Id="rId14" Type="http://schemas.openxmlformats.org/officeDocument/2006/relationships/tags" Target="../tags/tag143.xml"/><Relationship Id="rId139" Type="http://schemas.openxmlformats.org/officeDocument/2006/relationships/tags" Target="../tags/tag268.xml"/><Relationship Id="rId138" Type="http://schemas.openxmlformats.org/officeDocument/2006/relationships/tags" Target="../tags/tag267.xml"/><Relationship Id="rId137" Type="http://schemas.openxmlformats.org/officeDocument/2006/relationships/tags" Target="../tags/tag266.xml"/><Relationship Id="rId136" Type="http://schemas.openxmlformats.org/officeDocument/2006/relationships/tags" Target="../tags/tag265.xml"/><Relationship Id="rId135" Type="http://schemas.openxmlformats.org/officeDocument/2006/relationships/tags" Target="../tags/tag264.xml"/><Relationship Id="rId134" Type="http://schemas.openxmlformats.org/officeDocument/2006/relationships/tags" Target="../tags/tag263.xml"/><Relationship Id="rId133" Type="http://schemas.openxmlformats.org/officeDocument/2006/relationships/tags" Target="../tags/tag262.xml"/><Relationship Id="rId132" Type="http://schemas.openxmlformats.org/officeDocument/2006/relationships/tags" Target="../tags/tag261.xml"/><Relationship Id="rId131" Type="http://schemas.openxmlformats.org/officeDocument/2006/relationships/tags" Target="../tags/tag260.xml"/><Relationship Id="rId130" Type="http://schemas.openxmlformats.org/officeDocument/2006/relationships/tags" Target="../tags/tag259.xml"/><Relationship Id="rId13" Type="http://schemas.openxmlformats.org/officeDocument/2006/relationships/tags" Target="../tags/tag142.xml"/><Relationship Id="rId129" Type="http://schemas.openxmlformats.org/officeDocument/2006/relationships/tags" Target="../tags/tag258.xml"/><Relationship Id="rId128" Type="http://schemas.openxmlformats.org/officeDocument/2006/relationships/tags" Target="../tags/tag257.xml"/><Relationship Id="rId127" Type="http://schemas.openxmlformats.org/officeDocument/2006/relationships/tags" Target="../tags/tag256.xml"/><Relationship Id="rId126" Type="http://schemas.openxmlformats.org/officeDocument/2006/relationships/tags" Target="../tags/tag255.xml"/><Relationship Id="rId125" Type="http://schemas.openxmlformats.org/officeDocument/2006/relationships/tags" Target="../tags/tag254.xml"/><Relationship Id="rId124" Type="http://schemas.openxmlformats.org/officeDocument/2006/relationships/tags" Target="../tags/tag253.xml"/><Relationship Id="rId123" Type="http://schemas.openxmlformats.org/officeDocument/2006/relationships/tags" Target="../tags/tag252.xml"/><Relationship Id="rId122" Type="http://schemas.openxmlformats.org/officeDocument/2006/relationships/tags" Target="../tags/tag251.xml"/><Relationship Id="rId121" Type="http://schemas.openxmlformats.org/officeDocument/2006/relationships/tags" Target="../tags/tag250.xml"/><Relationship Id="rId120" Type="http://schemas.openxmlformats.org/officeDocument/2006/relationships/tags" Target="../tags/tag249.xml"/><Relationship Id="rId12" Type="http://schemas.openxmlformats.org/officeDocument/2006/relationships/tags" Target="../tags/tag141.xml"/><Relationship Id="rId119" Type="http://schemas.openxmlformats.org/officeDocument/2006/relationships/tags" Target="../tags/tag248.xml"/><Relationship Id="rId118" Type="http://schemas.openxmlformats.org/officeDocument/2006/relationships/tags" Target="../tags/tag247.xml"/><Relationship Id="rId117" Type="http://schemas.openxmlformats.org/officeDocument/2006/relationships/tags" Target="../tags/tag246.xml"/><Relationship Id="rId116" Type="http://schemas.openxmlformats.org/officeDocument/2006/relationships/tags" Target="../tags/tag245.xml"/><Relationship Id="rId115" Type="http://schemas.openxmlformats.org/officeDocument/2006/relationships/tags" Target="../tags/tag244.xml"/><Relationship Id="rId114" Type="http://schemas.openxmlformats.org/officeDocument/2006/relationships/tags" Target="../tags/tag243.xml"/><Relationship Id="rId113" Type="http://schemas.openxmlformats.org/officeDocument/2006/relationships/tags" Target="../tags/tag242.xml"/><Relationship Id="rId112" Type="http://schemas.openxmlformats.org/officeDocument/2006/relationships/tags" Target="../tags/tag241.xml"/><Relationship Id="rId111" Type="http://schemas.openxmlformats.org/officeDocument/2006/relationships/tags" Target="../tags/tag240.xml"/><Relationship Id="rId110" Type="http://schemas.openxmlformats.org/officeDocument/2006/relationships/tags" Target="../tags/tag239.xml"/><Relationship Id="rId11" Type="http://schemas.openxmlformats.org/officeDocument/2006/relationships/tags" Target="../tags/tag140.xml"/><Relationship Id="rId109" Type="http://schemas.openxmlformats.org/officeDocument/2006/relationships/tags" Target="../tags/tag238.xml"/><Relationship Id="rId108" Type="http://schemas.openxmlformats.org/officeDocument/2006/relationships/tags" Target="../tags/tag237.xml"/><Relationship Id="rId107" Type="http://schemas.openxmlformats.org/officeDocument/2006/relationships/tags" Target="../tags/tag236.xml"/><Relationship Id="rId106" Type="http://schemas.openxmlformats.org/officeDocument/2006/relationships/tags" Target="../tags/tag235.xml"/><Relationship Id="rId105" Type="http://schemas.openxmlformats.org/officeDocument/2006/relationships/tags" Target="../tags/tag234.xml"/><Relationship Id="rId104" Type="http://schemas.openxmlformats.org/officeDocument/2006/relationships/tags" Target="../tags/tag233.xml"/><Relationship Id="rId103" Type="http://schemas.openxmlformats.org/officeDocument/2006/relationships/tags" Target="../tags/tag232.xml"/><Relationship Id="rId102" Type="http://schemas.openxmlformats.org/officeDocument/2006/relationships/tags" Target="../tags/tag231.xml"/><Relationship Id="rId101" Type="http://schemas.openxmlformats.org/officeDocument/2006/relationships/tags" Target="../tags/tag230.xml"/><Relationship Id="rId100" Type="http://schemas.openxmlformats.org/officeDocument/2006/relationships/tags" Target="../tags/tag229.xml"/><Relationship Id="rId10" Type="http://schemas.openxmlformats.org/officeDocument/2006/relationships/tags" Target="../tags/tag139.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0.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99" Type="http://schemas.openxmlformats.org/officeDocument/2006/relationships/tags" Target="../tags/tag436.xml"/><Relationship Id="rId98" Type="http://schemas.openxmlformats.org/officeDocument/2006/relationships/tags" Target="../tags/tag435.xml"/><Relationship Id="rId97" Type="http://schemas.openxmlformats.org/officeDocument/2006/relationships/tags" Target="../tags/tag434.xml"/><Relationship Id="rId96" Type="http://schemas.openxmlformats.org/officeDocument/2006/relationships/tags" Target="../tags/tag433.xml"/><Relationship Id="rId95" Type="http://schemas.openxmlformats.org/officeDocument/2006/relationships/tags" Target="../tags/tag432.xml"/><Relationship Id="rId94" Type="http://schemas.openxmlformats.org/officeDocument/2006/relationships/tags" Target="../tags/tag431.xml"/><Relationship Id="rId93" Type="http://schemas.openxmlformats.org/officeDocument/2006/relationships/tags" Target="../tags/tag430.xml"/><Relationship Id="rId92" Type="http://schemas.openxmlformats.org/officeDocument/2006/relationships/tags" Target="../tags/tag429.xml"/><Relationship Id="rId91" Type="http://schemas.openxmlformats.org/officeDocument/2006/relationships/tags" Target="../tags/tag428.xml"/><Relationship Id="rId90" Type="http://schemas.openxmlformats.org/officeDocument/2006/relationships/tags" Target="../tags/tag427.xml"/><Relationship Id="rId9" Type="http://schemas.openxmlformats.org/officeDocument/2006/relationships/tags" Target="../tags/tag346.xml"/><Relationship Id="rId89" Type="http://schemas.openxmlformats.org/officeDocument/2006/relationships/tags" Target="../tags/tag426.xml"/><Relationship Id="rId88" Type="http://schemas.openxmlformats.org/officeDocument/2006/relationships/tags" Target="../tags/tag425.xml"/><Relationship Id="rId87" Type="http://schemas.openxmlformats.org/officeDocument/2006/relationships/tags" Target="../tags/tag424.xml"/><Relationship Id="rId86" Type="http://schemas.openxmlformats.org/officeDocument/2006/relationships/tags" Target="../tags/tag423.xml"/><Relationship Id="rId85" Type="http://schemas.openxmlformats.org/officeDocument/2006/relationships/tags" Target="../tags/tag422.xml"/><Relationship Id="rId84" Type="http://schemas.openxmlformats.org/officeDocument/2006/relationships/tags" Target="../tags/tag421.xml"/><Relationship Id="rId83" Type="http://schemas.openxmlformats.org/officeDocument/2006/relationships/tags" Target="../tags/tag420.xml"/><Relationship Id="rId82" Type="http://schemas.openxmlformats.org/officeDocument/2006/relationships/tags" Target="../tags/tag419.xml"/><Relationship Id="rId81" Type="http://schemas.openxmlformats.org/officeDocument/2006/relationships/tags" Target="../tags/tag418.xml"/><Relationship Id="rId80" Type="http://schemas.openxmlformats.org/officeDocument/2006/relationships/tags" Target="../tags/tag417.xml"/><Relationship Id="rId8" Type="http://schemas.openxmlformats.org/officeDocument/2006/relationships/tags" Target="../tags/tag345.xml"/><Relationship Id="rId79" Type="http://schemas.openxmlformats.org/officeDocument/2006/relationships/tags" Target="../tags/tag416.xml"/><Relationship Id="rId78" Type="http://schemas.openxmlformats.org/officeDocument/2006/relationships/tags" Target="../tags/tag415.xml"/><Relationship Id="rId77" Type="http://schemas.openxmlformats.org/officeDocument/2006/relationships/tags" Target="../tags/tag414.xml"/><Relationship Id="rId76" Type="http://schemas.openxmlformats.org/officeDocument/2006/relationships/tags" Target="../tags/tag413.xml"/><Relationship Id="rId75" Type="http://schemas.openxmlformats.org/officeDocument/2006/relationships/tags" Target="../tags/tag412.xml"/><Relationship Id="rId74" Type="http://schemas.openxmlformats.org/officeDocument/2006/relationships/tags" Target="../tags/tag411.xml"/><Relationship Id="rId73" Type="http://schemas.openxmlformats.org/officeDocument/2006/relationships/tags" Target="../tags/tag410.xml"/><Relationship Id="rId72" Type="http://schemas.openxmlformats.org/officeDocument/2006/relationships/tags" Target="../tags/tag409.xml"/><Relationship Id="rId71" Type="http://schemas.openxmlformats.org/officeDocument/2006/relationships/tags" Target="../tags/tag408.xml"/><Relationship Id="rId70" Type="http://schemas.openxmlformats.org/officeDocument/2006/relationships/tags" Target="../tags/tag407.xml"/><Relationship Id="rId7" Type="http://schemas.openxmlformats.org/officeDocument/2006/relationships/tags" Target="../tags/tag344.xml"/><Relationship Id="rId69" Type="http://schemas.openxmlformats.org/officeDocument/2006/relationships/tags" Target="../tags/tag406.xml"/><Relationship Id="rId68" Type="http://schemas.openxmlformats.org/officeDocument/2006/relationships/tags" Target="../tags/tag405.xml"/><Relationship Id="rId67" Type="http://schemas.openxmlformats.org/officeDocument/2006/relationships/tags" Target="../tags/tag404.xml"/><Relationship Id="rId66" Type="http://schemas.openxmlformats.org/officeDocument/2006/relationships/tags" Target="../tags/tag403.xml"/><Relationship Id="rId65" Type="http://schemas.openxmlformats.org/officeDocument/2006/relationships/tags" Target="../tags/tag402.xml"/><Relationship Id="rId64" Type="http://schemas.openxmlformats.org/officeDocument/2006/relationships/tags" Target="../tags/tag401.xml"/><Relationship Id="rId63" Type="http://schemas.openxmlformats.org/officeDocument/2006/relationships/tags" Target="../tags/tag400.xml"/><Relationship Id="rId62" Type="http://schemas.openxmlformats.org/officeDocument/2006/relationships/tags" Target="../tags/tag399.xml"/><Relationship Id="rId61" Type="http://schemas.openxmlformats.org/officeDocument/2006/relationships/tags" Target="../tags/tag398.xml"/><Relationship Id="rId60" Type="http://schemas.openxmlformats.org/officeDocument/2006/relationships/tags" Target="../tags/tag397.xml"/><Relationship Id="rId6" Type="http://schemas.openxmlformats.org/officeDocument/2006/relationships/tags" Target="../tags/tag343.xml"/><Relationship Id="rId59" Type="http://schemas.openxmlformats.org/officeDocument/2006/relationships/tags" Target="../tags/tag396.xml"/><Relationship Id="rId58" Type="http://schemas.openxmlformats.org/officeDocument/2006/relationships/tags" Target="../tags/tag395.xml"/><Relationship Id="rId57" Type="http://schemas.openxmlformats.org/officeDocument/2006/relationships/tags" Target="../tags/tag394.xml"/><Relationship Id="rId56" Type="http://schemas.openxmlformats.org/officeDocument/2006/relationships/tags" Target="../tags/tag393.xml"/><Relationship Id="rId55" Type="http://schemas.openxmlformats.org/officeDocument/2006/relationships/tags" Target="../tags/tag392.xml"/><Relationship Id="rId54" Type="http://schemas.openxmlformats.org/officeDocument/2006/relationships/tags" Target="../tags/tag391.xml"/><Relationship Id="rId53" Type="http://schemas.openxmlformats.org/officeDocument/2006/relationships/tags" Target="../tags/tag390.xml"/><Relationship Id="rId52" Type="http://schemas.openxmlformats.org/officeDocument/2006/relationships/tags" Target="../tags/tag389.xml"/><Relationship Id="rId51" Type="http://schemas.openxmlformats.org/officeDocument/2006/relationships/tags" Target="../tags/tag388.xml"/><Relationship Id="rId50" Type="http://schemas.openxmlformats.org/officeDocument/2006/relationships/tags" Target="../tags/tag387.xml"/><Relationship Id="rId5" Type="http://schemas.openxmlformats.org/officeDocument/2006/relationships/tags" Target="../tags/tag342.xml"/><Relationship Id="rId49" Type="http://schemas.openxmlformats.org/officeDocument/2006/relationships/tags" Target="../tags/tag386.xml"/><Relationship Id="rId48" Type="http://schemas.openxmlformats.org/officeDocument/2006/relationships/tags" Target="../tags/tag385.xml"/><Relationship Id="rId47" Type="http://schemas.openxmlformats.org/officeDocument/2006/relationships/tags" Target="../tags/tag384.xml"/><Relationship Id="rId46" Type="http://schemas.openxmlformats.org/officeDocument/2006/relationships/tags" Target="../tags/tag383.xml"/><Relationship Id="rId45" Type="http://schemas.openxmlformats.org/officeDocument/2006/relationships/tags" Target="../tags/tag382.xml"/><Relationship Id="rId44" Type="http://schemas.openxmlformats.org/officeDocument/2006/relationships/tags" Target="../tags/tag381.xml"/><Relationship Id="rId43" Type="http://schemas.openxmlformats.org/officeDocument/2006/relationships/tags" Target="../tags/tag380.xml"/><Relationship Id="rId42" Type="http://schemas.openxmlformats.org/officeDocument/2006/relationships/tags" Target="../tags/tag379.xml"/><Relationship Id="rId41" Type="http://schemas.openxmlformats.org/officeDocument/2006/relationships/tags" Target="../tags/tag378.xml"/><Relationship Id="rId40" Type="http://schemas.openxmlformats.org/officeDocument/2006/relationships/tags" Target="../tags/tag377.xml"/><Relationship Id="rId4" Type="http://schemas.openxmlformats.org/officeDocument/2006/relationships/tags" Target="../tags/tag341.xml"/><Relationship Id="rId39" Type="http://schemas.openxmlformats.org/officeDocument/2006/relationships/tags" Target="../tags/tag376.xml"/><Relationship Id="rId38" Type="http://schemas.openxmlformats.org/officeDocument/2006/relationships/tags" Target="../tags/tag375.xml"/><Relationship Id="rId37" Type="http://schemas.openxmlformats.org/officeDocument/2006/relationships/tags" Target="../tags/tag374.xml"/><Relationship Id="rId36" Type="http://schemas.openxmlformats.org/officeDocument/2006/relationships/tags" Target="../tags/tag373.xml"/><Relationship Id="rId35" Type="http://schemas.openxmlformats.org/officeDocument/2006/relationships/tags" Target="../tags/tag372.xml"/><Relationship Id="rId34" Type="http://schemas.openxmlformats.org/officeDocument/2006/relationships/tags" Target="../tags/tag371.xml"/><Relationship Id="rId33" Type="http://schemas.openxmlformats.org/officeDocument/2006/relationships/tags" Target="../tags/tag370.xml"/><Relationship Id="rId32" Type="http://schemas.openxmlformats.org/officeDocument/2006/relationships/tags" Target="../tags/tag369.xml"/><Relationship Id="rId31" Type="http://schemas.openxmlformats.org/officeDocument/2006/relationships/tags" Target="../tags/tag368.xml"/><Relationship Id="rId30" Type="http://schemas.openxmlformats.org/officeDocument/2006/relationships/tags" Target="../tags/tag367.xml"/><Relationship Id="rId3" Type="http://schemas.openxmlformats.org/officeDocument/2006/relationships/image" Target="../media/image2.jpeg"/><Relationship Id="rId29" Type="http://schemas.openxmlformats.org/officeDocument/2006/relationships/tags" Target="../tags/tag366.xml"/><Relationship Id="rId28" Type="http://schemas.openxmlformats.org/officeDocument/2006/relationships/tags" Target="../tags/tag365.xml"/><Relationship Id="rId27" Type="http://schemas.openxmlformats.org/officeDocument/2006/relationships/tags" Target="../tags/tag364.xml"/><Relationship Id="rId26" Type="http://schemas.openxmlformats.org/officeDocument/2006/relationships/tags" Target="../tags/tag363.xml"/><Relationship Id="rId25" Type="http://schemas.openxmlformats.org/officeDocument/2006/relationships/tags" Target="../tags/tag362.xml"/><Relationship Id="rId24" Type="http://schemas.openxmlformats.org/officeDocument/2006/relationships/tags" Target="../tags/tag361.xml"/><Relationship Id="rId23" Type="http://schemas.openxmlformats.org/officeDocument/2006/relationships/tags" Target="../tags/tag360.xml"/><Relationship Id="rId22" Type="http://schemas.openxmlformats.org/officeDocument/2006/relationships/tags" Target="../tags/tag359.xml"/><Relationship Id="rId21" Type="http://schemas.openxmlformats.org/officeDocument/2006/relationships/tags" Target="../tags/tag358.xml"/><Relationship Id="rId20" Type="http://schemas.openxmlformats.org/officeDocument/2006/relationships/tags" Target="../tags/tag357.xml"/><Relationship Id="rId2" Type="http://schemas.openxmlformats.org/officeDocument/2006/relationships/chart" Target="../charts/chart2.xml"/><Relationship Id="rId194" Type="http://schemas.openxmlformats.org/officeDocument/2006/relationships/slideLayout" Target="../slideLayouts/slideLayout2.xml"/><Relationship Id="rId193" Type="http://schemas.openxmlformats.org/officeDocument/2006/relationships/tags" Target="../tags/tag530.xml"/><Relationship Id="rId192" Type="http://schemas.openxmlformats.org/officeDocument/2006/relationships/tags" Target="../tags/tag529.xml"/><Relationship Id="rId191" Type="http://schemas.openxmlformats.org/officeDocument/2006/relationships/tags" Target="../tags/tag528.xml"/><Relationship Id="rId190" Type="http://schemas.openxmlformats.org/officeDocument/2006/relationships/tags" Target="../tags/tag527.xml"/><Relationship Id="rId19" Type="http://schemas.openxmlformats.org/officeDocument/2006/relationships/tags" Target="../tags/tag356.xml"/><Relationship Id="rId189" Type="http://schemas.openxmlformats.org/officeDocument/2006/relationships/tags" Target="../tags/tag526.xml"/><Relationship Id="rId188" Type="http://schemas.openxmlformats.org/officeDocument/2006/relationships/tags" Target="../tags/tag525.xml"/><Relationship Id="rId187" Type="http://schemas.openxmlformats.org/officeDocument/2006/relationships/tags" Target="../tags/tag524.xml"/><Relationship Id="rId186" Type="http://schemas.openxmlformats.org/officeDocument/2006/relationships/tags" Target="../tags/tag523.xml"/><Relationship Id="rId185" Type="http://schemas.openxmlformats.org/officeDocument/2006/relationships/tags" Target="../tags/tag522.xml"/><Relationship Id="rId184" Type="http://schemas.openxmlformats.org/officeDocument/2006/relationships/tags" Target="../tags/tag521.xml"/><Relationship Id="rId183" Type="http://schemas.openxmlformats.org/officeDocument/2006/relationships/tags" Target="../tags/tag520.xml"/><Relationship Id="rId182" Type="http://schemas.openxmlformats.org/officeDocument/2006/relationships/tags" Target="../tags/tag519.xml"/><Relationship Id="rId181" Type="http://schemas.openxmlformats.org/officeDocument/2006/relationships/tags" Target="../tags/tag518.xml"/><Relationship Id="rId180" Type="http://schemas.openxmlformats.org/officeDocument/2006/relationships/tags" Target="../tags/tag517.xml"/><Relationship Id="rId18" Type="http://schemas.openxmlformats.org/officeDocument/2006/relationships/tags" Target="../tags/tag355.xml"/><Relationship Id="rId179" Type="http://schemas.openxmlformats.org/officeDocument/2006/relationships/tags" Target="../tags/tag516.xml"/><Relationship Id="rId178" Type="http://schemas.openxmlformats.org/officeDocument/2006/relationships/tags" Target="../tags/tag515.xml"/><Relationship Id="rId177" Type="http://schemas.openxmlformats.org/officeDocument/2006/relationships/tags" Target="../tags/tag514.xml"/><Relationship Id="rId176" Type="http://schemas.openxmlformats.org/officeDocument/2006/relationships/tags" Target="../tags/tag513.xml"/><Relationship Id="rId175" Type="http://schemas.openxmlformats.org/officeDocument/2006/relationships/tags" Target="../tags/tag512.xml"/><Relationship Id="rId174" Type="http://schemas.openxmlformats.org/officeDocument/2006/relationships/tags" Target="../tags/tag511.xml"/><Relationship Id="rId173" Type="http://schemas.openxmlformats.org/officeDocument/2006/relationships/tags" Target="../tags/tag510.xml"/><Relationship Id="rId172" Type="http://schemas.openxmlformats.org/officeDocument/2006/relationships/tags" Target="../tags/tag509.xml"/><Relationship Id="rId171" Type="http://schemas.openxmlformats.org/officeDocument/2006/relationships/tags" Target="../tags/tag508.xml"/><Relationship Id="rId170" Type="http://schemas.openxmlformats.org/officeDocument/2006/relationships/tags" Target="../tags/tag507.xml"/><Relationship Id="rId17" Type="http://schemas.openxmlformats.org/officeDocument/2006/relationships/tags" Target="../tags/tag354.xml"/><Relationship Id="rId169" Type="http://schemas.openxmlformats.org/officeDocument/2006/relationships/tags" Target="../tags/tag506.xml"/><Relationship Id="rId168" Type="http://schemas.openxmlformats.org/officeDocument/2006/relationships/tags" Target="../tags/tag505.xml"/><Relationship Id="rId167" Type="http://schemas.openxmlformats.org/officeDocument/2006/relationships/tags" Target="../tags/tag504.xml"/><Relationship Id="rId166" Type="http://schemas.openxmlformats.org/officeDocument/2006/relationships/tags" Target="../tags/tag503.xml"/><Relationship Id="rId165" Type="http://schemas.openxmlformats.org/officeDocument/2006/relationships/tags" Target="../tags/tag502.xml"/><Relationship Id="rId164" Type="http://schemas.openxmlformats.org/officeDocument/2006/relationships/tags" Target="../tags/tag501.xml"/><Relationship Id="rId163" Type="http://schemas.openxmlformats.org/officeDocument/2006/relationships/tags" Target="../tags/tag500.xml"/><Relationship Id="rId162" Type="http://schemas.openxmlformats.org/officeDocument/2006/relationships/tags" Target="../tags/tag499.xml"/><Relationship Id="rId161" Type="http://schemas.openxmlformats.org/officeDocument/2006/relationships/tags" Target="../tags/tag498.xml"/><Relationship Id="rId160" Type="http://schemas.openxmlformats.org/officeDocument/2006/relationships/tags" Target="../tags/tag497.xml"/><Relationship Id="rId16" Type="http://schemas.openxmlformats.org/officeDocument/2006/relationships/tags" Target="../tags/tag353.xml"/><Relationship Id="rId159" Type="http://schemas.openxmlformats.org/officeDocument/2006/relationships/tags" Target="../tags/tag496.xml"/><Relationship Id="rId158" Type="http://schemas.openxmlformats.org/officeDocument/2006/relationships/tags" Target="../tags/tag495.xml"/><Relationship Id="rId157" Type="http://schemas.openxmlformats.org/officeDocument/2006/relationships/tags" Target="../tags/tag494.xml"/><Relationship Id="rId156" Type="http://schemas.openxmlformats.org/officeDocument/2006/relationships/tags" Target="../tags/tag493.xml"/><Relationship Id="rId155" Type="http://schemas.openxmlformats.org/officeDocument/2006/relationships/tags" Target="../tags/tag492.xml"/><Relationship Id="rId154" Type="http://schemas.openxmlformats.org/officeDocument/2006/relationships/tags" Target="../tags/tag491.xml"/><Relationship Id="rId153" Type="http://schemas.openxmlformats.org/officeDocument/2006/relationships/tags" Target="../tags/tag490.xml"/><Relationship Id="rId152" Type="http://schemas.openxmlformats.org/officeDocument/2006/relationships/tags" Target="../tags/tag489.xml"/><Relationship Id="rId151" Type="http://schemas.openxmlformats.org/officeDocument/2006/relationships/tags" Target="../tags/tag488.xml"/><Relationship Id="rId150" Type="http://schemas.openxmlformats.org/officeDocument/2006/relationships/tags" Target="../tags/tag487.xml"/><Relationship Id="rId15" Type="http://schemas.openxmlformats.org/officeDocument/2006/relationships/tags" Target="../tags/tag352.xml"/><Relationship Id="rId149" Type="http://schemas.openxmlformats.org/officeDocument/2006/relationships/tags" Target="../tags/tag486.xml"/><Relationship Id="rId148" Type="http://schemas.openxmlformats.org/officeDocument/2006/relationships/tags" Target="../tags/tag485.xml"/><Relationship Id="rId147" Type="http://schemas.openxmlformats.org/officeDocument/2006/relationships/tags" Target="../tags/tag484.xml"/><Relationship Id="rId146" Type="http://schemas.openxmlformats.org/officeDocument/2006/relationships/tags" Target="../tags/tag483.xml"/><Relationship Id="rId145" Type="http://schemas.openxmlformats.org/officeDocument/2006/relationships/tags" Target="../tags/tag482.xml"/><Relationship Id="rId144" Type="http://schemas.openxmlformats.org/officeDocument/2006/relationships/tags" Target="../tags/tag481.xml"/><Relationship Id="rId143" Type="http://schemas.openxmlformats.org/officeDocument/2006/relationships/tags" Target="../tags/tag480.xml"/><Relationship Id="rId142" Type="http://schemas.openxmlformats.org/officeDocument/2006/relationships/tags" Target="../tags/tag479.xml"/><Relationship Id="rId141" Type="http://schemas.openxmlformats.org/officeDocument/2006/relationships/tags" Target="../tags/tag478.xml"/><Relationship Id="rId140" Type="http://schemas.openxmlformats.org/officeDocument/2006/relationships/tags" Target="../tags/tag477.xml"/><Relationship Id="rId14" Type="http://schemas.openxmlformats.org/officeDocument/2006/relationships/tags" Target="../tags/tag351.xml"/><Relationship Id="rId139" Type="http://schemas.openxmlformats.org/officeDocument/2006/relationships/tags" Target="../tags/tag476.xml"/><Relationship Id="rId138" Type="http://schemas.openxmlformats.org/officeDocument/2006/relationships/tags" Target="../tags/tag475.xml"/><Relationship Id="rId137" Type="http://schemas.openxmlformats.org/officeDocument/2006/relationships/tags" Target="../tags/tag474.xml"/><Relationship Id="rId136" Type="http://schemas.openxmlformats.org/officeDocument/2006/relationships/tags" Target="../tags/tag473.xml"/><Relationship Id="rId135" Type="http://schemas.openxmlformats.org/officeDocument/2006/relationships/tags" Target="../tags/tag472.xml"/><Relationship Id="rId134" Type="http://schemas.openxmlformats.org/officeDocument/2006/relationships/tags" Target="../tags/tag471.xml"/><Relationship Id="rId133" Type="http://schemas.openxmlformats.org/officeDocument/2006/relationships/tags" Target="../tags/tag470.xml"/><Relationship Id="rId132" Type="http://schemas.openxmlformats.org/officeDocument/2006/relationships/tags" Target="../tags/tag469.xml"/><Relationship Id="rId131" Type="http://schemas.openxmlformats.org/officeDocument/2006/relationships/tags" Target="../tags/tag468.xml"/><Relationship Id="rId130" Type="http://schemas.openxmlformats.org/officeDocument/2006/relationships/tags" Target="../tags/tag467.xml"/><Relationship Id="rId13" Type="http://schemas.openxmlformats.org/officeDocument/2006/relationships/tags" Target="../tags/tag350.xml"/><Relationship Id="rId129" Type="http://schemas.openxmlformats.org/officeDocument/2006/relationships/tags" Target="../tags/tag466.xml"/><Relationship Id="rId128" Type="http://schemas.openxmlformats.org/officeDocument/2006/relationships/tags" Target="../tags/tag465.xml"/><Relationship Id="rId127" Type="http://schemas.openxmlformats.org/officeDocument/2006/relationships/tags" Target="../tags/tag464.xml"/><Relationship Id="rId126" Type="http://schemas.openxmlformats.org/officeDocument/2006/relationships/tags" Target="../tags/tag463.xml"/><Relationship Id="rId125" Type="http://schemas.openxmlformats.org/officeDocument/2006/relationships/tags" Target="../tags/tag462.xml"/><Relationship Id="rId124" Type="http://schemas.openxmlformats.org/officeDocument/2006/relationships/tags" Target="../tags/tag461.xml"/><Relationship Id="rId123" Type="http://schemas.openxmlformats.org/officeDocument/2006/relationships/tags" Target="../tags/tag460.xml"/><Relationship Id="rId122" Type="http://schemas.openxmlformats.org/officeDocument/2006/relationships/tags" Target="../tags/tag459.xml"/><Relationship Id="rId121" Type="http://schemas.openxmlformats.org/officeDocument/2006/relationships/tags" Target="../tags/tag458.xml"/><Relationship Id="rId120" Type="http://schemas.openxmlformats.org/officeDocument/2006/relationships/tags" Target="../tags/tag457.xml"/><Relationship Id="rId12" Type="http://schemas.openxmlformats.org/officeDocument/2006/relationships/tags" Target="../tags/tag349.xml"/><Relationship Id="rId119" Type="http://schemas.openxmlformats.org/officeDocument/2006/relationships/tags" Target="../tags/tag456.xml"/><Relationship Id="rId118" Type="http://schemas.openxmlformats.org/officeDocument/2006/relationships/tags" Target="../tags/tag455.xml"/><Relationship Id="rId117" Type="http://schemas.openxmlformats.org/officeDocument/2006/relationships/tags" Target="../tags/tag454.xml"/><Relationship Id="rId116" Type="http://schemas.openxmlformats.org/officeDocument/2006/relationships/tags" Target="../tags/tag453.xml"/><Relationship Id="rId115" Type="http://schemas.openxmlformats.org/officeDocument/2006/relationships/tags" Target="../tags/tag452.xml"/><Relationship Id="rId114" Type="http://schemas.openxmlformats.org/officeDocument/2006/relationships/tags" Target="../tags/tag451.xml"/><Relationship Id="rId113" Type="http://schemas.openxmlformats.org/officeDocument/2006/relationships/tags" Target="../tags/tag450.xml"/><Relationship Id="rId112" Type="http://schemas.openxmlformats.org/officeDocument/2006/relationships/tags" Target="../tags/tag449.xml"/><Relationship Id="rId111" Type="http://schemas.openxmlformats.org/officeDocument/2006/relationships/tags" Target="../tags/tag448.xml"/><Relationship Id="rId110" Type="http://schemas.openxmlformats.org/officeDocument/2006/relationships/tags" Target="../tags/tag447.xml"/><Relationship Id="rId11" Type="http://schemas.openxmlformats.org/officeDocument/2006/relationships/tags" Target="../tags/tag348.xml"/><Relationship Id="rId109" Type="http://schemas.openxmlformats.org/officeDocument/2006/relationships/tags" Target="../tags/tag446.xml"/><Relationship Id="rId108" Type="http://schemas.openxmlformats.org/officeDocument/2006/relationships/tags" Target="../tags/tag445.xml"/><Relationship Id="rId107" Type="http://schemas.openxmlformats.org/officeDocument/2006/relationships/tags" Target="../tags/tag444.xml"/><Relationship Id="rId106" Type="http://schemas.openxmlformats.org/officeDocument/2006/relationships/tags" Target="../tags/tag443.xml"/><Relationship Id="rId105" Type="http://schemas.openxmlformats.org/officeDocument/2006/relationships/tags" Target="../tags/tag442.xml"/><Relationship Id="rId104" Type="http://schemas.openxmlformats.org/officeDocument/2006/relationships/tags" Target="../tags/tag441.xml"/><Relationship Id="rId103" Type="http://schemas.openxmlformats.org/officeDocument/2006/relationships/tags" Target="../tags/tag440.xml"/><Relationship Id="rId102" Type="http://schemas.openxmlformats.org/officeDocument/2006/relationships/tags" Target="../tags/tag439.xml"/><Relationship Id="rId101" Type="http://schemas.openxmlformats.org/officeDocument/2006/relationships/tags" Target="../tags/tag438.xml"/><Relationship Id="rId100" Type="http://schemas.openxmlformats.org/officeDocument/2006/relationships/tags" Target="../tags/tag437.xml"/><Relationship Id="rId10" Type="http://schemas.openxmlformats.org/officeDocument/2006/relationships/tags" Target="../tags/tag347.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85545" y="1543685"/>
            <a:ext cx="4926330" cy="899160"/>
          </a:xfrm>
        </p:spPr>
        <p:txBody>
          <a:bodyPr/>
          <a:lstStyle/>
          <a:p>
            <a:r>
              <a:rPr lang="zh-CN" altLang="en-US" sz="8000">
                <a:latin typeface="叶根友毛笔行书2.0版" panose="02010601030101010101" charset="-122"/>
                <a:ea typeface="叶根友毛笔行书2.0版" panose="02010601030101010101" charset="-122"/>
              </a:rPr>
              <a:t>毕业答辩</a:t>
            </a:r>
            <a:endParaRPr lang="zh-CN" altLang="en-US" sz="8000">
              <a:latin typeface="叶根友毛笔行书2.0版" panose="02010601030101010101" charset="-122"/>
              <a:ea typeface="叶根友毛笔行书2.0版" panose="02010601030101010101" charset="-122"/>
            </a:endParaRPr>
          </a:p>
        </p:txBody>
      </p:sp>
      <p:sp>
        <p:nvSpPr>
          <p:cNvPr id="3" name="副标题 2"/>
          <p:cNvSpPr>
            <a:spLocks noGrp="1"/>
          </p:cNvSpPr>
          <p:nvPr>
            <p:ph type="subTitle" idx="1"/>
            <p:custDataLst>
              <p:tags r:id="rId3"/>
            </p:custDataLst>
          </p:nvPr>
        </p:nvSpPr>
        <p:spPr>
          <a:xfrm>
            <a:off x="1946910" y="2755900"/>
            <a:ext cx="6080125" cy="951230"/>
          </a:xfrm>
        </p:spPr>
        <p:txBody>
          <a:bodyPr/>
          <a:lstStyle/>
          <a:p>
            <a:r>
              <a:rPr lang="en-US" altLang="zh-CN">
                <a:latin typeface="逐浪温莎雅楷体" panose="03000509000000000000" charset="-122"/>
                <a:ea typeface="逐浪温莎雅楷体" panose="03000509000000000000" charset="-122"/>
                <a:cs typeface="逐浪温莎雅楷体" panose="03000509000000000000" charset="-122"/>
              </a:rPr>
              <a:t>——</a:t>
            </a:r>
            <a:r>
              <a:rPr lang="zh-CN" altLang="zh-CN">
                <a:latin typeface="逐浪温莎雅楷体" panose="03000509000000000000" charset="-122"/>
                <a:ea typeface="逐浪温莎雅楷体" panose="03000509000000000000" charset="-122"/>
                <a:cs typeface="逐浪温莎雅楷体" panose="03000509000000000000" charset="-122"/>
              </a:rPr>
              <a:t>简约小清新通用</a:t>
            </a:r>
            <a:r>
              <a:rPr lang="en-US" altLang="zh-CN">
                <a:latin typeface="逐浪温莎雅楷体" panose="03000509000000000000" charset="-122"/>
                <a:ea typeface="逐浪温莎雅楷体" panose="03000509000000000000" charset="-122"/>
                <a:cs typeface="逐浪温莎雅楷体" panose="03000509000000000000" charset="-122"/>
              </a:rPr>
              <a:t>PPT</a:t>
            </a:r>
            <a:r>
              <a:rPr lang="zh-CN" altLang="en-US">
                <a:latin typeface="逐浪温莎雅楷体" panose="03000509000000000000" charset="-122"/>
                <a:ea typeface="逐浪温莎雅楷体" panose="03000509000000000000" charset="-122"/>
                <a:cs typeface="逐浪温莎雅楷体" panose="03000509000000000000" charset="-122"/>
              </a:rPr>
              <a:t>模板</a:t>
            </a:r>
            <a:endParaRPr lang="zh-CN" altLang="en-US">
              <a:latin typeface="逐浪温莎雅楷体" panose="03000509000000000000" charset="-122"/>
              <a:ea typeface="逐浪温莎雅楷体" panose="03000509000000000000" charset="-122"/>
              <a:cs typeface="逐浪温莎雅楷体" panose="03000509000000000000" charset="-122"/>
            </a:endParaRPr>
          </a:p>
        </p:txBody>
      </p:sp>
    </p:spTree>
    <p:custDataLst>
      <p:tags r:id="rId4"/>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508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课题研究的思路与方法</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Thoughts and Methods of Subject Research</a:t>
              </a:r>
              <a:endParaRPr lang="zh-CN" altLang="en-US">
                <a:latin typeface="SimSun" panose="02010600030101010101" pitchFamily="2" charset="-122"/>
                <a:ea typeface="SimSun" panose="02010600030101010101" pitchFamily="2" charset="-122"/>
                <a:cs typeface="+mn-lt"/>
              </a:endParaRPr>
            </a:p>
          </p:txBody>
        </p:sp>
      </p:grpSp>
      <p:sp>
        <p:nvSpPr>
          <p:cNvPr id="41" name="矩形 40"/>
          <p:cNvSpPr/>
          <p:nvPr/>
        </p:nvSpPr>
        <p:spPr>
          <a:xfrm>
            <a:off x="1185545" y="3328035"/>
            <a:ext cx="2994660" cy="2971165"/>
          </a:xfrm>
          <a:prstGeom prst="rect">
            <a:avLst/>
          </a:prstGeom>
        </p:spPr>
        <p:txBody>
          <a:bodyPr wrap="square">
            <a:spAutoFit/>
          </a:bodyPr>
          <a:p>
            <a:pPr indent="457200" algn="l">
              <a:lnSpc>
                <a:spcPct val="130000"/>
              </a:lnSpc>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a:p>
            <a:pPr indent="457200" algn="l">
              <a:lnSpc>
                <a:spcPct val="130000"/>
              </a:lnSpc>
            </a:pP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sp>
        <p:nvSpPr>
          <p:cNvPr id="45" name="矩形 44"/>
          <p:cNvSpPr/>
          <p:nvPr/>
        </p:nvSpPr>
        <p:spPr>
          <a:xfrm>
            <a:off x="4507865" y="3273425"/>
            <a:ext cx="2994660" cy="2971165"/>
          </a:xfrm>
          <a:prstGeom prst="rect">
            <a:avLst/>
          </a:prstGeom>
        </p:spPr>
        <p:txBody>
          <a:bodyPr wrap="square">
            <a:spAutoFit/>
          </a:bodyPr>
          <a:p>
            <a:pPr indent="457200" algn="l">
              <a:lnSpc>
                <a:spcPct val="130000"/>
              </a:lnSpc>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a:p>
            <a:pPr indent="457200" algn="l">
              <a:lnSpc>
                <a:spcPct val="130000"/>
              </a:lnSpc>
            </a:pP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sp>
        <p:nvSpPr>
          <p:cNvPr id="46" name="矩形 45"/>
          <p:cNvSpPr/>
          <p:nvPr/>
        </p:nvSpPr>
        <p:spPr>
          <a:xfrm>
            <a:off x="7874000" y="3273425"/>
            <a:ext cx="2994660" cy="2971165"/>
          </a:xfrm>
          <a:prstGeom prst="rect">
            <a:avLst/>
          </a:prstGeom>
        </p:spPr>
        <p:txBody>
          <a:bodyPr wrap="square">
            <a:spAutoFit/>
          </a:bodyPr>
          <a:p>
            <a:pPr indent="457200" algn="l">
              <a:lnSpc>
                <a:spcPct val="130000"/>
              </a:lnSpc>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a:p>
            <a:pPr indent="457200" algn="l">
              <a:lnSpc>
                <a:spcPct val="130000"/>
              </a:lnSpc>
            </a:pP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sp>
        <p:nvSpPr>
          <p:cNvPr id="47" name="文本框 46"/>
          <p:cNvSpPr txBox="1"/>
          <p:nvPr/>
        </p:nvSpPr>
        <p:spPr>
          <a:xfrm>
            <a:off x="2312670" y="2691765"/>
            <a:ext cx="596265" cy="368300"/>
          </a:xfrm>
          <a:prstGeom prst="rect">
            <a:avLst/>
          </a:prstGeom>
          <a:solidFill>
            <a:srgbClr val="C8C8C8"/>
          </a:solidFill>
        </p:spPr>
        <p:txBody>
          <a:bodyPr wrap="square" rtlCol="0">
            <a:spAutoFit/>
          </a:bodyPr>
          <a:p>
            <a:pPr algn="ctr"/>
            <a:r>
              <a:rPr lang="en-US" altLang="zh-CN">
                <a:solidFill>
                  <a:srgbClr val="34556A"/>
                </a:solidFill>
              </a:rPr>
              <a:t>01</a:t>
            </a:r>
            <a:endParaRPr lang="en-US" altLang="zh-CN">
              <a:solidFill>
                <a:srgbClr val="34556A"/>
              </a:solidFill>
            </a:endParaRPr>
          </a:p>
        </p:txBody>
      </p:sp>
      <p:sp>
        <p:nvSpPr>
          <p:cNvPr id="48" name="文本框 47"/>
          <p:cNvSpPr txBox="1"/>
          <p:nvPr/>
        </p:nvSpPr>
        <p:spPr>
          <a:xfrm>
            <a:off x="5634355" y="2691765"/>
            <a:ext cx="596265" cy="368300"/>
          </a:xfrm>
          <a:prstGeom prst="rect">
            <a:avLst/>
          </a:prstGeom>
          <a:solidFill>
            <a:srgbClr val="C8C8C8"/>
          </a:solidFill>
        </p:spPr>
        <p:txBody>
          <a:bodyPr wrap="square" rtlCol="0">
            <a:spAutoFit/>
          </a:bodyPr>
          <a:p>
            <a:pPr algn="ctr"/>
            <a:r>
              <a:rPr lang="en-US" altLang="zh-CN">
                <a:solidFill>
                  <a:srgbClr val="34556A"/>
                </a:solidFill>
              </a:rPr>
              <a:t>02</a:t>
            </a:r>
            <a:endParaRPr lang="en-US" altLang="zh-CN">
              <a:solidFill>
                <a:srgbClr val="34556A"/>
              </a:solidFill>
            </a:endParaRPr>
          </a:p>
        </p:txBody>
      </p:sp>
      <p:sp>
        <p:nvSpPr>
          <p:cNvPr id="49" name="文本框 48"/>
          <p:cNvSpPr txBox="1"/>
          <p:nvPr/>
        </p:nvSpPr>
        <p:spPr>
          <a:xfrm>
            <a:off x="8973185" y="2691765"/>
            <a:ext cx="596265" cy="368300"/>
          </a:xfrm>
          <a:prstGeom prst="rect">
            <a:avLst/>
          </a:prstGeom>
          <a:solidFill>
            <a:srgbClr val="C8C8C8"/>
          </a:solidFill>
        </p:spPr>
        <p:txBody>
          <a:bodyPr wrap="square" rtlCol="0">
            <a:spAutoFit/>
          </a:bodyPr>
          <a:p>
            <a:pPr algn="ctr"/>
            <a:r>
              <a:rPr lang="en-US" altLang="zh-CN">
                <a:solidFill>
                  <a:srgbClr val="34556A"/>
                </a:solidFill>
              </a:rPr>
              <a:t>03</a:t>
            </a:r>
            <a:endParaRPr lang="en-US" altLang="zh-CN">
              <a:solidFill>
                <a:srgbClr val="34556A"/>
              </a:solidFill>
            </a:endParaRPr>
          </a:p>
        </p:txBody>
      </p:sp>
    </p:spTree>
    <p:custDataLst>
      <p:tags r:id="rId2"/>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99025" y="1560195"/>
            <a:ext cx="2114550" cy="1861185"/>
          </a:xfrm>
          <a:prstGeom prst="rect">
            <a:avLst/>
          </a:prstGeom>
          <a:noFill/>
        </p:spPr>
        <p:txBody>
          <a:bodyPr wrap="square" rtlCol="0">
            <a:spAutoFit/>
          </a:bodyPr>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03</a:t>
            </a:r>
            <a:endPar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3578860" y="3421380"/>
            <a:ext cx="4809490" cy="645160"/>
          </a:xfrm>
          <a:prstGeom prst="rect">
            <a:avLst/>
          </a:prstGeom>
          <a:noFill/>
        </p:spPr>
        <p:txBody>
          <a:bodyPr wrap="square" rtlCol="0" anchor="t">
            <a:spAutoFit/>
          </a:bodyPr>
          <a:p>
            <a:pPr algn="ctr"/>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课题研究的进展</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组合 29"/>
          <p:cNvGrpSpPr/>
          <p:nvPr/>
        </p:nvGrpSpPr>
        <p:grpSpPr>
          <a:xfrm>
            <a:off x="1211580" y="1959610"/>
            <a:ext cx="9682480" cy="3870960"/>
            <a:chOff x="1908" y="3086"/>
            <a:chExt cx="15248" cy="6096"/>
          </a:xfrm>
        </p:grpSpPr>
        <p:sp>
          <p:nvSpPr>
            <p:cNvPr id="8" name="矩形: 圆顶角 3"/>
            <p:cNvSpPr/>
            <p:nvPr>
              <p:custDataLst>
                <p:tags r:id="rId2"/>
              </p:custDataLst>
            </p:nvPr>
          </p:nvSpPr>
          <p:spPr>
            <a:xfrm>
              <a:off x="1908" y="3086"/>
              <a:ext cx="15225" cy="2148"/>
            </a:xfrm>
            <a:prstGeom prst="round2SameRect">
              <a:avLst>
                <a:gd name="adj1" fmla="val 50000"/>
                <a:gd name="adj2" fmla="val 0"/>
              </a:avLst>
            </a:prstGeom>
            <a:ln>
              <a:noFill/>
            </a:ln>
          </p:spPr>
          <p:style>
            <a:lnRef idx="2">
              <a:srgbClr val="304E68">
                <a:shade val="50000"/>
              </a:srgbClr>
            </a:lnRef>
            <a:fillRef idx="1">
              <a:srgbClr val="304E68"/>
            </a:fillRef>
            <a:effectRef idx="0">
              <a:srgbClr val="304E68"/>
            </a:effectRef>
            <a:fontRef idx="minor">
              <a:sysClr val="window" lastClr="FFFFFF"/>
            </a:fontRef>
          </p:style>
          <p:txBody>
            <a:bodyPr rtlCol="0" anchor="ctr"/>
            <a:p>
              <a:pPr algn="ctr"/>
              <a:endParaRPr lang="zh-CN" altLang="en-US"/>
            </a:p>
          </p:txBody>
        </p:sp>
        <p:sp>
          <p:nvSpPr>
            <p:cNvPr id="43" name="矩形 42"/>
            <p:cNvSpPr/>
            <p:nvPr>
              <p:custDataLst>
                <p:tags r:id="rId3"/>
              </p:custDataLst>
            </p:nvPr>
          </p:nvSpPr>
          <p:spPr>
            <a:xfrm>
              <a:off x="3842" y="4709"/>
              <a:ext cx="13290" cy="70"/>
            </a:xfrm>
            <a:prstGeom prst="rect">
              <a:avLst/>
            </a:prstGeom>
            <a:ln>
              <a:noFill/>
            </a:ln>
          </p:spPr>
          <p:style>
            <a:lnRef idx="2">
              <a:srgbClr val="EDC313">
                <a:shade val="50000"/>
              </a:srgbClr>
            </a:lnRef>
            <a:fillRef idx="1">
              <a:srgbClr val="EDC313"/>
            </a:fillRef>
            <a:effectRef idx="0">
              <a:srgbClr val="EDC313"/>
            </a:effectRef>
            <a:fontRef idx="minor">
              <a:sysClr val="window" lastClr="FFFFFF"/>
            </a:fontRef>
          </p:style>
          <p:txBody>
            <a:bodyPr rtlCol="0" anchor="ctr"/>
            <a:p>
              <a:pPr algn="ctr"/>
              <a:endParaRPr lang="zh-CN" altLang="en-US"/>
            </a:p>
          </p:txBody>
        </p:sp>
        <p:sp>
          <p:nvSpPr>
            <p:cNvPr id="9" name="矩形: 圆角 4"/>
            <p:cNvSpPr/>
            <p:nvPr>
              <p:custDataLst>
                <p:tags r:id="rId4"/>
              </p:custDataLst>
            </p:nvPr>
          </p:nvSpPr>
          <p:spPr>
            <a:xfrm>
              <a:off x="2504" y="3677"/>
              <a:ext cx="565" cy="565"/>
            </a:xfrm>
            <a:prstGeom prst="roundRect">
              <a:avLst/>
            </a:prstGeom>
            <a:solidFill>
              <a:sysClr val="window" lastClr="FFFFFF"/>
            </a:solidFill>
            <a:ln>
              <a:noFill/>
            </a:ln>
          </p:spPr>
          <p:style>
            <a:lnRef idx="2">
              <a:srgbClr val="304E68">
                <a:shade val="50000"/>
              </a:srgbClr>
            </a:lnRef>
            <a:fillRef idx="1">
              <a:srgbClr val="304E68"/>
            </a:fillRef>
            <a:effectRef idx="0">
              <a:srgbClr val="304E68"/>
            </a:effectRef>
            <a:fontRef idx="minor">
              <a:sysClr val="window" lastClr="FFFFFF"/>
            </a:fontRef>
          </p:style>
          <p:txBody>
            <a:bodyPr rtlCol="0" anchor="ctr"/>
            <a:p>
              <a:pPr algn="ctr"/>
              <a:endParaRPr lang="zh-CN" altLang="en-US"/>
            </a:p>
          </p:txBody>
        </p:sp>
        <p:sp>
          <p:nvSpPr>
            <p:cNvPr id="42" name="矩形 41"/>
            <p:cNvSpPr/>
            <p:nvPr>
              <p:custDataLst>
                <p:tags r:id="rId5"/>
              </p:custDataLst>
            </p:nvPr>
          </p:nvSpPr>
          <p:spPr>
            <a:xfrm>
              <a:off x="3842" y="4336"/>
              <a:ext cx="13290" cy="70"/>
            </a:xfrm>
            <a:prstGeom prst="rect">
              <a:avLst/>
            </a:prstGeom>
            <a:ln>
              <a:noFill/>
            </a:ln>
          </p:spPr>
          <p:style>
            <a:lnRef idx="2">
              <a:srgbClr val="EDC313">
                <a:shade val="50000"/>
              </a:srgbClr>
            </a:lnRef>
            <a:fillRef idx="1">
              <a:srgbClr val="EDC313"/>
            </a:fillRef>
            <a:effectRef idx="0">
              <a:srgbClr val="EDC313"/>
            </a:effectRef>
            <a:fontRef idx="minor">
              <a:sysClr val="window" lastClr="FFFFFF"/>
            </a:fontRef>
          </p:style>
          <p:txBody>
            <a:bodyPr rtlCol="0" anchor="ctr"/>
            <a:p>
              <a:pPr algn="ctr"/>
              <a:endParaRPr lang="zh-CN" altLang="en-US"/>
            </a:p>
          </p:txBody>
        </p:sp>
        <p:sp>
          <p:nvSpPr>
            <p:cNvPr id="10" name="矩形: 圆顶角 5"/>
            <p:cNvSpPr/>
            <p:nvPr>
              <p:custDataLst>
                <p:tags r:id="rId6"/>
              </p:custDataLst>
            </p:nvPr>
          </p:nvSpPr>
          <p:spPr>
            <a:xfrm>
              <a:off x="3842" y="4069"/>
              <a:ext cx="971" cy="1153"/>
            </a:xfrm>
            <a:prstGeom prst="round2SameRect">
              <a:avLst/>
            </a:prstGeom>
            <a:ln>
              <a:solidFill>
                <a:srgbClr val="304E68"/>
              </a:solidFill>
            </a:ln>
          </p:spPr>
          <p:style>
            <a:lnRef idx="2">
              <a:srgbClr val="578D9D"/>
            </a:lnRef>
            <a:fillRef idx="1">
              <a:sysClr val="window" lastClr="FFFFFF"/>
            </a:fillRef>
            <a:effectRef idx="0">
              <a:srgbClr val="578D9D"/>
            </a:effectRef>
            <a:fontRef idx="minor">
              <a:sysClr val="windowText" lastClr="000000"/>
            </a:fontRef>
          </p:style>
          <p:txBody>
            <a:bodyPr rtlCol="0" anchor="ctr"/>
            <a:p>
              <a:pPr algn="ctr"/>
              <a:endParaRPr lang="zh-CN" altLang="en-US"/>
            </a:p>
          </p:txBody>
        </p:sp>
        <p:sp>
          <p:nvSpPr>
            <p:cNvPr id="11" name="矩形: 圆顶角 6"/>
            <p:cNvSpPr/>
            <p:nvPr>
              <p:custDataLst>
                <p:tags r:id="rId7"/>
              </p:custDataLst>
            </p:nvPr>
          </p:nvSpPr>
          <p:spPr>
            <a:xfrm>
              <a:off x="6750" y="4069"/>
              <a:ext cx="971" cy="1153"/>
            </a:xfrm>
            <a:prstGeom prst="round2SameRect">
              <a:avLst/>
            </a:prstGeom>
            <a:ln>
              <a:solidFill>
                <a:srgbClr val="304E68"/>
              </a:solidFill>
            </a:ln>
          </p:spPr>
          <p:style>
            <a:lnRef idx="2">
              <a:srgbClr val="578D9D"/>
            </a:lnRef>
            <a:fillRef idx="1">
              <a:sysClr val="window" lastClr="FFFFFF"/>
            </a:fillRef>
            <a:effectRef idx="0">
              <a:srgbClr val="578D9D"/>
            </a:effectRef>
            <a:fontRef idx="minor">
              <a:sysClr val="windowText" lastClr="000000"/>
            </a:fontRef>
          </p:style>
          <p:txBody>
            <a:bodyPr rtlCol="0" anchor="ctr"/>
            <a:p>
              <a:pPr algn="ctr"/>
              <a:endParaRPr lang="zh-CN" altLang="en-US"/>
            </a:p>
          </p:txBody>
        </p:sp>
        <p:sp>
          <p:nvSpPr>
            <p:cNvPr id="12" name="矩形: 圆顶角 7"/>
            <p:cNvSpPr/>
            <p:nvPr>
              <p:custDataLst>
                <p:tags r:id="rId8"/>
              </p:custDataLst>
            </p:nvPr>
          </p:nvSpPr>
          <p:spPr>
            <a:xfrm>
              <a:off x="9657" y="4069"/>
              <a:ext cx="971" cy="1153"/>
            </a:xfrm>
            <a:prstGeom prst="round2SameRect">
              <a:avLst/>
            </a:prstGeom>
            <a:ln>
              <a:solidFill>
                <a:srgbClr val="304E68"/>
              </a:solidFill>
            </a:ln>
          </p:spPr>
          <p:style>
            <a:lnRef idx="2">
              <a:srgbClr val="578D9D"/>
            </a:lnRef>
            <a:fillRef idx="1">
              <a:sysClr val="window" lastClr="FFFFFF"/>
            </a:fillRef>
            <a:effectRef idx="0">
              <a:srgbClr val="578D9D"/>
            </a:effectRef>
            <a:fontRef idx="minor">
              <a:sysClr val="windowText" lastClr="000000"/>
            </a:fontRef>
          </p:style>
          <p:txBody>
            <a:bodyPr rtlCol="0" anchor="ctr"/>
            <a:p>
              <a:pPr algn="ctr"/>
              <a:endParaRPr lang="zh-CN" altLang="en-US"/>
            </a:p>
          </p:txBody>
        </p:sp>
        <p:sp>
          <p:nvSpPr>
            <p:cNvPr id="13" name="矩形: 圆顶角 8"/>
            <p:cNvSpPr/>
            <p:nvPr>
              <p:custDataLst>
                <p:tags r:id="rId9"/>
              </p:custDataLst>
            </p:nvPr>
          </p:nvSpPr>
          <p:spPr>
            <a:xfrm>
              <a:off x="12565" y="4069"/>
              <a:ext cx="971" cy="1153"/>
            </a:xfrm>
            <a:prstGeom prst="round2SameRect">
              <a:avLst/>
            </a:prstGeom>
            <a:ln>
              <a:solidFill>
                <a:srgbClr val="304E68"/>
              </a:solidFill>
            </a:ln>
          </p:spPr>
          <p:style>
            <a:lnRef idx="2">
              <a:srgbClr val="578D9D"/>
            </a:lnRef>
            <a:fillRef idx="1">
              <a:sysClr val="window" lastClr="FFFFFF"/>
            </a:fillRef>
            <a:effectRef idx="0">
              <a:srgbClr val="578D9D"/>
            </a:effectRef>
            <a:fontRef idx="minor">
              <a:sysClr val="windowText" lastClr="000000"/>
            </a:fontRef>
          </p:style>
          <p:txBody>
            <a:bodyPr rtlCol="0" anchor="ctr"/>
            <a:p>
              <a:pPr algn="ctr"/>
              <a:endParaRPr lang="zh-CN" altLang="en-US"/>
            </a:p>
          </p:txBody>
        </p:sp>
        <p:sp>
          <p:nvSpPr>
            <p:cNvPr id="14" name="矩形: 圆顶角 9"/>
            <p:cNvSpPr/>
            <p:nvPr>
              <p:custDataLst>
                <p:tags r:id="rId10"/>
              </p:custDataLst>
            </p:nvPr>
          </p:nvSpPr>
          <p:spPr>
            <a:xfrm>
              <a:off x="15472" y="4069"/>
              <a:ext cx="971" cy="1153"/>
            </a:xfrm>
            <a:prstGeom prst="round2SameRect">
              <a:avLst/>
            </a:prstGeom>
            <a:ln>
              <a:solidFill>
                <a:srgbClr val="304E68"/>
              </a:solidFill>
            </a:ln>
          </p:spPr>
          <p:style>
            <a:lnRef idx="2">
              <a:srgbClr val="578D9D"/>
            </a:lnRef>
            <a:fillRef idx="1">
              <a:sysClr val="window" lastClr="FFFFFF"/>
            </a:fillRef>
            <a:effectRef idx="0">
              <a:srgbClr val="578D9D"/>
            </a:effectRef>
            <a:fontRef idx="minor">
              <a:sysClr val="windowText" lastClr="000000"/>
            </a:fontRef>
          </p:style>
          <p:txBody>
            <a:bodyPr rtlCol="0" anchor="ctr"/>
            <a:p>
              <a:pPr algn="ctr"/>
              <a:endParaRPr lang="zh-CN" altLang="en-US"/>
            </a:p>
          </p:txBody>
        </p:sp>
        <p:sp>
          <p:nvSpPr>
            <p:cNvPr id="15" name="矩形 14"/>
            <p:cNvSpPr/>
            <p:nvPr>
              <p:custDataLst>
                <p:tags r:id="rId11"/>
              </p:custDataLst>
            </p:nvPr>
          </p:nvSpPr>
          <p:spPr>
            <a:xfrm>
              <a:off x="3842" y="540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16" name="矩形 15"/>
            <p:cNvSpPr/>
            <p:nvPr>
              <p:custDataLst>
                <p:tags r:id="rId12"/>
              </p:custDataLst>
            </p:nvPr>
          </p:nvSpPr>
          <p:spPr>
            <a:xfrm>
              <a:off x="3842" y="5618"/>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17" name="矩形 16"/>
            <p:cNvSpPr/>
            <p:nvPr>
              <p:custDataLst>
                <p:tags r:id="rId13"/>
              </p:custDataLst>
            </p:nvPr>
          </p:nvSpPr>
          <p:spPr>
            <a:xfrm>
              <a:off x="3842" y="583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18" name="矩形 17"/>
            <p:cNvSpPr/>
            <p:nvPr>
              <p:custDataLst>
                <p:tags r:id="rId14"/>
              </p:custDataLst>
            </p:nvPr>
          </p:nvSpPr>
          <p:spPr>
            <a:xfrm>
              <a:off x="6750" y="540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19" name="矩形 18"/>
            <p:cNvSpPr/>
            <p:nvPr>
              <p:custDataLst>
                <p:tags r:id="rId15"/>
              </p:custDataLst>
            </p:nvPr>
          </p:nvSpPr>
          <p:spPr>
            <a:xfrm>
              <a:off x="6750" y="5618"/>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0" name="矩形 19"/>
            <p:cNvSpPr/>
            <p:nvPr>
              <p:custDataLst>
                <p:tags r:id="rId16"/>
              </p:custDataLst>
            </p:nvPr>
          </p:nvSpPr>
          <p:spPr>
            <a:xfrm>
              <a:off x="6750" y="583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1" name="矩形 20"/>
            <p:cNvSpPr/>
            <p:nvPr>
              <p:custDataLst>
                <p:tags r:id="rId17"/>
              </p:custDataLst>
            </p:nvPr>
          </p:nvSpPr>
          <p:spPr>
            <a:xfrm>
              <a:off x="9657" y="540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2" name="矩形 21"/>
            <p:cNvSpPr/>
            <p:nvPr>
              <p:custDataLst>
                <p:tags r:id="rId18"/>
              </p:custDataLst>
            </p:nvPr>
          </p:nvSpPr>
          <p:spPr>
            <a:xfrm>
              <a:off x="9657" y="5618"/>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3" name="矩形 22"/>
            <p:cNvSpPr/>
            <p:nvPr>
              <p:custDataLst>
                <p:tags r:id="rId19"/>
              </p:custDataLst>
            </p:nvPr>
          </p:nvSpPr>
          <p:spPr>
            <a:xfrm>
              <a:off x="9657" y="583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4" name="矩形 23"/>
            <p:cNvSpPr/>
            <p:nvPr>
              <p:custDataLst>
                <p:tags r:id="rId20"/>
              </p:custDataLst>
            </p:nvPr>
          </p:nvSpPr>
          <p:spPr>
            <a:xfrm>
              <a:off x="12565" y="540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5" name="矩形 24"/>
            <p:cNvSpPr/>
            <p:nvPr>
              <p:custDataLst>
                <p:tags r:id="rId21"/>
              </p:custDataLst>
            </p:nvPr>
          </p:nvSpPr>
          <p:spPr>
            <a:xfrm>
              <a:off x="12565" y="5618"/>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6" name="矩形 25"/>
            <p:cNvSpPr/>
            <p:nvPr>
              <p:custDataLst>
                <p:tags r:id="rId22"/>
              </p:custDataLst>
            </p:nvPr>
          </p:nvSpPr>
          <p:spPr>
            <a:xfrm>
              <a:off x="12565" y="583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7" name="矩形 26"/>
            <p:cNvSpPr/>
            <p:nvPr>
              <p:custDataLst>
                <p:tags r:id="rId23"/>
              </p:custDataLst>
            </p:nvPr>
          </p:nvSpPr>
          <p:spPr>
            <a:xfrm>
              <a:off x="15472" y="540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8" name="矩形 27"/>
            <p:cNvSpPr/>
            <p:nvPr>
              <p:custDataLst>
                <p:tags r:id="rId24"/>
              </p:custDataLst>
            </p:nvPr>
          </p:nvSpPr>
          <p:spPr>
            <a:xfrm>
              <a:off x="15472" y="5618"/>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29" name="矩形 28"/>
            <p:cNvSpPr/>
            <p:nvPr>
              <p:custDataLst>
                <p:tags r:id="rId25"/>
              </p:custDataLst>
            </p:nvPr>
          </p:nvSpPr>
          <p:spPr>
            <a:xfrm>
              <a:off x="15472" y="5833"/>
              <a:ext cx="971" cy="90"/>
            </a:xfrm>
            <a:prstGeom prst="rect">
              <a:avLst/>
            </a:prstGeom>
            <a:solidFill>
              <a:srgbClr val="EDC313"/>
            </a:solidFill>
            <a:ln>
              <a:noFill/>
            </a:ln>
          </p:spPr>
          <p:style>
            <a:lnRef idx="2">
              <a:srgbClr val="4F769D">
                <a:shade val="50000"/>
              </a:srgbClr>
            </a:lnRef>
            <a:fillRef idx="1">
              <a:srgbClr val="4F769D"/>
            </a:fillRef>
            <a:effectRef idx="0">
              <a:srgbClr val="4F769D"/>
            </a:effectRef>
            <a:fontRef idx="minor">
              <a:sysClr val="window" lastClr="FFFFFF"/>
            </a:fontRef>
          </p:style>
          <p:txBody>
            <a:bodyPr rtlCol="0" anchor="ctr"/>
            <a:p>
              <a:pPr algn="ctr"/>
              <a:endParaRPr lang="zh-CN" altLang="en-US"/>
            </a:p>
          </p:txBody>
        </p:sp>
        <p:sp>
          <p:nvSpPr>
            <p:cNvPr id="31" name="文本框 30"/>
            <p:cNvSpPr txBox="1"/>
            <p:nvPr>
              <p:custDataLst>
                <p:tags r:id="rId26"/>
              </p:custDataLst>
            </p:nvPr>
          </p:nvSpPr>
          <p:spPr>
            <a:xfrm>
              <a:off x="3103" y="6171"/>
              <a:ext cx="2511" cy="580"/>
            </a:xfrm>
            <a:prstGeom prst="rect">
              <a:avLst/>
            </a:prstGeom>
            <a:noFill/>
          </p:spPr>
          <p:txBody>
            <a:bodyPr wrap="square" rtlCol="0">
              <a:spAutoFit/>
            </a:bodyPr>
            <a:p>
              <a:r>
                <a:rPr lang="en-US" altLang="zh-CN" smtClean="0">
                  <a:latin typeface="等线 Light" charset="0"/>
                  <a:ea typeface="+mn-ea"/>
                  <a:cs typeface="+mn-ea"/>
                </a:rPr>
                <a:t>LOREM IPSUM </a:t>
              </a:r>
              <a:endParaRPr lang="zh-CN" altLang="en-US" dirty="0">
                <a:latin typeface="等线 Light" charset="0"/>
                <a:ea typeface="等线 Light" charset="0"/>
                <a:cs typeface="+mn-ea"/>
              </a:endParaRPr>
            </a:p>
          </p:txBody>
        </p:sp>
        <p:sp>
          <p:nvSpPr>
            <p:cNvPr id="32" name="文本框 31"/>
            <p:cNvSpPr txBox="1"/>
            <p:nvPr>
              <p:custDataLst>
                <p:tags r:id="rId27"/>
              </p:custDataLst>
            </p:nvPr>
          </p:nvSpPr>
          <p:spPr>
            <a:xfrm>
              <a:off x="3103" y="6858"/>
              <a:ext cx="2486" cy="2325"/>
            </a:xfrm>
            <a:prstGeom prst="rect">
              <a:avLst/>
            </a:prstGeom>
            <a:noFill/>
          </p:spPr>
          <p:txBody>
            <a:bodyPr wrap="square" rtlCol="0">
              <a:spAutoFit/>
            </a:bodyPr>
            <a:p>
              <a:r>
                <a:rPr lang="en-US" altLang="zh-CN" smtClean="0"/>
                <a:t>Lorem ipsum dolor sit amet, consectetur adipisicing elit.</a:t>
              </a:r>
              <a:endParaRPr lang="zh-CN" altLang="en-US" dirty="0"/>
            </a:p>
          </p:txBody>
        </p:sp>
        <p:sp>
          <p:nvSpPr>
            <p:cNvPr id="33" name="文本框 32"/>
            <p:cNvSpPr txBox="1"/>
            <p:nvPr>
              <p:custDataLst>
                <p:tags r:id="rId28"/>
              </p:custDataLst>
            </p:nvPr>
          </p:nvSpPr>
          <p:spPr>
            <a:xfrm>
              <a:off x="6009" y="6171"/>
              <a:ext cx="2511" cy="580"/>
            </a:xfrm>
            <a:prstGeom prst="rect">
              <a:avLst/>
            </a:prstGeom>
            <a:noFill/>
          </p:spPr>
          <p:txBody>
            <a:bodyPr wrap="square" rtlCol="0">
              <a:spAutoFit/>
            </a:bodyPr>
            <a:p>
              <a:r>
                <a:rPr lang="en-US" altLang="zh-CN" smtClean="0">
                  <a:latin typeface="等线 Light" charset="0"/>
                  <a:ea typeface="+mn-ea"/>
                  <a:cs typeface="+mn-ea"/>
                </a:rPr>
                <a:t>LOREM IPSUM </a:t>
              </a:r>
              <a:endParaRPr lang="zh-CN" altLang="en-US" dirty="0">
                <a:latin typeface="等线 Light" charset="0"/>
                <a:ea typeface="等线 Light" charset="0"/>
                <a:cs typeface="+mn-ea"/>
              </a:endParaRPr>
            </a:p>
          </p:txBody>
        </p:sp>
        <p:sp>
          <p:nvSpPr>
            <p:cNvPr id="34" name="文本框 33"/>
            <p:cNvSpPr txBox="1"/>
            <p:nvPr>
              <p:custDataLst>
                <p:tags r:id="rId29"/>
              </p:custDataLst>
            </p:nvPr>
          </p:nvSpPr>
          <p:spPr>
            <a:xfrm>
              <a:off x="6009" y="6858"/>
              <a:ext cx="2486" cy="2325"/>
            </a:xfrm>
            <a:prstGeom prst="rect">
              <a:avLst/>
            </a:prstGeom>
            <a:noFill/>
          </p:spPr>
          <p:txBody>
            <a:bodyPr wrap="square" rtlCol="0">
              <a:spAutoFit/>
            </a:bodyPr>
            <a:p>
              <a:r>
                <a:rPr lang="en-US" altLang="zh-CN" smtClean="0"/>
                <a:t>Lorem ipsum dolor sit amet, consectetur adipisicing elit.</a:t>
              </a:r>
              <a:endParaRPr lang="zh-CN" altLang="en-US" dirty="0"/>
            </a:p>
          </p:txBody>
        </p:sp>
        <p:sp>
          <p:nvSpPr>
            <p:cNvPr id="35" name="文本框 34"/>
            <p:cNvSpPr txBox="1"/>
            <p:nvPr>
              <p:custDataLst>
                <p:tags r:id="rId30"/>
              </p:custDataLst>
            </p:nvPr>
          </p:nvSpPr>
          <p:spPr>
            <a:xfrm>
              <a:off x="8926" y="6171"/>
              <a:ext cx="2511" cy="580"/>
            </a:xfrm>
            <a:prstGeom prst="rect">
              <a:avLst/>
            </a:prstGeom>
            <a:noFill/>
          </p:spPr>
          <p:txBody>
            <a:bodyPr wrap="square" rtlCol="0">
              <a:spAutoFit/>
            </a:bodyPr>
            <a:p>
              <a:r>
                <a:rPr lang="en-US" altLang="zh-CN" smtClean="0">
                  <a:latin typeface="等线 Light" charset="0"/>
                  <a:ea typeface="+mn-ea"/>
                  <a:cs typeface="+mn-ea"/>
                </a:rPr>
                <a:t>LOREM IPSUM </a:t>
              </a:r>
              <a:endParaRPr lang="zh-CN" altLang="en-US" dirty="0">
                <a:latin typeface="等线 Light" charset="0"/>
                <a:ea typeface="等线 Light" charset="0"/>
                <a:cs typeface="+mn-ea"/>
              </a:endParaRPr>
            </a:p>
          </p:txBody>
        </p:sp>
        <p:sp>
          <p:nvSpPr>
            <p:cNvPr id="36" name="文本框 35"/>
            <p:cNvSpPr txBox="1"/>
            <p:nvPr>
              <p:custDataLst>
                <p:tags r:id="rId31"/>
              </p:custDataLst>
            </p:nvPr>
          </p:nvSpPr>
          <p:spPr>
            <a:xfrm>
              <a:off x="8926" y="6858"/>
              <a:ext cx="2486" cy="2325"/>
            </a:xfrm>
            <a:prstGeom prst="rect">
              <a:avLst/>
            </a:prstGeom>
            <a:noFill/>
          </p:spPr>
          <p:txBody>
            <a:bodyPr wrap="square" rtlCol="0">
              <a:spAutoFit/>
            </a:bodyPr>
            <a:p>
              <a:r>
                <a:rPr lang="en-US" altLang="zh-CN" smtClean="0"/>
                <a:t>Lorem ipsum dolor sit amet, consectetur adipisicing elit.</a:t>
              </a:r>
              <a:endParaRPr lang="zh-CN" altLang="en-US" dirty="0"/>
            </a:p>
          </p:txBody>
        </p:sp>
        <p:sp>
          <p:nvSpPr>
            <p:cNvPr id="37" name="文本框 36"/>
            <p:cNvSpPr txBox="1"/>
            <p:nvPr>
              <p:custDataLst>
                <p:tags r:id="rId32"/>
              </p:custDataLst>
            </p:nvPr>
          </p:nvSpPr>
          <p:spPr>
            <a:xfrm>
              <a:off x="11786" y="6171"/>
              <a:ext cx="2511" cy="580"/>
            </a:xfrm>
            <a:prstGeom prst="rect">
              <a:avLst/>
            </a:prstGeom>
            <a:noFill/>
          </p:spPr>
          <p:txBody>
            <a:bodyPr wrap="square" rtlCol="0">
              <a:spAutoFit/>
            </a:bodyPr>
            <a:p>
              <a:r>
                <a:rPr lang="en-US" altLang="zh-CN" smtClean="0">
                  <a:latin typeface="等线 Light" charset="0"/>
                  <a:ea typeface="+mn-ea"/>
                  <a:cs typeface="+mn-ea"/>
                </a:rPr>
                <a:t>LOREM IPSUM </a:t>
              </a:r>
              <a:endParaRPr lang="zh-CN" altLang="en-US" dirty="0">
                <a:latin typeface="等线 Light" charset="0"/>
                <a:ea typeface="等线 Light" charset="0"/>
                <a:cs typeface="+mn-ea"/>
              </a:endParaRPr>
            </a:p>
          </p:txBody>
        </p:sp>
        <p:sp>
          <p:nvSpPr>
            <p:cNvPr id="38" name="文本框 37"/>
            <p:cNvSpPr txBox="1"/>
            <p:nvPr>
              <p:custDataLst>
                <p:tags r:id="rId33"/>
              </p:custDataLst>
            </p:nvPr>
          </p:nvSpPr>
          <p:spPr>
            <a:xfrm>
              <a:off x="11786" y="6858"/>
              <a:ext cx="2486" cy="2325"/>
            </a:xfrm>
            <a:prstGeom prst="rect">
              <a:avLst/>
            </a:prstGeom>
            <a:noFill/>
          </p:spPr>
          <p:txBody>
            <a:bodyPr wrap="square" rtlCol="0">
              <a:spAutoFit/>
            </a:bodyPr>
            <a:p>
              <a:r>
                <a:rPr lang="en-US" altLang="zh-CN" smtClean="0"/>
                <a:t>Lorem ipsum dolor sit amet, consectetur adipisicing elit.</a:t>
              </a:r>
              <a:endParaRPr lang="zh-CN" altLang="en-US" dirty="0"/>
            </a:p>
          </p:txBody>
        </p:sp>
        <p:sp>
          <p:nvSpPr>
            <p:cNvPr id="39" name="文本框 38"/>
            <p:cNvSpPr txBox="1"/>
            <p:nvPr>
              <p:custDataLst>
                <p:tags r:id="rId34"/>
              </p:custDataLst>
            </p:nvPr>
          </p:nvSpPr>
          <p:spPr>
            <a:xfrm>
              <a:off x="14646" y="6171"/>
              <a:ext cx="2511" cy="580"/>
            </a:xfrm>
            <a:prstGeom prst="rect">
              <a:avLst/>
            </a:prstGeom>
            <a:noFill/>
          </p:spPr>
          <p:txBody>
            <a:bodyPr wrap="square" rtlCol="0">
              <a:spAutoFit/>
            </a:bodyPr>
            <a:p>
              <a:r>
                <a:rPr lang="en-US" altLang="zh-CN" smtClean="0">
                  <a:latin typeface="等线 Light" charset="0"/>
                  <a:ea typeface="+mn-ea"/>
                  <a:cs typeface="+mn-ea"/>
                </a:rPr>
                <a:t>LOREM IPSUM </a:t>
              </a:r>
              <a:endParaRPr lang="zh-CN" altLang="en-US" dirty="0">
                <a:latin typeface="等线 Light" charset="0"/>
                <a:ea typeface="等线 Light" charset="0"/>
                <a:cs typeface="+mn-ea"/>
              </a:endParaRPr>
            </a:p>
          </p:txBody>
        </p:sp>
        <p:sp>
          <p:nvSpPr>
            <p:cNvPr id="40" name="文本框 39"/>
            <p:cNvSpPr txBox="1"/>
            <p:nvPr>
              <p:custDataLst>
                <p:tags r:id="rId35"/>
              </p:custDataLst>
            </p:nvPr>
          </p:nvSpPr>
          <p:spPr>
            <a:xfrm>
              <a:off x="14646" y="6858"/>
              <a:ext cx="2486" cy="2325"/>
            </a:xfrm>
            <a:prstGeom prst="rect">
              <a:avLst/>
            </a:prstGeom>
            <a:noFill/>
          </p:spPr>
          <p:txBody>
            <a:bodyPr wrap="square" rtlCol="0">
              <a:spAutoFit/>
            </a:bodyPr>
            <a:p>
              <a:r>
                <a:rPr lang="en-US" altLang="zh-CN" smtClean="0"/>
                <a:t>Lorem ipsum dolor sit amet, consectetur adipisicing elit.</a:t>
              </a:r>
              <a:endParaRPr lang="zh-CN" altLang="en-US" dirty="0"/>
            </a:p>
          </p:txBody>
        </p:sp>
        <p:sp>
          <p:nvSpPr>
            <p:cNvPr id="44" name="文本框 43"/>
            <p:cNvSpPr txBox="1"/>
            <p:nvPr>
              <p:custDataLst>
                <p:tags r:id="rId36"/>
              </p:custDataLst>
            </p:nvPr>
          </p:nvSpPr>
          <p:spPr>
            <a:xfrm>
              <a:off x="8264" y="3306"/>
              <a:ext cx="3725" cy="580"/>
            </a:xfrm>
            <a:prstGeom prst="rect">
              <a:avLst/>
            </a:prstGeom>
            <a:noFill/>
          </p:spPr>
          <p:txBody>
            <a:bodyPr wrap="square" rtlCol="0">
              <a:spAutoFit/>
            </a:bodyPr>
            <a:p>
              <a:r>
                <a:rPr lang="en-US" altLang="zh-CN" smtClean="0">
                  <a:solidFill>
                    <a:sysClr val="window" lastClr="FFFFFF"/>
                  </a:solidFill>
                  <a:latin typeface="等线 Light" charset="0"/>
                  <a:ea typeface="+mn-ea"/>
                  <a:cs typeface="+mn-ea"/>
                </a:rPr>
                <a:t>LOREM IPSUM DOLOR</a:t>
              </a:r>
              <a:endParaRPr lang="zh-CN" altLang="en-US" dirty="0">
                <a:solidFill>
                  <a:sysClr val="window" lastClr="FFFFFF"/>
                </a:solidFill>
                <a:latin typeface="等线 Light" charset="0"/>
                <a:ea typeface="等线 Light" charset="0"/>
                <a:cs typeface="+mn-ea"/>
              </a:endParaRPr>
            </a:p>
          </p:txBody>
        </p:sp>
      </p:grpSp>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364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课题研究的进展</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Progress in Research on Subjects</a:t>
              </a:r>
              <a:endParaRPr lang="zh-CN" altLang="en-US">
                <a:latin typeface="SimSun" panose="02010600030101010101" pitchFamily="2" charset="-122"/>
                <a:ea typeface="SimSun" panose="02010600030101010101" pitchFamily="2" charset="-122"/>
                <a:cs typeface="+mn-lt"/>
              </a:endParaRPr>
            </a:p>
          </p:txBody>
        </p:sp>
      </p:grpSp>
    </p:spTree>
    <p:custDataLst>
      <p:tags r:id="rId37"/>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2" name="组合 1"/>
          <p:cNvGrpSpPr/>
          <p:nvPr/>
        </p:nvGrpSpPr>
        <p:grpSpPr>
          <a:xfrm>
            <a:off x="260985" y="484505"/>
            <a:ext cx="6738620" cy="785495"/>
            <a:chOff x="1336" y="1002"/>
            <a:chExt cx="10612" cy="1237"/>
          </a:xfrm>
        </p:grpSpPr>
        <p:grpSp>
          <p:nvGrpSpPr>
            <p:cNvPr id="3" name="组合 2"/>
            <p:cNvGrpSpPr/>
            <p:nvPr/>
          </p:nvGrpSpPr>
          <p:grpSpPr>
            <a:xfrm>
              <a:off x="1336" y="1002"/>
              <a:ext cx="663" cy="1096"/>
              <a:chOff x="1336" y="1002"/>
              <a:chExt cx="663" cy="1096"/>
            </a:xfrm>
          </p:grpSpPr>
          <p:sp>
            <p:nvSpPr>
              <p:cNvPr id="6" name="矩形 5"/>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2239" y="1514"/>
              <a:ext cx="364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课题研究的进展</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15" name="文本框 1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Progress in Research on Subjects</a:t>
              </a:r>
              <a:endParaRPr lang="zh-CN" altLang="en-US">
                <a:latin typeface="SimSun" panose="02010600030101010101" pitchFamily="2" charset="-122"/>
                <a:ea typeface="SimSun" panose="02010600030101010101" pitchFamily="2" charset="-122"/>
                <a:cs typeface="+mn-lt"/>
              </a:endParaRPr>
            </a:p>
          </p:txBody>
        </p:sp>
      </p:grpSp>
      <p:pic>
        <p:nvPicPr>
          <p:cNvPr id="16" name="图片 15" descr="018"/>
          <p:cNvPicPr>
            <a:picLocks noChangeAspect="1"/>
          </p:cNvPicPr>
          <p:nvPr/>
        </p:nvPicPr>
        <p:blipFill>
          <a:blip r:embed="rId2"/>
          <a:stretch>
            <a:fillRect/>
          </a:stretch>
        </p:blipFill>
        <p:spPr>
          <a:xfrm>
            <a:off x="6197600" y="1270000"/>
            <a:ext cx="4700905" cy="2938780"/>
          </a:xfrm>
          <a:prstGeom prst="rect">
            <a:avLst/>
          </a:prstGeom>
        </p:spPr>
      </p:pic>
      <p:sp>
        <p:nvSpPr>
          <p:cNvPr id="24" name="矩形 23"/>
          <p:cNvSpPr/>
          <p:nvPr/>
        </p:nvSpPr>
        <p:spPr>
          <a:xfrm>
            <a:off x="1310640" y="4661535"/>
            <a:ext cx="9825990" cy="1691005"/>
          </a:xfrm>
          <a:prstGeom prst="rect">
            <a:avLst/>
          </a:prstGeom>
        </p:spPr>
        <p:txBody>
          <a:bodyPr wrap="square">
            <a:spAutoFit/>
          </a:bodyPr>
          <a:p>
            <a:pPr marL="285750" indent="-285750" algn="l">
              <a:lnSpc>
                <a:spcPct val="130000"/>
              </a:lnSpc>
              <a:buFont typeface="Wingdings" panose="05000000000000000000" charset="0"/>
              <a:buChar char="l"/>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a:p>
            <a:pPr indent="457200" algn="l">
              <a:lnSpc>
                <a:spcPct val="130000"/>
              </a:lnSpc>
            </a:pP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sp>
        <p:nvSpPr>
          <p:cNvPr id="27" name="矩形 26"/>
          <p:cNvSpPr/>
          <p:nvPr/>
        </p:nvSpPr>
        <p:spPr>
          <a:xfrm>
            <a:off x="1310640" y="2660650"/>
            <a:ext cx="4552950" cy="1691005"/>
          </a:xfrm>
          <a:prstGeom prst="rect">
            <a:avLst/>
          </a:prstGeom>
        </p:spPr>
        <p:txBody>
          <a:bodyPr wrap="square">
            <a:spAutoFit/>
          </a:bodyPr>
          <a:p>
            <a:pPr marL="285750" indent="-285750" algn="l">
              <a:lnSpc>
                <a:spcPct val="130000"/>
              </a:lnSpc>
              <a:buFont typeface="Wingdings" panose="05000000000000000000" charset="0"/>
              <a:buChar char="l"/>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spTree>
    <p:custDataLst>
      <p:tags r:id="rId3"/>
    </p:custData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364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课题研究的进展</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Progress in Research on Subjects</a:t>
              </a:r>
              <a:endParaRPr lang="zh-CN" altLang="en-US">
                <a:latin typeface="SimSun" panose="02010600030101010101" pitchFamily="2" charset="-122"/>
                <a:ea typeface="SimSun" panose="02010600030101010101" pitchFamily="2" charset="-122"/>
                <a:cs typeface="+mn-lt"/>
              </a:endParaRPr>
            </a:p>
          </p:txBody>
        </p:sp>
      </p:grpSp>
      <p:pic>
        <p:nvPicPr>
          <p:cNvPr id="8" name="图片 7" descr="024"/>
          <p:cNvPicPr>
            <a:picLocks noChangeAspect="1"/>
          </p:cNvPicPr>
          <p:nvPr/>
        </p:nvPicPr>
        <p:blipFill>
          <a:blip r:embed="rId2"/>
          <a:srcRect l="25696" b="17974"/>
          <a:stretch>
            <a:fillRect/>
          </a:stretch>
        </p:blipFill>
        <p:spPr>
          <a:xfrm>
            <a:off x="1631315" y="2114550"/>
            <a:ext cx="3407410" cy="3460115"/>
          </a:xfrm>
          <a:prstGeom prst="rect">
            <a:avLst/>
          </a:prstGeom>
        </p:spPr>
      </p:pic>
      <p:sp>
        <p:nvSpPr>
          <p:cNvPr id="24" name="矩形 23"/>
          <p:cNvSpPr/>
          <p:nvPr/>
        </p:nvSpPr>
        <p:spPr>
          <a:xfrm>
            <a:off x="6208395" y="2633980"/>
            <a:ext cx="4450715" cy="3290570"/>
          </a:xfrm>
          <a:prstGeom prst="rect">
            <a:avLst/>
          </a:prstGeom>
        </p:spPr>
        <p:txBody>
          <a:bodyPr wrap="square">
            <a:spAutoFit/>
          </a:bodyPr>
          <a:p>
            <a:pPr indent="457200" algn="l">
              <a:lnSpc>
                <a:spcPct val="130000"/>
              </a:lnSpc>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a:p>
            <a:pPr indent="457200" algn="l">
              <a:lnSpc>
                <a:spcPct val="130000"/>
              </a:lnSpc>
            </a:pP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spTree>
    <p:custDataLst>
      <p:tags r:id="rId3"/>
    </p:custData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685"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99025" y="1560195"/>
            <a:ext cx="2114550" cy="1861185"/>
          </a:xfrm>
          <a:prstGeom prst="rect">
            <a:avLst/>
          </a:prstGeom>
          <a:noFill/>
        </p:spPr>
        <p:txBody>
          <a:bodyPr wrap="square" rtlCol="0">
            <a:spAutoFit/>
          </a:bodyPr>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04</a:t>
            </a:r>
            <a:endPar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3578860" y="3421380"/>
            <a:ext cx="4809490" cy="645160"/>
          </a:xfrm>
          <a:prstGeom prst="rect">
            <a:avLst/>
          </a:prstGeom>
          <a:noFill/>
        </p:spPr>
        <p:txBody>
          <a:bodyPr wrap="square" rtlCol="0" anchor="t">
            <a:spAutoFit/>
          </a:bodyPr>
          <a:p>
            <a:pPr algn="ctr"/>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课题实践的可行性</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5" name="矩形 14"/>
          <p:cNvSpPr/>
          <p:nvPr/>
        </p:nvSpPr>
        <p:spPr>
          <a:xfrm>
            <a:off x="5098415" y="2299970"/>
            <a:ext cx="2845435" cy="298259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412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课题实践的可行性</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Feasibility of Subject Practice</a:t>
              </a:r>
              <a:endParaRPr lang="zh-CN" altLang="en-US">
                <a:latin typeface="SimSun" panose="02010600030101010101" pitchFamily="2" charset="-122"/>
                <a:ea typeface="SimSun" panose="02010600030101010101" pitchFamily="2" charset="-122"/>
                <a:cs typeface="+mn-lt"/>
              </a:endParaRPr>
            </a:p>
          </p:txBody>
        </p:sp>
      </p:grpSp>
      <p:pic>
        <p:nvPicPr>
          <p:cNvPr id="14" name="图片 13" descr="024"/>
          <p:cNvPicPr>
            <a:picLocks noChangeAspect="1"/>
          </p:cNvPicPr>
          <p:nvPr/>
        </p:nvPicPr>
        <p:blipFill>
          <a:blip r:embed="rId2"/>
          <a:srcRect l="25696" b="17974"/>
          <a:stretch>
            <a:fillRect/>
          </a:stretch>
        </p:blipFill>
        <p:spPr>
          <a:xfrm>
            <a:off x="4911090" y="2164715"/>
            <a:ext cx="2921000" cy="2966720"/>
          </a:xfrm>
          <a:prstGeom prst="rect">
            <a:avLst/>
          </a:prstGeom>
        </p:spPr>
      </p:pic>
      <p:sp>
        <p:nvSpPr>
          <p:cNvPr id="24" name="矩形 23"/>
          <p:cNvSpPr/>
          <p:nvPr/>
        </p:nvSpPr>
        <p:spPr>
          <a:xfrm>
            <a:off x="8209280" y="2164715"/>
            <a:ext cx="2891155" cy="3610610"/>
          </a:xfrm>
          <a:prstGeom prst="rect">
            <a:avLst/>
          </a:prstGeom>
        </p:spPr>
        <p:txBody>
          <a:bodyPr wrap="square">
            <a:spAutoFit/>
          </a:bodyPr>
          <a:p>
            <a:pPr indent="457200" algn="l">
              <a:lnSpc>
                <a:spcPct val="130000"/>
              </a:lnSpc>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sp>
        <p:nvSpPr>
          <p:cNvPr id="16" name="矩形 15"/>
          <p:cNvSpPr/>
          <p:nvPr/>
        </p:nvSpPr>
        <p:spPr>
          <a:xfrm>
            <a:off x="1657350" y="2164715"/>
            <a:ext cx="2891155" cy="3610610"/>
          </a:xfrm>
          <a:prstGeom prst="rect">
            <a:avLst/>
          </a:prstGeom>
        </p:spPr>
        <p:txBody>
          <a:bodyPr wrap="square">
            <a:spAutoFit/>
          </a:bodyPr>
          <a:p>
            <a:pPr indent="457200" algn="l">
              <a:lnSpc>
                <a:spcPct val="130000"/>
              </a:lnSpc>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spTree>
    <p:custDataLst>
      <p:tags r:id="rId3"/>
    </p:custData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412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课题实践的可行性</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Feasibility of Subject Practice</a:t>
              </a:r>
              <a:endParaRPr lang="zh-CN" altLang="en-US">
                <a:latin typeface="SimSun" panose="02010600030101010101" pitchFamily="2" charset="-122"/>
                <a:ea typeface="SimSun" panose="02010600030101010101" pitchFamily="2" charset="-122"/>
                <a:cs typeface="+mn-lt"/>
              </a:endParaRPr>
            </a:p>
          </p:txBody>
        </p:sp>
      </p:grpSp>
      <p:sp>
        <p:nvSpPr>
          <p:cNvPr id="8" name="Shape 681"/>
          <p:cNvSpPr/>
          <p:nvPr>
            <p:custDataLst>
              <p:tags r:id="rId2"/>
            </p:custDataLst>
          </p:nvPr>
        </p:nvSpPr>
        <p:spPr>
          <a:xfrm>
            <a:off x="1935163" y="3121255"/>
            <a:ext cx="1384689" cy="1383453"/>
          </a:xfrm>
          <a:prstGeom prst="ellipse">
            <a:avLst/>
          </a:prstGeom>
          <a:solidFill>
            <a:srgbClr val="46597E"/>
          </a:solidFill>
          <a:ln>
            <a:noFill/>
          </a:ln>
        </p:spPr>
        <p:style>
          <a:lnRef idx="2">
            <a:srgbClr val="46597E">
              <a:shade val="50000"/>
            </a:srgbClr>
          </a:lnRef>
          <a:fillRef idx="1">
            <a:srgbClr val="46597E"/>
          </a:fillRef>
          <a:effectRef idx="0">
            <a:srgbClr val="46597E"/>
          </a:effectRef>
          <a:fontRef idx="minor">
            <a:sysClr val="window" lastClr="FFFFFF"/>
          </a:fontRef>
        </p:style>
        <p:txBody>
          <a:bodyPr anchor="ctr">
            <a:normAutofit/>
          </a:bodyPr>
          <a:lstStyle/>
          <a:p>
            <a:pPr algn="ctr">
              <a:defRPr/>
            </a:pPr>
            <a:r>
              <a:rPr lang="en-US" altLang="zh-CN" sz="2000" b="1" smtClean="0">
                <a:solidFill>
                  <a:srgbClr val="FFFFFF"/>
                </a:solidFill>
                <a:latin typeface="Arial" panose="020B0604020202090204" pitchFamily="34" charset="0"/>
                <a:ea typeface="黑体" panose="02010609060101010101" charset="-122"/>
                <a:cs typeface="+mn-ea"/>
                <a:sym typeface="Arial" panose="020B0604020202090204" pitchFamily="34" charset="0"/>
              </a:rPr>
              <a:t>LOREM</a:t>
            </a:r>
            <a:endParaRPr sz="2000" b="1" dirty="0">
              <a:solidFill>
                <a:srgbClr val="FFFFFF"/>
              </a:solidFill>
              <a:latin typeface="Arial" panose="020B0604020202090204" pitchFamily="34" charset="0"/>
              <a:ea typeface="黑体" panose="02010609060101010101" charset="-122"/>
              <a:cs typeface="+mn-ea"/>
              <a:sym typeface="Arial" panose="020B0604020202090204" pitchFamily="34" charset="0"/>
            </a:endParaRPr>
          </a:p>
        </p:txBody>
      </p:sp>
      <p:sp>
        <p:nvSpPr>
          <p:cNvPr id="9" name="Shape 687"/>
          <p:cNvSpPr/>
          <p:nvPr>
            <p:custDataLst>
              <p:tags r:id="rId3"/>
            </p:custDataLst>
          </p:nvPr>
        </p:nvSpPr>
        <p:spPr bwMode="auto">
          <a:xfrm rot="21048937">
            <a:off x="2967498" y="2471024"/>
            <a:ext cx="1002664" cy="453239"/>
          </a:xfrm>
          <a:custGeom>
            <a:avLst/>
            <a:gdLst/>
            <a:ahLst/>
            <a:cxnLst>
              <a:cxn ang="0">
                <a:pos x="wd2" y="hd2"/>
              </a:cxn>
              <a:cxn ang="5400000">
                <a:pos x="wd2" y="hd2"/>
              </a:cxn>
              <a:cxn ang="10800000">
                <a:pos x="wd2" y="hd2"/>
              </a:cxn>
              <a:cxn ang="16200000">
                <a:pos x="wd2" y="hd2"/>
              </a:cxn>
            </a:cxnLst>
            <a:rect l="0" t="0" r="r" b="b"/>
            <a:pathLst>
              <a:path w="21600" h="16987" extrusionOk="0">
                <a:moveTo>
                  <a:pt x="21600" y="901"/>
                </a:moveTo>
                <a:cubicBezTo>
                  <a:pt x="7274" y="-4613"/>
                  <a:pt x="0" y="16987"/>
                  <a:pt x="0" y="16987"/>
                </a:cubicBezTo>
              </a:path>
            </a:pathLst>
          </a:custGeom>
          <a:noFill/>
          <a:ln w="38100" cap="flat">
            <a:solidFill>
              <a:srgbClr val="5F5F5F">
                <a:lumMod val="50000"/>
                <a:lumOff val="50000"/>
              </a:srgbClr>
            </a:solidFill>
            <a:prstDash val="solid"/>
            <a:miter lim="400000"/>
            <a:headEnd type="triangle" w="med" len="med"/>
          </a:ln>
          <a:effectLst/>
        </p:spPr>
        <p:txBody>
          <a:bodyPr lIns="25400" tIns="25400" rIns="25400" bIns="25400" anchor="ctr">
            <a:normAutofit/>
          </a:bodyPr>
          <a:lstStyle/>
          <a:p>
            <a:pPr algn="ctr" defTabSz="292100" eaLnBrk="1" hangingPunct="1">
              <a:lnSpc>
                <a:spcPct val="110000"/>
              </a:lnSpc>
              <a:spcBef>
                <a:spcPts val="1500"/>
              </a:spcBef>
              <a:spcAft>
                <a:spcPts val="0"/>
              </a:spcAft>
              <a:defRPr sz="2000">
                <a:solidFill>
                  <a:srgbClr val="4C4C4C"/>
                </a:solidFill>
                <a:latin typeface="Helvetica Neue Light"/>
                <a:ea typeface="Helvetica Neue Light"/>
                <a:cs typeface="Helvetica Neue Light"/>
                <a:sym typeface="Helvetica Neue Light"/>
              </a:defRPr>
            </a:pPr>
            <a:endParaRPr sz="1400">
              <a:solidFill>
                <a:srgbClr val="4C4C4C"/>
              </a:solidFill>
              <a:sym typeface="Arial" panose="020B0604020202090204" pitchFamily="34" charset="0"/>
            </a:endParaRPr>
          </a:p>
        </p:txBody>
      </p:sp>
      <p:sp>
        <p:nvSpPr>
          <p:cNvPr id="10" name="Shape 682"/>
          <p:cNvSpPr/>
          <p:nvPr>
            <p:custDataLst>
              <p:tags r:id="rId4"/>
            </p:custDataLst>
          </p:nvPr>
        </p:nvSpPr>
        <p:spPr>
          <a:xfrm>
            <a:off x="4089061" y="1884731"/>
            <a:ext cx="836572" cy="836570"/>
          </a:xfrm>
          <a:prstGeom prst="ellipse">
            <a:avLst/>
          </a:prstGeom>
          <a:solidFill>
            <a:srgbClr val="46597E"/>
          </a:solidFill>
          <a:ln>
            <a:noFill/>
          </a:ln>
        </p:spPr>
        <p:style>
          <a:lnRef idx="2">
            <a:srgbClr val="46597E">
              <a:shade val="50000"/>
            </a:srgbClr>
          </a:lnRef>
          <a:fillRef idx="1">
            <a:srgbClr val="46597E"/>
          </a:fillRef>
          <a:effectRef idx="0">
            <a:srgbClr val="46597E"/>
          </a:effectRef>
          <a:fontRef idx="minor">
            <a:sysClr val="window" lastClr="FFFFFF"/>
          </a:fontRef>
        </p:style>
        <p:txBody>
          <a:bodyPr wrap="none" anchor="ctr">
            <a:normAutofit/>
          </a:bodyPr>
          <a:lstStyle/>
          <a:p>
            <a:pPr algn="ctr">
              <a:defRPr/>
            </a:pPr>
            <a:r>
              <a:rPr lang="en-US" altLang="zh-CN" smtClean="0">
                <a:solidFill>
                  <a:srgbClr val="FFFFFF"/>
                </a:solidFill>
                <a:sym typeface="Arial" panose="020B0604020202090204" pitchFamily="34" charset="0"/>
              </a:rPr>
              <a:t>LOREM</a:t>
            </a:r>
            <a:endParaRPr dirty="0">
              <a:solidFill>
                <a:srgbClr val="FFFFFF"/>
              </a:solidFill>
              <a:sym typeface="Arial" panose="020B0604020202090204" pitchFamily="34" charset="0"/>
            </a:endParaRPr>
          </a:p>
        </p:txBody>
      </p:sp>
      <p:sp>
        <p:nvSpPr>
          <p:cNvPr id="11" name="Shape 683"/>
          <p:cNvSpPr/>
          <p:nvPr>
            <p:custDataLst>
              <p:tags r:id="rId5"/>
            </p:custDataLst>
          </p:nvPr>
        </p:nvSpPr>
        <p:spPr>
          <a:xfrm>
            <a:off x="4089061" y="2891374"/>
            <a:ext cx="836572" cy="836571"/>
          </a:xfrm>
          <a:prstGeom prst="ellipse">
            <a:avLst/>
          </a:prstGeom>
          <a:solidFill>
            <a:srgbClr val="46597E"/>
          </a:solidFill>
          <a:ln>
            <a:noFill/>
          </a:ln>
        </p:spPr>
        <p:style>
          <a:lnRef idx="2">
            <a:srgbClr val="46597E">
              <a:shade val="50000"/>
            </a:srgbClr>
          </a:lnRef>
          <a:fillRef idx="1">
            <a:srgbClr val="46597E"/>
          </a:fillRef>
          <a:effectRef idx="0">
            <a:srgbClr val="46597E"/>
          </a:effectRef>
          <a:fontRef idx="minor">
            <a:sysClr val="window" lastClr="FFFFFF"/>
          </a:fontRef>
        </p:style>
        <p:txBody>
          <a:bodyPr wrap="none" anchor="ctr">
            <a:normAutofit/>
          </a:bodyPr>
          <a:lstStyle/>
          <a:p>
            <a:pPr algn="ctr">
              <a:defRPr/>
            </a:pPr>
            <a:r>
              <a:rPr lang="en-US" altLang="zh-CN" smtClean="0">
                <a:solidFill>
                  <a:srgbClr val="FFFFFF"/>
                </a:solidFill>
                <a:sym typeface="Arial" panose="020B0604020202090204" pitchFamily="34" charset="0"/>
              </a:rPr>
              <a:t>LOREM</a:t>
            </a:r>
            <a:endParaRPr dirty="0">
              <a:solidFill>
                <a:srgbClr val="FFFFFF"/>
              </a:solidFill>
              <a:sym typeface="Arial" panose="020B0604020202090204" pitchFamily="34" charset="0"/>
            </a:endParaRPr>
          </a:p>
        </p:txBody>
      </p:sp>
      <p:sp>
        <p:nvSpPr>
          <p:cNvPr id="12" name="Shape 684"/>
          <p:cNvSpPr/>
          <p:nvPr>
            <p:custDataLst>
              <p:tags r:id="rId6"/>
            </p:custDataLst>
          </p:nvPr>
        </p:nvSpPr>
        <p:spPr>
          <a:xfrm>
            <a:off x="4089061" y="3898017"/>
            <a:ext cx="836572" cy="836570"/>
          </a:xfrm>
          <a:prstGeom prst="ellipse">
            <a:avLst/>
          </a:prstGeom>
          <a:solidFill>
            <a:srgbClr val="46597E"/>
          </a:solidFill>
          <a:ln>
            <a:noFill/>
          </a:ln>
        </p:spPr>
        <p:style>
          <a:lnRef idx="2">
            <a:srgbClr val="46597E">
              <a:shade val="50000"/>
            </a:srgbClr>
          </a:lnRef>
          <a:fillRef idx="1">
            <a:srgbClr val="46597E"/>
          </a:fillRef>
          <a:effectRef idx="0">
            <a:srgbClr val="46597E"/>
          </a:effectRef>
          <a:fontRef idx="minor">
            <a:sysClr val="window" lastClr="FFFFFF"/>
          </a:fontRef>
        </p:style>
        <p:txBody>
          <a:bodyPr wrap="none" anchor="ctr">
            <a:normAutofit/>
          </a:bodyPr>
          <a:lstStyle/>
          <a:p>
            <a:pPr algn="ctr">
              <a:defRPr/>
            </a:pPr>
            <a:r>
              <a:rPr lang="en-US" altLang="zh-CN" smtClean="0">
                <a:solidFill>
                  <a:srgbClr val="FFFFFF"/>
                </a:solidFill>
                <a:sym typeface="Arial" panose="020B0604020202090204" pitchFamily="34" charset="0"/>
              </a:rPr>
              <a:t>LOREM</a:t>
            </a:r>
            <a:endParaRPr dirty="0">
              <a:solidFill>
                <a:srgbClr val="FFFFFF"/>
              </a:solidFill>
              <a:sym typeface="Arial" panose="020B0604020202090204" pitchFamily="34" charset="0"/>
            </a:endParaRPr>
          </a:p>
        </p:txBody>
      </p:sp>
      <p:sp>
        <p:nvSpPr>
          <p:cNvPr id="15" name="Shape 684"/>
          <p:cNvSpPr/>
          <p:nvPr>
            <p:custDataLst>
              <p:tags r:id="rId7"/>
            </p:custDataLst>
          </p:nvPr>
        </p:nvSpPr>
        <p:spPr>
          <a:xfrm>
            <a:off x="4089061" y="4904661"/>
            <a:ext cx="836572" cy="836570"/>
          </a:xfrm>
          <a:prstGeom prst="ellipse">
            <a:avLst/>
          </a:prstGeom>
          <a:solidFill>
            <a:srgbClr val="46597E"/>
          </a:solidFill>
          <a:ln>
            <a:noFill/>
          </a:ln>
        </p:spPr>
        <p:style>
          <a:lnRef idx="2">
            <a:srgbClr val="46597E">
              <a:shade val="50000"/>
            </a:srgbClr>
          </a:lnRef>
          <a:fillRef idx="1">
            <a:srgbClr val="46597E"/>
          </a:fillRef>
          <a:effectRef idx="0">
            <a:srgbClr val="46597E"/>
          </a:effectRef>
          <a:fontRef idx="minor">
            <a:sysClr val="window" lastClr="FFFFFF"/>
          </a:fontRef>
        </p:style>
        <p:txBody>
          <a:bodyPr wrap="none" anchor="ctr">
            <a:normAutofit/>
          </a:bodyPr>
          <a:lstStyle/>
          <a:p>
            <a:pPr algn="ctr">
              <a:defRPr/>
            </a:pPr>
            <a:r>
              <a:rPr lang="en-US" altLang="zh-CN" smtClean="0">
                <a:solidFill>
                  <a:srgbClr val="FFFFFF"/>
                </a:solidFill>
                <a:sym typeface="Arial" panose="020B0604020202090204" pitchFamily="34" charset="0"/>
              </a:rPr>
              <a:t>LOREM</a:t>
            </a:r>
            <a:endParaRPr dirty="0">
              <a:solidFill>
                <a:srgbClr val="FFFFFF"/>
              </a:solidFill>
              <a:sym typeface="Arial" panose="020B0604020202090204" pitchFamily="34" charset="0"/>
            </a:endParaRPr>
          </a:p>
        </p:txBody>
      </p:sp>
      <p:sp>
        <p:nvSpPr>
          <p:cNvPr id="21" name="Shape 687"/>
          <p:cNvSpPr/>
          <p:nvPr>
            <p:custDataLst>
              <p:tags r:id="rId8"/>
            </p:custDataLst>
          </p:nvPr>
        </p:nvSpPr>
        <p:spPr bwMode="auto">
          <a:xfrm rot="551063" flipV="1">
            <a:off x="2967498" y="4758549"/>
            <a:ext cx="1002664" cy="453239"/>
          </a:xfrm>
          <a:custGeom>
            <a:avLst/>
            <a:gdLst/>
            <a:ahLst/>
            <a:cxnLst>
              <a:cxn ang="0">
                <a:pos x="wd2" y="hd2"/>
              </a:cxn>
              <a:cxn ang="5400000">
                <a:pos x="wd2" y="hd2"/>
              </a:cxn>
              <a:cxn ang="10800000">
                <a:pos x="wd2" y="hd2"/>
              </a:cxn>
              <a:cxn ang="16200000">
                <a:pos x="wd2" y="hd2"/>
              </a:cxn>
            </a:cxnLst>
            <a:rect l="0" t="0" r="r" b="b"/>
            <a:pathLst>
              <a:path w="21600" h="16987" extrusionOk="0">
                <a:moveTo>
                  <a:pt x="21600" y="901"/>
                </a:moveTo>
                <a:cubicBezTo>
                  <a:pt x="7274" y="-4613"/>
                  <a:pt x="0" y="16987"/>
                  <a:pt x="0" y="16987"/>
                </a:cubicBezTo>
              </a:path>
            </a:pathLst>
          </a:custGeom>
          <a:noFill/>
          <a:ln w="38100" cap="flat">
            <a:solidFill>
              <a:srgbClr val="5F5F5F">
                <a:lumMod val="50000"/>
                <a:lumOff val="50000"/>
              </a:srgbClr>
            </a:solidFill>
            <a:prstDash val="solid"/>
            <a:miter lim="400000"/>
            <a:headEnd type="triangle" w="med" len="med"/>
          </a:ln>
          <a:effectLst/>
        </p:spPr>
        <p:txBody>
          <a:bodyPr lIns="25400" tIns="25400" rIns="25400" bIns="25400" anchor="ctr">
            <a:normAutofit/>
          </a:bodyPr>
          <a:lstStyle/>
          <a:p>
            <a:pPr algn="ctr" defTabSz="292100" eaLnBrk="1" hangingPunct="1">
              <a:lnSpc>
                <a:spcPct val="110000"/>
              </a:lnSpc>
              <a:spcBef>
                <a:spcPts val="1500"/>
              </a:spcBef>
              <a:spcAft>
                <a:spcPts val="0"/>
              </a:spcAft>
              <a:defRPr sz="2000">
                <a:solidFill>
                  <a:srgbClr val="4C4C4C"/>
                </a:solidFill>
                <a:latin typeface="Helvetica Neue Light"/>
                <a:ea typeface="Helvetica Neue Light"/>
                <a:cs typeface="Helvetica Neue Light"/>
                <a:sym typeface="Helvetica Neue Light"/>
              </a:defRPr>
            </a:pPr>
            <a:endParaRPr sz="1400">
              <a:solidFill>
                <a:srgbClr val="FFFFFF"/>
              </a:solidFill>
              <a:sym typeface="Arial" panose="020B0604020202090204" pitchFamily="34" charset="0"/>
            </a:endParaRPr>
          </a:p>
        </p:txBody>
      </p:sp>
      <p:sp>
        <p:nvSpPr>
          <p:cNvPr id="22" name="Shape 687"/>
          <p:cNvSpPr/>
          <p:nvPr>
            <p:custDataLst>
              <p:tags r:id="rId9"/>
            </p:custDataLst>
          </p:nvPr>
        </p:nvSpPr>
        <p:spPr bwMode="auto">
          <a:xfrm rot="183452">
            <a:off x="3417190" y="3254231"/>
            <a:ext cx="627593" cy="283694"/>
          </a:xfrm>
          <a:custGeom>
            <a:avLst/>
            <a:gdLst/>
            <a:ahLst/>
            <a:cxnLst>
              <a:cxn ang="0">
                <a:pos x="wd2" y="hd2"/>
              </a:cxn>
              <a:cxn ang="5400000">
                <a:pos x="wd2" y="hd2"/>
              </a:cxn>
              <a:cxn ang="10800000">
                <a:pos x="wd2" y="hd2"/>
              </a:cxn>
              <a:cxn ang="16200000">
                <a:pos x="wd2" y="hd2"/>
              </a:cxn>
            </a:cxnLst>
            <a:rect l="0" t="0" r="r" b="b"/>
            <a:pathLst>
              <a:path w="21600" h="16987" extrusionOk="0">
                <a:moveTo>
                  <a:pt x="21600" y="901"/>
                </a:moveTo>
                <a:cubicBezTo>
                  <a:pt x="7274" y="-4613"/>
                  <a:pt x="0" y="16987"/>
                  <a:pt x="0" y="16987"/>
                </a:cubicBezTo>
              </a:path>
            </a:pathLst>
          </a:custGeom>
          <a:noFill/>
          <a:ln w="38100" cap="flat">
            <a:solidFill>
              <a:srgbClr val="5F5F5F">
                <a:lumMod val="50000"/>
                <a:lumOff val="50000"/>
              </a:srgbClr>
            </a:solidFill>
            <a:prstDash val="solid"/>
            <a:miter lim="400000"/>
            <a:headEnd type="triangle" w="med" len="med"/>
          </a:ln>
          <a:effectLst/>
        </p:spPr>
        <p:txBody>
          <a:bodyPr lIns="25400" tIns="25400" rIns="25400" bIns="25400" anchor="ctr">
            <a:normAutofit lnSpcReduction="10000"/>
          </a:bodyPr>
          <a:lstStyle/>
          <a:p>
            <a:pPr algn="ctr" defTabSz="292100" eaLnBrk="1" hangingPunct="1">
              <a:lnSpc>
                <a:spcPct val="110000"/>
              </a:lnSpc>
              <a:spcBef>
                <a:spcPts val="1500"/>
              </a:spcBef>
              <a:spcAft>
                <a:spcPts val="0"/>
              </a:spcAft>
              <a:defRPr sz="2000">
                <a:solidFill>
                  <a:srgbClr val="4C4C4C"/>
                </a:solidFill>
                <a:latin typeface="Helvetica Neue Light"/>
                <a:ea typeface="Helvetica Neue Light"/>
                <a:cs typeface="Helvetica Neue Light"/>
                <a:sym typeface="Helvetica Neue Light"/>
              </a:defRPr>
            </a:pPr>
            <a:endParaRPr sz="1400">
              <a:solidFill>
                <a:srgbClr val="FFFFFF"/>
              </a:solidFill>
              <a:sym typeface="Arial" panose="020B0604020202090204" pitchFamily="34" charset="0"/>
            </a:endParaRPr>
          </a:p>
        </p:txBody>
      </p:sp>
      <p:sp>
        <p:nvSpPr>
          <p:cNvPr id="23" name="Shape 687"/>
          <p:cNvSpPr/>
          <p:nvPr>
            <p:custDataLst>
              <p:tags r:id="rId10"/>
            </p:custDataLst>
          </p:nvPr>
        </p:nvSpPr>
        <p:spPr bwMode="auto">
          <a:xfrm rot="21416548" flipV="1">
            <a:off x="3402355" y="4169196"/>
            <a:ext cx="627593" cy="283694"/>
          </a:xfrm>
          <a:custGeom>
            <a:avLst/>
            <a:gdLst/>
            <a:ahLst/>
            <a:cxnLst>
              <a:cxn ang="0">
                <a:pos x="wd2" y="hd2"/>
              </a:cxn>
              <a:cxn ang="5400000">
                <a:pos x="wd2" y="hd2"/>
              </a:cxn>
              <a:cxn ang="10800000">
                <a:pos x="wd2" y="hd2"/>
              </a:cxn>
              <a:cxn ang="16200000">
                <a:pos x="wd2" y="hd2"/>
              </a:cxn>
            </a:cxnLst>
            <a:rect l="0" t="0" r="r" b="b"/>
            <a:pathLst>
              <a:path w="21600" h="16987" extrusionOk="0">
                <a:moveTo>
                  <a:pt x="21600" y="901"/>
                </a:moveTo>
                <a:cubicBezTo>
                  <a:pt x="7274" y="-4613"/>
                  <a:pt x="0" y="16987"/>
                  <a:pt x="0" y="16987"/>
                </a:cubicBezTo>
              </a:path>
            </a:pathLst>
          </a:custGeom>
          <a:noFill/>
          <a:ln w="38100" cap="flat">
            <a:solidFill>
              <a:srgbClr val="5F5F5F">
                <a:lumMod val="50000"/>
                <a:lumOff val="50000"/>
              </a:srgbClr>
            </a:solidFill>
            <a:prstDash val="solid"/>
            <a:miter lim="400000"/>
            <a:headEnd type="triangle" w="med" len="med"/>
          </a:ln>
          <a:effectLst/>
        </p:spPr>
        <p:txBody>
          <a:bodyPr lIns="25400" tIns="25400" rIns="25400" bIns="25400" anchor="ctr">
            <a:normAutofit lnSpcReduction="10000"/>
          </a:bodyPr>
          <a:lstStyle/>
          <a:p>
            <a:pPr algn="ctr" defTabSz="292100" eaLnBrk="1" hangingPunct="1">
              <a:lnSpc>
                <a:spcPct val="110000"/>
              </a:lnSpc>
              <a:spcBef>
                <a:spcPts val="1500"/>
              </a:spcBef>
              <a:spcAft>
                <a:spcPts val="0"/>
              </a:spcAft>
              <a:defRPr sz="2000">
                <a:solidFill>
                  <a:srgbClr val="4C4C4C"/>
                </a:solidFill>
                <a:latin typeface="Helvetica Neue Light"/>
                <a:ea typeface="Helvetica Neue Light"/>
                <a:cs typeface="Helvetica Neue Light"/>
                <a:sym typeface="Helvetica Neue Light"/>
              </a:defRPr>
            </a:pPr>
            <a:endParaRPr sz="1400">
              <a:solidFill>
                <a:srgbClr val="FFFFFF"/>
              </a:solidFill>
              <a:sym typeface="Arial" panose="020B0604020202090204" pitchFamily="34" charset="0"/>
            </a:endParaRPr>
          </a:p>
        </p:txBody>
      </p:sp>
      <p:sp>
        <p:nvSpPr>
          <p:cNvPr id="20" name="文本框 19"/>
          <p:cNvSpPr txBox="1"/>
          <p:nvPr>
            <p:custDataLst>
              <p:tags r:id="rId11"/>
            </p:custDataLst>
          </p:nvPr>
        </p:nvSpPr>
        <p:spPr>
          <a:xfrm>
            <a:off x="5155891" y="1802464"/>
            <a:ext cx="4818416" cy="398780"/>
          </a:xfrm>
          <a:prstGeom prst="rect">
            <a:avLst/>
          </a:prstGeom>
          <a:noFill/>
        </p:spPr>
        <p:txBody>
          <a:bodyPr wrap="square" rtlCol="0">
            <a:spAutoFit/>
          </a:bodyPr>
          <a:lstStyle/>
          <a:p>
            <a:r>
              <a:rPr lang="en-US" altLang="zh-CN" sz="2000" b="1" smtClean="0">
                <a:solidFill>
                  <a:srgbClr val="46597E"/>
                </a:solidFill>
                <a:latin typeface="Arial" panose="020B0604020202090204" pitchFamily="34" charset="0"/>
                <a:ea typeface="黑体" panose="02010609060101010101" charset="-122"/>
                <a:cs typeface="+mn-ea"/>
              </a:rPr>
              <a:t>LOREM IPSUM DOLOR</a:t>
            </a:r>
            <a:endParaRPr lang="en-US" altLang="zh-CN" sz="2000" b="1" dirty="0">
              <a:solidFill>
                <a:srgbClr val="46597E"/>
              </a:solidFill>
              <a:latin typeface="Arial" panose="020B0604020202090204" pitchFamily="34" charset="0"/>
              <a:ea typeface="黑体" panose="02010609060101010101" charset="-122"/>
              <a:cs typeface="+mn-ea"/>
            </a:endParaRPr>
          </a:p>
        </p:txBody>
      </p:sp>
      <p:sp>
        <p:nvSpPr>
          <p:cNvPr id="24" name="文本框 23"/>
          <p:cNvSpPr txBox="1"/>
          <p:nvPr>
            <p:custDataLst>
              <p:tags r:id="rId12"/>
            </p:custDataLst>
          </p:nvPr>
        </p:nvSpPr>
        <p:spPr>
          <a:xfrm>
            <a:off x="5155891" y="2839240"/>
            <a:ext cx="4818416" cy="398780"/>
          </a:xfrm>
          <a:prstGeom prst="rect">
            <a:avLst/>
          </a:prstGeom>
          <a:noFill/>
        </p:spPr>
        <p:txBody>
          <a:bodyPr wrap="square" rtlCol="0">
            <a:spAutoFit/>
          </a:bodyPr>
          <a:lstStyle/>
          <a:p>
            <a:r>
              <a:rPr lang="en-US" altLang="zh-CN" sz="2000" b="1" smtClean="0">
                <a:solidFill>
                  <a:srgbClr val="46597E"/>
                </a:solidFill>
                <a:latin typeface="Arial" panose="020B0604020202090204" pitchFamily="34" charset="0"/>
                <a:ea typeface="黑体" panose="02010609060101010101" charset="-122"/>
                <a:cs typeface="+mn-ea"/>
              </a:rPr>
              <a:t>LOREM IPSUM DOLOR</a:t>
            </a:r>
            <a:endParaRPr lang="en-US" altLang="zh-CN" sz="2000" b="1" dirty="0">
              <a:solidFill>
                <a:srgbClr val="46597E"/>
              </a:solidFill>
              <a:latin typeface="Arial" panose="020B0604020202090204" pitchFamily="34" charset="0"/>
              <a:ea typeface="黑体" panose="02010609060101010101" charset="-122"/>
              <a:cs typeface="+mn-ea"/>
            </a:endParaRPr>
          </a:p>
        </p:txBody>
      </p:sp>
      <p:sp>
        <p:nvSpPr>
          <p:cNvPr id="25" name="文本框 24"/>
          <p:cNvSpPr txBox="1"/>
          <p:nvPr>
            <p:custDataLst>
              <p:tags r:id="rId13"/>
            </p:custDataLst>
          </p:nvPr>
        </p:nvSpPr>
        <p:spPr>
          <a:xfrm>
            <a:off x="5155891" y="3876016"/>
            <a:ext cx="4818416" cy="398780"/>
          </a:xfrm>
          <a:prstGeom prst="rect">
            <a:avLst/>
          </a:prstGeom>
          <a:noFill/>
        </p:spPr>
        <p:txBody>
          <a:bodyPr wrap="square" rtlCol="0">
            <a:spAutoFit/>
          </a:bodyPr>
          <a:lstStyle/>
          <a:p>
            <a:r>
              <a:rPr lang="en-US" altLang="zh-CN" sz="2000" b="1" smtClean="0">
                <a:solidFill>
                  <a:srgbClr val="46597E"/>
                </a:solidFill>
                <a:latin typeface="Arial" panose="020B0604020202090204" pitchFamily="34" charset="0"/>
                <a:ea typeface="黑体" panose="02010609060101010101" charset="-122"/>
                <a:cs typeface="+mn-ea"/>
              </a:rPr>
              <a:t>LOREM IPSUM DOLOR</a:t>
            </a:r>
            <a:endParaRPr lang="en-US" altLang="zh-CN" sz="2000" b="1" dirty="0">
              <a:solidFill>
                <a:srgbClr val="46597E"/>
              </a:solidFill>
              <a:latin typeface="Arial" panose="020B0604020202090204" pitchFamily="34" charset="0"/>
              <a:ea typeface="黑体" panose="02010609060101010101" charset="-122"/>
              <a:cs typeface="+mn-ea"/>
            </a:endParaRPr>
          </a:p>
        </p:txBody>
      </p:sp>
      <p:sp>
        <p:nvSpPr>
          <p:cNvPr id="26" name="文本框 25"/>
          <p:cNvSpPr txBox="1"/>
          <p:nvPr>
            <p:custDataLst>
              <p:tags r:id="rId14"/>
            </p:custDataLst>
          </p:nvPr>
        </p:nvSpPr>
        <p:spPr>
          <a:xfrm>
            <a:off x="5155891" y="4912793"/>
            <a:ext cx="4818416" cy="398780"/>
          </a:xfrm>
          <a:prstGeom prst="rect">
            <a:avLst/>
          </a:prstGeom>
          <a:noFill/>
        </p:spPr>
        <p:txBody>
          <a:bodyPr wrap="square" rtlCol="0">
            <a:spAutoFit/>
          </a:bodyPr>
          <a:lstStyle/>
          <a:p>
            <a:r>
              <a:rPr lang="en-US" altLang="zh-CN" sz="2000" b="1" smtClean="0">
                <a:solidFill>
                  <a:srgbClr val="46597E"/>
                </a:solidFill>
                <a:latin typeface="Arial" panose="020B0604020202090204" pitchFamily="34" charset="0"/>
                <a:ea typeface="黑体" panose="02010609060101010101" charset="-122"/>
                <a:cs typeface="+mn-ea"/>
              </a:rPr>
              <a:t>LOREM IPSUM DOLOR</a:t>
            </a:r>
            <a:endParaRPr lang="en-US" altLang="zh-CN" sz="2000" b="1" dirty="0">
              <a:solidFill>
                <a:srgbClr val="46597E"/>
              </a:solidFill>
              <a:latin typeface="Arial" panose="020B0604020202090204" pitchFamily="34" charset="0"/>
              <a:ea typeface="黑体" panose="02010609060101010101" charset="-122"/>
              <a:cs typeface="+mn-ea"/>
            </a:endParaRPr>
          </a:p>
        </p:txBody>
      </p:sp>
      <p:sp>
        <p:nvSpPr>
          <p:cNvPr id="13" name="文本框 12"/>
          <p:cNvSpPr txBox="1"/>
          <p:nvPr>
            <p:custDataLst>
              <p:tags r:id="rId15"/>
            </p:custDataLst>
          </p:nvPr>
        </p:nvSpPr>
        <p:spPr>
          <a:xfrm>
            <a:off x="5155892" y="5221751"/>
            <a:ext cx="4818415" cy="622686"/>
          </a:xfrm>
          <a:prstGeom prst="rect">
            <a:avLst/>
          </a:prstGeom>
        </p:spPr>
        <p:txBody>
          <a:bodyPr wrap="square" anchor="t" anchorCtr="0">
            <a:normAutofit fontScale="90000" lnSpcReduction="20000"/>
          </a:bodyPr>
          <a:lstStyle>
            <a:defPPr>
              <a:defRPr lang="zh-CN"/>
            </a:defPPr>
            <a:lvl1pPr>
              <a:lnSpc>
                <a:spcPct val="120000"/>
              </a:lnSpc>
              <a:defRPr>
                <a:solidFill>
                  <a:srgbClr val="5F5F5F">
                    <a:lumMod val="50000"/>
                    <a:lumOff val="50000"/>
                  </a:srgbClr>
                </a:solidFill>
              </a:defRPr>
            </a:lvl1pPr>
          </a:lstStyle>
          <a:p>
            <a:r>
              <a:rPr lang="en-US" altLang="zh-CN" smtClean="0"/>
              <a:t>Lorem ipsum dolor sit amet, consectetur adipisicing elit.</a:t>
            </a:r>
            <a:endParaRPr lang="zh-CN" altLang="en-US"/>
          </a:p>
        </p:txBody>
      </p:sp>
      <p:sp>
        <p:nvSpPr>
          <p:cNvPr id="14" name="文本框 13"/>
          <p:cNvSpPr txBox="1"/>
          <p:nvPr>
            <p:custDataLst>
              <p:tags r:id="rId16"/>
            </p:custDataLst>
          </p:nvPr>
        </p:nvSpPr>
        <p:spPr>
          <a:xfrm>
            <a:off x="5155892" y="4184972"/>
            <a:ext cx="4818415" cy="622686"/>
          </a:xfrm>
          <a:prstGeom prst="rect">
            <a:avLst/>
          </a:prstGeom>
        </p:spPr>
        <p:txBody>
          <a:bodyPr wrap="square" anchor="t" anchorCtr="0">
            <a:normAutofit fontScale="90000" lnSpcReduction="20000"/>
          </a:bodyPr>
          <a:lstStyle>
            <a:defPPr>
              <a:defRPr lang="zh-CN"/>
            </a:defPPr>
            <a:lvl1pPr>
              <a:lnSpc>
                <a:spcPct val="120000"/>
              </a:lnSpc>
              <a:defRPr>
                <a:solidFill>
                  <a:srgbClr val="5F5F5F">
                    <a:lumMod val="50000"/>
                    <a:lumOff val="50000"/>
                  </a:srgbClr>
                </a:solidFill>
              </a:defRPr>
            </a:lvl1pPr>
          </a:lstStyle>
          <a:p>
            <a:r>
              <a:rPr lang="en-US" altLang="zh-CN" smtClean="0"/>
              <a:t>Lorem ipsum dolor sit amet, consectetur adipisicing elit.</a:t>
            </a:r>
            <a:endParaRPr lang="zh-CN" altLang="en-US"/>
          </a:p>
        </p:txBody>
      </p:sp>
      <p:sp>
        <p:nvSpPr>
          <p:cNvPr id="16" name="文本框 15"/>
          <p:cNvSpPr txBox="1"/>
          <p:nvPr>
            <p:custDataLst>
              <p:tags r:id="rId17"/>
            </p:custDataLst>
          </p:nvPr>
        </p:nvSpPr>
        <p:spPr>
          <a:xfrm>
            <a:off x="5155892" y="3148196"/>
            <a:ext cx="4818415" cy="622686"/>
          </a:xfrm>
          <a:prstGeom prst="rect">
            <a:avLst/>
          </a:prstGeom>
        </p:spPr>
        <p:txBody>
          <a:bodyPr wrap="square" anchor="t" anchorCtr="0">
            <a:normAutofit fontScale="90000" lnSpcReduction="20000"/>
          </a:bodyPr>
          <a:lstStyle>
            <a:defPPr>
              <a:defRPr lang="zh-CN"/>
            </a:defPPr>
            <a:lvl1pPr>
              <a:lnSpc>
                <a:spcPct val="120000"/>
              </a:lnSpc>
              <a:defRPr>
                <a:solidFill>
                  <a:srgbClr val="5F5F5F">
                    <a:lumMod val="50000"/>
                    <a:lumOff val="50000"/>
                  </a:srgbClr>
                </a:solidFill>
              </a:defRPr>
            </a:lvl1pPr>
          </a:lstStyle>
          <a:p>
            <a:r>
              <a:rPr lang="en-US" altLang="zh-CN" smtClean="0"/>
              <a:t>Lorem ipsum dolor sit amet, consectetur adipisicing elit.</a:t>
            </a:r>
            <a:endParaRPr lang="zh-CN" altLang="en-US"/>
          </a:p>
        </p:txBody>
      </p:sp>
      <p:sp>
        <p:nvSpPr>
          <p:cNvPr id="17" name="文本框 16"/>
          <p:cNvSpPr txBox="1"/>
          <p:nvPr>
            <p:custDataLst>
              <p:tags r:id="rId18"/>
            </p:custDataLst>
          </p:nvPr>
        </p:nvSpPr>
        <p:spPr>
          <a:xfrm>
            <a:off x="5155892" y="2111419"/>
            <a:ext cx="4818415" cy="622686"/>
          </a:xfrm>
          <a:prstGeom prst="rect">
            <a:avLst/>
          </a:prstGeom>
        </p:spPr>
        <p:txBody>
          <a:bodyPr wrap="square" anchor="t" anchorCtr="0">
            <a:normAutofit fontScale="90000" lnSpcReduction="20000"/>
          </a:bodyPr>
          <a:lstStyle>
            <a:defPPr>
              <a:defRPr lang="zh-CN"/>
            </a:defPPr>
            <a:lvl1pPr>
              <a:lnSpc>
                <a:spcPct val="120000"/>
              </a:lnSpc>
              <a:defRPr>
                <a:solidFill>
                  <a:srgbClr val="5F5F5F">
                    <a:lumMod val="50000"/>
                    <a:lumOff val="50000"/>
                  </a:srgbClr>
                </a:solidFill>
              </a:defRPr>
            </a:lvl1pPr>
          </a:lstStyle>
          <a:p>
            <a:r>
              <a:rPr lang="en-US" altLang="zh-CN" smtClean="0"/>
              <a:t>Lorem ipsum dolor sit amet, consectetur adipisicing elit.</a:t>
            </a:r>
            <a:endParaRPr lang="zh-CN" altLang="en-US"/>
          </a:p>
        </p:txBody>
      </p:sp>
    </p:spTree>
    <p:custDataLst>
      <p:tags r:id="rId19"/>
    </p:custData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412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课题实践的可行性</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Feasibility of Subject Practice</a:t>
              </a:r>
              <a:endParaRPr lang="zh-CN" altLang="en-US">
                <a:latin typeface="SimSun" panose="02010600030101010101" pitchFamily="2" charset="-122"/>
                <a:ea typeface="SimSun" panose="02010600030101010101" pitchFamily="2" charset="-122"/>
                <a:cs typeface="+mn-lt"/>
              </a:endParaRPr>
            </a:p>
          </p:txBody>
        </p:sp>
      </p:grpSp>
      <p:sp>
        <p:nvSpPr>
          <p:cNvPr id="56" name="椭圆 55"/>
          <p:cNvSpPr/>
          <p:nvPr>
            <p:custDataLst>
              <p:tags r:id="rId2"/>
            </p:custDataLst>
          </p:nvPr>
        </p:nvSpPr>
        <p:spPr>
          <a:xfrm>
            <a:off x="4382116" y="3218273"/>
            <a:ext cx="158437" cy="158437"/>
          </a:xfrm>
          <a:prstGeom prst="ellipse">
            <a:avLst/>
          </a:prstGeom>
          <a:solidFill>
            <a:sysClr val="window" lastClr="FFFFFF"/>
          </a:solidFill>
          <a:ln>
            <a:solidFill>
              <a:srgbClr val="FCEC8C">
                <a:lumMod val="50000"/>
              </a:srgbClr>
            </a:solidFill>
          </a:ln>
        </p:spPr>
        <p:style>
          <a:lnRef idx="2">
            <a:srgbClr val="0CB5C8">
              <a:shade val="50000"/>
            </a:srgbClr>
          </a:lnRef>
          <a:fillRef idx="1">
            <a:srgbClr val="0CB5C8"/>
          </a:fillRef>
          <a:effectRef idx="0">
            <a:srgbClr val="0CB5C8"/>
          </a:effectRef>
          <a:fontRef idx="minor">
            <a:sysClr val="window" lastClr="FFFFFF"/>
          </a:fontRef>
        </p:style>
        <p:txBody>
          <a:bodyPr rtlCol="0" anchor="ctr"/>
          <a:lstStyle/>
          <a:p>
            <a:pPr algn="ctr"/>
            <a:endParaRPr lang="zh-CN" altLang="en-US"/>
          </a:p>
        </p:txBody>
      </p:sp>
      <p:sp>
        <p:nvSpPr>
          <p:cNvPr id="59" name="椭圆 58"/>
          <p:cNvSpPr/>
          <p:nvPr>
            <p:custDataLst>
              <p:tags r:id="rId3"/>
            </p:custDataLst>
          </p:nvPr>
        </p:nvSpPr>
        <p:spPr>
          <a:xfrm>
            <a:off x="4375596" y="4842793"/>
            <a:ext cx="158437" cy="158437"/>
          </a:xfrm>
          <a:prstGeom prst="ellipse">
            <a:avLst/>
          </a:prstGeom>
          <a:solidFill>
            <a:sysClr val="window" lastClr="FFFFFF"/>
          </a:solidFill>
          <a:ln>
            <a:solidFill>
              <a:srgbClr val="FCEC8C">
                <a:lumMod val="50000"/>
              </a:srgbClr>
            </a:solidFill>
          </a:ln>
        </p:spPr>
        <p:style>
          <a:lnRef idx="2">
            <a:srgbClr val="0CB5C8">
              <a:shade val="50000"/>
            </a:srgbClr>
          </a:lnRef>
          <a:fillRef idx="1">
            <a:srgbClr val="0CB5C8"/>
          </a:fillRef>
          <a:effectRef idx="0">
            <a:srgbClr val="0CB5C8"/>
          </a:effectRef>
          <a:fontRef idx="minor">
            <a:sysClr val="window" lastClr="FFFFFF"/>
          </a:fontRef>
        </p:style>
        <p:txBody>
          <a:bodyPr rtlCol="0" anchor="ctr"/>
          <a:lstStyle/>
          <a:p>
            <a:pPr algn="ctr"/>
            <a:endParaRPr lang="zh-CN" altLang="en-US"/>
          </a:p>
        </p:txBody>
      </p:sp>
      <p:cxnSp>
        <p:nvCxnSpPr>
          <p:cNvPr id="61" name="直接连接符 60"/>
          <p:cNvCxnSpPr>
            <a:stCxn id="56" idx="7"/>
          </p:cNvCxnSpPr>
          <p:nvPr>
            <p:custDataLst>
              <p:tags r:id="rId4"/>
            </p:custDataLst>
          </p:nvPr>
        </p:nvCxnSpPr>
        <p:spPr>
          <a:xfrm flipV="1">
            <a:off x="4525605" y="2681855"/>
            <a:ext cx="392131" cy="559621"/>
          </a:xfrm>
          <a:prstGeom prst="line">
            <a:avLst/>
          </a:prstGeom>
          <a:ln>
            <a:solidFill>
              <a:srgbClr val="FCEC8C">
                <a:lumMod val="50000"/>
              </a:srgbClr>
            </a:solidFill>
          </a:ln>
        </p:spPr>
        <p:style>
          <a:lnRef idx="1">
            <a:srgbClr val="0CB5C8"/>
          </a:lnRef>
          <a:fillRef idx="0">
            <a:srgbClr val="0CB5C8"/>
          </a:fillRef>
          <a:effectRef idx="0">
            <a:srgbClr val="0CB5C8"/>
          </a:effectRef>
          <a:fontRef idx="minor">
            <a:sysClr val="windowText" lastClr="000000"/>
          </a:fontRef>
        </p:style>
      </p:cxnSp>
      <p:cxnSp>
        <p:nvCxnSpPr>
          <p:cNvPr id="63" name="直接连接符 62"/>
          <p:cNvCxnSpPr/>
          <p:nvPr>
            <p:custDataLst>
              <p:tags r:id="rId5"/>
            </p:custDataLst>
          </p:nvPr>
        </p:nvCxnSpPr>
        <p:spPr>
          <a:xfrm>
            <a:off x="4912383" y="2681855"/>
            <a:ext cx="1085249" cy="1"/>
          </a:xfrm>
          <a:prstGeom prst="line">
            <a:avLst/>
          </a:prstGeom>
          <a:ln>
            <a:solidFill>
              <a:srgbClr val="FCEC8C">
                <a:lumMod val="50000"/>
              </a:srgbClr>
            </a:solidFill>
          </a:ln>
        </p:spPr>
        <p:style>
          <a:lnRef idx="1">
            <a:srgbClr val="0CB5C8"/>
          </a:lnRef>
          <a:fillRef idx="0">
            <a:srgbClr val="0CB5C8"/>
          </a:fillRef>
          <a:effectRef idx="0">
            <a:srgbClr val="0CB5C8"/>
          </a:effectRef>
          <a:fontRef idx="minor">
            <a:sysClr val="windowText" lastClr="000000"/>
          </a:fontRef>
        </p:style>
      </p:cxnSp>
      <p:sp>
        <p:nvSpPr>
          <p:cNvPr id="65" name="椭圆 64"/>
          <p:cNvSpPr/>
          <p:nvPr>
            <p:custDataLst>
              <p:tags r:id="rId6"/>
            </p:custDataLst>
          </p:nvPr>
        </p:nvSpPr>
        <p:spPr>
          <a:xfrm>
            <a:off x="6007893" y="2242765"/>
            <a:ext cx="887197" cy="887197"/>
          </a:xfrm>
          <a:prstGeom prst="ellipse">
            <a:avLst/>
          </a:prstGeom>
          <a:solidFill>
            <a:sysClr val="window" lastClr="FFFFFF"/>
          </a:solidFill>
          <a:ln w="9525">
            <a:solidFill>
              <a:srgbClr val="43537C"/>
            </a:solidFill>
          </a:ln>
        </p:spPr>
        <p:style>
          <a:lnRef idx="2">
            <a:srgbClr val="0CB5C8">
              <a:shade val="50000"/>
            </a:srgbClr>
          </a:lnRef>
          <a:fillRef idx="1">
            <a:srgbClr val="0CB5C8"/>
          </a:fillRef>
          <a:effectRef idx="0">
            <a:srgbClr val="0CB5C8"/>
          </a:effectRef>
          <a:fontRef idx="minor">
            <a:sysClr val="window" lastClr="FFFFFF"/>
          </a:fontRef>
        </p:style>
        <p:txBody>
          <a:bodyPr rtlCol="0" anchor="ctr"/>
          <a:lstStyle/>
          <a:p>
            <a:pPr algn="ctr"/>
            <a:endParaRPr lang="zh-CN" altLang="en-US" dirty="0"/>
          </a:p>
        </p:txBody>
      </p:sp>
      <p:cxnSp>
        <p:nvCxnSpPr>
          <p:cNvPr id="67" name="直接连接符 66"/>
          <p:cNvCxnSpPr>
            <a:endCxn id="68" idx="2"/>
          </p:cNvCxnSpPr>
          <p:nvPr>
            <p:custDataLst>
              <p:tags r:id="rId7"/>
            </p:custDataLst>
          </p:nvPr>
        </p:nvCxnSpPr>
        <p:spPr>
          <a:xfrm flipV="1">
            <a:off x="4630420" y="4070350"/>
            <a:ext cx="1348740" cy="1270"/>
          </a:xfrm>
          <a:prstGeom prst="line">
            <a:avLst/>
          </a:prstGeom>
          <a:ln>
            <a:solidFill>
              <a:srgbClr val="FCEC8C">
                <a:lumMod val="50000"/>
              </a:srgbClr>
            </a:solidFill>
          </a:ln>
        </p:spPr>
        <p:style>
          <a:lnRef idx="1">
            <a:srgbClr val="0CB5C8"/>
          </a:lnRef>
          <a:fillRef idx="0">
            <a:srgbClr val="0CB5C8"/>
          </a:fillRef>
          <a:effectRef idx="0">
            <a:srgbClr val="0CB5C8"/>
          </a:effectRef>
          <a:fontRef idx="minor">
            <a:sysClr val="windowText" lastClr="000000"/>
          </a:fontRef>
        </p:style>
      </p:cxnSp>
      <p:sp>
        <p:nvSpPr>
          <p:cNvPr id="68" name="椭圆 67"/>
          <p:cNvSpPr/>
          <p:nvPr>
            <p:custDataLst>
              <p:tags r:id="rId8"/>
            </p:custDataLst>
          </p:nvPr>
        </p:nvSpPr>
        <p:spPr>
          <a:xfrm>
            <a:off x="5979473" y="3626823"/>
            <a:ext cx="887197" cy="887197"/>
          </a:xfrm>
          <a:prstGeom prst="ellipse">
            <a:avLst/>
          </a:prstGeom>
          <a:solidFill>
            <a:sysClr val="window" lastClr="FFFFFF"/>
          </a:solidFill>
          <a:ln w="9525">
            <a:solidFill>
              <a:srgbClr val="43537C"/>
            </a:solidFill>
          </a:ln>
        </p:spPr>
        <p:style>
          <a:lnRef idx="2">
            <a:srgbClr val="0CB5C8">
              <a:shade val="50000"/>
            </a:srgbClr>
          </a:lnRef>
          <a:fillRef idx="1">
            <a:srgbClr val="0CB5C8"/>
          </a:fillRef>
          <a:effectRef idx="0">
            <a:srgbClr val="0CB5C8"/>
          </a:effectRef>
          <a:fontRef idx="minor">
            <a:sysClr val="window" lastClr="FFFFFF"/>
          </a:fontRef>
        </p:style>
        <p:txBody>
          <a:bodyPr rtlCol="0" anchor="ctr"/>
          <a:lstStyle/>
          <a:p>
            <a:pPr algn="ctr"/>
            <a:endParaRPr lang="zh-CN" altLang="en-US"/>
          </a:p>
        </p:txBody>
      </p:sp>
      <p:cxnSp>
        <p:nvCxnSpPr>
          <p:cNvPr id="77" name="直接连接符 76"/>
          <p:cNvCxnSpPr/>
          <p:nvPr>
            <p:custDataLst>
              <p:tags r:id="rId9"/>
            </p:custDataLst>
          </p:nvPr>
        </p:nvCxnSpPr>
        <p:spPr>
          <a:xfrm>
            <a:off x="4541037" y="4939682"/>
            <a:ext cx="392131" cy="570322"/>
          </a:xfrm>
          <a:prstGeom prst="line">
            <a:avLst/>
          </a:prstGeom>
          <a:ln>
            <a:solidFill>
              <a:srgbClr val="FCEC8C">
                <a:lumMod val="50000"/>
              </a:srgbClr>
            </a:solidFill>
          </a:ln>
        </p:spPr>
        <p:style>
          <a:lnRef idx="1">
            <a:srgbClr val="0CB5C8"/>
          </a:lnRef>
          <a:fillRef idx="0">
            <a:srgbClr val="0CB5C8"/>
          </a:fillRef>
          <a:effectRef idx="0">
            <a:srgbClr val="0CB5C8"/>
          </a:effectRef>
          <a:fontRef idx="minor">
            <a:sysClr val="windowText" lastClr="000000"/>
          </a:fontRef>
        </p:style>
      </p:cxnSp>
      <p:cxnSp>
        <p:nvCxnSpPr>
          <p:cNvPr id="78" name="直接连接符 77"/>
          <p:cNvCxnSpPr>
            <a:endCxn id="79" idx="2"/>
          </p:cNvCxnSpPr>
          <p:nvPr>
            <p:custDataLst>
              <p:tags r:id="rId10"/>
            </p:custDataLst>
          </p:nvPr>
        </p:nvCxnSpPr>
        <p:spPr>
          <a:xfrm flipV="1">
            <a:off x="4928235" y="5509895"/>
            <a:ext cx="1132840" cy="1270"/>
          </a:xfrm>
          <a:prstGeom prst="line">
            <a:avLst/>
          </a:prstGeom>
          <a:ln>
            <a:solidFill>
              <a:srgbClr val="FCEC8C">
                <a:lumMod val="50000"/>
              </a:srgbClr>
            </a:solidFill>
          </a:ln>
        </p:spPr>
        <p:style>
          <a:lnRef idx="1">
            <a:srgbClr val="0CB5C8"/>
          </a:lnRef>
          <a:fillRef idx="0">
            <a:srgbClr val="0CB5C8"/>
          </a:fillRef>
          <a:effectRef idx="0">
            <a:srgbClr val="0CB5C8"/>
          </a:effectRef>
          <a:fontRef idx="minor">
            <a:sysClr val="windowText" lastClr="000000"/>
          </a:fontRef>
        </p:style>
      </p:cxnSp>
      <p:sp>
        <p:nvSpPr>
          <p:cNvPr id="79" name="椭圆 78"/>
          <p:cNvSpPr/>
          <p:nvPr>
            <p:custDataLst>
              <p:tags r:id="rId11"/>
            </p:custDataLst>
          </p:nvPr>
        </p:nvSpPr>
        <p:spPr>
          <a:xfrm>
            <a:off x="6061137" y="5066325"/>
            <a:ext cx="887197" cy="887197"/>
          </a:xfrm>
          <a:prstGeom prst="ellipse">
            <a:avLst/>
          </a:prstGeom>
          <a:solidFill>
            <a:sysClr val="window" lastClr="FFFFFF"/>
          </a:solidFill>
          <a:ln w="9525">
            <a:solidFill>
              <a:srgbClr val="43537C"/>
            </a:solidFill>
          </a:ln>
        </p:spPr>
        <p:style>
          <a:lnRef idx="2">
            <a:srgbClr val="0CB5C8">
              <a:shade val="50000"/>
            </a:srgbClr>
          </a:lnRef>
          <a:fillRef idx="1">
            <a:srgbClr val="0CB5C8"/>
          </a:fillRef>
          <a:effectRef idx="0">
            <a:srgbClr val="0CB5C8"/>
          </a:effectRef>
          <a:fontRef idx="minor">
            <a:sysClr val="window" lastClr="FFFFFF"/>
          </a:fontRef>
        </p:style>
        <p:txBody>
          <a:bodyPr rtlCol="0" anchor="ctr"/>
          <a:lstStyle/>
          <a:p>
            <a:pPr algn="ctr"/>
            <a:endParaRPr lang="zh-CN" altLang="en-US"/>
          </a:p>
        </p:txBody>
      </p:sp>
      <p:sp>
        <p:nvSpPr>
          <p:cNvPr id="88" name="文本框 87"/>
          <p:cNvSpPr txBox="1"/>
          <p:nvPr>
            <p:custDataLst>
              <p:tags r:id="rId12"/>
            </p:custDataLst>
          </p:nvPr>
        </p:nvSpPr>
        <p:spPr>
          <a:xfrm>
            <a:off x="7044582" y="2119411"/>
            <a:ext cx="2844869" cy="368300"/>
          </a:xfrm>
          <a:prstGeom prst="rect">
            <a:avLst/>
          </a:prstGeom>
          <a:noFill/>
        </p:spPr>
        <p:txBody>
          <a:bodyPr wrap="square" rtlCol="0">
            <a:spAutoFit/>
          </a:bodyPr>
          <a:lstStyle/>
          <a:p>
            <a:r>
              <a:rPr lang="zh-CN" altLang="en-US" dirty="0">
                <a:latin typeface="Arial" panose="020B0604020202090204" pitchFamily="34" charset="0"/>
                <a:ea typeface="微软雅黑" panose="020B0503020204020204" charset="-122"/>
                <a:cs typeface="+mn-ea"/>
              </a:rPr>
              <a:t>LOREM IPSUM DOLOR</a:t>
            </a:r>
            <a:endParaRPr lang="zh-CN" altLang="en-US" dirty="0">
              <a:latin typeface="Arial" panose="020B0604020202090204" pitchFamily="34" charset="0"/>
              <a:ea typeface="微软雅黑" panose="020B0503020204020204" charset="-122"/>
              <a:cs typeface="+mn-ea"/>
            </a:endParaRPr>
          </a:p>
        </p:txBody>
      </p:sp>
      <p:sp>
        <p:nvSpPr>
          <p:cNvPr id="89" name="文本框 88"/>
          <p:cNvSpPr txBox="1"/>
          <p:nvPr>
            <p:custDataLst>
              <p:tags r:id="rId13"/>
            </p:custDataLst>
          </p:nvPr>
        </p:nvSpPr>
        <p:spPr>
          <a:xfrm>
            <a:off x="7044582" y="2530073"/>
            <a:ext cx="2996697" cy="645160"/>
          </a:xfrm>
          <a:prstGeom prst="rect">
            <a:avLst/>
          </a:prstGeom>
          <a:noFill/>
        </p:spPr>
        <p:txBody>
          <a:bodyPr wrap="square" rtlCol="0">
            <a:spAutoFit/>
          </a:bodyPr>
          <a:lstStyle/>
          <a:p>
            <a:r>
              <a:rPr lang="en-US" altLang="zh-CN">
                <a:solidFill>
                  <a:sysClr val="window" lastClr="FFFFFF">
                    <a:lumMod val="50000"/>
                  </a:sysClr>
                </a:solidFill>
              </a:rPr>
              <a:t>Lorem ipsum dolor sit amet, consectetur adipisicing elit.</a:t>
            </a:r>
            <a:endParaRPr lang="zh-CN" altLang="en-US" dirty="0">
              <a:solidFill>
                <a:sysClr val="window" lastClr="FFFFFF">
                  <a:lumMod val="50000"/>
                </a:sysClr>
              </a:solidFill>
            </a:endParaRPr>
          </a:p>
        </p:txBody>
      </p:sp>
      <p:sp>
        <p:nvSpPr>
          <p:cNvPr id="90" name="文本框 89"/>
          <p:cNvSpPr txBox="1"/>
          <p:nvPr>
            <p:custDataLst>
              <p:tags r:id="rId14"/>
            </p:custDataLst>
          </p:nvPr>
        </p:nvSpPr>
        <p:spPr>
          <a:xfrm>
            <a:off x="7069356" y="3536283"/>
            <a:ext cx="2844869" cy="368300"/>
          </a:xfrm>
          <a:prstGeom prst="rect">
            <a:avLst/>
          </a:prstGeom>
          <a:noFill/>
        </p:spPr>
        <p:txBody>
          <a:bodyPr wrap="square" rtlCol="0">
            <a:spAutoFit/>
          </a:bodyPr>
          <a:lstStyle/>
          <a:p>
            <a:r>
              <a:rPr lang="en-US" altLang="zh-CN">
                <a:latin typeface="Arial" panose="020B0604020202090204" pitchFamily="34" charset="0"/>
                <a:ea typeface="微软雅黑" panose="020B0503020204020204" charset="-122"/>
                <a:cs typeface="+mn-ea"/>
              </a:rPr>
              <a:t>LOREM IPSUM DOLOR</a:t>
            </a:r>
            <a:endParaRPr lang="zh-CN" altLang="en-US" dirty="0">
              <a:latin typeface="Arial" panose="020B0604020202090204" pitchFamily="34" charset="0"/>
              <a:ea typeface="微软雅黑" panose="020B0503020204020204" charset="-122"/>
              <a:cs typeface="+mn-ea"/>
            </a:endParaRPr>
          </a:p>
        </p:txBody>
      </p:sp>
      <p:sp>
        <p:nvSpPr>
          <p:cNvPr id="91" name="文本框 90"/>
          <p:cNvSpPr txBox="1"/>
          <p:nvPr>
            <p:custDataLst>
              <p:tags r:id="rId15"/>
            </p:custDataLst>
          </p:nvPr>
        </p:nvSpPr>
        <p:spPr>
          <a:xfrm>
            <a:off x="7069356" y="3946945"/>
            <a:ext cx="2996697" cy="645160"/>
          </a:xfrm>
          <a:prstGeom prst="rect">
            <a:avLst/>
          </a:prstGeom>
          <a:noFill/>
        </p:spPr>
        <p:txBody>
          <a:bodyPr wrap="square" rtlCol="0">
            <a:spAutoFit/>
          </a:bodyPr>
          <a:lstStyle/>
          <a:p>
            <a:r>
              <a:rPr lang="en-US" altLang="zh-CN">
                <a:solidFill>
                  <a:sysClr val="window" lastClr="FFFFFF">
                    <a:lumMod val="50000"/>
                  </a:sysClr>
                </a:solidFill>
              </a:rPr>
              <a:t>Lorem ipsum dolor sit amet, consectetur adipisicing elit.</a:t>
            </a:r>
            <a:endParaRPr lang="zh-CN" altLang="en-US" dirty="0">
              <a:solidFill>
                <a:sysClr val="window" lastClr="FFFFFF">
                  <a:lumMod val="50000"/>
                </a:sysClr>
              </a:solidFill>
            </a:endParaRPr>
          </a:p>
        </p:txBody>
      </p:sp>
      <p:sp>
        <p:nvSpPr>
          <p:cNvPr id="96" name="文本框 95"/>
          <p:cNvSpPr txBox="1"/>
          <p:nvPr>
            <p:custDataLst>
              <p:tags r:id="rId16"/>
            </p:custDataLst>
          </p:nvPr>
        </p:nvSpPr>
        <p:spPr>
          <a:xfrm>
            <a:off x="7111295" y="5056742"/>
            <a:ext cx="2844869" cy="368300"/>
          </a:xfrm>
          <a:prstGeom prst="rect">
            <a:avLst/>
          </a:prstGeom>
          <a:noFill/>
        </p:spPr>
        <p:txBody>
          <a:bodyPr wrap="square" rtlCol="0">
            <a:spAutoFit/>
          </a:bodyPr>
          <a:lstStyle/>
          <a:p>
            <a:r>
              <a:rPr lang="en-US" altLang="zh-CN">
                <a:latin typeface="Arial" panose="020B0604020202090204" pitchFamily="34" charset="0"/>
                <a:ea typeface="微软雅黑" panose="020B0503020204020204" charset="-122"/>
                <a:cs typeface="+mn-ea"/>
              </a:rPr>
              <a:t>LOREM IPSUM DOLOR</a:t>
            </a:r>
            <a:endParaRPr lang="zh-CN" altLang="en-US" dirty="0">
              <a:latin typeface="Arial" panose="020B0604020202090204" pitchFamily="34" charset="0"/>
              <a:ea typeface="微软雅黑" panose="020B0503020204020204" charset="-122"/>
              <a:cs typeface="+mn-ea"/>
            </a:endParaRPr>
          </a:p>
        </p:txBody>
      </p:sp>
      <p:sp>
        <p:nvSpPr>
          <p:cNvPr id="97" name="文本框 96"/>
          <p:cNvSpPr txBox="1"/>
          <p:nvPr>
            <p:custDataLst>
              <p:tags r:id="rId17"/>
            </p:custDataLst>
          </p:nvPr>
        </p:nvSpPr>
        <p:spPr>
          <a:xfrm>
            <a:off x="7111295" y="5467404"/>
            <a:ext cx="2996697" cy="645160"/>
          </a:xfrm>
          <a:prstGeom prst="rect">
            <a:avLst/>
          </a:prstGeom>
          <a:noFill/>
        </p:spPr>
        <p:txBody>
          <a:bodyPr wrap="square" rtlCol="0">
            <a:spAutoFit/>
          </a:bodyPr>
          <a:lstStyle/>
          <a:p>
            <a:r>
              <a:rPr lang="en-US" altLang="zh-CN" dirty="0">
                <a:solidFill>
                  <a:sysClr val="window" lastClr="FFFFFF">
                    <a:lumMod val="50000"/>
                  </a:sysClr>
                </a:solidFill>
              </a:rPr>
              <a:t>Lorem ipsum dolor sit </a:t>
            </a:r>
            <a:r>
              <a:rPr lang="en-US" altLang="zh-CN" dirty="0" err="1">
                <a:solidFill>
                  <a:sysClr val="window" lastClr="FFFFFF">
                    <a:lumMod val="50000"/>
                  </a:sysClr>
                </a:solidFill>
              </a:rPr>
              <a:t>amet</a:t>
            </a:r>
            <a:r>
              <a:rPr lang="en-US" altLang="zh-CN" dirty="0">
                <a:solidFill>
                  <a:sysClr val="window" lastClr="FFFFFF">
                    <a:lumMod val="50000"/>
                  </a:sysClr>
                </a:solidFill>
              </a:rPr>
              <a:t>, </a:t>
            </a:r>
            <a:r>
              <a:rPr lang="en-US" altLang="zh-CN" dirty="0" err="1">
                <a:solidFill>
                  <a:sysClr val="window" lastClr="FFFFFF">
                    <a:lumMod val="50000"/>
                  </a:sysClr>
                </a:solidFill>
              </a:rPr>
              <a:t>consectetur</a:t>
            </a:r>
            <a:r>
              <a:rPr lang="en-US" altLang="zh-CN" dirty="0">
                <a:solidFill>
                  <a:sysClr val="window" lastClr="FFFFFF">
                    <a:lumMod val="50000"/>
                  </a:sysClr>
                </a:solidFill>
              </a:rPr>
              <a:t> </a:t>
            </a:r>
            <a:r>
              <a:rPr lang="en-US" altLang="zh-CN" dirty="0" err="1">
                <a:solidFill>
                  <a:sysClr val="window" lastClr="FFFFFF">
                    <a:lumMod val="50000"/>
                  </a:sysClr>
                </a:solidFill>
              </a:rPr>
              <a:t>adipisicing</a:t>
            </a:r>
            <a:r>
              <a:rPr lang="en-US" altLang="zh-CN" dirty="0">
                <a:solidFill>
                  <a:sysClr val="window" lastClr="FFFFFF">
                    <a:lumMod val="50000"/>
                  </a:sysClr>
                </a:solidFill>
              </a:rPr>
              <a:t> </a:t>
            </a:r>
            <a:r>
              <a:rPr lang="en-US" altLang="zh-CN" dirty="0" err="1">
                <a:solidFill>
                  <a:sysClr val="window" lastClr="FFFFFF">
                    <a:lumMod val="50000"/>
                  </a:sysClr>
                </a:solidFill>
              </a:rPr>
              <a:t>elit</a:t>
            </a:r>
            <a:r>
              <a:rPr lang="en-US" altLang="zh-CN" dirty="0">
                <a:solidFill>
                  <a:sysClr val="window" lastClr="FFFFFF">
                    <a:lumMod val="50000"/>
                  </a:sysClr>
                </a:solidFill>
              </a:rPr>
              <a:t>.</a:t>
            </a:r>
            <a:endParaRPr lang="zh-CN" altLang="en-US" dirty="0">
              <a:solidFill>
                <a:sysClr val="window" lastClr="FFFFFF">
                  <a:lumMod val="50000"/>
                </a:sysClr>
              </a:solidFill>
            </a:endParaRPr>
          </a:p>
        </p:txBody>
      </p:sp>
      <p:sp>
        <p:nvSpPr>
          <p:cNvPr id="102" name="Freeform 15"/>
          <p:cNvSpPr>
            <a:spLocks noEditPoints="1" noChangeArrowheads="1"/>
          </p:cNvSpPr>
          <p:nvPr>
            <p:custDataLst>
              <p:tags r:id="rId18"/>
            </p:custDataLst>
          </p:nvPr>
        </p:nvSpPr>
        <p:spPr bwMode="auto">
          <a:xfrm>
            <a:off x="6283903" y="2524554"/>
            <a:ext cx="335177" cy="323618"/>
          </a:xfrm>
          <a:custGeom>
            <a:avLst/>
            <a:gdLst>
              <a:gd name="T0" fmla="*/ 180 w 237"/>
              <a:gd name="T1" fmla="*/ 2 h 229"/>
              <a:gd name="T2" fmla="*/ 180 w 237"/>
              <a:gd name="T3" fmla="*/ 2 h 229"/>
              <a:gd name="T4" fmla="*/ 175 w 237"/>
              <a:gd name="T5" fmla="*/ 0 h 229"/>
              <a:gd name="T6" fmla="*/ 171 w 237"/>
              <a:gd name="T7" fmla="*/ 2 h 229"/>
              <a:gd name="T8" fmla="*/ 171 w 237"/>
              <a:gd name="T9" fmla="*/ 2 h 229"/>
              <a:gd name="T10" fmla="*/ 119 w 237"/>
              <a:gd name="T11" fmla="*/ 28 h 229"/>
              <a:gd name="T12" fmla="*/ 67 w 237"/>
              <a:gd name="T13" fmla="*/ 4 h 229"/>
              <a:gd name="T14" fmla="*/ 67 w 237"/>
              <a:gd name="T15" fmla="*/ 2 h 229"/>
              <a:gd name="T16" fmla="*/ 62 w 237"/>
              <a:gd name="T17" fmla="*/ 0 h 229"/>
              <a:gd name="T18" fmla="*/ 57 w 237"/>
              <a:gd name="T19" fmla="*/ 2 h 229"/>
              <a:gd name="T20" fmla="*/ 57 w 237"/>
              <a:gd name="T21" fmla="*/ 2 h 229"/>
              <a:gd name="T22" fmla="*/ 0 w 237"/>
              <a:gd name="T23" fmla="*/ 30 h 229"/>
              <a:gd name="T24" fmla="*/ 0 w 237"/>
              <a:gd name="T25" fmla="*/ 229 h 229"/>
              <a:gd name="T26" fmla="*/ 62 w 237"/>
              <a:gd name="T27" fmla="*/ 199 h 229"/>
              <a:gd name="T28" fmla="*/ 112 w 237"/>
              <a:gd name="T29" fmla="*/ 225 h 229"/>
              <a:gd name="T30" fmla="*/ 114 w 237"/>
              <a:gd name="T31" fmla="*/ 225 h 229"/>
              <a:gd name="T32" fmla="*/ 119 w 237"/>
              <a:gd name="T33" fmla="*/ 227 h 229"/>
              <a:gd name="T34" fmla="*/ 123 w 237"/>
              <a:gd name="T35" fmla="*/ 225 h 229"/>
              <a:gd name="T36" fmla="*/ 126 w 237"/>
              <a:gd name="T37" fmla="*/ 225 h 229"/>
              <a:gd name="T38" fmla="*/ 175 w 237"/>
              <a:gd name="T39" fmla="*/ 199 h 229"/>
              <a:gd name="T40" fmla="*/ 237 w 237"/>
              <a:gd name="T41" fmla="*/ 229 h 229"/>
              <a:gd name="T42" fmla="*/ 237 w 237"/>
              <a:gd name="T43" fmla="*/ 30 h 229"/>
              <a:gd name="T44" fmla="*/ 180 w 237"/>
              <a:gd name="T45" fmla="*/ 2 h 229"/>
              <a:gd name="T46" fmla="*/ 57 w 237"/>
              <a:gd name="T47" fmla="*/ 191 h 229"/>
              <a:gd name="T48" fmla="*/ 10 w 237"/>
              <a:gd name="T49" fmla="*/ 215 h 229"/>
              <a:gd name="T50" fmla="*/ 10 w 237"/>
              <a:gd name="T51" fmla="*/ 38 h 229"/>
              <a:gd name="T52" fmla="*/ 57 w 237"/>
              <a:gd name="T53" fmla="*/ 14 h 229"/>
              <a:gd name="T54" fmla="*/ 57 w 237"/>
              <a:gd name="T55" fmla="*/ 191 h 229"/>
              <a:gd name="T56" fmla="*/ 114 w 237"/>
              <a:gd name="T57" fmla="*/ 215 h 229"/>
              <a:gd name="T58" fmla="*/ 67 w 237"/>
              <a:gd name="T59" fmla="*/ 191 h 229"/>
              <a:gd name="T60" fmla="*/ 67 w 237"/>
              <a:gd name="T61" fmla="*/ 14 h 229"/>
              <a:gd name="T62" fmla="*/ 114 w 237"/>
              <a:gd name="T63" fmla="*/ 38 h 229"/>
              <a:gd name="T64" fmla="*/ 114 w 237"/>
              <a:gd name="T65" fmla="*/ 215 h 229"/>
              <a:gd name="T66" fmla="*/ 171 w 237"/>
              <a:gd name="T67" fmla="*/ 191 h 229"/>
              <a:gd name="T68" fmla="*/ 123 w 237"/>
              <a:gd name="T69" fmla="*/ 215 h 229"/>
              <a:gd name="T70" fmla="*/ 123 w 237"/>
              <a:gd name="T71" fmla="*/ 38 h 229"/>
              <a:gd name="T72" fmla="*/ 171 w 237"/>
              <a:gd name="T73" fmla="*/ 14 h 229"/>
              <a:gd name="T74" fmla="*/ 171 w 237"/>
              <a:gd name="T75" fmla="*/ 191 h 229"/>
              <a:gd name="T76" fmla="*/ 227 w 237"/>
              <a:gd name="T77" fmla="*/ 215 h 229"/>
              <a:gd name="T78" fmla="*/ 180 w 237"/>
              <a:gd name="T79" fmla="*/ 191 h 229"/>
              <a:gd name="T80" fmla="*/ 180 w 237"/>
              <a:gd name="T81" fmla="*/ 14 h 229"/>
              <a:gd name="T82" fmla="*/ 227 w 237"/>
              <a:gd name="T83" fmla="*/ 38 h 229"/>
              <a:gd name="T84" fmla="*/ 227 w 237"/>
              <a:gd name="T85" fmla="*/ 2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7" h="229">
                <a:moveTo>
                  <a:pt x="180" y="2"/>
                </a:moveTo>
                <a:lnTo>
                  <a:pt x="180" y="2"/>
                </a:lnTo>
                <a:lnTo>
                  <a:pt x="175" y="0"/>
                </a:lnTo>
                <a:lnTo>
                  <a:pt x="171" y="2"/>
                </a:lnTo>
                <a:lnTo>
                  <a:pt x="119" y="28"/>
                </a:lnTo>
                <a:lnTo>
                  <a:pt x="67" y="4"/>
                </a:lnTo>
                <a:lnTo>
                  <a:pt x="67" y="2"/>
                </a:lnTo>
                <a:lnTo>
                  <a:pt x="62" y="0"/>
                </a:lnTo>
                <a:lnTo>
                  <a:pt x="57" y="2"/>
                </a:lnTo>
                <a:lnTo>
                  <a:pt x="0" y="30"/>
                </a:lnTo>
                <a:lnTo>
                  <a:pt x="0" y="229"/>
                </a:lnTo>
                <a:lnTo>
                  <a:pt x="62" y="199"/>
                </a:lnTo>
                <a:lnTo>
                  <a:pt x="112" y="225"/>
                </a:lnTo>
                <a:lnTo>
                  <a:pt x="114" y="225"/>
                </a:lnTo>
                <a:lnTo>
                  <a:pt x="119" y="227"/>
                </a:lnTo>
                <a:lnTo>
                  <a:pt x="123" y="225"/>
                </a:lnTo>
                <a:lnTo>
                  <a:pt x="126" y="225"/>
                </a:lnTo>
                <a:lnTo>
                  <a:pt x="175" y="199"/>
                </a:lnTo>
                <a:lnTo>
                  <a:pt x="237" y="229"/>
                </a:lnTo>
                <a:lnTo>
                  <a:pt x="237" y="30"/>
                </a:lnTo>
                <a:lnTo>
                  <a:pt x="180" y="2"/>
                </a:lnTo>
                <a:close/>
                <a:moveTo>
                  <a:pt x="57" y="191"/>
                </a:moveTo>
                <a:lnTo>
                  <a:pt x="10" y="215"/>
                </a:lnTo>
                <a:lnTo>
                  <a:pt x="10" y="38"/>
                </a:lnTo>
                <a:lnTo>
                  <a:pt x="57" y="14"/>
                </a:lnTo>
                <a:lnTo>
                  <a:pt x="57" y="191"/>
                </a:lnTo>
                <a:close/>
                <a:moveTo>
                  <a:pt x="114" y="215"/>
                </a:moveTo>
                <a:lnTo>
                  <a:pt x="67" y="191"/>
                </a:lnTo>
                <a:lnTo>
                  <a:pt x="67" y="14"/>
                </a:lnTo>
                <a:lnTo>
                  <a:pt x="114" y="38"/>
                </a:lnTo>
                <a:lnTo>
                  <a:pt x="114" y="215"/>
                </a:lnTo>
                <a:close/>
                <a:moveTo>
                  <a:pt x="171" y="191"/>
                </a:moveTo>
                <a:lnTo>
                  <a:pt x="123" y="215"/>
                </a:lnTo>
                <a:lnTo>
                  <a:pt x="123" y="38"/>
                </a:lnTo>
                <a:lnTo>
                  <a:pt x="171" y="14"/>
                </a:lnTo>
                <a:lnTo>
                  <a:pt x="171" y="191"/>
                </a:lnTo>
                <a:close/>
                <a:moveTo>
                  <a:pt x="227" y="215"/>
                </a:moveTo>
                <a:lnTo>
                  <a:pt x="180" y="191"/>
                </a:lnTo>
                <a:lnTo>
                  <a:pt x="180" y="14"/>
                </a:lnTo>
                <a:lnTo>
                  <a:pt x="227" y="38"/>
                </a:lnTo>
                <a:lnTo>
                  <a:pt x="227" y="215"/>
                </a:lnTo>
                <a:close/>
              </a:path>
            </a:pathLst>
          </a:custGeom>
          <a:solidFill>
            <a:srgbClr val="43537C"/>
          </a:solidFill>
          <a:ln>
            <a:noFill/>
          </a:ln>
        </p:spPr>
        <p:txBody>
          <a:bodyPr/>
          <a:lstStyle/>
          <a:p>
            <a:pPr eaLnBrk="0" hangingPunct="0"/>
            <a:endParaRPr lang="zh-CN" altLang="en-US" sz="2400"/>
          </a:p>
        </p:txBody>
      </p:sp>
      <p:sp>
        <p:nvSpPr>
          <p:cNvPr id="103" name="Freeform 30"/>
          <p:cNvSpPr>
            <a:spLocks noEditPoints="1" noChangeArrowheads="1"/>
          </p:cNvSpPr>
          <p:nvPr>
            <p:custDataLst>
              <p:tags r:id="rId19"/>
            </p:custDataLst>
          </p:nvPr>
        </p:nvSpPr>
        <p:spPr bwMode="auto">
          <a:xfrm>
            <a:off x="6225344" y="3950372"/>
            <a:ext cx="380834" cy="231221"/>
          </a:xfrm>
          <a:custGeom>
            <a:avLst/>
            <a:gdLst>
              <a:gd name="T0" fmla="*/ 101 w 112"/>
              <a:gd name="T1" fmla="*/ 8 h 68"/>
              <a:gd name="T2" fmla="*/ 76 w 112"/>
              <a:gd name="T3" fmla="*/ 23 h 68"/>
              <a:gd name="T4" fmla="*/ 76 w 112"/>
              <a:gd name="T5" fmla="*/ 6 h 68"/>
              <a:gd name="T6" fmla="*/ 70 w 112"/>
              <a:gd name="T7" fmla="*/ 0 h 68"/>
              <a:gd name="T8" fmla="*/ 6 w 112"/>
              <a:gd name="T9" fmla="*/ 0 h 68"/>
              <a:gd name="T10" fmla="*/ 0 w 112"/>
              <a:gd name="T11" fmla="*/ 6 h 68"/>
              <a:gd name="T12" fmla="*/ 0 w 112"/>
              <a:gd name="T13" fmla="*/ 62 h 68"/>
              <a:gd name="T14" fmla="*/ 6 w 112"/>
              <a:gd name="T15" fmla="*/ 68 h 68"/>
              <a:gd name="T16" fmla="*/ 70 w 112"/>
              <a:gd name="T17" fmla="*/ 68 h 68"/>
              <a:gd name="T18" fmla="*/ 76 w 112"/>
              <a:gd name="T19" fmla="*/ 62 h 68"/>
              <a:gd name="T20" fmla="*/ 76 w 112"/>
              <a:gd name="T21" fmla="*/ 44 h 68"/>
              <a:gd name="T22" fmla="*/ 102 w 112"/>
              <a:gd name="T23" fmla="*/ 60 h 68"/>
              <a:gd name="T24" fmla="*/ 112 w 112"/>
              <a:gd name="T25" fmla="*/ 60 h 68"/>
              <a:gd name="T26" fmla="*/ 112 w 112"/>
              <a:gd name="T27" fmla="*/ 8 h 68"/>
              <a:gd name="T28" fmla="*/ 101 w 112"/>
              <a:gd name="T29" fmla="*/ 8 h 68"/>
              <a:gd name="T30" fmla="*/ 72 w 112"/>
              <a:gd name="T31" fmla="*/ 62 h 68"/>
              <a:gd name="T32" fmla="*/ 70 w 112"/>
              <a:gd name="T33" fmla="*/ 64 h 68"/>
              <a:gd name="T34" fmla="*/ 6 w 112"/>
              <a:gd name="T35" fmla="*/ 64 h 68"/>
              <a:gd name="T36" fmla="*/ 4 w 112"/>
              <a:gd name="T37" fmla="*/ 62 h 68"/>
              <a:gd name="T38" fmla="*/ 4 w 112"/>
              <a:gd name="T39" fmla="*/ 6 h 68"/>
              <a:gd name="T40" fmla="*/ 6 w 112"/>
              <a:gd name="T41" fmla="*/ 4 h 68"/>
              <a:gd name="T42" fmla="*/ 70 w 112"/>
              <a:gd name="T43" fmla="*/ 4 h 68"/>
              <a:gd name="T44" fmla="*/ 72 w 112"/>
              <a:gd name="T45" fmla="*/ 6 h 68"/>
              <a:gd name="T46" fmla="*/ 72 w 112"/>
              <a:gd name="T47" fmla="*/ 26 h 68"/>
              <a:gd name="T48" fmla="*/ 72 w 112"/>
              <a:gd name="T49" fmla="*/ 42 h 68"/>
              <a:gd name="T50" fmla="*/ 72 w 112"/>
              <a:gd name="T51" fmla="*/ 62 h 68"/>
              <a:gd name="T52" fmla="*/ 108 w 112"/>
              <a:gd name="T53" fmla="*/ 56 h 68"/>
              <a:gd name="T54" fmla="*/ 103 w 112"/>
              <a:gd name="T55" fmla="*/ 56 h 68"/>
              <a:gd name="T56" fmla="*/ 76 w 112"/>
              <a:gd name="T57" fmla="*/ 39 h 68"/>
              <a:gd name="T58" fmla="*/ 76 w 112"/>
              <a:gd name="T59" fmla="*/ 28 h 68"/>
              <a:gd name="T60" fmla="*/ 103 w 112"/>
              <a:gd name="T61" fmla="*/ 12 h 68"/>
              <a:gd name="T62" fmla="*/ 108 w 112"/>
              <a:gd name="T63" fmla="*/ 12 h 68"/>
              <a:gd name="T64" fmla="*/ 108 w 112"/>
              <a:gd name="T65"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68">
                <a:moveTo>
                  <a:pt x="101" y="8"/>
                </a:moveTo>
                <a:cubicBezTo>
                  <a:pt x="76" y="23"/>
                  <a:pt x="76" y="23"/>
                  <a:pt x="76" y="23"/>
                </a:cubicBezTo>
                <a:cubicBezTo>
                  <a:pt x="76" y="6"/>
                  <a:pt x="76" y="6"/>
                  <a:pt x="76" y="6"/>
                </a:cubicBezTo>
                <a:cubicBezTo>
                  <a:pt x="76" y="2"/>
                  <a:pt x="73" y="0"/>
                  <a:pt x="70" y="0"/>
                </a:cubicBezTo>
                <a:cubicBezTo>
                  <a:pt x="6" y="0"/>
                  <a:pt x="6" y="0"/>
                  <a:pt x="6" y="0"/>
                </a:cubicBezTo>
                <a:cubicBezTo>
                  <a:pt x="2" y="0"/>
                  <a:pt x="0" y="2"/>
                  <a:pt x="0" y="6"/>
                </a:cubicBezTo>
                <a:cubicBezTo>
                  <a:pt x="0" y="62"/>
                  <a:pt x="0" y="62"/>
                  <a:pt x="0" y="62"/>
                </a:cubicBezTo>
                <a:cubicBezTo>
                  <a:pt x="0" y="65"/>
                  <a:pt x="2" y="68"/>
                  <a:pt x="6" y="68"/>
                </a:cubicBezTo>
                <a:cubicBezTo>
                  <a:pt x="70" y="68"/>
                  <a:pt x="70" y="68"/>
                  <a:pt x="70" y="68"/>
                </a:cubicBezTo>
                <a:cubicBezTo>
                  <a:pt x="73" y="68"/>
                  <a:pt x="76" y="65"/>
                  <a:pt x="76" y="62"/>
                </a:cubicBezTo>
                <a:cubicBezTo>
                  <a:pt x="76" y="44"/>
                  <a:pt x="76" y="44"/>
                  <a:pt x="76" y="44"/>
                </a:cubicBezTo>
                <a:cubicBezTo>
                  <a:pt x="102" y="60"/>
                  <a:pt x="102" y="60"/>
                  <a:pt x="102" y="60"/>
                </a:cubicBezTo>
                <a:cubicBezTo>
                  <a:pt x="112" y="60"/>
                  <a:pt x="112" y="60"/>
                  <a:pt x="112" y="60"/>
                </a:cubicBezTo>
                <a:cubicBezTo>
                  <a:pt x="112" y="8"/>
                  <a:pt x="112" y="8"/>
                  <a:pt x="112" y="8"/>
                </a:cubicBezTo>
                <a:lnTo>
                  <a:pt x="101" y="8"/>
                </a:lnTo>
                <a:close/>
                <a:moveTo>
                  <a:pt x="72" y="62"/>
                </a:moveTo>
                <a:cubicBezTo>
                  <a:pt x="72" y="63"/>
                  <a:pt x="71" y="64"/>
                  <a:pt x="70" y="64"/>
                </a:cubicBezTo>
                <a:cubicBezTo>
                  <a:pt x="6" y="64"/>
                  <a:pt x="6" y="64"/>
                  <a:pt x="6" y="64"/>
                </a:cubicBezTo>
                <a:cubicBezTo>
                  <a:pt x="5" y="64"/>
                  <a:pt x="4" y="63"/>
                  <a:pt x="4" y="62"/>
                </a:cubicBezTo>
                <a:cubicBezTo>
                  <a:pt x="4" y="6"/>
                  <a:pt x="4" y="6"/>
                  <a:pt x="4" y="6"/>
                </a:cubicBezTo>
                <a:cubicBezTo>
                  <a:pt x="4" y="5"/>
                  <a:pt x="5" y="4"/>
                  <a:pt x="6" y="4"/>
                </a:cubicBezTo>
                <a:cubicBezTo>
                  <a:pt x="70" y="4"/>
                  <a:pt x="70" y="4"/>
                  <a:pt x="70" y="4"/>
                </a:cubicBezTo>
                <a:cubicBezTo>
                  <a:pt x="71" y="4"/>
                  <a:pt x="72" y="5"/>
                  <a:pt x="72" y="6"/>
                </a:cubicBezTo>
                <a:cubicBezTo>
                  <a:pt x="72" y="26"/>
                  <a:pt x="72" y="26"/>
                  <a:pt x="72" y="26"/>
                </a:cubicBezTo>
                <a:cubicBezTo>
                  <a:pt x="72" y="42"/>
                  <a:pt x="72" y="42"/>
                  <a:pt x="72" y="42"/>
                </a:cubicBezTo>
                <a:lnTo>
                  <a:pt x="72" y="62"/>
                </a:lnTo>
                <a:close/>
                <a:moveTo>
                  <a:pt x="108" y="56"/>
                </a:moveTo>
                <a:cubicBezTo>
                  <a:pt x="103" y="56"/>
                  <a:pt x="103" y="56"/>
                  <a:pt x="103" y="56"/>
                </a:cubicBezTo>
                <a:cubicBezTo>
                  <a:pt x="76" y="39"/>
                  <a:pt x="76" y="39"/>
                  <a:pt x="76" y="39"/>
                </a:cubicBezTo>
                <a:cubicBezTo>
                  <a:pt x="76" y="28"/>
                  <a:pt x="76" y="28"/>
                  <a:pt x="76" y="28"/>
                </a:cubicBezTo>
                <a:cubicBezTo>
                  <a:pt x="103" y="12"/>
                  <a:pt x="103" y="12"/>
                  <a:pt x="103" y="12"/>
                </a:cubicBezTo>
                <a:cubicBezTo>
                  <a:pt x="108" y="12"/>
                  <a:pt x="108" y="12"/>
                  <a:pt x="108" y="12"/>
                </a:cubicBezTo>
                <a:lnTo>
                  <a:pt x="108" y="56"/>
                </a:lnTo>
                <a:close/>
              </a:path>
            </a:pathLst>
          </a:custGeom>
          <a:solidFill>
            <a:srgbClr val="43537C"/>
          </a:solidFill>
          <a:ln>
            <a:noFill/>
          </a:ln>
        </p:spPr>
        <p:txBody>
          <a:bodyPr/>
          <a:lstStyle/>
          <a:p>
            <a:pPr eaLnBrk="0" hangingPunct="0"/>
            <a:endParaRPr lang="zh-CN" altLang="en-US" sz="2400"/>
          </a:p>
        </p:txBody>
      </p:sp>
      <p:sp>
        <p:nvSpPr>
          <p:cNvPr id="104" name="Freeform 49"/>
          <p:cNvSpPr>
            <a:spLocks noEditPoints="1" noChangeArrowheads="1"/>
          </p:cNvSpPr>
          <p:nvPr>
            <p:custDataLst>
              <p:tags r:id="rId20"/>
            </p:custDataLst>
          </p:nvPr>
        </p:nvSpPr>
        <p:spPr bwMode="auto">
          <a:xfrm>
            <a:off x="6349293" y="5334079"/>
            <a:ext cx="310885" cy="351688"/>
          </a:xfrm>
          <a:custGeom>
            <a:avLst/>
            <a:gdLst>
              <a:gd name="T0" fmla="*/ 46 w 92"/>
              <a:gd name="T1" fmla="*/ 0 h 104"/>
              <a:gd name="T2" fmla="*/ 0 w 92"/>
              <a:gd name="T3" fmla="*/ 22 h 104"/>
              <a:gd name="T4" fmla="*/ 0 w 92"/>
              <a:gd name="T5" fmla="*/ 82 h 104"/>
              <a:gd name="T6" fmla="*/ 46 w 92"/>
              <a:gd name="T7" fmla="*/ 104 h 104"/>
              <a:gd name="T8" fmla="*/ 92 w 92"/>
              <a:gd name="T9" fmla="*/ 82 h 104"/>
              <a:gd name="T10" fmla="*/ 92 w 92"/>
              <a:gd name="T11" fmla="*/ 22 h 104"/>
              <a:gd name="T12" fmla="*/ 46 w 92"/>
              <a:gd name="T13" fmla="*/ 0 h 104"/>
              <a:gd name="T14" fmla="*/ 46 w 92"/>
              <a:gd name="T15" fmla="*/ 4 h 104"/>
              <a:gd name="T16" fmla="*/ 88 w 92"/>
              <a:gd name="T17" fmla="*/ 22 h 104"/>
              <a:gd name="T18" fmla="*/ 46 w 92"/>
              <a:gd name="T19" fmla="*/ 40 h 104"/>
              <a:gd name="T20" fmla="*/ 4 w 92"/>
              <a:gd name="T21" fmla="*/ 22 h 104"/>
              <a:gd name="T22" fmla="*/ 46 w 92"/>
              <a:gd name="T23" fmla="*/ 4 h 104"/>
              <a:gd name="T24" fmla="*/ 88 w 92"/>
              <a:gd name="T25" fmla="*/ 78 h 104"/>
              <a:gd name="T26" fmla="*/ 88 w 92"/>
              <a:gd name="T27" fmla="*/ 82 h 104"/>
              <a:gd name="T28" fmla="*/ 46 w 92"/>
              <a:gd name="T29" fmla="*/ 100 h 104"/>
              <a:gd name="T30" fmla="*/ 4 w 92"/>
              <a:gd name="T31" fmla="*/ 82 h 104"/>
              <a:gd name="T32" fmla="*/ 4 w 92"/>
              <a:gd name="T33" fmla="*/ 78 h 104"/>
              <a:gd name="T34" fmla="*/ 4 w 92"/>
              <a:gd name="T35" fmla="*/ 71 h 104"/>
              <a:gd name="T36" fmla="*/ 46 w 92"/>
              <a:gd name="T37" fmla="*/ 84 h 104"/>
              <a:gd name="T38" fmla="*/ 88 w 92"/>
              <a:gd name="T39" fmla="*/ 71 h 104"/>
              <a:gd name="T40" fmla="*/ 88 w 92"/>
              <a:gd name="T41" fmla="*/ 78 h 104"/>
              <a:gd name="T42" fmla="*/ 88 w 92"/>
              <a:gd name="T43" fmla="*/ 62 h 104"/>
              <a:gd name="T44" fmla="*/ 46 w 92"/>
              <a:gd name="T45" fmla="*/ 80 h 104"/>
              <a:gd name="T46" fmla="*/ 4 w 92"/>
              <a:gd name="T47" fmla="*/ 62 h 104"/>
              <a:gd name="T48" fmla="*/ 4 w 92"/>
              <a:gd name="T49" fmla="*/ 55 h 104"/>
              <a:gd name="T50" fmla="*/ 4 w 92"/>
              <a:gd name="T51" fmla="*/ 51 h 104"/>
              <a:gd name="T52" fmla="*/ 46 w 92"/>
              <a:gd name="T53" fmla="*/ 64 h 104"/>
              <a:gd name="T54" fmla="*/ 88 w 92"/>
              <a:gd name="T55" fmla="*/ 51 h 104"/>
              <a:gd name="T56" fmla="*/ 88 w 92"/>
              <a:gd name="T57" fmla="*/ 62 h 104"/>
              <a:gd name="T58" fmla="*/ 88 w 92"/>
              <a:gd name="T59" fmla="*/ 42 h 104"/>
              <a:gd name="T60" fmla="*/ 46 w 92"/>
              <a:gd name="T61" fmla="*/ 60 h 104"/>
              <a:gd name="T62" fmla="*/ 4 w 92"/>
              <a:gd name="T63" fmla="*/ 42 h 104"/>
              <a:gd name="T64" fmla="*/ 4 w 92"/>
              <a:gd name="T65" fmla="*/ 31 h 104"/>
              <a:gd name="T66" fmla="*/ 46 w 92"/>
              <a:gd name="T67" fmla="*/ 44 h 104"/>
              <a:gd name="T68" fmla="*/ 88 w 92"/>
              <a:gd name="T69" fmla="*/ 31 h 104"/>
              <a:gd name="T70" fmla="*/ 88 w 92"/>
              <a:gd name="T71" fmla="*/ 4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104">
                <a:moveTo>
                  <a:pt x="46" y="0"/>
                </a:moveTo>
                <a:cubicBezTo>
                  <a:pt x="20" y="0"/>
                  <a:pt x="0" y="10"/>
                  <a:pt x="0" y="22"/>
                </a:cubicBezTo>
                <a:cubicBezTo>
                  <a:pt x="0" y="82"/>
                  <a:pt x="0" y="82"/>
                  <a:pt x="0" y="82"/>
                </a:cubicBezTo>
                <a:cubicBezTo>
                  <a:pt x="0" y="94"/>
                  <a:pt x="20" y="104"/>
                  <a:pt x="46" y="104"/>
                </a:cubicBezTo>
                <a:cubicBezTo>
                  <a:pt x="71" y="104"/>
                  <a:pt x="92" y="94"/>
                  <a:pt x="92" y="82"/>
                </a:cubicBezTo>
                <a:cubicBezTo>
                  <a:pt x="92" y="22"/>
                  <a:pt x="92" y="22"/>
                  <a:pt x="92" y="22"/>
                </a:cubicBezTo>
                <a:cubicBezTo>
                  <a:pt x="92" y="10"/>
                  <a:pt x="71" y="0"/>
                  <a:pt x="46" y="0"/>
                </a:cubicBezTo>
                <a:close/>
                <a:moveTo>
                  <a:pt x="46" y="4"/>
                </a:moveTo>
                <a:cubicBezTo>
                  <a:pt x="71" y="4"/>
                  <a:pt x="88" y="13"/>
                  <a:pt x="88" y="22"/>
                </a:cubicBezTo>
                <a:cubicBezTo>
                  <a:pt x="88" y="30"/>
                  <a:pt x="71" y="40"/>
                  <a:pt x="46" y="40"/>
                </a:cubicBezTo>
                <a:cubicBezTo>
                  <a:pt x="21" y="40"/>
                  <a:pt x="4" y="30"/>
                  <a:pt x="4" y="22"/>
                </a:cubicBezTo>
                <a:cubicBezTo>
                  <a:pt x="4" y="13"/>
                  <a:pt x="21" y="4"/>
                  <a:pt x="46" y="4"/>
                </a:cubicBezTo>
                <a:close/>
                <a:moveTo>
                  <a:pt x="88" y="78"/>
                </a:moveTo>
                <a:cubicBezTo>
                  <a:pt x="88" y="82"/>
                  <a:pt x="88" y="82"/>
                  <a:pt x="88" y="82"/>
                </a:cubicBezTo>
                <a:cubicBezTo>
                  <a:pt x="88" y="90"/>
                  <a:pt x="71" y="100"/>
                  <a:pt x="46" y="100"/>
                </a:cubicBezTo>
                <a:cubicBezTo>
                  <a:pt x="21" y="100"/>
                  <a:pt x="4" y="90"/>
                  <a:pt x="4" y="82"/>
                </a:cubicBezTo>
                <a:cubicBezTo>
                  <a:pt x="4" y="78"/>
                  <a:pt x="4" y="78"/>
                  <a:pt x="4" y="78"/>
                </a:cubicBezTo>
                <a:cubicBezTo>
                  <a:pt x="4" y="71"/>
                  <a:pt x="4" y="71"/>
                  <a:pt x="4" y="71"/>
                </a:cubicBezTo>
                <a:cubicBezTo>
                  <a:pt x="11" y="78"/>
                  <a:pt x="27" y="84"/>
                  <a:pt x="46" y="84"/>
                </a:cubicBezTo>
                <a:cubicBezTo>
                  <a:pt x="65" y="84"/>
                  <a:pt x="81" y="78"/>
                  <a:pt x="88" y="71"/>
                </a:cubicBezTo>
                <a:lnTo>
                  <a:pt x="88" y="78"/>
                </a:lnTo>
                <a:close/>
                <a:moveTo>
                  <a:pt x="88" y="62"/>
                </a:moveTo>
                <a:cubicBezTo>
                  <a:pt x="88" y="70"/>
                  <a:pt x="71" y="80"/>
                  <a:pt x="46" y="80"/>
                </a:cubicBezTo>
                <a:cubicBezTo>
                  <a:pt x="21" y="80"/>
                  <a:pt x="4" y="70"/>
                  <a:pt x="4" y="62"/>
                </a:cubicBezTo>
                <a:cubicBezTo>
                  <a:pt x="4" y="55"/>
                  <a:pt x="4" y="55"/>
                  <a:pt x="4" y="55"/>
                </a:cubicBezTo>
                <a:cubicBezTo>
                  <a:pt x="4" y="51"/>
                  <a:pt x="4" y="51"/>
                  <a:pt x="4" y="51"/>
                </a:cubicBezTo>
                <a:cubicBezTo>
                  <a:pt x="11" y="58"/>
                  <a:pt x="27" y="64"/>
                  <a:pt x="46" y="64"/>
                </a:cubicBezTo>
                <a:cubicBezTo>
                  <a:pt x="65" y="64"/>
                  <a:pt x="81" y="58"/>
                  <a:pt x="88" y="51"/>
                </a:cubicBezTo>
                <a:lnTo>
                  <a:pt x="88" y="62"/>
                </a:lnTo>
                <a:close/>
                <a:moveTo>
                  <a:pt x="88" y="42"/>
                </a:moveTo>
                <a:cubicBezTo>
                  <a:pt x="88" y="50"/>
                  <a:pt x="71" y="60"/>
                  <a:pt x="46" y="60"/>
                </a:cubicBezTo>
                <a:cubicBezTo>
                  <a:pt x="21" y="60"/>
                  <a:pt x="4" y="50"/>
                  <a:pt x="4" y="42"/>
                </a:cubicBezTo>
                <a:cubicBezTo>
                  <a:pt x="4" y="31"/>
                  <a:pt x="4" y="31"/>
                  <a:pt x="4" y="31"/>
                </a:cubicBezTo>
                <a:cubicBezTo>
                  <a:pt x="11" y="38"/>
                  <a:pt x="27" y="44"/>
                  <a:pt x="46" y="44"/>
                </a:cubicBezTo>
                <a:cubicBezTo>
                  <a:pt x="65" y="44"/>
                  <a:pt x="81" y="38"/>
                  <a:pt x="88" y="31"/>
                </a:cubicBezTo>
                <a:lnTo>
                  <a:pt x="88" y="42"/>
                </a:lnTo>
                <a:close/>
              </a:path>
            </a:pathLst>
          </a:custGeom>
          <a:solidFill>
            <a:srgbClr val="43537C"/>
          </a:solidFill>
          <a:ln>
            <a:noFill/>
          </a:ln>
        </p:spPr>
        <p:txBody>
          <a:bodyPr/>
          <a:lstStyle/>
          <a:p>
            <a:pPr eaLnBrk="0" hangingPunct="0"/>
            <a:endParaRPr lang="zh-CN" altLang="en-US" sz="2400"/>
          </a:p>
        </p:txBody>
      </p:sp>
      <p:grpSp>
        <p:nvGrpSpPr>
          <p:cNvPr id="12" name="组合 11"/>
          <p:cNvGrpSpPr/>
          <p:nvPr/>
        </p:nvGrpSpPr>
        <p:grpSpPr>
          <a:xfrm>
            <a:off x="1002665" y="2681605"/>
            <a:ext cx="3698240" cy="3002280"/>
            <a:chOff x="530" y="4093"/>
            <a:chExt cx="5824" cy="4728"/>
          </a:xfrm>
        </p:grpSpPr>
        <p:pic>
          <p:nvPicPr>
            <p:cNvPr id="43" name="图片 42"/>
            <p:cNvPicPr>
              <a:picLocks noChangeAspect="1"/>
            </p:cNvPicPr>
            <p:nvPr>
              <p:custDataLst>
                <p:tags r:id="rId21"/>
              </p:custDataLst>
            </p:nvPr>
          </p:nvPicPr>
          <p:blipFill rotWithShape="1">
            <a:blip r:embed="rId22" cstate="print">
              <a:extLst>
                <a:ext uri="{28A0092B-C50C-407E-A947-70E740481C1C}">
                  <a14:useLocalDpi xmlns:a14="http://schemas.microsoft.com/office/drawing/2010/main" val="0"/>
                </a:ext>
              </a:extLst>
            </a:blip>
            <a:srcRect r="2937"/>
            <a:stretch>
              <a:fillRect/>
            </a:stretch>
          </p:blipFill>
          <p:spPr>
            <a:xfrm>
              <a:off x="701" y="4180"/>
              <a:ext cx="5549" cy="3223"/>
            </a:xfrm>
            <a:prstGeom prst="rect">
              <a:avLst/>
            </a:prstGeom>
            <a:effectLst>
              <a:outerShdw blurRad="50800" dist="38100" dir="8100000" algn="tr" rotWithShape="0">
                <a:prstClr val="black">
                  <a:alpha val="40000"/>
                </a:prstClr>
              </a:outerShdw>
            </a:effectLst>
          </p:spPr>
        </p:pic>
        <p:grpSp>
          <p:nvGrpSpPr>
            <p:cNvPr id="17" name="Group 50"/>
            <p:cNvGrpSpPr>
              <a:grpSpLocks noChangeAspect="1"/>
            </p:cNvGrpSpPr>
            <p:nvPr>
              <p:custDataLst>
                <p:tags r:id="rId23"/>
              </p:custDataLst>
            </p:nvPr>
          </p:nvGrpSpPr>
          <p:grpSpPr bwMode="auto">
            <a:xfrm>
              <a:off x="530" y="4093"/>
              <a:ext cx="5824" cy="4729"/>
              <a:chOff x="370" y="707"/>
              <a:chExt cx="2318" cy="1882"/>
            </a:xfrm>
          </p:grpSpPr>
          <p:sp>
            <p:nvSpPr>
              <p:cNvPr id="18" name="Freeform 4"/>
              <p:cNvSpPr>
                <a:spLocks noEditPoints="1"/>
              </p:cNvSpPr>
              <p:nvPr>
                <p:custDataLst>
                  <p:tags r:id="rId24"/>
                </p:custDataLst>
              </p:nvPr>
            </p:nvSpPr>
            <p:spPr bwMode="auto">
              <a:xfrm>
                <a:off x="370" y="707"/>
                <a:ext cx="2318" cy="1598"/>
              </a:xfrm>
              <a:custGeom>
                <a:avLst/>
                <a:gdLst/>
                <a:ahLst/>
                <a:cxnLst>
                  <a:cxn ang="0">
                    <a:pos x="2715" y="0"/>
                  </a:cxn>
                  <a:cxn ang="0">
                    <a:pos x="85" y="0"/>
                  </a:cxn>
                  <a:cxn ang="0">
                    <a:pos x="0" y="85"/>
                  </a:cxn>
                  <a:cxn ang="0">
                    <a:pos x="0" y="1846"/>
                  </a:cxn>
                  <a:cxn ang="0">
                    <a:pos x="85" y="1930"/>
                  </a:cxn>
                  <a:cxn ang="0">
                    <a:pos x="2715" y="1930"/>
                  </a:cxn>
                  <a:cxn ang="0">
                    <a:pos x="2800" y="1846"/>
                  </a:cxn>
                  <a:cxn ang="0">
                    <a:pos x="2800" y="85"/>
                  </a:cxn>
                  <a:cxn ang="0">
                    <a:pos x="2715" y="0"/>
                  </a:cxn>
                  <a:cxn ang="0">
                    <a:pos x="2703" y="1584"/>
                  </a:cxn>
                  <a:cxn ang="0">
                    <a:pos x="99" y="1584"/>
                  </a:cxn>
                  <a:cxn ang="0">
                    <a:pos x="99" y="97"/>
                  </a:cxn>
                  <a:cxn ang="0">
                    <a:pos x="2703" y="97"/>
                  </a:cxn>
                  <a:cxn ang="0">
                    <a:pos x="2703" y="1584"/>
                  </a:cxn>
                </a:cxnLst>
                <a:rect l="0" t="0" r="r" b="b"/>
                <a:pathLst>
                  <a:path w="2800" h="1930">
                    <a:moveTo>
                      <a:pt x="2715" y="0"/>
                    </a:moveTo>
                    <a:cubicBezTo>
                      <a:pt x="85" y="0"/>
                      <a:pt x="85" y="0"/>
                      <a:pt x="85" y="0"/>
                    </a:cubicBezTo>
                    <a:cubicBezTo>
                      <a:pt x="38" y="0"/>
                      <a:pt x="0" y="38"/>
                      <a:pt x="0" y="85"/>
                    </a:cubicBezTo>
                    <a:cubicBezTo>
                      <a:pt x="0" y="1846"/>
                      <a:pt x="0" y="1846"/>
                      <a:pt x="0" y="1846"/>
                    </a:cubicBezTo>
                    <a:cubicBezTo>
                      <a:pt x="0" y="1893"/>
                      <a:pt x="38" y="1930"/>
                      <a:pt x="85" y="1930"/>
                    </a:cubicBezTo>
                    <a:cubicBezTo>
                      <a:pt x="2715" y="1930"/>
                      <a:pt x="2715" y="1930"/>
                      <a:pt x="2715" y="1930"/>
                    </a:cubicBezTo>
                    <a:cubicBezTo>
                      <a:pt x="2762" y="1930"/>
                      <a:pt x="2800" y="1893"/>
                      <a:pt x="2800" y="1846"/>
                    </a:cubicBezTo>
                    <a:cubicBezTo>
                      <a:pt x="2800" y="85"/>
                      <a:pt x="2800" y="85"/>
                      <a:pt x="2800" y="85"/>
                    </a:cubicBezTo>
                    <a:cubicBezTo>
                      <a:pt x="2800" y="38"/>
                      <a:pt x="2762" y="0"/>
                      <a:pt x="2715" y="0"/>
                    </a:cubicBezTo>
                    <a:close/>
                    <a:moveTo>
                      <a:pt x="2703" y="1584"/>
                    </a:moveTo>
                    <a:cubicBezTo>
                      <a:pt x="99" y="1584"/>
                      <a:pt x="99" y="1584"/>
                      <a:pt x="99" y="1584"/>
                    </a:cubicBezTo>
                    <a:cubicBezTo>
                      <a:pt x="99" y="97"/>
                      <a:pt x="99" y="97"/>
                      <a:pt x="99" y="97"/>
                    </a:cubicBezTo>
                    <a:cubicBezTo>
                      <a:pt x="2703" y="97"/>
                      <a:pt x="2703" y="97"/>
                      <a:pt x="2703" y="97"/>
                    </a:cubicBezTo>
                    <a:lnTo>
                      <a:pt x="2703" y="1584"/>
                    </a:lnTo>
                    <a:close/>
                  </a:path>
                </a:pathLst>
              </a:custGeom>
              <a:solidFill>
                <a:srgbClr val="E2E2E2"/>
              </a:solidFill>
              <a:ln w="9525">
                <a:noFill/>
                <a:round/>
              </a:ln>
            </p:spPr>
            <p:txBody>
              <a:bodyPr vert="horz" wrap="square" lIns="91440" tIns="45720" rIns="91440" bIns="45720" numCol="1" anchor="t" anchorCtr="0" compatLnSpc="1"/>
              <a:lstStyle/>
              <a:p>
                <a:endParaRPr lang="en-US" dirty="0">
                  <a:sym typeface="Arial" panose="020B0604020202090204" pitchFamily="34" charset="0"/>
                </a:endParaRPr>
              </a:p>
            </p:txBody>
          </p:sp>
          <p:sp>
            <p:nvSpPr>
              <p:cNvPr id="19" name="Freeform 5"/>
              <p:cNvSpPr/>
              <p:nvPr>
                <p:custDataLst>
                  <p:tags r:id="rId25"/>
                </p:custDataLst>
              </p:nvPr>
            </p:nvSpPr>
            <p:spPr bwMode="auto">
              <a:xfrm>
                <a:off x="370" y="2096"/>
                <a:ext cx="2318" cy="212"/>
              </a:xfrm>
              <a:custGeom>
                <a:avLst/>
                <a:gdLst/>
                <a:ahLst/>
                <a:cxnLst>
                  <a:cxn ang="0">
                    <a:pos x="0" y="0"/>
                  </a:cxn>
                  <a:cxn ang="0">
                    <a:pos x="0" y="172"/>
                  </a:cxn>
                  <a:cxn ang="0">
                    <a:pos x="85" y="256"/>
                  </a:cxn>
                  <a:cxn ang="0">
                    <a:pos x="2715" y="256"/>
                  </a:cxn>
                  <a:cxn ang="0">
                    <a:pos x="2800" y="172"/>
                  </a:cxn>
                  <a:cxn ang="0">
                    <a:pos x="2800" y="0"/>
                  </a:cxn>
                  <a:cxn ang="0">
                    <a:pos x="0" y="0"/>
                  </a:cxn>
                </a:cxnLst>
                <a:rect l="0" t="0" r="r" b="b"/>
                <a:pathLst>
                  <a:path w="2800" h="256">
                    <a:moveTo>
                      <a:pt x="0" y="0"/>
                    </a:moveTo>
                    <a:cubicBezTo>
                      <a:pt x="0" y="172"/>
                      <a:pt x="0" y="172"/>
                      <a:pt x="0" y="172"/>
                    </a:cubicBezTo>
                    <a:cubicBezTo>
                      <a:pt x="0" y="219"/>
                      <a:pt x="38" y="256"/>
                      <a:pt x="85" y="256"/>
                    </a:cubicBezTo>
                    <a:cubicBezTo>
                      <a:pt x="2715" y="256"/>
                      <a:pt x="2715" y="256"/>
                      <a:pt x="2715" y="256"/>
                    </a:cubicBezTo>
                    <a:cubicBezTo>
                      <a:pt x="2762" y="256"/>
                      <a:pt x="2800" y="219"/>
                      <a:pt x="2800" y="172"/>
                    </a:cubicBezTo>
                    <a:cubicBezTo>
                      <a:pt x="2800" y="0"/>
                      <a:pt x="2800" y="0"/>
                      <a:pt x="2800" y="0"/>
                    </a:cubicBezTo>
                    <a:lnTo>
                      <a:pt x="0" y="0"/>
                    </a:lnTo>
                    <a:close/>
                  </a:path>
                </a:pathLst>
              </a:custGeom>
              <a:solidFill>
                <a:srgbClr val="E2E2E2"/>
              </a:solidFill>
              <a:ln w="9525">
                <a:noFill/>
                <a:round/>
              </a:ln>
            </p:spPr>
            <p:txBody>
              <a:bodyPr vert="horz" wrap="square" lIns="91440" tIns="45720" rIns="91440" bIns="45720" numCol="1" anchor="t" anchorCtr="0" compatLnSpc="1"/>
              <a:lstStyle/>
              <a:p>
                <a:endParaRPr lang="en-US">
                  <a:sym typeface="Arial" panose="020B0604020202090204" pitchFamily="34" charset="0"/>
                </a:endParaRPr>
              </a:p>
            </p:txBody>
          </p:sp>
          <p:sp>
            <p:nvSpPr>
              <p:cNvPr id="22" name="Rectangle 6"/>
              <p:cNvSpPr>
                <a:spLocks noChangeArrowheads="1"/>
              </p:cNvSpPr>
              <p:nvPr>
                <p:custDataLst>
                  <p:tags r:id="rId26"/>
                </p:custDataLst>
              </p:nvPr>
            </p:nvSpPr>
            <p:spPr bwMode="auto">
              <a:xfrm>
                <a:off x="1154" y="2568"/>
                <a:ext cx="750" cy="21"/>
              </a:xfrm>
              <a:prstGeom prst="rect">
                <a:avLst/>
              </a:prstGeom>
              <a:solidFill>
                <a:srgbClr val="666666"/>
              </a:solidFill>
              <a:ln w="9525">
                <a:noFill/>
                <a:miter lim="800000"/>
              </a:ln>
            </p:spPr>
            <p:txBody>
              <a:bodyPr vert="horz" wrap="square" lIns="91440" tIns="45720" rIns="91440" bIns="45720" numCol="1" anchor="t" anchorCtr="0" compatLnSpc="1"/>
              <a:lstStyle/>
              <a:p>
                <a:endParaRPr lang="en-US">
                  <a:sym typeface="Arial" panose="020B0604020202090204" pitchFamily="34" charset="0"/>
                </a:endParaRPr>
              </a:p>
            </p:txBody>
          </p:sp>
          <p:sp>
            <p:nvSpPr>
              <p:cNvPr id="23" name="Freeform 7"/>
              <p:cNvSpPr/>
              <p:nvPr>
                <p:custDataLst>
                  <p:tags r:id="rId27"/>
                </p:custDataLst>
              </p:nvPr>
            </p:nvSpPr>
            <p:spPr bwMode="auto">
              <a:xfrm>
                <a:off x="1156" y="2480"/>
                <a:ext cx="748" cy="88"/>
              </a:xfrm>
              <a:custGeom>
                <a:avLst/>
                <a:gdLst/>
                <a:ahLst/>
                <a:cxnLst>
                  <a:cxn ang="0">
                    <a:pos x="748" y="88"/>
                  </a:cxn>
                  <a:cxn ang="0">
                    <a:pos x="0" y="88"/>
                  </a:cxn>
                  <a:cxn ang="0">
                    <a:pos x="99" y="0"/>
                  </a:cxn>
                  <a:cxn ang="0">
                    <a:pos x="647" y="0"/>
                  </a:cxn>
                  <a:cxn ang="0">
                    <a:pos x="748" y="88"/>
                  </a:cxn>
                </a:cxnLst>
                <a:rect l="0" t="0" r="r" b="b"/>
                <a:pathLst>
                  <a:path w="748" h="88">
                    <a:moveTo>
                      <a:pt x="748" y="88"/>
                    </a:moveTo>
                    <a:lnTo>
                      <a:pt x="0" y="88"/>
                    </a:lnTo>
                    <a:lnTo>
                      <a:pt x="99" y="0"/>
                    </a:lnTo>
                    <a:lnTo>
                      <a:pt x="647" y="0"/>
                    </a:lnTo>
                    <a:lnTo>
                      <a:pt x="748" y="88"/>
                    </a:lnTo>
                    <a:close/>
                  </a:path>
                </a:pathLst>
              </a:custGeom>
              <a:solidFill>
                <a:srgbClr val="E2E2E2"/>
              </a:solidFill>
              <a:ln w="9525">
                <a:noFill/>
                <a:round/>
              </a:ln>
            </p:spPr>
            <p:txBody>
              <a:bodyPr vert="horz" wrap="square" lIns="91440" tIns="45720" rIns="91440" bIns="45720" numCol="1" anchor="t" anchorCtr="0" compatLnSpc="1"/>
              <a:lstStyle/>
              <a:p>
                <a:endParaRPr lang="en-US">
                  <a:sym typeface="Arial" panose="020B0604020202090204" pitchFamily="34" charset="0"/>
                </a:endParaRPr>
              </a:p>
            </p:txBody>
          </p:sp>
          <p:sp>
            <p:nvSpPr>
              <p:cNvPr id="26" name="Freeform 8"/>
              <p:cNvSpPr/>
              <p:nvPr>
                <p:custDataLst>
                  <p:tags r:id="rId28"/>
                </p:custDataLst>
              </p:nvPr>
            </p:nvSpPr>
            <p:spPr bwMode="auto">
              <a:xfrm>
                <a:off x="1255" y="2308"/>
                <a:ext cx="548" cy="172"/>
              </a:xfrm>
              <a:custGeom>
                <a:avLst/>
                <a:gdLst/>
                <a:ahLst/>
                <a:cxnLst>
                  <a:cxn ang="0">
                    <a:pos x="548" y="172"/>
                  </a:cxn>
                  <a:cxn ang="0">
                    <a:pos x="0" y="172"/>
                  </a:cxn>
                  <a:cxn ang="0">
                    <a:pos x="22" y="0"/>
                  </a:cxn>
                  <a:cxn ang="0">
                    <a:pos x="528" y="0"/>
                  </a:cxn>
                  <a:cxn ang="0">
                    <a:pos x="548" y="172"/>
                  </a:cxn>
                </a:cxnLst>
                <a:rect l="0" t="0" r="r" b="b"/>
                <a:pathLst>
                  <a:path w="548" h="172">
                    <a:moveTo>
                      <a:pt x="548" y="172"/>
                    </a:moveTo>
                    <a:lnTo>
                      <a:pt x="0" y="172"/>
                    </a:lnTo>
                    <a:lnTo>
                      <a:pt x="22" y="0"/>
                    </a:lnTo>
                    <a:lnTo>
                      <a:pt x="528" y="0"/>
                    </a:lnTo>
                    <a:lnTo>
                      <a:pt x="548" y="172"/>
                    </a:lnTo>
                    <a:close/>
                  </a:path>
                </a:pathLst>
              </a:custGeom>
              <a:solidFill>
                <a:srgbClr val="E2E2E2"/>
              </a:solidFill>
              <a:ln w="9525">
                <a:noFill/>
                <a:round/>
              </a:ln>
            </p:spPr>
            <p:txBody>
              <a:bodyPr vert="horz" wrap="square" lIns="91440" tIns="45720" rIns="91440" bIns="45720" numCol="1" anchor="t" anchorCtr="0" compatLnSpc="1"/>
              <a:lstStyle/>
              <a:p>
                <a:endParaRPr lang="en-US">
                  <a:sym typeface="Arial" panose="020B0604020202090204" pitchFamily="34" charset="0"/>
                </a:endParaRPr>
              </a:p>
            </p:txBody>
          </p:sp>
          <p:sp>
            <p:nvSpPr>
              <p:cNvPr id="27" name="Oval 9"/>
              <p:cNvSpPr>
                <a:spLocks noChangeArrowheads="1"/>
              </p:cNvSpPr>
              <p:nvPr>
                <p:custDataLst>
                  <p:tags r:id="rId29"/>
                </p:custDataLst>
              </p:nvPr>
            </p:nvSpPr>
            <p:spPr bwMode="auto">
              <a:xfrm>
                <a:off x="1479" y="2154"/>
                <a:ext cx="106" cy="106"/>
              </a:xfrm>
              <a:prstGeom prst="ellipse">
                <a:avLst/>
              </a:prstGeom>
              <a:solidFill>
                <a:srgbClr val="222618"/>
              </a:solidFill>
              <a:ln w="9525">
                <a:noFill/>
                <a:round/>
              </a:ln>
            </p:spPr>
            <p:txBody>
              <a:bodyPr vert="horz" wrap="square" lIns="91440" tIns="45720" rIns="91440" bIns="45720" numCol="1" anchor="t" anchorCtr="0" compatLnSpc="1"/>
              <a:lstStyle/>
              <a:p>
                <a:endParaRPr lang="en-US">
                  <a:sym typeface="Arial" panose="020B0604020202090204" pitchFamily="34" charset="0"/>
                </a:endParaRPr>
              </a:p>
            </p:txBody>
          </p:sp>
        </p:grpSp>
      </p:grpSp>
    </p:spTree>
    <p:custDataLst>
      <p:tags r:id="rId30"/>
    </p:custData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99025" y="1560195"/>
            <a:ext cx="2114550" cy="1861185"/>
          </a:xfrm>
          <a:prstGeom prst="rect">
            <a:avLst/>
          </a:prstGeom>
          <a:noFill/>
        </p:spPr>
        <p:txBody>
          <a:bodyPr wrap="square" rtlCol="0">
            <a:spAutoFit/>
          </a:bodyPr>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05</a:t>
            </a:r>
            <a:endPar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3578860" y="3421380"/>
            <a:ext cx="4809490" cy="645160"/>
          </a:xfrm>
          <a:prstGeom prst="rect">
            <a:avLst/>
          </a:prstGeom>
          <a:noFill/>
        </p:spPr>
        <p:txBody>
          <a:bodyPr wrap="square" rtlCol="0" anchor="t">
            <a:spAutoFit/>
          </a:bodyPr>
          <a:p>
            <a:pPr algn="ctr"/>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课题研究的结论</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234690" y="628650"/>
            <a:ext cx="8126095" cy="592328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2170" y="1613535"/>
            <a:ext cx="2114550" cy="3630930"/>
          </a:xfrm>
          <a:prstGeom prst="rect">
            <a:avLst/>
          </a:prstGeom>
          <a:noFill/>
        </p:spPr>
        <p:txBody>
          <a:bodyPr wrap="square" rtlCol="0">
            <a:spAutoFit/>
          </a:bodyPr>
          <a:p>
            <a:r>
              <a:rPr lang="zh-CN" altLang="en-US"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目录</a:t>
            </a:r>
            <a:endParaRPr lang="zh-CN" altLang="en-US"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34" name="文本框 33"/>
          <p:cNvSpPr txBox="1"/>
          <p:nvPr/>
        </p:nvSpPr>
        <p:spPr>
          <a:xfrm>
            <a:off x="4808220" y="1903730"/>
            <a:ext cx="5724525" cy="3784600"/>
          </a:xfrm>
          <a:prstGeom prst="rect">
            <a:avLst/>
          </a:prstGeom>
          <a:noFill/>
        </p:spPr>
        <p:txBody>
          <a:bodyPr wrap="square" rtlCol="0">
            <a:spAutoFit/>
          </a:bodyPr>
          <a:p>
            <a:pPr>
              <a:lnSpc>
                <a:spcPct val="200000"/>
              </a:lnSpc>
            </a:pPr>
            <a:r>
              <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01.  ........................ </a:t>
            </a:r>
            <a:r>
              <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选题的背景与意义</a:t>
            </a:r>
            <a:endPar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endParaRPr>
          </a:p>
          <a:p>
            <a:pPr>
              <a:lnSpc>
                <a:spcPct val="200000"/>
              </a:lnSpc>
            </a:pPr>
            <a:r>
              <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02.  </a:t>
            </a:r>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a:t>
            </a:r>
            <a:r>
              <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课题研究的思路与方法</a:t>
            </a:r>
            <a:endPar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endParaRPr>
          </a:p>
          <a:p>
            <a:pPr>
              <a:lnSpc>
                <a:spcPct val="200000"/>
              </a:lnSpc>
            </a:pPr>
            <a:r>
              <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03.  </a:t>
            </a:r>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a:t>
            </a:r>
            <a:r>
              <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 </a:t>
            </a:r>
            <a:r>
              <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课题研究的进展</a:t>
            </a:r>
            <a:endPar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endParaRPr>
          </a:p>
          <a:p>
            <a:pPr>
              <a:lnSpc>
                <a:spcPct val="200000"/>
              </a:lnSpc>
            </a:pPr>
            <a:r>
              <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04.  </a:t>
            </a:r>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a:t>
            </a:r>
            <a:r>
              <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课题实践的可行性</a:t>
            </a:r>
            <a:endPar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endParaRPr>
          </a:p>
          <a:p>
            <a:pPr>
              <a:lnSpc>
                <a:spcPct val="200000"/>
              </a:lnSpc>
            </a:pPr>
            <a:r>
              <a:rPr lang="en-US" altLang="zh-CN"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05.  </a:t>
            </a:r>
            <a:r>
              <a:rPr lang="en-US" altLang="zh-CN" sz="2400" dirty="0" smtClean="0">
                <a:latin typeface="逐浪温莎雅楷体" panose="03000509000000000000" charset="-122"/>
                <a:ea typeface="逐浪温莎雅楷体" panose="03000509000000000000" charset="-122"/>
                <a:cs typeface="逐浪温莎雅楷体" panose="03000509000000000000" charset="-122"/>
                <a:sym typeface="+mn-ea"/>
              </a:rPr>
              <a:t>..............................</a:t>
            </a:r>
            <a:r>
              <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rPr>
              <a:t>课题研究的结论</a:t>
            </a:r>
            <a:endParaRPr lang="zh-CN" altLang="en-US" sz="2400" dirty="0" smtClean="0">
              <a:solidFill>
                <a:schemeClr val="tx1"/>
              </a:solidFill>
              <a:latin typeface="逐浪温莎雅楷体" panose="03000509000000000000" charset="-122"/>
              <a:ea typeface="逐浪温莎雅楷体" panose="03000509000000000000" charset="-122"/>
              <a:cs typeface="逐浪温莎雅楷体" panose="03000509000000000000" charset="-122"/>
            </a:endParaRPr>
          </a:p>
        </p:txBody>
      </p:sp>
    </p:spTree>
    <p:custDataLst>
      <p:tags r:id="rId2"/>
    </p:custDataLst>
  </p:cSld>
  <p:clrMapOvr>
    <a:masterClrMapping/>
  </p:clrMapOvr>
  <p:transition>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3" name="组合 12"/>
          <p:cNvGrpSpPr/>
          <p:nvPr/>
        </p:nvGrpSpPr>
        <p:grpSpPr>
          <a:xfrm>
            <a:off x="535940" y="2005965"/>
            <a:ext cx="11299190" cy="4007485"/>
            <a:chOff x="844" y="3159"/>
            <a:chExt cx="17794" cy="6311"/>
          </a:xfrm>
        </p:grpSpPr>
        <p:sp>
          <p:nvSpPr>
            <p:cNvPr id="52" name="任意多边形 51"/>
            <p:cNvSpPr/>
            <p:nvPr>
              <p:custDataLst>
                <p:tags r:id="rId2"/>
              </p:custDataLst>
            </p:nvPr>
          </p:nvSpPr>
          <p:spPr>
            <a:xfrm>
              <a:off x="9672" y="3373"/>
              <a:ext cx="2823" cy="4656"/>
            </a:xfrm>
            <a:custGeom>
              <a:avLst/>
              <a:gdLst>
                <a:gd name="connsiteX0" fmla="*/ 19160 w 1902134"/>
                <a:gd name="connsiteY0" fmla="*/ 0 h 3137159"/>
                <a:gd name="connsiteX1" fmla="*/ 1902134 w 1902134"/>
                <a:gd name="connsiteY1" fmla="*/ 1882974 h 3137159"/>
                <a:gd name="connsiteX2" fmla="*/ 1472155 w 1902134"/>
                <a:gd name="connsiteY2" fmla="*/ 3080721 h 3137159"/>
                <a:gd name="connsiteX3" fmla="*/ 1420860 w 1902134"/>
                <a:gd name="connsiteY3" fmla="*/ 3137159 h 3137159"/>
                <a:gd name="connsiteX4" fmla="*/ 906766 w 1902134"/>
                <a:gd name="connsiteY4" fmla="*/ 2700064 h 3137159"/>
                <a:gd name="connsiteX5" fmla="*/ 952637 w 1902134"/>
                <a:gd name="connsiteY5" fmla="*/ 2649592 h 3137159"/>
                <a:gd name="connsiteX6" fmla="*/ 1228878 w 1902134"/>
                <a:gd name="connsiteY6" fmla="*/ 1880099 h 3137159"/>
                <a:gd name="connsiteX7" fmla="*/ 19160 w 1902134"/>
                <a:gd name="connsiteY7" fmla="*/ 670381 h 3137159"/>
                <a:gd name="connsiteX8" fmla="*/ 0 w 1902134"/>
                <a:gd name="connsiteY8" fmla="*/ 671349 h 3137159"/>
                <a:gd name="connsiteX9" fmla="*/ 0 w 1902134"/>
                <a:gd name="connsiteY9" fmla="*/ 968 h 313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2134" h="3137159">
                  <a:moveTo>
                    <a:pt x="19160" y="0"/>
                  </a:moveTo>
                  <a:cubicBezTo>
                    <a:pt x="1059098" y="0"/>
                    <a:pt x="1902134" y="843036"/>
                    <a:pt x="1902134" y="1882974"/>
                  </a:cubicBezTo>
                  <a:cubicBezTo>
                    <a:pt x="1902134" y="2337947"/>
                    <a:pt x="1740772" y="2755232"/>
                    <a:pt x="1472155" y="3080721"/>
                  </a:cubicBezTo>
                  <a:lnTo>
                    <a:pt x="1420860" y="3137159"/>
                  </a:lnTo>
                  <a:lnTo>
                    <a:pt x="906766" y="2700064"/>
                  </a:lnTo>
                  <a:lnTo>
                    <a:pt x="952637" y="2649592"/>
                  </a:lnTo>
                  <a:cubicBezTo>
                    <a:pt x="1125211" y="2440482"/>
                    <a:pt x="1228878" y="2172397"/>
                    <a:pt x="1228878" y="1880099"/>
                  </a:cubicBezTo>
                  <a:cubicBezTo>
                    <a:pt x="1228878" y="1211990"/>
                    <a:pt x="687269" y="670381"/>
                    <a:pt x="19160" y="670381"/>
                  </a:cubicBezTo>
                  <a:lnTo>
                    <a:pt x="0" y="671349"/>
                  </a:lnTo>
                  <a:lnTo>
                    <a:pt x="0" y="968"/>
                  </a:lnTo>
                  <a:close/>
                </a:path>
              </a:pathLst>
            </a:custGeom>
            <a:solidFill>
              <a:srgbClr val="333333">
                <a:lumMod val="60000"/>
                <a:lumOff val="40000"/>
              </a:srgbClr>
            </a:solidFill>
            <a:ln>
              <a:noFill/>
            </a:ln>
          </p:spPr>
          <p:style>
            <a:lnRef idx="2">
              <a:srgbClr val="333333">
                <a:shade val="50000"/>
              </a:srgbClr>
            </a:lnRef>
            <a:fillRef idx="1">
              <a:srgbClr val="333333"/>
            </a:fillRef>
            <a:effectRef idx="0">
              <a:srgbClr val="333333"/>
            </a:effectRef>
            <a:fontRef idx="minor">
              <a:sysClr val="window" lastClr="FFFFFF"/>
            </a:fontRef>
          </p:style>
          <p:txBody>
            <a:bodyPr wrap="square" lIns="90000" tIns="46800" rIns="90000" bIns="46800" rtlCol="0" anchor="ctr">
              <a:normAutofit/>
            </a:bodyPr>
            <a:lstStyle/>
            <a:p>
              <a:pPr algn="ctr"/>
              <a:endParaRPr lang="zh-CN" altLang="en-US"/>
            </a:p>
          </p:txBody>
        </p:sp>
        <p:sp>
          <p:nvSpPr>
            <p:cNvPr id="55" name="任意多边形 54"/>
            <p:cNvSpPr/>
            <p:nvPr>
              <p:custDataLst>
                <p:tags r:id="rId3"/>
              </p:custDataLst>
            </p:nvPr>
          </p:nvSpPr>
          <p:spPr>
            <a:xfrm>
              <a:off x="7202" y="6904"/>
              <a:ext cx="4622" cy="2027"/>
            </a:xfrm>
            <a:custGeom>
              <a:avLst/>
              <a:gdLst>
                <a:gd name="connsiteX0" fmla="*/ 614523 w 3114119"/>
                <a:gd name="connsiteY0" fmla="*/ 0 h 1365796"/>
                <a:gd name="connsiteX1" fmla="*/ 641775 w 3114119"/>
                <a:gd name="connsiteY1" fmla="*/ 56571 h 1365796"/>
                <a:gd name="connsiteX2" fmla="*/ 1705486 w 3114119"/>
                <a:gd name="connsiteY2" fmla="*/ 689665 h 1365796"/>
                <a:gd name="connsiteX3" fmla="*/ 2560886 w 3114119"/>
                <a:gd name="connsiteY3" fmla="*/ 335347 h 1365796"/>
                <a:gd name="connsiteX4" fmla="*/ 2609585 w 3114119"/>
                <a:gd name="connsiteY4" fmla="*/ 281765 h 1365796"/>
                <a:gd name="connsiteX5" fmla="*/ 3114119 w 3114119"/>
                <a:gd name="connsiteY5" fmla="*/ 729379 h 1365796"/>
                <a:gd name="connsiteX6" fmla="*/ 3036950 w 3114119"/>
                <a:gd name="connsiteY6" fmla="*/ 814286 h 1365796"/>
                <a:gd name="connsiteX7" fmla="*/ 1705486 w 3114119"/>
                <a:gd name="connsiteY7" fmla="*/ 1365796 h 1365796"/>
                <a:gd name="connsiteX8" fmla="*/ 49777 w 3114119"/>
                <a:gd name="connsiteY8" fmla="*/ 380360 h 1365796"/>
                <a:gd name="connsiteX9" fmla="*/ 0 w 3114119"/>
                <a:gd name="connsiteY9" fmla="*/ 277028 h 136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4119" h="1365796">
                  <a:moveTo>
                    <a:pt x="614523" y="0"/>
                  </a:moveTo>
                  <a:lnTo>
                    <a:pt x="641775" y="56571"/>
                  </a:lnTo>
                  <a:cubicBezTo>
                    <a:pt x="846627" y="433670"/>
                    <a:pt x="1246161" y="689665"/>
                    <a:pt x="1705486" y="689665"/>
                  </a:cubicBezTo>
                  <a:cubicBezTo>
                    <a:pt x="2039541" y="689665"/>
                    <a:pt x="2341970" y="554263"/>
                    <a:pt x="2560886" y="335347"/>
                  </a:cubicBezTo>
                  <a:lnTo>
                    <a:pt x="2609585" y="281765"/>
                  </a:lnTo>
                  <a:lnTo>
                    <a:pt x="3114119" y="729379"/>
                  </a:lnTo>
                  <a:lnTo>
                    <a:pt x="3036950" y="814286"/>
                  </a:lnTo>
                  <a:cubicBezTo>
                    <a:pt x="2696199" y="1155037"/>
                    <a:pt x="2225455" y="1365796"/>
                    <a:pt x="1705486" y="1365796"/>
                  </a:cubicBezTo>
                  <a:cubicBezTo>
                    <a:pt x="990529" y="1365796"/>
                    <a:pt x="368639" y="967330"/>
                    <a:pt x="49777" y="380360"/>
                  </a:cubicBezTo>
                  <a:lnTo>
                    <a:pt x="0" y="277028"/>
                  </a:lnTo>
                  <a:close/>
                </a:path>
              </a:pathLst>
            </a:custGeom>
            <a:solidFill>
              <a:srgbClr val="333333">
                <a:lumMod val="40000"/>
                <a:lumOff val="60000"/>
              </a:srgbClr>
            </a:solidFill>
            <a:ln>
              <a:noFill/>
            </a:ln>
          </p:spPr>
          <p:style>
            <a:lnRef idx="2">
              <a:srgbClr val="333333">
                <a:shade val="50000"/>
              </a:srgbClr>
            </a:lnRef>
            <a:fillRef idx="1">
              <a:srgbClr val="333333"/>
            </a:fillRef>
            <a:effectRef idx="0">
              <a:srgbClr val="333333"/>
            </a:effectRef>
            <a:fontRef idx="minor">
              <a:sysClr val="window" lastClr="FFFFFF"/>
            </a:fontRef>
          </p:style>
          <p:txBody>
            <a:bodyPr wrap="square" lIns="90000" tIns="46800" rIns="90000" bIns="46800" rtlCol="0" anchor="ctr">
              <a:normAutofit/>
            </a:bodyPr>
            <a:lstStyle/>
            <a:p>
              <a:pPr algn="ctr"/>
              <a:endParaRPr lang="zh-CN" altLang="en-US"/>
            </a:p>
          </p:txBody>
        </p:sp>
        <p:sp>
          <p:nvSpPr>
            <p:cNvPr id="60" name="任意多边形 59"/>
            <p:cNvSpPr/>
            <p:nvPr>
              <p:custDataLst>
                <p:tags r:id="rId4"/>
              </p:custDataLst>
            </p:nvPr>
          </p:nvSpPr>
          <p:spPr>
            <a:xfrm>
              <a:off x="7574" y="3376"/>
              <a:ext cx="2109" cy="1622"/>
            </a:xfrm>
            <a:custGeom>
              <a:avLst/>
              <a:gdLst>
                <a:gd name="connsiteX0" fmla="*/ 1420676 w 1420676"/>
                <a:gd name="connsiteY0" fmla="*/ 0 h 1093092"/>
                <a:gd name="connsiteX1" fmla="*/ 1420676 w 1420676"/>
                <a:gd name="connsiteY1" fmla="*/ 670381 h 1093092"/>
                <a:gd name="connsiteX2" fmla="*/ 1308037 w 1420676"/>
                <a:gd name="connsiteY2" fmla="*/ 676069 h 1093092"/>
                <a:gd name="connsiteX3" fmla="*/ 536268 w 1420676"/>
                <a:gd name="connsiteY3" fmla="*/ 1066154 h 1093092"/>
                <a:gd name="connsiteX4" fmla="*/ 513903 w 1420676"/>
                <a:gd name="connsiteY4" fmla="*/ 1093092 h 1093092"/>
                <a:gd name="connsiteX5" fmla="*/ 0 w 1420676"/>
                <a:gd name="connsiteY5" fmla="*/ 662010 h 1093092"/>
                <a:gd name="connsiteX6" fmla="*/ 37912 w 1420676"/>
                <a:gd name="connsiteY6" fmla="*/ 616347 h 1093092"/>
                <a:gd name="connsiteX7" fmla="*/ 1239200 w 1420676"/>
                <a:gd name="connsiteY7" fmla="*/ 9164 h 109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676" h="1093092">
                  <a:moveTo>
                    <a:pt x="1420676" y="0"/>
                  </a:moveTo>
                  <a:lnTo>
                    <a:pt x="1420676" y="670381"/>
                  </a:lnTo>
                  <a:lnTo>
                    <a:pt x="1308037" y="676069"/>
                  </a:lnTo>
                  <a:cubicBezTo>
                    <a:pt x="1003033" y="707044"/>
                    <a:pt x="731525" y="851324"/>
                    <a:pt x="536268" y="1066154"/>
                  </a:cubicBezTo>
                  <a:lnTo>
                    <a:pt x="513903" y="1093092"/>
                  </a:lnTo>
                  <a:lnTo>
                    <a:pt x="0" y="662010"/>
                  </a:lnTo>
                  <a:lnTo>
                    <a:pt x="37912" y="616347"/>
                  </a:lnTo>
                  <a:cubicBezTo>
                    <a:pt x="341837" y="281955"/>
                    <a:pt x="764450" y="57378"/>
                    <a:pt x="1239200" y="9164"/>
                  </a:cubicBezTo>
                  <a:close/>
                </a:path>
              </a:pathLst>
            </a:custGeom>
            <a:solidFill>
              <a:srgbClr val="333333"/>
            </a:solidFill>
            <a:ln>
              <a:noFill/>
            </a:ln>
          </p:spPr>
          <p:style>
            <a:lnRef idx="2">
              <a:srgbClr val="333333">
                <a:shade val="50000"/>
              </a:srgbClr>
            </a:lnRef>
            <a:fillRef idx="1">
              <a:srgbClr val="333333"/>
            </a:fillRef>
            <a:effectRef idx="0">
              <a:srgbClr val="333333"/>
            </a:effectRef>
            <a:fontRef idx="minor">
              <a:sysClr val="window" lastClr="FFFFFF"/>
            </a:fontRef>
          </p:style>
          <p:txBody>
            <a:bodyPr wrap="square" lIns="90000" tIns="46800" rIns="90000" bIns="46800" rtlCol="0" anchor="ctr">
              <a:normAutofit/>
            </a:bodyPr>
            <a:lstStyle/>
            <a:p>
              <a:pPr algn="ctr"/>
              <a:endParaRPr lang="zh-CN" altLang="en-US"/>
            </a:p>
          </p:txBody>
        </p:sp>
        <p:sp>
          <p:nvSpPr>
            <p:cNvPr id="57" name="任意多边形 56"/>
            <p:cNvSpPr/>
            <p:nvPr>
              <p:custDataLst>
                <p:tags r:id="rId5"/>
              </p:custDataLst>
            </p:nvPr>
          </p:nvSpPr>
          <p:spPr>
            <a:xfrm>
              <a:off x="6940" y="4326"/>
              <a:ext cx="1402" cy="2983"/>
            </a:xfrm>
            <a:custGeom>
              <a:avLst/>
              <a:gdLst>
                <a:gd name="connsiteX0" fmla="*/ 444700 w 944280"/>
                <a:gd name="connsiteY0" fmla="*/ 0 h 2009490"/>
                <a:gd name="connsiteX1" fmla="*/ 944280 w 944280"/>
                <a:gd name="connsiteY1" fmla="*/ 448551 h 2009490"/>
                <a:gd name="connsiteX2" fmla="*/ 879857 w 944280"/>
                <a:gd name="connsiteY2" fmla="*/ 534702 h 2009490"/>
                <a:gd name="connsiteX3" fmla="*/ 673256 w 944280"/>
                <a:gd name="connsiteY3" fmla="*/ 1211067 h 2009490"/>
                <a:gd name="connsiteX4" fmla="*/ 768322 w 944280"/>
                <a:gd name="connsiteY4" fmla="*/ 1681944 h 2009490"/>
                <a:gd name="connsiteX5" fmla="*/ 793782 w 944280"/>
                <a:gd name="connsiteY5" fmla="*/ 1728851 h 2009490"/>
                <a:gd name="connsiteX6" fmla="*/ 178134 w 944280"/>
                <a:gd name="connsiteY6" fmla="*/ 2009490 h 2009490"/>
                <a:gd name="connsiteX7" fmla="*/ 147974 w 944280"/>
                <a:gd name="connsiteY7" fmla="*/ 1946881 h 2009490"/>
                <a:gd name="connsiteX8" fmla="*/ 0 w 944280"/>
                <a:gd name="connsiteY8" fmla="*/ 1213942 h 2009490"/>
                <a:gd name="connsiteX9" fmla="*/ 429980 w 944280"/>
                <a:gd name="connsiteY9" fmla="*/ 16196 h 200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280" h="2009490">
                  <a:moveTo>
                    <a:pt x="444700" y="0"/>
                  </a:moveTo>
                  <a:lnTo>
                    <a:pt x="944280" y="448551"/>
                  </a:lnTo>
                  <a:lnTo>
                    <a:pt x="879857" y="534702"/>
                  </a:lnTo>
                  <a:cubicBezTo>
                    <a:pt x="749420" y="727774"/>
                    <a:pt x="673256" y="960526"/>
                    <a:pt x="673256" y="1211067"/>
                  </a:cubicBezTo>
                  <a:cubicBezTo>
                    <a:pt x="673256" y="1378094"/>
                    <a:pt x="707107" y="1537216"/>
                    <a:pt x="768322" y="1681944"/>
                  </a:cubicBezTo>
                  <a:lnTo>
                    <a:pt x="793782" y="1728851"/>
                  </a:lnTo>
                  <a:lnTo>
                    <a:pt x="178134" y="2009490"/>
                  </a:lnTo>
                  <a:lnTo>
                    <a:pt x="147974" y="1946881"/>
                  </a:lnTo>
                  <a:cubicBezTo>
                    <a:pt x="52690" y="1721605"/>
                    <a:pt x="0" y="1473927"/>
                    <a:pt x="0" y="1213942"/>
                  </a:cubicBezTo>
                  <a:cubicBezTo>
                    <a:pt x="0" y="758969"/>
                    <a:pt x="161363" y="341685"/>
                    <a:pt x="429980" y="16196"/>
                  </a:cubicBezTo>
                  <a:close/>
                </a:path>
              </a:pathLst>
            </a:custGeom>
            <a:solidFill>
              <a:srgbClr val="333333">
                <a:lumMod val="20000"/>
                <a:lumOff val="80000"/>
              </a:srgbClr>
            </a:solidFill>
            <a:ln>
              <a:noFill/>
            </a:ln>
          </p:spPr>
          <p:style>
            <a:lnRef idx="2">
              <a:srgbClr val="333333">
                <a:shade val="50000"/>
              </a:srgbClr>
            </a:lnRef>
            <a:fillRef idx="1">
              <a:srgbClr val="333333"/>
            </a:fillRef>
            <a:effectRef idx="0">
              <a:srgbClr val="333333"/>
            </a:effectRef>
            <a:fontRef idx="minor">
              <a:sysClr val="window" lastClr="FFFFFF"/>
            </a:fontRef>
          </p:style>
          <p:txBody>
            <a:bodyPr wrap="square" lIns="90000" tIns="46800" rIns="90000" bIns="46800" rtlCol="0" anchor="ctr">
              <a:normAutofit/>
            </a:bodyPr>
            <a:lstStyle/>
            <a:p>
              <a:pPr algn="ctr"/>
              <a:endParaRPr lang="zh-CN" altLang="en-US"/>
            </a:p>
          </p:txBody>
        </p:sp>
        <p:sp>
          <p:nvSpPr>
            <p:cNvPr id="32" name="Oval 5"/>
            <p:cNvSpPr/>
            <p:nvPr>
              <p:custDataLst>
                <p:tags r:id="rId6"/>
              </p:custDataLst>
            </p:nvPr>
          </p:nvSpPr>
          <p:spPr>
            <a:xfrm>
              <a:off x="13182" y="3159"/>
              <a:ext cx="1164" cy="1171"/>
            </a:xfrm>
            <a:prstGeom prst="ellipse">
              <a:avLst/>
            </a:prstGeom>
            <a:solidFill>
              <a:srgbClr val="333333"/>
            </a:solidFill>
            <a:ln w="28575">
              <a:noFill/>
            </a:ln>
          </p:spPr>
          <p:style>
            <a:lnRef idx="2">
              <a:srgbClr val="E29C45">
                <a:shade val="50000"/>
              </a:srgbClr>
            </a:lnRef>
            <a:fillRef idx="1">
              <a:srgbClr val="E29C45"/>
            </a:fillRef>
            <a:effectRef idx="0">
              <a:srgbClr val="E29C45"/>
            </a:effectRef>
            <a:fontRef idx="minor">
              <a:sysClr val="window" lastClr="FFFFFF"/>
            </a:fontRef>
          </p:style>
          <p:txBody>
            <a:bodyPr wrap="square" lIns="90000" tIns="46800" rIns="90000" bIns="46800" rtlCol="0" anchor="ctr">
              <a:normAutofit fontScale="30000" lnSpcReduction="20000"/>
            </a:bodyPr>
            <a:lstStyle/>
            <a:p>
              <a:pPr algn="ctr"/>
              <a:endParaRPr lang="en-US" sz="8800">
                <a:solidFill>
                  <a:sysClr val="window" lastClr="FFFFFF"/>
                </a:solidFill>
                <a:sym typeface="Arial" panose="020B0604020202090204" pitchFamily="34" charset="0"/>
              </a:endParaRPr>
            </a:p>
          </p:txBody>
        </p:sp>
        <p:sp>
          <p:nvSpPr>
            <p:cNvPr id="33" name="Oval 7"/>
            <p:cNvSpPr/>
            <p:nvPr>
              <p:custDataLst>
                <p:tags r:id="rId7"/>
              </p:custDataLst>
            </p:nvPr>
          </p:nvSpPr>
          <p:spPr>
            <a:xfrm>
              <a:off x="13182" y="7188"/>
              <a:ext cx="1164" cy="1171"/>
            </a:xfrm>
            <a:prstGeom prst="ellipse">
              <a:avLst/>
            </a:prstGeom>
            <a:solidFill>
              <a:srgbClr val="333333"/>
            </a:solidFill>
            <a:ln w="28575">
              <a:noFill/>
            </a:ln>
          </p:spPr>
          <p:style>
            <a:lnRef idx="2">
              <a:srgbClr val="E29C45">
                <a:shade val="50000"/>
              </a:srgbClr>
            </a:lnRef>
            <a:fillRef idx="1">
              <a:srgbClr val="E29C45"/>
            </a:fillRef>
            <a:effectRef idx="0">
              <a:srgbClr val="E29C45"/>
            </a:effectRef>
            <a:fontRef idx="minor">
              <a:sysClr val="window" lastClr="FFFFFF"/>
            </a:fontRef>
          </p:style>
          <p:txBody>
            <a:bodyPr wrap="square" lIns="90000" tIns="46800" rIns="90000" bIns="46800" rtlCol="0" anchor="ctr">
              <a:normAutofit fontScale="30000" lnSpcReduction="20000"/>
            </a:bodyPr>
            <a:lstStyle/>
            <a:p>
              <a:pPr algn="ctr"/>
              <a:endParaRPr lang="en-US" sz="8800">
                <a:solidFill>
                  <a:sysClr val="window" lastClr="FFFFFF"/>
                </a:solidFill>
                <a:sym typeface="Arial" panose="020B0604020202090204" pitchFamily="34" charset="0"/>
              </a:endParaRPr>
            </a:p>
          </p:txBody>
        </p:sp>
        <p:sp>
          <p:nvSpPr>
            <p:cNvPr id="34" name="Oval 10"/>
            <p:cNvSpPr/>
            <p:nvPr>
              <p:custDataLst>
                <p:tags r:id="rId8"/>
              </p:custDataLst>
            </p:nvPr>
          </p:nvSpPr>
          <p:spPr>
            <a:xfrm>
              <a:off x="5187" y="3457"/>
              <a:ext cx="1164" cy="1171"/>
            </a:xfrm>
            <a:prstGeom prst="ellipse">
              <a:avLst/>
            </a:prstGeom>
            <a:solidFill>
              <a:srgbClr val="333333"/>
            </a:solidFill>
            <a:ln w="28575">
              <a:noFill/>
            </a:ln>
          </p:spPr>
          <p:style>
            <a:lnRef idx="2">
              <a:srgbClr val="E29C45">
                <a:shade val="50000"/>
              </a:srgbClr>
            </a:lnRef>
            <a:fillRef idx="1">
              <a:srgbClr val="E29C45"/>
            </a:fillRef>
            <a:effectRef idx="0">
              <a:srgbClr val="E29C45"/>
            </a:effectRef>
            <a:fontRef idx="minor">
              <a:sysClr val="window" lastClr="FFFFFF"/>
            </a:fontRef>
          </p:style>
          <p:txBody>
            <a:bodyPr wrap="square" lIns="90000" tIns="46800" rIns="90000" bIns="46800" rtlCol="0" anchor="ctr">
              <a:normAutofit fontScale="30000" lnSpcReduction="20000"/>
            </a:bodyPr>
            <a:lstStyle/>
            <a:p>
              <a:pPr algn="ctr"/>
              <a:endParaRPr lang="en-US" sz="8800">
                <a:solidFill>
                  <a:sysClr val="window" lastClr="FFFFFF"/>
                </a:solidFill>
                <a:sym typeface="Arial" panose="020B0604020202090204" pitchFamily="34" charset="0"/>
              </a:endParaRPr>
            </a:p>
          </p:txBody>
        </p:sp>
        <p:sp>
          <p:nvSpPr>
            <p:cNvPr id="35" name="Oval 13"/>
            <p:cNvSpPr/>
            <p:nvPr>
              <p:custDataLst>
                <p:tags r:id="rId9"/>
              </p:custDataLst>
            </p:nvPr>
          </p:nvSpPr>
          <p:spPr>
            <a:xfrm>
              <a:off x="5187" y="7487"/>
              <a:ext cx="1164" cy="1171"/>
            </a:xfrm>
            <a:prstGeom prst="ellipse">
              <a:avLst/>
            </a:prstGeom>
            <a:solidFill>
              <a:srgbClr val="333333"/>
            </a:solidFill>
            <a:ln w="28575">
              <a:noFill/>
            </a:ln>
          </p:spPr>
          <p:style>
            <a:lnRef idx="2">
              <a:srgbClr val="E29C45">
                <a:shade val="50000"/>
              </a:srgbClr>
            </a:lnRef>
            <a:fillRef idx="1">
              <a:srgbClr val="E29C45"/>
            </a:fillRef>
            <a:effectRef idx="0">
              <a:srgbClr val="E29C45"/>
            </a:effectRef>
            <a:fontRef idx="minor">
              <a:sysClr val="window" lastClr="FFFFFF"/>
            </a:fontRef>
          </p:style>
          <p:txBody>
            <a:bodyPr wrap="square" lIns="90000" tIns="46800" rIns="90000" bIns="46800" rtlCol="0" anchor="ctr">
              <a:normAutofit fontScale="30000" lnSpcReduction="20000"/>
            </a:bodyPr>
            <a:lstStyle/>
            <a:p>
              <a:pPr algn="ctr"/>
              <a:endParaRPr lang="en-US" sz="8800">
                <a:solidFill>
                  <a:sysClr val="window" lastClr="FFFFFF"/>
                </a:solidFill>
                <a:sym typeface="Arial" panose="020B0604020202090204" pitchFamily="34" charset="0"/>
              </a:endParaRPr>
            </a:p>
          </p:txBody>
        </p:sp>
        <p:cxnSp>
          <p:nvCxnSpPr>
            <p:cNvPr id="36" name="Elbow Connector 15"/>
            <p:cNvCxnSpPr/>
            <p:nvPr>
              <p:custDataLst>
                <p:tags r:id="rId10"/>
              </p:custDataLst>
            </p:nvPr>
          </p:nvCxnSpPr>
          <p:spPr>
            <a:xfrm flipV="1">
              <a:off x="6351" y="3744"/>
              <a:ext cx="2025" cy="298"/>
            </a:xfrm>
            <a:prstGeom prst="bentConnector3">
              <a:avLst/>
            </a:prstGeom>
            <a:ln>
              <a:solidFill>
                <a:srgbClr val="333333"/>
              </a:solidFill>
            </a:ln>
          </p:spPr>
          <p:style>
            <a:lnRef idx="1">
              <a:srgbClr val="333333"/>
            </a:lnRef>
            <a:fillRef idx="0">
              <a:srgbClr val="333333"/>
            </a:fillRef>
            <a:effectRef idx="0">
              <a:srgbClr val="333333"/>
            </a:effectRef>
            <a:fontRef idx="minor">
              <a:sysClr val="windowText" lastClr="000000"/>
            </a:fontRef>
          </p:style>
        </p:cxnSp>
        <p:cxnSp>
          <p:nvCxnSpPr>
            <p:cNvPr id="37" name="Elbow Connector 17"/>
            <p:cNvCxnSpPr/>
            <p:nvPr>
              <p:custDataLst>
                <p:tags r:id="rId11"/>
              </p:custDataLst>
            </p:nvPr>
          </p:nvCxnSpPr>
          <p:spPr>
            <a:xfrm rot="5400000" flipH="1" flipV="1">
              <a:off x="5429" y="6468"/>
              <a:ext cx="2525" cy="682"/>
            </a:xfrm>
            <a:prstGeom prst="bentConnector3">
              <a:avLst>
                <a:gd name="adj1" fmla="val 101217"/>
              </a:avLst>
            </a:prstGeom>
            <a:ln>
              <a:solidFill>
                <a:srgbClr val="333333"/>
              </a:solidFill>
            </a:ln>
          </p:spPr>
          <p:style>
            <a:lnRef idx="1">
              <a:srgbClr val="333333"/>
            </a:lnRef>
            <a:fillRef idx="0">
              <a:srgbClr val="333333"/>
            </a:fillRef>
            <a:effectRef idx="0">
              <a:srgbClr val="333333"/>
            </a:effectRef>
            <a:fontRef idx="minor">
              <a:sysClr val="windowText" lastClr="000000"/>
            </a:fontRef>
          </p:style>
        </p:cxnSp>
        <p:cxnSp>
          <p:nvCxnSpPr>
            <p:cNvPr id="38" name="Elbow Connector 20"/>
            <p:cNvCxnSpPr/>
            <p:nvPr>
              <p:custDataLst>
                <p:tags r:id="rId12"/>
              </p:custDataLst>
            </p:nvPr>
          </p:nvCxnSpPr>
          <p:spPr>
            <a:xfrm rot="10800000" flipV="1">
              <a:off x="11809" y="3744"/>
              <a:ext cx="1373" cy="585"/>
            </a:xfrm>
            <a:prstGeom prst="bentConnector3">
              <a:avLst/>
            </a:prstGeom>
            <a:ln>
              <a:solidFill>
                <a:srgbClr val="333333"/>
              </a:solidFill>
            </a:ln>
          </p:spPr>
          <p:style>
            <a:lnRef idx="1">
              <a:srgbClr val="333333"/>
            </a:lnRef>
            <a:fillRef idx="0">
              <a:srgbClr val="333333"/>
            </a:fillRef>
            <a:effectRef idx="0">
              <a:srgbClr val="333333"/>
            </a:effectRef>
            <a:fontRef idx="minor">
              <a:sysClr val="windowText" lastClr="000000"/>
            </a:fontRef>
          </p:style>
        </p:cxnSp>
        <p:cxnSp>
          <p:nvCxnSpPr>
            <p:cNvPr id="39" name="Elbow Connector 22"/>
            <p:cNvCxnSpPr/>
            <p:nvPr>
              <p:custDataLst>
                <p:tags r:id="rId13"/>
              </p:custDataLst>
            </p:nvPr>
          </p:nvCxnSpPr>
          <p:spPr>
            <a:xfrm rot="10800000" flipV="1">
              <a:off x="11510" y="7929"/>
              <a:ext cx="1672" cy="298"/>
            </a:xfrm>
            <a:prstGeom prst="bentConnector3">
              <a:avLst/>
            </a:prstGeom>
            <a:ln>
              <a:solidFill>
                <a:srgbClr val="333333"/>
              </a:solidFill>
            </a:ln>
          </p:spPr>
          <p:style>
            <a:lnRef idx="1">
              <a:srgbClr val="333333"/>
            </a:lnRef>
            <a:fillRef idx="0">
              <a:srgbClr val="333333"/>
            </a:fillRef>
            <a:effectRef idx="0">
              <a:srgbClr val="333333"/>
            </a:effectRef>
            <a:fontRef idx="minor">
              <a:sysClr val="windowText" lastClr="000000"/>
            </a:fontRef>
          </p:style>
        </p:cxnSp>
        <p:sp>
          <p:nvSpPr>
            <p:cNvPr id="42" name="Text Box 10"/>
            <p:cNvSpPr txBox="1">
              <a:spLocks noChangeArrowheads="1"/>
            </p:cNvSpPr>
            <p:nvPr>
              <p:custDataLst>
                <p:tags r:id="rId14"/>
              </p:custDataLst>
            </p:nvPr>
          </p:nvSpPr>
          <p:spPr bwMode="auto">
            <a:xfrm>
              <a:off x="9014" y="7982"/>
              <a:ext cx="1533" cy="780"/>
            </a:xfrm>
            <a:prstGeom prst="rect">
              <a:avLst/>
            </a:prstGeom>
            <a:noFill/>
            <a:ln w="9525">
              <a:noFill/>
              <a:miter lim="800000"/>
            </a:ln>
          </p:spPr>
          <p:txBody>
            <a:bodyPr wrap="square" lIns="90000" tIns="46800" rIns="90000" bIns="46800">
              <a:normAutofit lnSpcReduction="20000"/>
            </a:bodyPr>
            <a:lstStyle/>
            <a:p>
              <a:pPr algn="ctr" defTabSz="1087755"/>
              <a:r>
                <a:rPr lang="en-US" sz="2800" b="1" smtClean="0">
                  <a:solidFill>
                    <a:sysClr val="window" lastClr="FFFFFF"/>
                  </a:solidFill>
                  <a:sym typeface="Arial" panose="020B0604020202090204" pitchFamily="34" charset="0"/>
                </a:rPr>
                <a:t>35%</a:t>
              </a:r>
              <a:endParaRPr lang="en-US" sz="2800" b="1" smtClean="0">
                <a:solidFill>
                  <a:sysClr val="window" lastClr="FFFFFF"/>
                </a:solidFill>
                <a:sym typeface="Arial" panose="020B0604020202090204" pitchFamily="34" charset="0"/>
              </a:endParaRPr>
            </a:p>
          </p:txBody>
        </p:sp>
        <p:sp>
          <p:nvSpPr>
            <p:cNvPr id="63" name="Freeform 1016"/>
            <p:cNvSpPr/>
            <p:nvPr>
              <p:custDataLst>
                <p:tags r:id="rId15"/>
              </p:custDataLst>
            </p:nvPr>
          </p:nvSpPr>
          <p:spPr bwMode="auto">
            <a:xfrm>
              <a:off x="9307" y="5265"/>
              <a:ext cx="919" cy="1103"/>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t" anchorCtr="0" compatLnSpc="1">
              <a:normAutofit/>
            </a:bodyPr>
            <a:lstStyle/>
            <a:p>
              <a:endParaRPr lang="zh-CN" altLang="en-US">
                <a:sym typeface="Arial" panose="020B0604020202090204" pitchFamily="34" charset="0"/>
              </a:endParaRPr>
            </a:p>
          </p:txBody>
        </p:sp>
        <p:sp>
          <p:nvSpPr>
            <p:cNvPr id="64" name="Freeform 1017"/>
            <p:cNvSpPr/>
            <p:nvPr>
              <p:custDataLst>
                <p:tags r:id="rId16"/>
              </p:custDataLst>
            </p:nvPr>
          </p:nvSpPr>
          <p:spPr bwMode="auto">
            <a:xfrm>
              <a:off x="9546" y="6442"/>
              <a:ext cx="442" cy="70"/>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t" anchorCtr="0" compatLnSpc="1">
              <a:normAutofit fontScale="25000" lnSpcReduction="20000"/>
            </a:bodyPr>
            <a:lstStyle/>
            <a:p>
              <a:endParaRPr lang="zh-CN" altLang="en-US">
                <a:sym typeface="Arial" panose="020B0604020202090204" pitchFamily="34" charset="0"/>
              </a:endParaRPr>
            </a:p>
          </p:txBody>
        </p:sp>
        <p:sp>
          <p:nvSpPr>
            <p:cNvPr id="65" name="Freeform 1018"/>
            <p:cNvSpPr/>
            <p:nvPr>
              <p:custDataLst>
                <p:tags r:id="rId17"/>
              </p:custDataLst>
            </p:nvPr>
          </p:nvSpPr>
          <p:spPr bwMode="auto">
            <a:xfrm>
              <a:off x="9546" y="6566"/>
              <a:ext cx="442" cy="94"/>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t" anchorCtr="0" compatLnSpc="1">
              <a:normAutofit fontScale="25000" lnSpcReduction="20000"/>
            </a:bodyPr>
            <a:lstStyle/>
            <a:p>
              <a:endParaRPr lang="zh-CN" altLang="en-US">
                <a:sym typeface="Arial" panose="020B0604020202090204" pitchFamily="34" charset="0"/>
              </a:endParaRPr>
            </a:p>
          </p:txBody>
        </p:sp>
        <p:sp>
          <p:nvSpPr>
            <p:cNvPr id="67" name="Text Box 10"/>
            <p:cNvSpPr txBox="1">
              <a:spLocks noChangeArrowheads="1"/>
            </p:cNvSpPr>
            <p:nvPr>
              <p:custDataLst>
                <p:tags r:id="rId18"/>
              </p:custDataLst>
            </p:nvPr>
          </p:nvSpPr>
          <p:spPr bwMode="auto">
            <a:xfrm>
              <a:off x="11290" y="5101"/>
              <a:ext cx="1250" cy="1439"/>
            </a:xfrm>
            <a:prstGeom prst="rect">
              <a:avLst/>
            </a:prstGeom>
            <a:noFill/>
            <a:ln w="9525">
              <a:noFill/>
              <a:miter lim="800000"/>
            </a:ln>
          </p:spPr>
          <p:txBody>
            <a:bodyPr wrap="square" lIns="90000" tIns="46800" rIns="90000" bIns="46800">
              <a:normAutofit lnSpcReduction="10000"/>
            </a:bodyPr>
            <a:lstStyle/>
            <a:p>
              <a:pPr algn="ctr" defTabSz="1087755"/>
              <a:r>
                <a:rPr lang="en-US" sz="2800" b="1" smtClean="0">
                  <a:solidFill>
                    <a:sysClr val="window" lastClr="FFFFFF"/>
                  </a:solidFill>
                  <a:sym typeface="Arial" panose="020B0604020202090204" pitchFamily="34" charset="0"/>
                </a:rPr>
                <a:t>40%</a:t>
              </a:r>
              <a:endParaRPr lang="en-US" sz="2800" b="1" smtClean="0">
                <a:solidFill>
                  <a:sysClr val="window" lastClr="FFFFFF"/>
                </a:solidFill>
                <a:sym typeface="Arial" panose="020B0604020202090204" pitchFamily="34" charset="0"/>
              </a:endParaRPr>
            </a:p>
          </p:txBody>
        </p:sp>
        <p:sp>
          <p:nvSpPr>
            <p:cNvPr id="68" name="Text Box 10"/>
            <p:cNvSpPr txBox="1">
              <a:spLocks noChangeArrowheads="1"/>
            </p:cNvSpPr>
            <p:nvPr>
              <p:custDataLst>
                <p:tags r:id="rId19"/>
              </p:custDataLst>
            </p:nvPr>
          </p:nvSpPr>
          <p:spPr bwMode="auto">
            <a:xfrm>
              <a:off x="8021" y="3683"/>
              <a:ext cx="1586" cy="824"/>
            </a:xfrm>
            <a:prstGeom prst="rect">
              <a:avLst/>
            </a:prstGeom>
            <a:noFill/>
            <a:ln w="9525">
              <a:noFill/>
              <a:miter lim="800000"/>
            </a:ln>
          </p:spPr>
          <p:txBody>
            <a:bodyPr wrap="square" lIns="90000" tIns="46800" rIns="90000" bIns="46800">
              <a:spAutoFit/>
            </a:bodyPr>
            <a:lstStyle/>
            <a:p>
              <a:pPr algn="ctr" defTabSz="1087755"/>
              <a:r>
                <a:rPr lang="en-US" sz="2800" b="1" smtClean="0">
                  <a:solidFill>
                    <a:sysClr val="window" lastClr="FFFFFF"/>
                  </a:solidFill>
                  <a:sym typeface="Arial" panose="020B0604020202090204" pitchFamily="34" charset="0"/>
                </a:rPr>
                <a:t>5%</a:t>
              </a:r>
              <a:endParaRPr lang="en-US" sz="2800" b="1" smtClean="0">
                <a:solidFill>
                  <a:sysClr val="window" lastClr="FFFFFF"/>
                </a:solidFill>
                <a:sym typeface="Arial" panose="020B0604020202090204" pitchFamily="34" charset="0"/>
              </a:endParaRPr>
            </a:p>
          </p:txBody>
        </p:sp>
        <p:sp>
          <p:nvSpPr>
            <p:cNvPr id="69" name="Text Box 10"/>
            <p:cNvSpPr txBox="1">
              <a:spLocks noChangeArrowheads="1"/>
            </p:cNvSpPr>
            <p:nvPr>
              <p:custDataLst>
                <p:tags r:id="rId20"/>
              </p:custDataLst>
            </p:nvPr>
          </p:nvSpPr>
          <p:spPr bwMode="auto">
            <a:xfrm>
              <a:off x="6782" y="5596"/>
              <a:ext cx="1250" cy="1439"/>
            </a:xfrm>
            <a:prstGeom prst="rect">
              <a:avLst/>
            </a:prstGeom>
            <a:noFill/>
            <a:ln w="9525">
              <a:noFill/>
              <a:miter lim="800000"/>
            </a:ln>
          </p:spPr>
          <p:txBody>
            <a:bodyPr wrap="square" lIns="90000" tIns="46800" rIns="90000" bIns="46800">
              <a:normAutofit lnSpcReduction="10000"/>
            </a:bodyPr>
            <a:lstStyle/>
            <a:p>
              <a:pPr algn="ctr" defTabSz="1087755"/>
              <a:r>
                <a:rPr lang="en-US" sz="2800" b="1" smtClean="0">
                  <a:solidFill>
                    <a:sysClr val="window" lastClr="FFFFFF"/>
                  </a:solidFill>
                  <a:sym typeface="Arial" panose="020B0604020202090204" pitchFamily="34" charset="0"/>
                </a:rPr>
                <a:t>20%</a:t>
              </a:r>
              <a:endParaRPr lang="en-US" sz="2800" b="1" smtClean="0">
                <a:solidFill>
                  <a:sysClr val="window" lastClr="FFFFFF"/>
                </a:solidFill>
                <a:sym typeface="Arial" panose="020B0604020202090204" pitchFamily="34" charset="0"/>
              </a:endParaRPr>
            </a:p>
          </p:txBody>
        </p:sp>
        <p:sp>
          <p:nvSpPr>
            <p:cNvPr id="70" name="Freeform 843"/>
            <p:cNvSpPr>
              <a:spLocks noEditPoints="1"/>
            </p:cNvSpPr>
            <p:nvPr>
              <p:custDataLst>
                <p:tags r:id="rId21"/>
              </p:custDataLst>
            </p:nvPr>
          </p:nvSpPr>
          <p:spPr bwMode="auto">
            <a:xfrm>
              <a:off x="5524" y="3848"/>
              <a:ext cx="488" cy="425"/>
            </a:xfrm>
            <a:custGeom>
              <a:avLst/>
              <a:gdLst>
                <a:gd name="T0" fmla="*/ 109 w 174"/>
                <a:gd name="T1" fmla="*/ 132 h 152"/>
                <a:gd name="T2" fmla="*/ 108 w 174"/>
                <a:gd name="T3" fmla="*/ 127 h 152"/>
                <a:gd name="T4" fmla="*/ 66 w 174"/>
                <a:gd name="T5" fmla="*/ 127 h 152"/>
                <a:gd name="T6" fmla="*/ 64 w 174"/>
                <a:gd name="T7" fmla="*/ 137 h 152"/>
                <a:gd name="T8" fmla="*/ 59 w 174"/>
                <a:gd name="T9" fmla="*/ 145 h 152"/>
                <a:gd name="T10" fmla="*/ 50 w 174"/>
                <a:gd name="T11" fmla="*/ 148 h 152"/>
                <a:gd name="T12" fmla="*/ 50 w 174"/>
                <a:gd name="T13" fmla="*/ 152 h 152"/>
                <a:gd name="T14" fmla="*/ 124 w 174"/>
                <a:gd name="T15" fmla="*/ 152 h 152"/>
                <a:gd name="T16" fmla="*/ 124 w 174"/>
                <a:gd name="T17" fmla="*/ 148 h 152"/>
                <a:gd name="T18" fmla="*/ 115 w 174"/>
                <a:gd name="T19" fmla="*/ 145 h 152"/>
                <a:gd name="T20" fmla="*/ 109 w 174"/>
                <a:gd name="T21" fmla="*/ 132 h 152"/>
                <a:gd name="T22" fmla="*/ 169 w 174"/>
                <a:gd name="T23" fmla="*/ 0 h 152"/>
                <a:gd name="T24" fmla="*/ 5 w 174"/>
                <a:gd name="T25" fmla="*/ 0 h 152"/>
                <a:gd name="T26" fmla="*/ 0 w 174"/>
                <a:gd name="T27" fmla="*/ 5 h 152"/>
                <a:gd name="T28" fmla="*/ 0 w 174"/>
                <a:gd name="T29" fmla="*/ 113 h 152"/>
                <a:gd name="T30" fmla="*/ 5 w 174"/>
                <a:gd name="T31" fmla="*/ 118 h 152"/>
                <a:gd name="T32" fmla="*/ 169 w 174"/>
                <a:gd name="T33" fmla="*/ 118 h 152"/>
                <a:gd name="T34" fmla="*/ 174 w 174"/>
                <a:gd name="T35" fmla="*/ 113 h 152"/>
                <a:gd name="T36" fmla="*/ 174 w 174"/>
                <a:gd name="T37" fmla="*/ 5 h 152"/>
                <a:gd name="T38" fmla="*/ 169 w 174"/>
                <a:gd name="T39" fmla="*/ 0 h 152"/>
                <a:gd name="T40" fmla="*/ 162 w 174"/>
                <a:gd name="T41" fmla="*/ 106 h 152"/>
                <a:gd name="T42" fmla="*/ 12 w 174"/>
                <a:gd name="T43" fmla="*/ 106 h 152"/>
                <a:gd name="T44" fmla="*/ 12 w 174"/>
                <a:gd name="T45" fmla="*/ 13 h 152"/>
                <a:gd name="T46" fmla="*/ 162 w 174"/>
                <a:gd name="T47" fmla="*/ 13 h 152"/>
                <a:gd name="T48" fmla="*/ 162 w 174"/>
                <a:gd name="T49"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 h="152">
                  <a:moveTo>
                    <a:pt x="109" y="132"/>
                  </a:moveTo>
                  <a:cubicBezTo>
                    <a:pt x="108" y="130"/>
                    <a:pt x="108" y="129"/>
                    <a:pt x="108" y="127"/>
                  </a:cubicBezTo>
                  <a:cubicBezTo>
                    <a:pt x="66" y="127"/>
                    <a:pt x="66" y="127"/>
                    <a:pt x="66" y="127"/>
                  </a:cubicBezTo>
                  <a:cubicBezTo>
                    <a:pt x="66" y="130"/>
                    <a:pt x="65" y="133"/>
                    <a:pt x="64" y="137"/>
                  </a:cubicBezTo>
                  <a:cubicBezTo>
                    <a:pt x="63" y="140"/>
                    <a:pt x="61" y="143"/>
                    <a:pt x="59" y="145"/>
                  </a:cubicBezTo>
                  <a:cubicBezTo>
                    <a:pt x="57" y="147"/>
                    <a:pt x="54" y="148"/>
                    <a:pt x="50" y="148"/>
                  </a:cubicBezTo>
                  <a:cubicBezTo>
                    <a:pt x="50" y="152"/>
                    <a:pt x="50" y="152"/>
                    <a:pt x="50" y="152"/>
                  </a:cubicBezTo>
                  <a:cubicBezTo>
                    <a:pt x="124" y="152"/>
                    <a:pt x="124" y="152"/>
                    <a:pt x="124" y="152"/>
                  </a:cubicBezTo>
                  <a:cubicBezTo>
                    <a:pt x="124" y="148"/>
                    <a:pt x="124" y="148"/>
                    <a:pt x="124" y="148"/>
                  </a:cubicBezTo>
                  <a:cubicBezTo>
                    <a:pt x="120" y="148"/>
                    <a:pt x="117" y="147"/>
                    <a:pt x="115" y="145"/>
                  </a:cubicBezTo>
                  <a:cubicBezTo>
                    <a:pt x="112" y="142"/>
                    <a:pt x="110" y="137"/>
                    <a:pt x="109" y="132"/>
                  </a:cubicBezTo>
                  <a:close/>
                  <a:moveTo>
                    <a:pt x="169" y="0"/>
                  </a:moveTo>
                  <a:cubicBezTo>
                    <a:pt x="5" y="0"/>
                    <a:pt x="5" y="0"/>
                    <a:pt x="5" y="0"/>
                  </a:cubicBezTo>
                  <a:cubicBezTo>
                    <a:pt x="2" y="0"/>
                    <a:pt x="0" y="3"/>
                    <a:pt x="0" y="5"/>
                  </a:cubicBezTo>
                  <a:cubicBezTo>
                    <a:pt x="0" y="113"/>
                    <a:pt x="0" y="113"/>
                    <a:pt x="0" y="113"/>
                  </a:cubicBezTo>
                  <a:cubicBezTo>
                    <a:pt x="0" y="116"/>
                    <a:pt x="2" y="118"/>
                    <a:pt x="5" y="118"/>
                  </a:cubicBezTo>
                  <a:cubicBezTo>
                    <a:pt x="169" y="118"/>
                    <a:pt x="169" y="118"/>
                    <a:pt x="169" y="118"/>
                  </a:cubicBezTo>
                  <a:cubicBezTo>
                    <a:pt x="172" y="118"/>
                    <a:pt x="174" y="116"/>
                    <a:pt x="174" y="113"/>
                  </a:cubicBezTo>
                  <a:cubicBezTo>
                    <a:pt x="174" y="5"/>
                    <a:pt x="174" y="5"/>
                    <a:pt x="174" y="5"/>
                  </a:cubicBezTo>
                  <a:cubicBezTo>
                    <a:pt x="174" y="3"/>
                    <a:pt x="172" y="0"/>
                    <a:pt x="169" y="0"/>
                  </a:cubicBezTo>
                  <a:close/>
                  <a:moveTo>
                    <a:pt x="162" y="106"/>
                  </a:moveTo>
                  <a:cubicBezTo>
                    <a:pt x="12" y="106"/>
                    <a:pt x="12" y="106"/>
                    <a:pt x="12" y="106"/>
                  </a:cubicBezTo>
                  <a:cubicBezTo>
                    <a:pt x="12" y="13"/>
                    <a:pt x="12" y="13"/>
                    <a:pt x="12" y="13"/>
                  </a:cubicBezTo>
                  <a:cubicBezTo>
                    <a:pt x="162" y="13"/>
                    <a:pt x="162" y="13"/>
                    <a:pt x="162" y="13"/>
                  </a:cubicBezTo>
                  <a:lnTo>
                    <a:pt x="162" y="106"/>
                  </a:lnTo>
                  <a:close/>
                </a:path>
              </a:pathLst>
            </a:custGeom>
            <a:solidFill>
              <a:sysClr val="window" lastClr="FFFFFF"/>
            </a:solidFill>
            <a:ln>
              <a:noFill/>
            </a:ln>
          </p:spPr>
          <p:txBody>
            <a:bodyPr vert="horz" wrap="square" lIns="90000" tIns="46800" rIns="90000" bIns="46800" numCol="1" anchor="t" anchorCtr="0" compatLnSpc="1">
              <a:normAutofit fontScale="65000" lnSpcReduction="20000"/>
            </a:bodyPr>
            <a:lstStyle/>
            <a:p>
              <a:endParaRPr lang="zh-CN" altLang="en-US">
                <a:sym typeface="Arial" panose="020B0604020202090204" pitchFamily="34" charset="0"/>
              </a:endParaRPr>
            </a:p>
          </p:txBody>
        </p:sp>
        <p:sp>
          <p:nvSpPr>
            <p:cNvPr id="72" name="Oval 876"/>
            <p:cNvSpPr>
              <a:spLocks noChangeArrowheads="1"/>
            </p:cNvSpPr>
            <p:nvPr>
              <p:custDataLst>
                <p:tags r:id="rId22"/>
              </p:custDataLst>
            </p:nvPr>
          </p:nvSpPr>
          <p:spPr bwMode="auto">
            <a:xfrm>
              <a:off x="5525" y="8182"/>
              <a:ext cx="132" cy="134"/>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t" anchorCtr="0" compatLnSpc="1">
              <a:normAutofit fontScale="25000" lnSpcReduction="20000"/>
            </a:bodyPr>
            <a:lstStyle/>
            <a:p>
              <a:endParaRPr lang="zh-CN" altLang="en-US">
                <a:sym typeface="Arial" panose="020B0604020202090204" pitchFamily="34" charset="0"/>
              </a:endParaRPr>
            </a:p>
          </p:txBody>
        </p:sp>
        <p:sp>
          <p:nvSpPr>
            <p:cNvPr id="73" name="Freeform 877"/>
            <p:cNvSpPr/>
            <p:nvPr>
              <p:custDataLst>
                <p:tags r:id="rId23"/>
              </p:custDataLst>
            </p:nvPr>
          </p:nvSpPr>
          <p:spPr bwMode="auto">
            <a:xfrm>
              <a:off x="5525" y="7991"/>
              <a:ext cx="325" cy="325"/>
            </a:xfrm>
            <a:custGeom>
              <a:avLst/>
              <a:gdLst>
                <a:gd name="T0" fmla="*/ 105 w 105"/>
                <a:gd name="T1" fmla="*/ 105 h 105"/>
                <a:gd name="T2" fmla="*/ 74 w 105"/>
                <a:gd name="T3" fmla="*/ 105 h 105"/>
                <a:gd name="T4" fmla="*/ 0 w 105"/>
                <a:gd name="T5" fmla="*/ 31 h 105"/>
                <a:gd name="T6" fmla="*/ 0 w 105"/>
                <a:gd name="T7" fmla="*/ 31 h 105"/>
                <a:gd name="T8" fmla="*/ 0 w 105"/>
                <a:gd name="T9" fmla="*/ 0 h 105"/>
                <a:gd name="T10" fmla="*/ 105 w 105"/>
                <a:gd name="T11" fmla="*/ 105 h 105"/>
              </a:gdLst>
              <a:ahLst/>
              <a:cxnLst>
                <a:cxn ang="0">
                  <a:pos x="T0" y="T1"/>
                </a:cxn>
                <a:cxn ang="0">
                  <a:pos x="T2" y="T3"/>
                </a:cxn>
                <a:cxn ang="0">
                  <a:pos x="T4" y="T5"/>
                </a:cxn>
                <a:cxn ang="0">
                  <a:pos x="T6" y="T7"/>
                </a:cxn>
                <a:cxn ang="0">
                  <a:pos x="T8" y="T9"/>
                </a:cxn>
                <a:cxn ang="0">
                  <a:pos x="T10" y="T11"/>
                </a:cxn>
              </a:cxnLst>
              <a:rect l="0" t="0" r="r" b="b"/>
              <a:pathLst>
                <a:path w="105" h="105">
                  <a:moveTo>
                    <a:pt x="105" y="105"/>
                  </a:moveTo>
                  <a:cubicBezTo>
                    <a:pt x="74" y="105"/>
                    <a:pt x="74" y="105"/>
                    <a:pt x="74" y="105"/>
                  </a:cubicBezTo>
                  <a:cubicBezTo>
                    <a:pt x="74" y="64"/>
                    <a:pt x="41" y="31"/>
                    <a:pt x="0" y="31"/>
                  </a:cubicBezTo>
                  <a:cubicBezTo>
                    <a:pt x="0" y="31"/>
                    <a:pt x="0" y="31"/>
                    <a:pt x="0" y="31"/>
                  </a:cubicBezTo>
                  <a:cubicBezTo>
                    <a:pt x="0" y="0"/>
                    <a:pt x="0" y="0"/>
                    <a:pt x="0" y="0"/>
                  </a:cubicBezTo>
                  <a:cubicBezTo>
                    <a:pt x="58" y="0"/>
                    <a:pt x="105" y="47"/>
                    <a:pt x="105" y="105"/>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t" anchorCtr="0" compatLnSpc="1">
              <a:normAutofit fontScale="45000" lnSpcReduction="20000"/>
            </a:bodyPr>
            <a:lstStyle/>
            <a:p>
              <a:endParaRPr lang="zh-CN" altLang="en-US">
                <a:sym typeface="Arial" panose="020B0604020202090204" pitchFamily="34" charset="0"/>
              </a:endParaRPr>
            </a:p>
          </p:txBody>
        </p:sp>
        <p:sp>
          <p:nvSpPr>
            <p:cNvPr id="74" name="Freeform 878"/>
            <p:cNvSpPr/>
            <p:nvPr>
              <p:custDataLst>
                <p:tags r:id="rId24"/>
              </p:custDataLst>
            </p:nvPr>
          </p:nvSpPr>
          <p:spPr bwMode="auto">
            <a:xfrm>
              <a:off x="5525" y="7828"/>
              <a:ext cx="488" cy="488"/>
            </a:xfrm>
            <a:custGeom>
              <a:avLst/>
              <a:gdLst>
                <a:gd name="T0" fmla="*/ 126 w 158"/>
                <a:gd name="T1" fmla="*/ 158 h 158"/>
                <a:gd name="T2" fmla="*/ 0 w 158"/>
                <a:gd name="T3" fmla="*/ 32 h 158"/>
                <a:gd name="T4" fmla="*/ 0 w 158"/>
                <a:gd name="T5" fmla="*/ 0 h 158"/>
                <a:gd name="T6" fmla="*/ 158 w 158"/>
                <a:gd name="T7" fmla="*/ 158 h 158"/>
                <a:gd name="T8" fmla="*/ 126 w 158"/>
                <a:gd name="T9" fmla="*/ 158 h 158"/>
              </a:gdLst>
              <a:ahLst/>
              <a:cxnLst>
                <a:cxn ang="0">
                  <a:pos x="T0" y="T1"/>
                </a:cxn>
                <a:cxn ang="0">
                  <a:pos x="T2" y="T3"/>
                </a:cxn>
                <a:cxn ang="0">
                  <a:pos x="T4" y="T5"/>
                </a:cxn>
                <a:cxn ang="0">
                  <a:pos x="T6" y="T7"/>
                </a:cxn>
                <a:cxn ang="0">
                  <a:pos x="T8" y="T9"/>
                </a:cxn>
              </a:cxnLst>
              <a:rect l="0" t="0" r="r" b="b"/>
              <a:pathLst>
                <a:path w="158" h="158">
                  <a:moveTo>
                    <a:pt x="126" y="158"/>
                  </a:moveTo>
                  <a:cubicBezTo>
                    <a:pt x="126" y="88"/>
                    <a:pt x="70" y="32"/>
                    <a:pt x="0" y="32"/>
                  </a:cubicBezTo>
                  <a:cubicBezTo>
                    <a:pt x="0" y="0"/>
                    <a:pt x="0" y="0"/>
                    <a:pt x="0" y="0"/>
                  </a:cubicBezTo>
                  <a:cubicBezTo>
                    <a:pt x="87" y="0"/>
                    <a:pt x="158" y="71"/>
                    <a:pt x="158" y="158"/>
                  </a:cubicBezTo>
                  <a:lnTo>
                    <a:pt x="126" y="158"/>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t" anchorCtr="0" compatLnSpc="1">
              <a:normAutofit fontScale="72500"/>
            </a:bodyPr>
            <a:lstStyle/>
            <a:p>
              <a:endParaRPr lang="zh-CN" altLang="en-US">
                <a:sym typeface="Arial" panose="020B0604020202090204" pitchFamily="34" charset="0"/>
              </a:endParaRPr>
            </a:p>
          </p:txBody>
        </p:sp>
        <p:sp>
          <p:nvSpPr>
            <p:cNvPr id="75" name="Freeform 903"/>
            <p:cNvSpPr>
              <a:spLocks noEditPoints="1"/>
            </p:cNvSpPr>
            <p:nvPr>
              <p:custDataLst>
                <p:tags r:id="rId25"/>
              </p:custDataLst>
            </p:nvPr>
          </p:nvSpPr>
          <p:spPr bwMode="auto">
            <a:xfrm>
              <a:off x="13494" y="3479"/>
              <a:ext cx="585" cy="530"/>
            </a:xfrm>
            <a:custGeom>
              <a:avLst/>
              <a:gdLst>
                <a:gd name="T0" fmla="*/ 71 w 158"/>
                <a:gd name="T1" fmla="*/ 73 h 143"/>
                <a:gd name="T2" fmla="*/ 47 w 158"/>
                <a:gd name="T3" fmla="*/ 64 h 143"/>
                <a:gd name="T4" fmla="*/ 14 w 158"/>
                <a:gd name="T5" fmla="*/ 71 h 143"/>
                <a:gd name="T6" fmla="*/ 0 w 158"/>
                <a:gd name="T7" fmla="*/ 122 h 143"/>
                <a:gd name="T8" fmla="*/ 56 w 158"/>
                <a:gd name="T9" fmla="*/ 125 h 143"/>
                <a:gd name="T10" fmla="*/ 71 w 158"/>
                <a:gd name="T11" fmla="*/ 73 h 143"/>
                <a:gd name="T12" fmla="*/ 71 w 158"/>
                <a:gd name="T13" fmla="*/ 73 h 143"/>
                <a:gd name="T14" fmla="*/ 51 w 158"/>
                <a:gd name="T15" fmla="*/ 53 h 143"/>
                <a:gd name="T16" fmla="*/ 74 w 158"/>
                <a:gd name="T17" fmla="*/ 62 h 143"/>
                <a:gd name="T18" fmla="*/ 89 w 158"/>
                <a:gd name="T19" fmla="*/ 11 h 143"/>
                <a:gd name="T20" fmla="*/ 66 w 158"/>
                <a:gd name="T21" fmla="*/ 2 h 143"/>
                <a:gd name="T22" fmla="*/ 32 w 158"/>
                <a:gd name="T23" fmla="*/ 8 h 143"/>
                <a:gd name="T24" fmla="*/ 18 w 158"/>
                <a:gd name="T25" fmla="*/ 59 h 143"/>
                <a:gd name="T26" fmla="*/ 51 w 158"/>
                <a:gd name="T27" fmla="*/ 53 h 143"/>
                <a:gd name="T28" fmla="*/ 111 w 158"/>
                <a:gd name="T29" fmla="*/ 89 h 143"/>
                <a:gd name="T30" fmla="*/ 80 w 158"/>
                <a:gd name="T31" fmla="*/ 79 h 143"/>
                <a:gd name="T32" fmla="*/ 80 w 158"/>
                <a:gd name="T33" fmla="*/ 79 h 143"/>
                <a:gd name="T34" fmla="*/ 65 w 158"/>
                <a:gd name="T35" fmla="*/ 131 h 143"/>
                <a:gd name="T36" fmla="*/ 125 w 158"/>
                <a:gd name="T37" fmla="*/ 135 h 143"/>
                <a:gd name="T38" fmla="*/ 140 w 158"/>
                <a:gd name="T39" fmla="*/ 84 h 143"/>
                <a:gd name="T40" fmla="*/ 140 w 158"/>
                <a:gd name="T41" fmla="*/ 84 h 143"/>
                <a:gd name="T42" fmla="*/ 111 w 158"/>
                <a:gd name="T43" fmla="*/ 89 h 143"/>
                <a:gd name="T44" fmla="*/ 158 w 158"/>
                <a:gd name="T45" fmla="*/ 21 h 143"/>
                <a:gd name="T46" fmla="*/ 158 w 158"/>
                <a:gd name="T47" fmla="*/ 21 h 143"/>
                <a:gd name="T48" fmla="*/ 98 w 158"/>
                <a:gd name="T49" fmla="*/ 17 h 143"/>
                <a:gd name="T50" fmla="*/ 96 w 158"/>
                <a:gd name="T51" fmla="*/ 24 h 143"/>
                <a:gd name="T52" fmla="*/ 91 w 158"/>
                <a:gd name="T53" fmla="*/ 42 h 143"/>
                <a:gd name="T54" fmla="*/ 83 w 158"/>
                <a:gd name="T55" fmla="*/ 69 h 143"/>
                <a:gd name="T56" fmla="*/ 143 w 158"/>
                <a:gd name="T57" fmla="*/ 73 h 143"/>
                <a:gd name="T58" fmla="*/ 158 w 158"/>
                <a:gd name="T59" fmla="*/ 21 h 143"/>
                <a:gd name="T60" fmla="*/ 158 w 158"/>
                <a:gd name="T61" fmla="*/ 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43">
                  <a:moveTo>
                    <a:pt x="71" y="73"/>
                  </a:moveTo>
                  <a:cubicBezTo>
                    <a:pt x="63" y="69"/>
                    <a:pt x="56" y="65"/>
                    <a:pt x="47" y="64"/>
                  </a:cubicBezTo>
                  <a:cubicBezTo>
                    <a:pt x="36" y="63"/>
                    <a:pt x="25" y="66"/>
                    <a:pt x="14" y="71"/>
                  </a:cubicBezTo>
                  <a:cubicBezTo>
                    <a:pt x="0" y="122"/>
                    <a:pt x="0" y="122"/>
                    <a:pt x="0" y="122"/>
                  </a:cubicBezTo>
                  <a:cubicBezTo>
                    <a:pt x="19" y="114"/>
                    <a:pt x="37" y="113"/>
                    <a:pt x="56" y="125"/>
                  </a:cubicBezTo>
                  <a:cubicBezTo>
                    <a:pt x="71" y="73"/>
                    <a:pt x="71" y="73"/>
                    <a:pt x="71" y="73"/>
                  </a:cubicBezTo>
                  <a:cubicBezTo>
                    <a:pt x="71" y="73"/>
                    <a:pt x="71" y="73"/>
                    <a:pt x="71" y="73"/>
                  </a:cubicBezTo>
                  <a:moveTo>
                    <a:pt x="51" y="53"/>
                  </a:moveTo>
                  <a:cubicBezTo>
                    <a:pt x="60" y="54"/>
                    <a:pt x="68" y="58"/>
                    <a:pt x="74" y="62"/>
                  </a:cubicBezTo>
                  <a:cubicBezTo>
                    <a:pt x="79" y="45"/>
                    <a:pt x="84" y="28"/>
                    <a:pt x="89" y="11"/>
                  </a:cubicBezTo>
                  <a:cubicBezTo>
                    <a:pt x="81" y="6"/>
                    <a:pt x="74" y="3"/>
                    <a:pt x="66" y="2"/>
                  </a:cubicBezTo>
                  <a:cubicBezTo>
                    <a:pt x="54" y="0"/>
                    <a:pt x="43" y="4"/>
                    <a:pt x="32" y="8"/>
                  </a:cubicBezTo>
                  <a:cubicBezTo>
                    <a:pt x="27" y="25"/>
                    <a:pt x="23" y="42"/>
                    <a:pt x="18" y="59"/>
                  </a:cubicBezTo>
                  <a:cubicBezTo>
                    <a:pt x="28" y="55"/>
                    <a:pt x="40" y="52"/>
                    <a:pt x="51" y="53"/>
                  </a:cubicBezTo>
                  <a:moveTo>
                    <a:pt x="111" y="89"/>
                  </a:moveTo>
                  <a:cubicBezTo>
                    <a:pt x="97" y="89"/>
                    <a:pt x="88" y="85"/>
                    <a:pt x="80" y="79"/>
                  </a:cubicBezTo>
                  <a:cubicBezTo>
                    <a:pt x="80" y="79"/>
                    <a:pt x="80" y="79"/>
                    <a:pt x="80" y="79"/>
                  </a:cubicBezTo>
                  <a:cubicBezTo>
                    <a:pt x="65" y="131"/>
                    <a:pt x="65" y="131"/>
                    <a:pt x="65" y="131"/>
                  </a:cubicBezTo>
                  <a:cubicBezTo>
                    <a:pt x="84" y="143"/>
                    <a:pt x="105" y="143"/>
                    <a:pt x="125" y="135"/>
                  </a:cubicBezTo>
                  <a:cubicBezTo>
                    <a:pt x="140" y="84"/>
                    <a:pt x="140" y="84"/>
                    <a:pt x="140" y="84"/>
                  </a:cubicBezTo>
                  <a:cubicBezTo>
                    <a:pt x="140" y="84"/>
                    <a:pt x="140" y="84"/>
                    <a:pt x="140" y="84"/>
                  </a:cubicBezTo>
                  <a:cubicBezTo>
                    <a:pt x="129" y="88"/>
                    <a:pt x="119" y="89"/>
                    <a:pt x="111" y="89"/>
                  </a:cubicBezTo>
                  <a:moveTo>
                    <a:pt x="158" y="21"/>
                  </a:moveTo>
                  <a:cubicBezTo>
                    <a:pt x="158" y="21"/>
                    <a:pt x="158" y="21"/>
                    <a:pt x="158" y="21"/>
                  </a:cubicBezTo>
                  <a:cubicBezTo>
                    <a:pt x="137" y="29"/>
                    <a:pt x="117" y="30"/>
                    <a:pt x="98" y="17"/>
                  </a:cubicBezTo>
                  <a:cubicBezTo>
                    <a:pt x="97" y="20"/>
                    <a:pt x="96" y="23"/>
                    <a:pt x="96" y="24"/>
                  </a:cubicBezTo>
                  <a:cubicBezTo>
                    <a:pt x="94" y="30"/>
                    <a:pt x="92" y="36"/>
                    <a:pt x="91" y="42"/>
                  </a:cubicBezTo>
                  <a:cubicBezTo>
                    <a:pt x="88" y="51"/>
                    <a:pt x="85" y="60"/>
                    <a:pt x="83" y="69"/>
                  </a:cubicBezTo>
                  <a:cubicBezTo>
                    <a:pt x="101" y="81"/>
                    <a:pt x="123" y="82"/>
                    <a:pt x="143" y="73"/>
                  </a:cubicBezTo>
                  <a:cubicBezTo>
                    <a:pt x="158" y="21"/>
                    <a:pt x="158" y="21"/>
                    <a:pt x="158" y="21"/>
                  </a:cubicBezTo>
                  <a:cubicBezTo>
                    <a:pt x="158" y="21"/>
                    <a:pt x="158" y="21"/>
                    <a:pt x="158" y="21"/>
                  </a:cubicBezTo>
                </a:path>
              </a:pathLst>
            </a:custGeom>
            <a:solidFill>
              <a:sysClr val="window" lastClr="FFFFFF"/>
            </a:solidFill>
            <a:ln>
              <a:noFill/>
            </a:ln>
          </p:spPr>
          <p:txBody>
            <a:bodyPr vert="horz" wrap="square" lIns="90000" tIns="46800" rIns="90000" bIns="46800" numCol="1" anchor="t" anchorCtr="0" compatLnSpc="1">
              <a:normAutofit fontScale="90000"/>
            </a:bodyPr>
            <a:lstStyle/>
            <a:p>
              <a:endParaRPr lang="zh-CN" altLang="en-US">
                <a:sym typeface="Arial" panose="020B0604020202090204" pitchFamily="34" charset="0"/>
              </a:endParaRPr>
            </a:p>
          </p:txBody>
        </p:sp>
        <p:sp>
          <p:nvSpPr>
            <p:cNvPr id="76" name="Freeform 40"/>
            <p:cNvSpPr/>
            <p:nvPr>
              <p:custDataLst>
                <p:tags r:id="rId26"/>
              </p:custDataLst>
            </p:nvPr>
          </p:nvSpPr>
          <p:spPr bwMode="auto">
            <a:xfrm>
              <a:off x="13515" y="7512"/>
              <a:ext cx="577" cy="522"/>
            </a:xfrm>
            <a:custGeom>
              <a:avLst/>
              <a:gdLst>
                <a:gd name="T0" fmla="*/ 161 w 188"/>
                <a:gd name="T1" fmla="*/ 58 h 170"/>
                <a:gd name="T2" fmla="*/ 147 w 188"/>
                <a:gd name="T3" fmla="*/ 51 h 170"/>
                <a:gd name="T4" fmla="*/ 142 w 188"/>
                <a:gd name="T5" fmla="*/ 54 h 170"/>
                <a:gd name="T6" fmla="*/ 149 w 188"/>
                <a:gd name="T7" fmla="*/ 85 h 170"/>
                <a:gd name="T8" fmla="*/ 85 w 188"/>
                <a:gd name="T9" fmla="*/ 149 h 170"/>
                <a:gd name="T10" fmla="*/ 21 w 188"/>
                <a:gd name="T11" fmla="*/ 85 h 170"/>
                <a:gd name="T12" fmla="*/ 85 w 188"/>
                <a:gd name="T13" fmla="*/ 21 h 170"/>
                <a:gd name="T14" fmla="*/ 135 w 188"/>
                <a:gd name="T15" fmla="*/ 45 h 170"/>
                <a:gd name="T16" fmla="*/ 125 w 188"/>
                <a:gd name="T17" fmla="*/ 51 h 170"/>
                <a:gd name="T18" fmla="*/ 85 w 188"/>
                <a:gd name="T19" fmla="*/ 33 h 170"/>
                <a:gd name="T20" fmla="*/ 33 w 188"/>
                <a:gd name="T21" fmla="*/ 85 h 170"/>
                <a:gd name="T22" fmla="*/ 85 w 188"/>
                <a:gd name="T23" fmla="*/ 137 h 170"/>
                <a:gd name="T24" fmla="*/ 138 w 188"/>
                <a:gd name="T25" fmla="*/ 85 h 170"/>
                <a:gd name="T26" fmla="*/ 132 w 188"/>
                <a:gd name="T27" fmla="*/ 61 h 170"/>
                <a:gd name="T28" fmla="*/ 115 w 188"/>
                <a:gd name="T29" fmla="*/ 72 h 170"/>
                <a:gd name="T30" fmla="*/ 118 w 188"/>
                <a:gd name="T31" fmla="*/ 85 h 170"/>
                <a:gd name="T32" fmla="*/ 85 w 188"/>
                <a:gd name="T33" fmla="*/ 118 h 170"/>
                <a:gd name="T34" fmla="*/ 53 w 188"/>
                <a:gd name="T35" fmla="*/ 85 h 170"/>
                <a:gd name="T36" fmla="*/ 85 w 188"/>
                <a:gd name="T37" fmla="*/ 52 h 170"/>
                <a:gd name="T38" fmla="*/ 109 w 188"/>
                <a:gd name="T39" fmla="*/ 62 h 170"/>
                <a:gd name="T40" fmla="*/ 97 w 188"/>
                <a:gd name="T41" fmla="*/ 70 h 170"/>
                <a:gd name="T42" fmla="*/ 85 w 188"/>
                <a:gd name="T43" fmla="*/ 65 h 170"/>
                <a:gd name="T44" fmla="*/ 65 w 188"/>
                <a:gd name="T45" fmla="*/ 85 h 170"/>
                <a:gd name="T46" fmla="*/ 85 w 188"/>
                <a:gd name="T47" fmla="*/ 105 h 170"/>
                <a:gd name="T48" fmla="*/ 105 w 188"/>
                <a:gd name="T49" fmla="*/ 85 h 170"/>
                <a:gd name="T50" fmla="*/ 104 w 188"/>
                <a:gd name="T51" fmla="*/ 79 h 170"/>
                <a:gd name="T52" fmla="*/ 88 w 188"/>
                <a:gd name="T53" fmla="*/ 89 h 170"/>
                <a:gd name="T54" fmla="*/ 86 w 188"/>
                <a:gd name="T55" fmla="*/ 86 h 170"/>
                <a:gd name="T56" fmla="*/ 148 w 188"/>
                <a:gd name="T57" fmla="*/ 45 h 170"/>
                <a:gd name="T58" fmla="*/ 163 w 188"/>
                <a:gd name="T59" fmla="*/ 52 h 170"/>
                <a:gd name="T60" fmla="*/ 188 w 188"/>
                <a:gd name="T61" fmla="*/ 36 h 170"/>
                <a:gd name="T62" fmla="*/ 173 w 188"/>
                <a:gd name="T63" fmla="*/ 29 h 170"/>
                <a:gd name="T64" fmla="*/ 177 w 188"/>
                <a:gd name="T65" fmla="*/ 26 h 170"/>
                <a:gd name="T66" fmla="*/ 173 w 188"/>
                <a:gd name="T67" fmla="*/ 20 h 170"/>
                <a:gd name="T68" fmla="*/ 169 w 188"/>
                <a:gd name="T69" fmla="*/ 23 h 170"/>
                <a:gd name="T70" fmla="*/ 169 w 188"/>
                <a:gd name="T71" fmla="*/ 6 h 170"/>
                <a:gd name="T72" fmla="*/ 144 w 188"/>
                <a:gd name="T73" fmla="*/ 22 h 170"/>
                <a:gd name="T74" fmla="*/ 144 w 188"/>
                <a:gd name="T75" fmla="*/ 39 h 170"/>
                <a:gd name="T76" fmla="*/ 139 w 188"/>
                <a:gd name="T77" fmla="*/ 42 h 170"/>
                <a:gd name="T78" fmla="*/ 139 w 188"/>
                <a:gd name="T79" fmla="*/ 24 h 170"/>
                <a:gd name="T80" fmla="*/ 141 w 188"/>
                <a:gd name="T81" fmla="*/ 22 h 170"/>
                <a:gd name="T82" fmla="*/ 85 w 188"/>
                <a:gd name="T83" fmla="*/ 0 h 170"/>
                <a:gd name="T84" fmla="*/ 0 w 188"/>
                <a:gd name="T85" fmla="*/ 85 h 170"/>
                <a:gd name="T86" fmla="*/ 85 w 188"/>
                <a:gd name="T87" fmla="*/ 170 h 170"/>
                <a:gd name="T88" fmla="*/ 170 w 188"/>
                <a:gd name="T89" fmla="*/ 85 h 170"/>
                <a:gd name="T90" fmla="*/ 165 w 188"/>
                <a:gd name="T91" fmla="*/ 55 h 170"/>
                <a:gd name="T92" fmla="*/ 161 w 188"/>
                <a:gd name="T93" fmla="*/ 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170">
                  <a:moveTo>
                    <a:pt x="161" y="58"/>
                  </a:moveTo>
                  <a:cubicBezTo>
                    <a:pt x="147" y="51"/>
                    <a:pt x="147" y="51"/>
                    <a:pt x="147" y="51"/>
                  </a:cubicBezTo>
                  <a:cubicBezTo>
                    <a:pt x="142" y="54"/>
                    <a:pt x="142" y="54"/>
                    <a:pt x="142" y="54"/>
                  </a:cubicBezTo>
                  <a:cubicBezTo>
                    <a:pt x="147" y="64"/>
                    <a:pt x="149" y="74"/>
                    <a:pt x="149" y="85"/>
                  </a:cubicBezTo>
                  <a:cubicBezTo>
                    <a:pt x="149" y="120"/>
                    <a:pt x="121" y="149"/>
                    <a:pt x="85" y="149"/>
                  </a:cubicBezTo>
                  <a:cubicBezTo>
                    <a:pt x="50" y="149"/>
                    <a:pt x="21" y="120"/>
                    <a:pt x="21" y="85"/>
                  </a:cubicBezTo>
                  <a:cubicBezTo>
                    <a:pt x="21" y="50"/>
                    <a:pt x="50" y="21"/>
                    <a:pt x="85" y="21"/>
                  </a:cubicBezTo>
                  <a:cubicBezTo>
                    <a:pt x="105" y="21"/>
                    <a:pt x="123" y="30"/>
                    <a:pt x="135" y="45"/>
                  </a:cubicBezTo>
                  <a:cubicBezTo>
                    <a:pt x="125" y="51"/>
                    <a:pt x="125" y="51"/>
                    <a:pt x="125" y="51"/>
                  </a:cubicBezTo>
                  <a:cubicBezTo>
                    <a:pt x="116" y="40"/>
                    <a:pt x="101" y="33"/>
                    <a:pt x="85" y="33"/>
                  </a:cubicBezTo>
                  <a:cubicBezTo>
                    <a:pt x="56" y="33"/>
                    <a:pt x="33" y="56"/>
                    <a:pt x="33" y="85"/>
                  </a:cubicBezTo>
                  <a:cubicBezTo>
                    <a:pt x="33" y="114"/>
                    <a:pt x="56" y="137"/>
                    <a:pt x="85" y="137"/>
                  </a:cubicBezTo>
                  <a:cubicBezTo>
                    <a:pt x="114" y="137"/>
                    <a:pt x="138" y="114"/>
                    <a:pt x="138" y="85"/>
                  </a:cubicBezTo>
                  <a:cubicBezTo>
                    <a:pt x="138" y="76"/>
                    <a:pt x="135" y="68"/>
                    <a:pt x="132" y="61"/>
                  </a:cubicBezTo>
                  <a:cubicBezTo>
                    <a:pt x="115" y="72"/>
                    <a:pt x="115" y="72"/>
                    <a:pt x="115" y="72"/>
                  </a:cubicBezTo>
                  <a:cubicBezTo>
                    <a:pt x="117" y="76"/>
                    <a:pt x="118" y="80"/>
                    <a:pt x="118" y="85"/>
                  </a:cubicBezTo>
                  <a:cubicBezTo>
                    <a:pt x="118" y="103"/>
                    <a:pt x="103" y="118"/>
                    <a:pt x="85" y="118"/>
                  </a:cubicBezTo>
                  <a:cubicBezTo>
                    <a:pt x="67" y="118"/>
                    <a:pt x="53" y="103"/>
                    <a:pt x="53" y="85"/>
                  </a:cubicBezTo>
                  <a:cubicBezTo>
                    <a:pt x="53" y="67"/>
                    <a:pt x="67" y="52"/>
                    <a:pt x="85" y="52"/>
                  </a:cubicBezTo>
                  <a:cubicBezTo>
                    <a:pt x="94" y="52"/>
                    <a:pt x="103" y="56"/>
                    <a:pt x="109" y="62"/>
                  </a:cubicBezTo>
                  <a:cubicBezTo>
                    <a:pt x="97" y="70"/>
                    <a:pt x="97" y="70"/>
                    <a:pt x="97" y="70"/>
                  </a:cubicBezTo>
                  <a:cubicBezTo>
                    <a:pt x="94" y="67"/>
                    <a:pt x="90" y="65"/>
                    <a:pt x="85" y="65"/>
                  </a:cubicBezTo>
                  <a:cubicBezTo>
                    <a:pt x="74" y="65"/>
                    <a:pt x="65" y="74"/>
                    <a:pt x="65" y="85"/>
                  </a:cubicBezTo>
                  <a:cubicBezTo>
                    <a:pt x="65" y="96"/>
                    <a:pt x="74" y="105"/>
                    <a:pt x="85" y="105"/>
                  </a:cubicBezTo>
                  <a:cubicBezTo>
                    <a:pt x="96" y="105"/>
                    <a:pt x="105" y="96"/>
                    <a:pt x="105" y="85"/>
                  </a:cubicBezTo>
                  <a:cubicBezTo>
                    <a:pt x="105" y="83"/>
                    <a:pt x="105" y="81"/>
                    <a:pt x="104" y="79"/>
                  </a:cubicBezTo>
                  <a:cubicBezTo>
                    <a:pt x="88" y="89"/>
                    <a:pt x="88" y="89"/>
                    <a:pt x="88" y="89"/>
                  </a:cubicBezTo>
                  <a:cubicBezTo>
                    <a:pt x="86" y="86"/>
                    <a:pt x="86" y="86"/>
                    <a:pt x="86" y="86"/>
                  </a:cubicBezTo>
                  <a:cubicBezTo>
                    <a:pt x="148" y="45"/>
                    <a:pt x="148" y="45"/>
                    <a:pt x="148" y="45"/>
                  </a:cubicBezTo>
                  <a:cubicBezTo>
                    <a:pt x="163" y="52"/>
                    <a:pt x="163" y="52"/>
                    <a:pt x="163" y="52"/>
                  </a:cubicBezTo>
                  <a:cubicBezTo>
                    <a:pt x="188" y="36"/>
                    <a:pt x="188" y="36"/>
                    <a:pt x="188" y="36"/>
                  </a:cubicBezTo>
                  <a:cubicBezTo>
                    <a:pt x="173" y="29"/>
                    <a:pt x="173" y="29"/>
                    <a:pt x="173" y="29"/>
                  </a:cubicBezTo>
                  <a:cubicBezTo>
                    <a:pt x="177" y="26"/>
                    <a:pt x="177" y="26"/>
                    <a:pt x="177" y="26"/>
                  </a:cubicBezTo>
                  <a:cubicBezTo>
                    <a:pt x="173" y="20"/>
                    <a:pt x="173" y="20"/>
                    <a:pt x="173" y="20"/>
                  </a:cubicBezTo>
                  <a:cubicBezTo>
                    <a:pt x="169" y="23"/>
                    <a:pt x="169" y="23"/>
                    <a:pt x="169" y="23"/>
                  </a:cubicBezTo>
                  <a:cubicBezTo>
                    <a:pt x="169" y="6"/>
                    <a:pt x="169" y="6"/>
                    <a:pt x="169" y="6"/>
                  </a:cubicBezTo>
                  <a:cubicBezTo>
                    <a:pt x="144" y="22"/>
                    <a:pt x="144" y="22"/>
                    <a:pt x="144" y="22"/>
                  </a:cubicBezTo>
                  <a:cubicBezTo>
                    <a:pt x="144" y="39"/>
                    <a:pt x="144" y="39"/>
                    <a:pt x="144" y="39"/>
                  </a:cubicBezTo>
                  <a:cubicBezTo>
                    <a:pt x="139" y="42"/>
                    <a:pt x="139" y="42"/>
                    <a:pt x="139" y="42"/>
                  </a:cubicBezTo>
                  <a:cubicBezTo>
                    <a:pt x="139" y="24"/>
                    <a:pt x="139" y="24"/>
                    <a:pt x="139" y="24"/>
                  </a:cubicBezTo>
                  <a:cubicBezTo>
                    <a:pt x="141" y="22"/>
                    <a:pt x="141" y="22"/>
                    <a:pt x="141" y="22"/>
                  </a:cubicBezTo>
                  <a:cubicBezTo>
                    <a:pt x="126" y="8"/>
                    <a:pt x="107" y="0"/>
                    <a:pt x="85" y="0"/>
                  </a:cubicBezTo>
                  <a:cubicBezTo>
                    <a:pt x="38" y="0"/>
                    <a:pt x="0" y="38"/>
                    <a:pt x="0" y="85"/>
                  </a:cubicBezTo>
                  <a:cubicBezTo>
                    <a:pt x="0" y="132"/>
                    <a:pt x="38" y="170"/>
                    <a:pt x="85" y="170"/>
                  </a:cubicBezTo>
                  <a:cubicBezTo>
                    <a:pt x="132" y="170"/>
                    <a:pt x="170" y="132"/>
                    <a:pt x="170" y="85"/>
                  </a:cubicBezTo>
                  <a:cubicBezTo>
                    <a:pt x="170" y="75"/>
                    <a:pt x="168" y="65"/>
                    <a:pt x="165" y="55"/>
                  </a:cubicBezTo>
                  <a:lnTo>
                    <a:pt x="161" y="58"/>
                  </a:lnTo>
                  <a:close/>
                </a:path>
              </a:pathLst>
            </a:custGeom>
            <a:solidFill>
              <a:sysClr val="window" lastClr="FFFFFF"/>
            </a:solidFill>
            <a:ln>
              <a:noFill/>
            </a:ln>
          </p:spPr>
          <p:txBody>
            <a:bodyPr vert="horz" wrap="square" lIns="90000" tIns="46800" rIns="90000" bIns="46800" numCol="1" anchor="t" anchorCtr="0" compatLnSpc="1">
              <a:normAutofit fontScale="90000" lnSpcReduction="10000"/>
            </a:bodyPr>
            <a:lstStyle/>
            <a:p>
              <a:endParaRPr lang="zh-CN" altLang="en-US">
                <a:solidFill>
                  <a:srgbClr val="000000"/>
                </a:solidFill>
                <a:sym typeface="Arial" panose="020B0604020202090204" pitchFamily="34" charset="0"/>
              </a:endParaRPr>
            </a:p>
          </p:txBody>
        </p:sp>
        <p:sp>
          <p:nvSpPr>
            <p:cNvPr id="78" name="Text Box 7"/>
            <p:cNvSpPr txBox="1">
              <a:spLocks noChangeArrowheads="1"/>
            </p:cNvSpPr>
            <p:nvPr>
              <p:custDataLst>
                <p:tags r:id="rId27"/>
              </p:custDataLst>
            </p:nvPr>
          </p:nvSpPr>
          <p:spPr bwMode="auto">
            <a:xfrm>
              <a:off x="1838" y="3377"/>
              <a:ext cx="3285" cy="629"/>
            </a:xfrm>
            <a:prstGeom prst="rect">
              <a:avLst/>
            </a:prstGeom>
            <a:noFill/>
            <a:ln w="9525">
              <a:noFill/>
              <a:miter lim="800000"/>
            </a:ln>
          </p:spPr>
          <p:txBody>
            <a:bodyPr wrap="square" lIns="90000" tIns="46800" rIns="90000" bIns="46800" anchor="ctr" anchorCtr="0">
              <a:normAutofit/>
            </a:bodyPr>
            <a:lstStyle/>
            <a:p>
              <a:pPr algn="r" defTabSz="1087755"/>
              <a:r>
                <a:rPr lang="en-CA" sz="2000" b="1" spc="-150" dirty="0" smtClean="0">
                  <a:solidFill>
                    <a:srgbClr val="333333"/>
                  </a:solidFill>
                  <a:latin typeface="Arial" panose="020B0604020202090204" pitchFamily="34" charset="0"/>
                  <a:ea typeface="+mn-ea"/>
                  <a:cs typeface="+mn-ea"/>
                  <a:sym typeface="Arial" panose="020B0604020202090204" pitchFamily="34" charset="0"/>
                </a:rPr>
                <a:t>LOREM IPSUM</a:t>
              </a:r>
              <a:endParaRPr lang="en-CA" sz="2000" b="1" spc="-150" dirty="0">
                <a:solidFill>
                  <a:srgbClr val="333333"/>
                </a:solidFill>
                <a:latin typeface="Arial" panose="020B0604020202090204" pitchFamily="34" charset="0"/>
                <a:ea typeface="+mn-ea"/>
                <a:cs typeface="+mn-ea"/>
                <a:sym typeface="Arial" panose="020B0604020202090204" pitchFamily="34" charset="0"/>
              </a:endParaRPr>
            </a:p>
          </p:txBody>
        </p:sp>
        <p:sp>
          <p:nvSpPr>
            <p:cNvPr id="85" name="Text Box 7"/>
            <p:cNvSpPr txBox="1">
              <a:spLocks noChangeArrowheads="1"/>
            </p:cNvSpPr>
            <p:nvPr>
              <p:custDataLst>
                <p:tags r:id="rId28"/>
              </p:custDataLst>
            </p:nvPr>
          </p:nvSpPr>
          <p:spPr bwMode="auto">
            <a:xfrm>
              <a:off x="14358" y="3201"/>
              <a:ext cx="3286" cy="629"/>
            </a:xfrm>
            <a:prstGeom prst="rect">
              <a:avLst/>
            </a:prstGeom>
            <a:noFill/>
            <a:ln w="9525">
              <a:noFill/>
              <a:miter lim="800000"/>
            </a:ln>
          </p:spPr>
          <p:txBody>
            <a:bodyPr wrap="square" lIns="90000" tIns="46800" rIns="90000" bIns="46800" anchor="ctr" anchorCtr="0">
              <a:normAutofit/>
            </a:bodyPr>
            <a:lstStyle>
              <a:defPPr>
                <a:defRPr lang="zh-CN"/>
              </a:defPPr>
              <a:lvl1pPr algn="ctr" defTabSz="1087755">
                <a:defRPr sz="2000" b="1" spc="-150">
                  <a:solidFill>
                    <a:srgbClr val="333333"/>
                  </a:solidFill>
                  <a:latin typeface="Aharoni" panose="02010803020104030203" pitchFamily="2" charset="-79"/>
                  <a:ea typeface="Open Sans" panose="02010600030101010101" pitchFamily="34" charset="0"/>
                  <a:cs typeface="Aharoni" panose="02010803020104030203" pitchFamily="2" charset="-79"/>
                </a:defRPr>
              </a:lvl1pPr>
            </a:lstStyle>
            <a:p>
              <a:pPr algn="l"/>
              <a:r>
                <a:rPr lang="en-CA" dirty="0" smtClean="0">
                  <a:latin typeface="Arial" panose="020B0604020202090204" pitchFamily="34" charset="0"/>
                  <a:ea typeface="+mn-ea"/>
                  <a:cs typeface="+mn-ea"/>
                  <a:sym typeface="Arial" panose="020B0604020202090204" pitchFamily="34" charset="0"/>
                </a:rPr>
                <a:t>LOREM IPSUM</a:t>
              </a:r>
              <a:endParaRPr lang="en-CA" dirty="0">
                <a:latin typeface="Arial" panose="020B0604020202090204" pitchFamily="34" charset="0"/>
                <a:ea typeface="+mn-ea"/>
                <a:cs typeface="+mn-ea"/>
                <a:sym typeface="Arial" panose="020B0604020202090204" pitchFamily="34" charset="0"/>
              </a:endParaRPr>
            </a:p>
          </p:txBody>
        </p:sp>
        <p:sp>
          <p:nvSpPr>
            <p:cNvPr id="43" name="Text Box 7"/>
            <p:cNvSpPr txBox="1">
              <a:spLocks noChangeArrowheads="1"/>
            </p:cNvSpPr>
            <p:nvPr>
              <p:custDataLst>
                <p:tags r:id="rId29"/>
              </p:custDataLst>
            </p:nvPr>
          </p:nvSpPr>
          <p:spPr bwMode="auto">
            <a:xfrm>
              <a:off x="14358" y="7263"/>
              <a:ext cx="3286" cy="629"/>
            </a:xfrm>
            <a:prstGeom prst="rect">
              <a:avLst/>
            </a:prstGeom>
            <a:noFill/>
            <a:ln w="9525">
              <a:noFill/>
              <a:miter lim="800000"/>
            </a:ln>
          </p:spPr>
          <p:txBody>
            <a:bodyPr wrap="square" lIns="90000" tIns="46800" rIns="90000" bIns="46800" anchor="ctr" anchorCtr="0">
              <a:normAutofit/>
            </a:bodyPr>
            <a:lstStyle>
              <a:defPPr>
                <a:defRPr lang="zh-CN"/>
              </a:defPPr>
              <a:lvl1pPr algn="ctr" defTabSz="1087755">
                <a:defRPr sz="2000" b="1" spc="-150">
                  <a:solidFill>
                    <a:srgbClr val="333333"/>
                  </a:solidFill>
                  <a:latin typeface="Aharoni" panose="02010803020104030203" pitchFamily="2" charset="-79"/>
                  <a:ea typeface="Open Sans" panose="02010600030101010101" pitchFamily="34" charset="0"/>
                  <a:cs typeface="Aharoni" panose="02010803020104030203" pitchFamily="2" charset="-79"/>
                </a:defRPr>
              </a:lvl1pPr>
            </a:lstStyle>
            <a:p>
              <a:pPr algn="l"/>
              <a:r>
                <a:rPr lang="en-CA" dirty="0" smtClean="0">
                  <a:latin typeface="Arial" panose="020B0604020202090204" pitchFamily="34" charset="0"/>
                  <a:ea typeface="+mn-ea"/>
                  <a:cs typeface="+mn-ea"/>
                  <a:sym typeface="Arial" panose="020B0604020202090204" pitchFamily="34" charset="0"/>
                </a:rPr>
                <a:t>LOREM IPSUM</a:t>
              </a:r>
              <a:endParaRPr lang="en-CA" dirty="0">
                <a:latin typeface="Arial" panose="020B0604020202090204" pitchFamily="34" charset="0"/>
                <a:ea typeface="+mn-ea"/>
                <a:cs typeface="+mn-ea"/>
                <a:sym typeface="Arial" panose="020B0604020202090204" pitchFamily="34" charset="0"/>
              </a:endParaRPr>
            </a:p>
          </p:txBody>
        </p:sp>
        <p:sp>
          <p:nvSpPr>
            <p:cNvPr id="45" name="Text Box 7"/>
            <p:cNvSpPr txBox="1">
              <a:spLocks noChangeArrowheads="1"/>
            </p:cNvSpPr>
            <p:nvPr>
              <p:custDataLst>
                <p:tags r:id="rId30"/>
              </p:custDataLst>
            </p:nvPr>
          </p:nvSpPr>
          <p:spPr bwMode="auto">
            <a:xfrm>
              <a:off x="1838" y="7471"/>
              <a:ext cx="3286" cy="629"/>
            </a:xfrm>
            <a:prstGeom prst="rect">
              <a:avLst/>
            </a:prstGeom>
            <a:noFill/>
            <a:ln w="9525">
              <a:noFill/>
              <a:miter lim="800000"/>
            </a:ln>
          </p:spPr>
          <p:txBody>
            <a:bodyPr wrap="square" lIns="90000" tIns="46800" rIns="90000" bIns="46800" anchor="ctr" anchorCtr="0">
              <a:normAutofit/>
            </a:bodyPr>
            <a:lstStyle/>
            <a:p>
              <a:pPr algn="r" defTabSz="1087755"/>
              <a:r>
                <a:rPr lang="en-CA" sz="2000" b="1" spc="-150" dirty="0" smtClean="0">
                  <a:solidFill>
                    <a:srgbClr val="333333"/>
                  </a:solidFill>
                  <a:latin typeface="Arial" panose="020B0604020202090204" pitchFamily="34" charset="0"/>
                  <a:ea typeface="+mn-ea"/>
                  <a:cs typeface="+mn-ea"/>
                  <a:sym typeface="Arial" panose="020B0604020202090204" pitchFamily="34" charset="0"/>
                </a:rPr>
                <a:t>LOREM IPSUM</a:t>
              </a:r>
              <a:endParaRPr lang="en-CA" sz="2000" b="1" spc="-150" dirty="0">
                <a:solidFill>
                  <a:srgbClr val="333333"/>
                </a:solidFill>
                <a:latin typeface="Arial" panose="020B0604020202090204" pitchFamily="34" charset="0"/>
                <a:ea typeface="+mn-ea"/>
                <a:cs typeface="+mn-ea"/>
                <a:sym typeface="Arial" panose="020B0604020202090204" pitchFamily="34" charset="0"/>
              </a:endParaRPr>
            </a:p>
          </p:txBody>
        </p:sp>
        <p:sp>
          <p:nvSpPr>
            <p:cNvPr id="8" name="文本框 7"/>
            <p:cNvSpPr txBox="1"/>
            <p:nvPr>
              <p:custDataLst>
                <p:tags r:id="rId31"/>
              </p:custDataLst>
            </p:nvPr>
          </p:nvSpPr>
          <p:spPr>
            <a:xfrm>
              <a:off x="844" y="8120"/>
              <a:ext cx="4280" cy="1351"/>
            </a:xfrm>
            <a:prstGeom prst="rect">
              <a:avLst/>
            </a:prstGeom>
          </p:spPr>
          <p:txBody>
            <a:bodyPr wrap="square" lIns="90000" tIns="46800" rIns="90000" bIns="46800">
              <a:normAutofit lnSpcReduction="10000"/>
            </a:bodyPr>
            <a:lstStyle>
              <a:defPPr>
                <a:defRPr lang="zh-CN"/>
              </a:defPPr>
              <a:lvl1pPr algn="r">
                <a:defRPr>
                  <a:solidFill>
                    <a:srgbClr val="333333"/>
                  </a:solidFill>
                  <a:cs typeface="+mn-ea"/>
                </a:defRPr>
              </a:lvl1pPr>
            </a:lstStyle>
            <a:p>
              <a:r>
                <a:rPr lang="en-US" altLang="zh-CN" dirty="0" smtClean="0">
                  <a:solidFill>
                    <a:sysClr val="windowText" lastClr="000000"/>
                  </a:solidFill>
                  <a:cs typeface="+mn-ea"/>
                </a:rPr>
                <a:t>Lorem ipsum dolor sit </a:t>
              </a:r>
              <a:r>
                <a:rPr lang="en-US" altLang="zh-CN" dirty="0" err="1" smtClean="0">
                  <a:solidFill>
                    <a:sysClr val="windowText" lastClr="000000"/>
                  </a:solidFill>
                  <a:cs typeface="+mn-ea"/>
                </a:rPr>
                <a:t>amet</a:t>
              </a:r>
              <a:r>
                <a:rPr lang="en-US" altLang="zh-CN" dirty="0" smtClean="0">
                  <a:solidFill>
                    <a:sysClr val="windowText" lastClr="000000"/>
                  </a:solidFill>
                  <a:cs typeface="+mn-ea"/>
                </a:rPr>
                <a:t>, consectetur </a:t>
              </a:r>
              <a:r>
                <a:rPr lang="en-US" altLang="zh-CN" dirty="0" err="1" smtClean="0">
                  <a:solidFill>
                    <a:sysClr val="windowText" lastClr="000000"/>
                  </a:solidFill>
                  <a:cs typeface="+mn-ea"/>
                </a:rPr>
                <a:t>adipisicing</a:t>
              </a:r>
              <a:endParaRPr lang="zh-CN" altLang="en-US" dirty="0">
                <a:solidFill>
                  <a:sysClr val="windowText" lastClr="000000"/>
                </a:solidFill>
                <a:cs typeface="+mn-ea"/>
              </a:endParaRPr>
            </a:p>
          </p:txBody>
        </p:sp>
        <p:sp>
          <p:nvSpPr>
            <p:cNvPr id="9" name="文本框 8"/>
            <p:cNvSpPr txBox="1"/>
            <p:nvPr>
              <p:custDataLst>
                <p:tags r:id="rId32"/>
              </p:custDataLst>
            </p:nvPr>
          </p:nvSpPr>
          <p:spPr>
            <a:xfrm>
              <a:off x="14358" y="7920"/>
              <a:ext cx="4280" cy="1351"/>
            </a:xfrm>
            <a:prstGeom prst="rect">
              <a:avLst/>
            </a:prstGeom>
          </p:spPr>
          <p:txBody>
            <a:bodyPr wrap="square" lIns="90000" tIns="46800" rIns="90000" bIns="46800">
              <a:normAutofit lnSpcReduction="10000"/>
            </a:bodyPr>
            <a:lstStyle>
              <a:defPPr>
                <a:defRPr lang="zh-CN"/>
              </a:defPPr>
              <a:lvl1pPr>
                <a:defRPr>
                  <a:solidFill>
                    <a:srgbClr val="333333"/>
                  </a:solidFill>
                  <a:cs typeface="+mn-ea"/>
                </a:defRPr>
              </a:lvl1pPr>
            </a:lstStyle>
            <a:p>
              <a:r>
                <a:rPr lang="en-US" altLang="zh-CN" dirty="0" err="1" smtClean="0">
                  <a:solidFill>
                    <a:sysClr val="windowText" lastClr="000000"/>
                  </a:solidFill>
                  <a:cs typeface="+mn-ea"/>
                </a:rPr>
                <a:t>Lorem</a:t>
              </a:r>
              <a:r>
                <a:rPr lang="en-US" altLang="zh-CN" dirty="0" smtClean="0">
                  <a:solidFill>
                    <a:sysClr val="windowText" lastClr="000000"/>
                  </a:solidFill>
                  <a:cs typeface="+mn-ea"/>
                </a:rPr>
                <a:t> </a:t>
              </a:r>
              <a:r>
                <a:rPr lang="en-US" altLang="zh-CN" dirty="0" err="1" smtClean="0">
                  <a:solidFill>
                    <a:sysClr val="windowText" lastClr="000000"/>
                  </a:solidFill>
                  <a:cs typeface="+mn-ea"/>
                </a:rPr>
                <a:t>ipsum</a:t>
              </a:r>
              <a:r>
                <a:rPr lang="en-US" altLang="zh-CN" dirty="0" smtClean="0">
                  <a:solidFill>
                    <a:sysClr val="windowText" lastClr="000000"/>
                  </a:solidFill>
                  <a:cs typeface="+mn-ea"/>
                </a:rPr>
                <a:t> dolor sit </a:t>
              </a:r>
              <a:r>
                <a:rPr lang="en-US" altLang="zh-CN" dirty="0" err="1" smtClean="0">
                  <a:solidFill>
                    <a:sysClr val="windowText" lastClr="000000"/>
                  </a:solidFill>
                  <a:cs typeface="+mn-ea"/>
                </a:rPr>
                <a:t>amet</a:t>
              </a:r>
              <a:r>
                <a:rPr lang="en-US" altLang="zh-CN" dirty="0" smtClean="0">
                  <a:solidFill>
                    <a:sysClr val="windowText" lastClr="000000"/>
                  </a:solidFill>
                  <a:cs typeface="+mn-ea"/>
                </a:rPr>
                <a:t>, </a:t>
              </a:r>
              <a:r>
                <a:rPr lang="en-US" altLang="zh-CN" dirty="0" err="1" smtClean="0">
                  <a:solidFill>
                    <a:sysClr val="windowText" lastClr="000000"/>
                  </a:solidFill>
                  <a:cs typeface="+mn-ea"/>
                </a:rPr>
                <a:t>consectetur</a:t>
              </a:r>
              <a:r>
                <a:rPr lang="en-US" altLang="zh-CN" dirty="0" smtClean="0">
                  <a:solidFill>
                    <a:sysClr val="windowText" lastClr="000000"/>
                  </a:solidFill>
                  <a:cs typeface="+mn-ea"/>
                </a:rPr>
                <a:t> </a:t>
              </a:r>
              <a:r>
                <a:rPr lang="en-US" altLang="zh-CN" dirty="0" err="1" smtClean="0">
                  <a:solidFill>
                    <a:sysClr val="windowText" lastClr="000000"/>
                  </a:solidFill>
                  <a:cs typeface="+mn-ea"/>
                </a:rPr>
                <a:t>adipisicing</a:t>
              </a:r>
              <a:endParaRPr lang="zh-CN" altLang="en-US" dirty="0">
                <a:solidFill>
                  <a:sysClr val="windowText" lastClr="000000"/>
                </a:solidFill>
                <a:cs typeface="+mn-ea"/>
              </a:endParaRPr>
            </a:p>
          </p:txBody>
        </p:sp>
        <p:sp>
          <p:nvSpPr>
            <p:cNvPr id="10" name="文本框 9"/>
            <p:cNvSpPr txBox="1"/>
            <p:nvPr>
              <p:custDataLst>
                <p:tags r:id="rId33"/>
              </p:custDataLst>
            </p:nvPr>
          </p:nvSpPr>
          <p:spPr>
            <a:xfrm>
              <a:off x="14358" y="3839"/>
              <a:ext cx="4280" cy="1351"/>
            </a:xfrm>
            <a:prstGeom prst="rect">
              <a:avLst/>
            </a:prstGeom>
          </p:spPr>
          <p:txBody>
            <a:bodyPr wrap="square" lIns="90000" tIns="46800" rIns="90000" bIns="46800">
              <a:normAutofit lnSpcReduction="10000"/>
            </a:bodyPr>
            <a:lstStyle>
              <a:defPPr>
                <a:defRPr lang="zh-CN"/>
              </a:defPPr>
              <a:lvl1pPr>
                <a:defRPr>
                  <a:solidFill>
                    <a:srgbClr val="333333"/>
                  </a:solidFill>
                  <a:cs typeface="+mn-ea"/>
                </a:defRPr>
              </a:lvl1pPr>
            </a:lstStyle>
            <a:p>
              <a:r>
                <a:rPr lang="en-US" altLang="zh-CN" dirty="0" smtClean="0">
                  <a:solidFill>
                    <a:sysClr val="windowText" lastClr="000000"/>
                  </a:solidFill>
                  <a:cs typeface="+mn-ea"/>
                </a:rPr>
                <a:t>Lorem ipsum dolor sit </a:t>
              </a:r>
              <a:r>
                <a:rPr lang="en-US" altLang="zh-CN" dirty="0" err="1" smtClean="0">
                  <a:solidFill>
                    <a:sysClr val="windowText" lastClr="000000"/>
                  </a:solidFill>
                  <a:cs typeface="+mn-ea"/>
                </a:rPr>
                <a:t>amet</a:t>
              </a:r>
              <a:r>
                <a:rPr lang="en-US" altLang="zh-CN" dirty="0" smtClean="0">
                  <a:solidFill>
                    <a:sysClr val="windowText" lastClr="000000"/>
                  </a:solidFill>
                  <a:cs typeface="+mn-ea"/>
                </a:rPr>
                <a:t>, consectetur </a:t>
              </a:r>
              <a:r>
                <a:rPr lang="en-US" altLang="zh-CN" dirty="0" err="1" smtClean="0">
                  <a:solidFill>
                    <a:sysClr val="windowText" lastClr="000000"/>
                  </a:solidFill>
                  <a:cs typeface="+mn-ea"/>
                </a:rPr>
                <a:t>adipisicing</a:t>
              </a:r>
              <a:endParaRPr lang="zh-CN" altLang="en-US" dirty="0">
                <a:solidFill>
                  <a:sysClr val="windowText" lastClr="000000"/>
                </a:solidFill>
                <a:cs typeface="+mn-ea"/>
              </a:endParaRPr>
            </a:p>
          </p:txBody>
        </p:sp>
        <p:sp>
          <p:nvSpPr>
            <p:cNvPr id="11" name="文本框 10"/>
            <p:cNvSpPr txBox="1"/>
            <p:nvPr>
              <p:custDataLst>
                <p:tags r:id="rId34"/>
              </p:custDataLst>
            </p:nvPr>
          </p:nvSpPr>
          <p:spPr>
            <a:xfrm>
              <a:off x="845" y="4026"/>
              <a:ext cx="4279" cy="1351"/>
            </a:xfrm>
            <a:prstGeom prst="rect">
              <a:avLst/>
            </a:prstGeom>
          </p:spPr>
          <p:txBody>
            <a:bodyPr wrap="square" lIns="90000" tIns="46800" rIns="90000" bIns="46800">
              <a:normAutofit lnSpcReduction="10000"/>
            </a:bodyPr>
            <a:lstStyle>
              <a:defPPr>
                <a:defRPr lang="zh-CN"/>
              </a:defPPr>
              <a:lvl1pPr algn="r">
                <a:defRPr>
                  <a:solidFill>
                    <a:srgbClr val="333333"/>
                  </a:solidFill>
                  <a:cs typeface="+mn-ea"/>
                </a:defRPr>
              </a:lvl1pPr>
            </a:lstStyle>
            <a:p>
              <a:r>
                <a:rPr lang="en-US" altLang="zh-CN" dirty="0" smtClean="0">
                  <a:solidFill>
                    <a:sysClr val="windowText" lastClr="000000"/>
                  </a:solidFill>
                  <a:cs typeface="+mn-ea"/>
                </a:rPr>
                <a:t>Lorem ipsum dolor sit </a:t>
              </a:r>
              <a:r>
                <a:rPr lang="en-US" altLang="zh-CN" dirty="0" err="1" smtClean="0">
                  <a:solidFill>
                    <a:sysClr val="windowText" lastClr="000000"/>
                  </a:solidFill>
                  <a:cs typeface="+mn-ea"/>
                </a:rPr>
                <a:t>amet</a:t>
              </a:r>
              <a:r>
                <a:rPr lang="en-US" altLang="zh-CN" dirty="0" smtClean="0">
                  <a:solidFill>
                    <a:sysClr val="windowText" lastClr="000000"/>
                  </a:solidFill>
                  <a:cs typeface="+mn-ea"/>
                </a:rPr>
                <a:t>, consectetur </a:t>
              </a:r>
              <a:r>
                <a:rPr lang="en-US" altLang="zh-CN" dirty="0" err="1" smtClean="0">
                  <a:solidFill>
                    <a:sysClr val="windowText" lastClr="000000"/>
                  </a:solidFill>
                  <a:cs typeface="+mn-ea"/>
                </a:rPr>
                <a:t>adipisicing</a:t>
              </a:r>
              <a:endParaRPr lang="zh-CN" altLang="en-US" dirty="0">
                <a:solidFill>
                  <a:sysClr val="windowText" lastClr="000000"/>
                </a:solidFill>
                <a:cs typeface="+mn-ea"/>
              </a:endParaRPr>
            </a:p>
          </p:txBody>
        </p:sp>
        <p:sp>
          <p:nvSpPr>
            <p:cNvPr id="12" name="文本框 11"/>
            <p:cNvSpPr txBox="1"/>
            <p:nvPr>
              <p:custDataLst>
                <p:tags r:id="rId35"/>
              </p:custDataLst>
            </p:nvPr>
          </p:nvSpPr>
          <p:spPr>
            <a:xfrm>
              <a:off x="8781" y="6835"/>
              <a:ext cx="1971" cy="764"/>
            </a:xfrm>
            <a:prstGeom prst="rect">
              <a:avLst/>
            </a:prstGeom>
          </p:spPr>
          <p:txBody>
            <a:bodyPr wrap="square" lIns="90000" tIns="46800" rIns="90000" bIns="46800">
              <a:normAutofit/>
            </a:bodyPr>
            <a:lstStyle>
              <a:defPPr>
                <a:defRPr lang="zh-CN"/>
              </a:defPPr>
              <a:lvl1pPr algn="ctr">
                <a:defRPr sz="2000">
                  <a:solidFill>
                    <a:srgbClr val="333333"/>
                  </a:solidFill>
                  <a:cs typeface="+mn-ea"/>
                </a:defRPr>
              </a:lvl1pPr>
            </a:lstStyle>
            <a:p>
              <a:r>
                <a:rPr lang="en-US" altLang="zh-CN" smtClean="0">
                  <a:latin typeface="Arial" panose="020B0604020202090204" pitchFamily="34" charset="0"/>
                  <a:ea typeface="+mn-ea"/>
                  <a:cs typeface="+mn-ea"/>
                </a:rPr>
                <a:t>IDEAR</a:t>
              </a:r>
              <a:endParaRPr lang="en-US" altLang="zh-CN" smtClean="0">
                <a:latin typeface="Arial" panose="020B0604020202090204" pitchFamily="34" charset="0"/>
                <a:ea typeface="+mn-ea"/>
                <a:cs typeface="+mn-ea"/>
              </a:endParaRPr>
            </a:p>
          </p:txBody>
        </p:sp>
      </p:grpSp>
      <p:grpSp>
        <p:nvGrpSpPr>
          <p:cNvPr id="14" name="组合 13"/>
          <p:cNvGrpSpPr/>
          <p:nvPr/>
        </p:nvGrpSpPr>
        <p:grpSpPr>
          <a:xfrm>
            <a:off x="260985" y="484505"/>
            <a:ext cx="6738620" cy="785495"/>
            <a:chOff x="1336" y="1002"/>
            <a:chExt cx="10612" cy="1237"/>
          </a:xfrm>
        </p:grpSpPr>
        <p:grpSp>
          <p:nvGrpSpPr>
            <p:cNvPr id="15" name="组合 14"/>
            <p:cNvGrpSpPr/>
            <p:nvPr/>
          </p:nvGrpSpPr>
          <p:grpSpPr>
            <a:xfrm>
              <a:off x="1336" y="1002"/>
              <a:ext cx="663" cy="1096"/>
              <a:chOff x="1336" y="1002"/>
              <a:chExt cx="663" cy="1096"/>
            </a:xfrm>
          </p:grpSpPr>
          <p:sp>
            <p:nvSpPr>
              <p:cNvPr id="16" name="矩形 15"/>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a:off x="2239" y="1514"/>
              <a:ext cx="364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课题研究的结论</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19" name="文本框 18"/>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The conclusion of the subject study</a:t>
              </a:r>
              <a:endParaRPr lang="zh-CN" altLang="en-US">
                <a:latin typeface="SimSun" panose="02010600030101010101" pitchFamily="2" charset="-122"/>
                <a:ea typeface="SimSun" panose="02010600030101010101" pitchFamily="2" charset="-122"/>
                <a:cs typeface="+mn-lt"/>
              </a:endParaRPr>
            </a:p>
          </p:txBody>
        </p:sp>
      </p:grpSp>
    </p:spTree>
    <p:custDataLst>
      <p:tags r:id="rId36"/>
    </p:custData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Rectangle 1"/>
          <p:cNvSpPr/>
          <p:nvPr>
            <p:custDataLst>
              <p:tags r:id="rId2"/>
            </p:custDataLst>
          </p:nvPr>
        </p:nvSpPr>
        <p:spPr>
          <a:xfrm rot="2681067">
            <a:off x="8898637" y="3114561"/>
            <a:ext cx="1061448" cy="991892"/>
          </a:xfrm>
          <a:custGeom>
            <a:avLst/>
            <a:gdLst>
              <a:gd name="connsiteX0" fmla="*/ 0 w 2197100"/>
              <a:gd name="connsiteY0" fmla="*/ 0 h 667244"/>
              <a:gd name="connsiteX1" fmla="*/ 2197100 w 2197100"/>
              <a:gd name="connsiteY1" fmla="*/ 0 h 667244"/>
              <a:gd name="connsiteX2" fmla="*/ 2197100 w 2197100"/>
              <a:gd name="connsiteY2" fmla="*/ 667244 h 667244"/>
              <a:gd name="connsiteX3" fmla="*/ 0 w 2197100"/>
              <a:gd name="connsiteY3" fmla="*/ 667244 h 667244"/>
              <a:gd name="connsiteX4" fmla="*/ 0 w 2197100"/>
              <a:gd name="connsiteY4" fmla="*/ 0 h 667244"/>
              <a:gd name="connsiteX0-1" fmla="*/ 0 w 2197100"/>
              <a:gd name="connsiteY0-2" fmla="*/ 0 h 667244"/>
              <a:gd name="connsiteX1-3" fmla="*/ 2197100 w 2197100"/>
              <a:gd name="connsiteY1-4" fmla="*/ 0 h 667244"/>
              <a:gd name="connsiteX2-5" fmla="*/ 2197100 w 2197100"/>
              <a:gd name="connsiteY2-6" fmla="*/ 667244 h 667244"/>
              <a:gd name="connsiteX3-7" fmla="*/ 0 w 2197100"/>
              <a:gd name="connsiteY3-8" fmla="*/ 667244 h 667244"/>
              <a:gd name="connsiteX4-9" fmla="*/ 0 w 2197100"/>
              <a:gd name="connsiteY4-10" fmla="*/ 0 h 667244"/>
              <a:gd name="connsiteX0-11" fmla="*/ 0 w 2197100"/>
              <a:gd name="connsiteY0-12" fmla="*/ 0 h 667244"/>
              <a:gd name="connsiteX1-13" fmla="*/ 2197100 w 2197100"/>
              <a:gd name="connsiteY1-14" fmla="*/ 0 h 667244"/>
              <a:gd name="connsiteX2-15" fmla="*/ 2197100 w 2197100"/>
              <a:gd name="connsiteY2-16" fmla="*/ 667244 h 667244"/>
              <a:gd name="connsiteX3-17" fmla="*/ 0 w 2197100"/>
              <a:gd name="connsiteY3-18" fmla="*/ 667244 h 667244"/>
              <a:gd name="connsiteX4-19" fmla="*/ 0 w 2197100"/>
              <a:gd name="connsiteY4-20" fmla="*/ 0 h 667244"/>
              <a:gd name="connsiteX0-21" fmla="*/ 0 w 2197100"/>
              <a:gd name="connsiteY0-22" fmla="*/ 0 h 667244"/>
              <a:gd name="connsiteX1-23" fmla="*/ 2197100 w 2197100"/>
              <a:gd name="connsiteY1-24" fmla="*/ 0 h 667244"/>
              <a:gd name="connsiteX2-25" fmla="*/ 2197100 w 2197100"/>
              <a:gd name="connsiteY2-26" fmla="*/ 667244 h 667244"/>
              <a:gd name="connsiteX3-27" fmla="*/ 0 w 2197100"/>
              <a:gd name="connsiteY3-28" fmla="*/ 667244 h 667244"/>
              <a:gd name="connsiteX4-29" fmla="*/ 0 w 2197100"/>
              <a:gd name="connsiteY4-30" fmla="*/ 0 h 667244"/>
              <a:gd name="connsiteX0-31" fmla="*/ 0 w 2197100"/>
              <a:gd name="connsiteY0-32" fmla="*/ 0 h 667244"/>
              <a:gd name="connsiteX1-33" fmla="*/ 2197100 w 2197100"/>
              <a:gd name="connsiteY1-34" fmla="*/ 0 h 667244"/>
              <a:gd name="connsiteX2-35" fmla="*/ 2197100 w 2197100"/>
              <a:gd name="connsiteY2-36" fmla="*/ 667244 h 667244"/>
              <a:gd name="connsiteX3-37" fmla="*/ 0 w 2197100"/>
              <a:gd name="connsiteY3-38" fmla="*/ 667244 h 667244"/>
              <a:gd name="connsiteX4-39" fmla="*/ 0 w 2197100"/>
              <a:gd name="connsiteY4-40" fmla="*/ 0 h 667244"/>
              <a:gd name="connsiteX0-41" fmla="*/ 0 w 2197100"/>
              <a:gd name="connsiteY0-42" fmla="*/ 0 h 667244"/>
              <a:gd name="connsiteX1-43" fmla="*/ 2197100 w 2197100"/>
              <a:gd name="connsiteY1-44" fmla="*/ 0 h 667244"/>
              <a:gd name="connsiteX2-45" fmla="*/ 2197100 w 2197100"/>
              <a:gd name="connsiteY2-46" fmla="*/ 667244 h 667244"/>
              <a:gd name="connsiteX3-47" fmla="*/ 0 w 2197100"/>
              <a:gd name="connsiteY3-48" fmla="*/ 667244 h 667244"/>
              <a:gd name="connsiteX4-49" fmla="*/ 0 w 2197100"/>
              <a:gd name="connsiteY4-50" fmla="*/ 0 h 667244"/>
              <a:gd name="connsiteX0-51" fmla="*/ 0 w 2197100"/>
              <a:gd name="connsiteY0-52" fmla="*/ 0 h 667244"/>
              <a:gd name="connsiteX1-53" fmla="*/ 2197100 w 2197100"/>
              <a:gd name="connsiteY1-54" fmla="*/ 0 h 667244"/>
              <a:gd name="connsiteX2-55" fmla="*/ 2197100 w 2197100"/>
              <a:gd name="connsiteY2-56" fmla="*/ 667244 h 667244"/>
              <a:gd name="connsiteX3-57" fmla="*/ 0 w 2197100"/>
              <a:gd name="connsiteY3-58" fmla="*/ 667244 h 667244"/>
              <a:gd name="connsiteX4-59" fmla="*/ 0 w 2197100"/>
              <a:gd name="connsiteY4-60" fmla="*/ 0 h 667244"/>
              <a:gd name="connsiteX0-61" fmla="*/ 0 w 2197100"/>
              <a:gd name="connsiteY0-62" fmla="*/ 0 h 667244"/>
              <a:gd name="connsiteX1-63" fmla="*/ 2197100 w 2197100"/>
              <a:gd name="connsiteY1-64" fmla="*/ 0 h 667244"/>
              <a:gd name="connsiteX2-65" fmla="*/ 2197100 w 2197100"/>
              <a:gd name="connsiteY2-66" fmla="*/ 667244 h 667244"/>
              <a:gd name="connsiteX3-67" fmla="*/ 0 w 2197100"/>
              <a:gd name="connsiteY3-68" fmla="*/ 667244 h 667244"/>
              <a:gd name="connsiteX4-69" fmla="*/ 0 w 2197100"/>
              <a:gd name="connsiteY4-70" fmla="*/ 0 h 667244"/>
              <a:gd name="connsiteX0-71" fmla="*/ 0 w 2197100"/>
              <a:gd name="connsiteY0-72" fmla="*/ 0 h 667244"/>
              <a:gd name="connsiteX1-73" fmla="*/ 2197100 w 2197100"/>
              <a:gd name="connsiteY1-74" fmla="*/ 0 h 667244"/>
              <a:gd name="connsiteX2-75" fmla="*/ 2197100 w 2197100"/>
              <a:gd name="connsiteY2-76" fmla="*/ 667244 h 667244"/>
              <a:gd name="connsiteX3-77" fmla="*/ 0 w 2197100"/>
              <a:gd name="connsiteY3-78" fmla="*/ 667244 h 667244"/>
              <a:gd name="connsiteX4-79" fmla="*/ 0 w 2197100"/>
              <a:gd name="connsiteY4-80" fmla="*/ 0 h 667244"/>
              <a:gd name="connsiteX0-81" fmla="*/ 0 w 2197100"/>
              <a:gd name="connsiteY0-82" fmla="*/ 0 h 667244"/>
              <a:gd name="connsiteX1-83" fmla="*/ 2197100 w 2197100"/>
              <a:gd name="connsiteY1-84" fmla="*/ 0 h 667244"/>
              <a:gd name="connsiteX2-85" fmla="*/ 2197100 w 2197100"/>
              <a:gd name="connsiteY2-86" fmla="*/ 667244 h 667244"/>
              <a:gd name="connsiteX3-87" fmla="*/ 0 w 2197100"/>
              <a:gd name="connsiteY3-88" fmla="*/ 667244 h 667244"/>
              <a:gd name="connsiteX4-89" fmla="*/ 0 w 2197100"/>
              <a:gd name="connsiteY4-90" fmla="*/ 0 h 667244"/>
              <a:gd name="connsiteX0-91" fmla="*/ 0 w 2197100"/>
              <a:gd name="connsiteY0-92" fmla="*/ 0 h 667244"/>
              <a:gd name="connsiteX1-93" fmla="*/ 2197100 w 2197100"/>
              <a:gd name="connsiteY1-94" fmla="*/ 0 h 667244"/>
              <a:gd name="connsiteX2-95" fmla="*/ 2197100 w 2197100"/>
              <a:gd name="connsiteY2-96" fmla="*/ 667244 h 667244"/>
              <a:gd name="connsiteX3-97" fmla="*/ 0 w 2197100"/>
              <a:gd name="connsiteY3-98" fmla="*/ 667244 h 667244"/>
              <a:gd name="connsiteX4-99" fmla="*/ 0 w 2197100"/>
              <a:gd name="connsiteY4-100" fmla="*/ 0 h 667244"/>
              <a:gd name="connsiteX0-101" fmla="*/ 0 w 2197100"/>
              <a:gd name="connsiteY0-102" fmla="*/ 0 h 667244"/>
              <a:gd name="connsiteX1-103" fmla="*/ 2197100 w 2197100"/>
              <a:gd name="connsiteY1-104" fmla="*/ 0 h 667244"/>
              <a:gd name="connsiteX2-105" fmla="*/ 2197100 w 2197100"/>
              <a:gd name="connsiteY2-106" fmla="*/ 667244 h 667244"/>
              <a:gd name="connsiteX3-107" fmla="*/ 0 w 2197100"/>
              <a:gd name="connsiteY3-108" fmla="*/ 667244 h 667244"/>
              <a:gd name="connsiteX4-109" fmla="*/ 0 w 2197100"/>
              <a:gd name="connsiteY4-110" fmla="*/ 0 h 667244"/>
              <a:gd name="connsiteX0-111" fmla="*/ 0 w 2197100"/>
              <a:gd name="connsiteY0-112" fmla="*/ 0 h 667244"/>
              <a:gd name="connsiteX1-113" fmla="*/ 2197100 w 2197100"/>
              <a:gd name="connsiteY1-114" fmla="*/ 0 h 667244"/>
              <a:gd name="connsiteX2-115" fmla="*/ 2197100 w 2197100"/>
              <a:gd name="connsiteY2-116" fmla="*/ 667244 h 667244"/>
              <a:gd name="connsiteX3-117" fmla="*/ 0 w 2197100"/>
              <a:gd name="connsiteY3-118" fmla="*/ 667244 h 667244"/>
              <a:gd name="connsiteX4-119" fmla="*/ 0 w 2197100"/>
              <a:gd name="connsiteY4-120" fmla="*/ 0 h 667244"/>
              <a:gd name="connsiteX0-121" fmla="*/ 0 w 2197100"/>
              <a:gd name="connsiteY0-122" fmla="*/ 0 h 667244"/>
              <a:gd name="connsiteX1-123" fmla="*/ 2197100 w 2197100"/>
              <a:gd name="connsiteY1-124" fmla="*/ 0 h 667244"/>
              <a:gd name="connsiteX2-125" fmla="*/ 2197100 w 2197100"/>
              <a:gd name="connsiteY2-126" fmla="*/ 667244 h 667244"/>
              <a:gd name="connsiteX3-127" fmla="*/ 0 w 2197100"/>
              <a:gd name="connsiteY3-128" fmla="*/ 667244 h 667244"/>
              <a:gd name="connsiteX4-129" fmla="*/ 0 w 2197100"/>
              <a:gd name="connsiteY4-130" fmla="*/ 0 h 6672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97100" h="667244">
                <a:moveTo>
                  <a:pt x="0" y="0"/>
                </a:moveTo>
                <a:cubicBezTo>
                  <a:pt x="415330" y="218047"/>
                  <a:pt x="1557306" y="279949"/>
                  <a:pt x="2197100" y="0"/>
                </a:cubicBezTo>
                <a:lnTo>
                  <a:pt x="2197100" y="667244"/>
                </a:lnTo>
                <a:cubicBezTo>
                  <a:pt x="1593346" y="412484"/>
                  <a:pt x="577711" y="411443"/>
                  <a:pt x="0" y="667244"/>
                </a:cubicBezTo>
                <a:lnTo>
                  <a:pt x="0" y="0"/>
                </a:lnTo>
                <a:close/>
              </a:path>
            </a:pathLst>
          </a:custGeom>
          <a:solidFill>
            <a:schemeClr val="bg2">
              <a:lumMod val="5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id-ID">
              <a:latin typeface="Arial" panose="020B0604020202090204" pitchFamily="34" charset="0"/>
              <a:ea typeface="微软雅黑" panose="020B0503020204020204" charset="-122"/>
              <a:sym typeface="Arial" panose="020B0604020202090204" pitchFamily="34" charset="0"/>
            </a:endParaRPr>
          </a:p>
        </p:txBody>
      </p:sp>
      <p:sp>
        <p:nvSpPr>
          <p:cNvPr id="9" name="Rectangle 1"/>
          <p:cNvSpPr/>
          <p:nvPr>
            <p:custDataLst>
              <p:tags r:id="rId3"/>
            </p:custDataLst>
          </p:nvPr>
        </p:nvSpPr>
        <p:spPr>
          <a:xfrm rot="18918933" flipH="1">
            <a:off x="7360470" y="3114561"/>
            <a:ext cx="1061448" cy="991892"/>
          </a:xfrm>
          <a:custGeom>
            <a:avLst/>
            <a:gdLst>
              <a:gd name="connsiteX0" fmla="*/ 0 w 2197100"/>
              <a:gd name="connsiteY0" fmla="*/ 0 h 667244"/>
              <a:gd name="connsiteX1" fmla="*/ 2197100 w 2197100"/>
              <a:gd name="connsiteY1" fmla="*/ 0 h 667244"/>
              <a:gd name="connsiteX2" fmla="*/ 2197100 w 2197100"/>
              <a:gd name="connsiteY2" fmla="*/ 667244 h 667244"/>
              <a:gd name="connsiteX3" fmla="*/ 0 w 2197100"/>
              <a:gd name="connsiteY3" fmla="*/ 667244 h 667244"/>
              <a:gd name="connsiteX4" fmla="*/ 0 w 2197100"/>
              <a:gd name="connsiteY4" fmla="*/ 0 h 667244"/>
              <a:gd name="connsiteX0-1" fmla="*/ 0 w 2197100"/>
              <a:gd name="connsiteY0-2" fmla="*/ 0 h 667244"/>
              <a:gd name="connsiteX1-3" fmla="*/ 2197100 w 2197100"/>
              <a:gd name="connsiteY1-4" fmla="*/ 0 h 667244"/>
              <a:gd name="connsiteX2-5" fmla="*/ 2197100 w 2197100"/>
              <a:gd name="connsiteY2-6" fmla="*/ 667244 h 667244"/>
              <a:gd name="connsiteX3-7" fmla="*/ 0 w 2197100"/>
              <a:gd name="connsiteY3-8" fmla="*/ 667244 h 667244"/>
              <a:gd name="connsiteX4-9" fmla="*/ 0 w 2197100"/>
              <a:gd name="connsiteY4-10" fmla="*/ 0 h 667244"/>
              <a:gd name="connsiteX0-11" fmla="*/ 0 w 2197100"/>
              <a:gd name="connsiteY0-12" fmla="*/ 0 h 667244"/>
              <a:gd name="connsiteX1-13" fmla="*/ 2197100 w 2197100"/>
              <a:gd name="connsiteY1-14" fmla="*/ 0 h 667244"/>
              <a:gd name="connsiteX2-15" fmla="*/ 2197100 w 2197100"/>
              <a:gd name="connsiteY2-16" fmla="*/ 667244 h 667244"/>
              <a:gd name="connsiteX3-17" fmla="*/ 0 w 2197100"/>
              <a:gd name="connsiteY3-18" fmla="*/ 667244 h 667244"/>
              <a:gd name="connsiteX4-19" fmla="*/ 0 w 2197100"/>
              <a:gd name="connsiteY4-20" fmla="*/ 0 h 667244"/>
              <a:gd name="connsiteX0-21" fmla="*/ 0 w 2197100"/>
              <a:gd name="connsiteY0-22" fmla="*/ 0 h 667244"/>
              <a:gd name="connsiteX1-23" fmla="*/ 2197100 w 2197100"/>
              <a:gd name="connsiteY1-24" fmla="*/ 0 h 667244"/>
              <a:gd name="connsiteX2-25" fmla="*/ 2197100 w 2197100"/>
              <a:gd name="connsiteY2-26" fmla="*/ 667244 h 667244"/>
              <a:gd name="connsiteX3-27" fmla="*/ 0 w 2197100"/>
              <a:gd name="connsiteY3-28" fmla="*/ 667244 h 667244"/>
              <a:gd name="connsiteX4-29" fmla="*/ 0 w 2197100"/>
              <a:gd name="connsiteY4-30" fmla="*/ 0 h 667244"/>
              <a:gd name="connsiteX0-31" fmla="*/ 0 w 2197100"/>
              <a:gd name="connsiteY0-32" fmla="*/ 0 h 667244"/>
              <a:gd name="connsiteX1-33" fmla="*/ 2197100 w 2197100"/>
              <a:gd name="connsiteY1-34" fmla="*/ 0 h 667244"/>
              <a:gd name="connsiteX2-35" fmla="*/ 2197100 w 2197100"/>
              <a:gd name="connsiteY2-36" fmla="*/ 667244 h 667244"/>
              <a:gd name="connsiteX3-37" fmla="*/ 0 w 2197100"/>
              <a:gd name="connsiteY3-38" fmla="*/ 667244 h 667244"/>
              <a:gd name="connsiteX4-39" fmla="*/ 0 w 2197100"/>
              <a:gd name="connsiteY4-40" fmla="*/ 0 h 667244"/>
              <a:gd name="connsiteX0-41" fmla="*/ 0 w 2197100"/>
              <a:gd name="connsiteY0-42" fmla="*/ 0 h 667244"/>
              <a:gd name="connsiteX1-43" fmla="*/ 2197100 w 2197100"/>
              <a:gd name="connsiteY1-44" fmla="*/ 0 h 667244"/>
              <a:gd name="connsiteX2-45" fmla="*/ 2197100 w 2197100"/>
              <a:gd name="connsiteY2-46" fmla="*/ 667244 h 667244"/>
              <a:gd name="connsiteX3-47" fmla="*/ 0 w 2197100"/>
              <a:gd name="connsiteY3-48" fmla="*/ 667244 h 667244"/>
              <a:gd name="connsiteX4-49" fmla="*/ 0 w 2197100"/>
              <a:gd name="connsiteY4-50" fmla="*/ 0 h 667244"/>
              <a:gd name="connsiteX0-51" fmla="*/ 0 w 2197100"/>
              <a:gd name="connsiteY0-52" fmla="*/ 0 h 667244"/>
              <a:gd name="connsiteX1-53" fmla="*/ 2197100 w 2197100"/>
              <a:gd name="connsiteY1-54" fmla="*/ 0 h 667244"/>
              <a:gd name="connsiteX2-55" fmla="*/ 2197100 w 2197100"/>
              <a:gd name="connsiteY2-56" fmla="*/ 667244 h 667244"/>
              <a:gd name="connsiteX3-57" fmla="*/ 0 w 2197100"/>
              <a:gd name="connsiteY3-58" fmla="*/ 667244 h 667244"/>
              <a:gd name="connsiteX4-59" fmla="*/ 0 w 2197100"/>
              <a:gd name="connsiteY4-60" fmla="*/ 0 h 667244"/>
              <a:gd name="connsiteX0-61" fmla="*/ 0 w 2197100"/>
              <a:gd name="connsiteY0-62" fmla="*/ 0 h 667244"/>
              <a:gd name="connsiteX1-63" fmla="*/ 2197100 w 2197100"/>
              <a:gd name="connsiteY1-64" fmla="*/ 0 h 667244"/>
              <a:gd name="connsiteX2-65" fmla="*/ 2197100 w 2197100"/>
              <a:gd name="connsiteY2-66" fmla="*/ 667244 h 667244"/>
              <a:gd name="connsiteX3-67" fmla="*/ 0 w 2197100"/>
              <a:gd name="connsiteY3-68" fmla="*/ 667244 h 667244"/>
              <a:gd name="connsiteX4-69" fmla="*/ 0 w 2197100"/>
              <a:gd name="connsiteY4-70" fmla="*/ 0 h 667244"/>
              <a:gd name="connsiteX0-71" fmla="*/ 0 w 2197100"/>
              <a:gd name="connsiteY0-72" fmla="*/ 0 h 667244"/>
              <a:gd name="connsiteX1-73" fmla="*/ 2197100 w 2197100"/>
              <a:gd name="connsiteY1-74" fmla="*/ 0 h 667244"/>
              <a:gd name="connsiteX2-75" fmla="*/ 2197100 w 2197100"/>
              <a:gd name="connsiteY2-76" fmla="*/ 667244 h 667244"/>
              <a:gd name="connsiteX3-77" fmla="*/ 0 w 2197100"/>
              <a:gd name="connsiteY3-78" fmla="*/ 667244 h 667244"/>
              <a:gd name="connsiteX4-79" fmla="*/ 0 w 2197100"/>
              <a:gd name="connsiteY4-80" fmla="*/ 0 h 667244"/>
              <a:gd name="connsiteX0-81" fmla="*/ 0 w 2197100"/>
              <a:gd name="connsiteY0-82" fmla="*/ 0 h 667244"/>
              <a:gd name="connsiteX1-83" fmla="*/ 2197100 w 2197100"/>
              <a:gd name="connsiteY1-84" fmla="*/ 0 h 667244"/>
              <a:gd name="connsiteX2-85" fmla="*/ 2197100 w 2197100"/>
              <a:gd name="connsiteY2-86" fmla="*/ 667244 h 667244"/>
              <a:gd name="connsiteX3-87" fmla="*/ 0 w 2197100"/>
              <a:gd name="connsiteY3-88" fmla="*/ 667244 h 667244"/>
              <a:gd name="connsiteX4-89" fmla="*/ 0 w 2197100"/>
              <a:gd name="connsiteY4-90" fmla="*/ 0 h 667244"/>
              <a:gd name="connsiteX0-91" fmla="*/ 0 w 2197100"/>
              <a:gd name="connsiteY0-92" fmla="*/ 0 h 667244"/>
              <a:gd name="connsiteX1-93" fmla="*/ 2197100 w 2197100"/>
              <a:gd name="connsiteY1-94" fmla="*/ 0 h 667244"/>
              <a:gd name="connsiteX2-95" fmla="*/ 2197100 w 2197100"/>
              <a:gd name="connsiteY2-96" fmla="*/ 667244 h 667244"/>
              <a:gd name="connsiteX3-97" fmla="*/ 0 w 2197100"/>
              <a:gd name="connsiteY3-98" fmla="*/ 667244 h 667244"/>
              <a:gd name="connsiteX4-99" fmla="*/ 0 w 2197100"/>
              <a:gd name="connsiteY4-100" fmla="*/ 0 h 667244"/>
              <a:gd name="connsiteX0-101" fmla="*/ 0 w 2197100"/>
              <a:gd name="connsiteY0-102" fmla="*/ 0 h 667244"/>
              <a:gd name="connsiteX1-103" fmla="*/ 2197100 w 2197100"/>
              <a:gd name="connsiteY1-104" fmla="*/ 0 h 667244"/>
              <a:gd name="connsiteX2-105" fmla="*/ 2197100 w 2197100"/>
              <a:gd name="connsiteY2-106" fmla="*/ 667244 h 667244"/>
              <a:gd name="connsiteX3-107" fmla="*/ 0 w 2197100"/>
              <a:gd name="connsiteY3-108" fmla="*/ 667244 h 667244"/>
              <a:gd name="connsiteX4-109" fmla="*/ 0 w 2197100"/>
              <a:gd name="connsiteY4-110" fmla="*/ 0 h 667244"/>
              <a:gd name="connsiteX0-111" fmla="*/ 0 w 2197100"/>
              <a:gd name="connsiteY0-112" fmla="*/ 0 h 667244"/>
              <a:gd name="connsiteX1-113" fmla="*/ 2197100 w 2197100"/>
              <a:gd name="connsiteY1-114" fmla="*/ 0 h 667244"/>
              <a:gd name="connsiteX2-115" fmla="*/ 2197100 w 2197100"/>
              <a:gd name="connsiteY2-116" fmla="*/ 667244 h 667244"/>
              <a:gd name="connsiteX3-117" fmla="*/ 0 w 2197100"/>
              <a:gd name="connsiteY3-118" fmla="*/ 667244 h 667244"/>
              <a:gd name="connsiteX4-119" fmla="*/ 0 w 2197100"/>
              <a:gd name="connsiteY4-120" fmla="*/ 0 h 667244"/>
              <a:gd name="connsiteX0-121" fmla="*/ 0 w 2197100"/>
              <a:gd name="connsiteY0-122" fmla="*/ 0 h 667244"/>
              <a:gd name="connsiteX1-123" fmla="*/ 2197100 w 2197100"/>
              <a:gd name="connsiteY1-124" fmla="*/ 0 h 667244"/>
              <a:gd name="connsiteX2-125" fmla="*/ 2197100 w 2197100"/>
              <a:gd name="connsiteY2-126" fmla="*/ 667244 h 667244"/>
              <a:gd name="connsiteX3-127" fmla="*/ 0 w 2197100"/>
              <a:gd name="connsiteY3-128" fmla="*/ 667244 h 667244"/>
              <a:gd name="connsiteX4-129" fmla="*/ 0 w 2197100"/>
              <a:gd name="connsiteY4-130" fmla="*/ 0 h 6672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97100" h="667244">
                <a:moveTo>
                  <a:pt x="0" y="0"/>
                </a:moveTo>
                <a:cubicBezTo>
                  <a:pt x="415330" y="218047"/>
                  <a:pt x="1557306" y="279949"/>
                  <a:pt x="2197100" y="0"/>
                </a:cubicBezTo>
                <a:lnTo>
                  <a:pt x="2197100" y="667244"/>
                </a:lnTo>
                <a:cubicBezTo>
                  <a:pt x="1593346" y="412484"/>
                  <a:pt x="577711" y="411443"/>
                  <a:pt x="0" y="667244"/>
                </a:cubicBezTo>
                <a:lnTo>
                  <a:pt x="0" y="0"/>
                </a:lnTo>
                <a:close/>
              </a:path>
            </a:pathLst>
          </a:custGeom>
          <a:solidFill>
            <a:schemeClr val="bg2">
              <a:lumMod val="5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id-ID">
              <a:latin typeface="Arial" panose="020B0604020202090204" pitchFamily="34" charset="0"/>
              <a:ea typeface="微软雅黑" panose="020B0503020204020204" charset="-122"/>
              <a:sym typeface="Arial" panose="020B0604020202090204" pitchFamily="34" charset="0"/>
            </a:endParaRPr>
          </a:p>
        </p:txBody>
      </p:sp>
      <p:sp>
        <p:nvSpPr>
          <p:cNvPr id="10" name="Rectangle 1"/>
          <p:cNvSpPr/>
          <p:nvPr>
            <p:custDataLst>
              <p:tags r:id="rId4"/>
            </p:custDataLst>
          </p:nvPr>
        </p:nvSpPr>
        <p:spPr>
          <a:xfrm rot="2681067">
            <a:off x="5846620" y="3114561"/>
            <a:ext cx="1061448" cy="991892"/>
          </a:xfrm>
          <a:custGeom>
            <a:avLst/>
            <a:gdLst>
              <a:gd name="connsiteX0" fmla="*/ 0 w 2197100"/>
              <a:gd name="connsiteY0" fmla="*/ 0 h 667244"/>
              <a:gd name="connsiteX1" fmla="*/ 2197100 w 2197100"/>
              <a:gd name="connsiteY1" fmla="*/ 0 h 667244"/>
              <a:gd name="connsiteX2" fmla="*/ 2197100 w 2197100"/>
              <a:gd name="connsiteY2" fmla="*/ 667244 h 667244"/>
              <a:gd name="connsiteX3" fmla="*/ 0 w 2197100"/>
              <a:gd name="connsiteY3" fmla="*/ 667244 h 667244"/>
              <a:gd name="connsiteX4" fmla="*/ 0 w 2197100"/>
              <a:gd name="connsiteY4" fmla="*/ 0 h 667244"/>
              <a:gd name="connsiteX0-1" fmla="*/ 0 w 2197100"/>
              <a:gd name="connsiteY0-2" fmla="*/ 0 h 667244"/>
              <a:gd name="connsiteX1-3" fmla="*/ 2197100 w 2197100"/>
              <a:gd name="connsiteY1-4" fmla="*/ 0 h 667244"/>
              <a:gd name="connsiteX2-5" fmla="*/ 2197100 w 2197100"/>
              <a:gd name="connsiteY2-6" fmla="*/ 667244 h 667244"/>
              <a:gd name="connsiteX3-7" fmla="*/ 0 w 2197100"/>
              <a:gd name="connsiteY3-8" fmla="*/ 667244 h 667244"/>
              <a:gd name="connsiteX4-9" fmla="*/ 0 w 2197100"/>
              <a:gd name="connsiteY4-10" fmla="*/ 0 h 667244"/>
              <a:gd name="connsiteX0-11" fmla="*/ 0 w 2197100"/>
              <a:gd name="connsiteY0-12" fmla="*/ 0 h 667244"/>
              <a:gd name="connsiteX1-13" fmla="*/ 2197100 w 2197100"/>
              <a:gd name="connsiteY1-14" fmla="*/ 0 h 667244"/>
              <a:gd name="connsiteX2-15" fmla="*/ 2197100 w 2197100"/>
              <a:gd name="connsiteY2-16" fmla="*/ 667244 h 667244"/>
              <a:gd name="connsiteX3-17" fmla="*/ 0 w 2197100"/>
              <a:gd name="connsiteY3-18" fmla="*/ 667244 h 667244"/>
              <a:gd name="connsiteX4-19" fmla="*/ 0 w 2197100"/>
              <a:gd name="connsiteY4-20" fmla="*/ 0 h 667244"/>
              <a:gd name="connsiteX0-21" fmla="*/ 0 w 2197100"/>
              <a:gd name="connsiteY0-22" fmla="*/ 0 h 667244"/>
              <a:gd name="connsiteX1-23" fmla="*/ 2197100 w 2197100"/>
              <a:gd name="connsiteY1-24" fmla="*/ 0 h 667244"/>
              <a:gd name="connsiteX2-25" fmla="*/ 2197100 w 2197100"/>
              <a:gd name="connsiteY2-26" fmla="*/ 667244 h 667244"/>
              <a:gd name="connsiteX3-27" fmla="*/ 0 w 2197100"/>
              <a:gd name="connsiteY3-28" fmla="*/ 667244 h 667244"/>
              <a:gd name="connsiteX4-29" fmla="*/ 0 w 2197100"/>
              <a:gd name="connsiteY4-30" fmla="*/ 0 h 667244"/>
              <a:gd name="connsiteX0-31" fmla="*/ 0 w 2197100"/>
              <a:gd name="connsiteY0-32" fmla="*/ 0 h 667244"/>
              <a:gd name="connsiteX1-33" fmla="*/ 2197100 w 2197100"/>
              <a:gd name="connsiteY1-34" fmla="*/ 0 h 667244"/>
              <a:gd name="connsiteX2-35" fmla="*/ 2197100 w 2197100"/>
              <a:gd name="connsiteY2-36" fmla="*/ 667244 h 667244"/>
              <a:gd name="connsiteX3-37" fmla="*/ 0 w 2197100"/>
              <a:gd name="connsiteY3-38" fmla="*/ 667244 h 667244"/>
              <a:gd name="connsiteX4-39" fmla="*/ 0 w 2197100"/>
              <a:gd name="connsiteY4-40" fmla="*/ 0 h 667244"/>
              <a:gd name="connsiteX0-41" fmla="*/ 0 w 2197100"/>
              <a:gd name="connsiteY0-42" fmla="*/ 0 h 667244"/>
              <a:gd name="connsiteX1-43" fmla="*/ 2197100 w 2197100"/>
              <a:gd name="connsiteY1-44" fmla="*/ 0 h 667244"/>
              <a:gd name="connsiteX2-45" fmla="*/ 2197100 w 2197100"/>
              <a:gd name="connsiteY2-46" fmla="*/ 667244 h 667244"/>
              <a:gd name="connsiteX3-47" fmla="*/ 0 w 2197100"/>
              <a:gd name="connsiteY3-48" fmla="*/ 667244 h 667244"/>
              <a:gd name="connsiteX4-49" fmla="*/ 0 w 2197100"/>
              <a:gd name="connsiteY4-50" fmla="*/ 0 h 667244"/>
              <a:gd name="connsiteX0-51" fmla="*/ 0 w 2197100"/>
              <a:gd name="connsiteY0-52" fmla="*/ 0 h 667244"/>
              <a:gd name="connsiteX1-53" fmla="*/ 2197100 w 2197100"/>
              <a:gd name="connsiteY1-54" fmla="*/ 0 h 667244"/>
              <a:gd name="connsiteX2-55" fmla="*/ 2197100 w 2197100"/>
              <a:gd name="connsiteY2-56" fmla="*/ 667244 h 667244"/>
              <a:gd name="connsiteX3-57" fmla="*/ 0 w 2197100"/>
              <a:gd name="connsiteY3-58" fmla="*/ 667244 h 667244"/>
              <a:gd name="connsiteX4-59" fmla="*/ 0 w 2197100"/>
              <a:gd name="connsiteY4-60" fmla="*/ 0 h 667244"/>
              <a:gd name="connsiteX0-61" fmla="*/ 0 w 2197100"/>
              <a:gd name="connsiteY0-62" fmla="*/ 0 h 667244"/>
              <a:gd name="connsiteX1-63" fmla="*/ 2197100 w 2197100"/>
              <a:gd name="connsiteY1-64" fmla="*/ 0 h 667244"/>
              <a:gd name="connsiteX2-65" fmla="*/ 2197100 w 2197100"/>
              <a:gd name="connsiteY2-66" fmla="*/ 667244 h 667244"/>
              <a:gd name="connsiteX3-67" fmla="*/ 0 w 2197100"/>
              <a:gd name="connsiteY3-68" fmla="*/ 667244 h 667244"/>
              <a:gd name="connsiteX4-69" fmla="*/ 0 w 2197100"/>
              <a:gd name="connsiteY4-70" fmla="*/ 0 h 667244"/>
              <a:gd name="connsiteX0-71" fmla="*/ 0 w 2197100"/>
              <a:gd name="connsiteY0-72" fmla="*/ 0 h 667244"/>
              <a:gd name="connsiteX1-73" fmla="*/ 2197100 w 2197100"/>
              <a:gd name="connsiteY1-74" fmla="*/ 0 h 667244"/>
              <a:gd name="connsiteX2-75" fmla="*/ 2197100 w 2197100"/>
              <a:gd name="connsiteY2-76" fmla="*/ 667244 h 667244"/>
              <a:gd name="connsiteX3-77" fmla="*/ 0 w 2197100"/>
              <a:gd name="connsiteY3-78" fmla="*/ 667244 h 667244"/>
              <a:gd name="connsiteX4-79" fmla="*/ 0 w 2197100"/>
              <a:gd name="connsiteY4-80" fmla="*/ 0 h 667244"/>
              <a:gd name="connsiteX0-81" fmla="*/ 0 w 2197100"/>
              <a:gd name="connsiteY0-82" fmla="*/ 0 h 667244"/>
              <a:gd name="connsiteX1-83" fmla="*/ 2197100 w 2197100"/>
              <a:gd name="connsiteY1-84" fmla="*/ 0 h 667244"/>
              <a:gd name="connsiteX2-85" fmla="*/ 2197100 w 2197100"/>
              <a:gd name="connsiteY2-86" fmla="*/ 667244 h 667244"/>
              <a:gd name="connsiteX3-87" fmla="*/ 0 w 2197100"/>
              <a:gd name="connsiteY3-88" fmla="*/ 667244 h 667244"/>
              <a:gd name="connsiteX4-89" fmla="*/ 0 w 2197100"/>
              <a:gd name="connsiteY4-90" fmla="*/ 0 h 667244"/>
              <a:gd name="connsiteX0-91" fmla="*/ 0 w 2197100"/>
              <a:gd name="connsiteY0-92" fmla="*/ 0 h 667244"/>
              <a:gd name="connsiteX1-93" fmla="*/ 2197100 w 2197100"/>
              <a:gd name="connsiteY1-94" fmla="*/ 0 h 667244"/>
              <a:gd name="connsiteX2-95" fmla="*/ 2197100 w 2197100"/>
              <a:gd name="connsiteY2-96" fmla="*/ 667244 h 667244"/>
              <a:gd name="connsiteX3-97" fmla="*/ 0 w 2197100"/>
              <a:gd name="connsiteY3-98" fmla="*/ 667244 h 667244"/>
              <a:gd name="connsiteX4-99" fmla="*/ 0 w 2197100"/>
              <a:gd name="connsiteY4-100" fmla="*/ 0 h 667244"/>
              <a:gd name="connsiteX0-101" fmla="*/ 0 w 2197100"/>
              <a:gd name="connsiteY0-102" fmla="*/ 0 h 667244"/>
              <a:gd name="connsiteX1-103" fmla="*/ 2197100 w 2197100"/>
              <a:gd name="connsiteY1-104" fmla="*/ 0 h 667244"/>
              <a:gd name="connsiteX2-105" fmla="*/ 2197100 w 2197100"/>
              <a:gd name="connsiteY2-106" fmla="*/ 667244 h 667244"/>
              <a:gd name="connsiteX3-107" fmla="*/ 0 w 2197100"/>
              <a:gd name="connsiteY3-108" fmla="*/ 667244 h 667244"/>
              <a:gd name="connsiteX4-109" fmla="*/ 0 w 2197100"/>
              <a:gd name="connsiteY4-110" fmla="*/ 0 h 667244"/>
              <a:gd name="connsiteX0-111" fmla="*/ 0 w 2197100"/>
              <a:gd name="connsiteY0-112" fmla="*/ 0 h 667244"/>
              <a:gd name="connsiteX1-113" fmla="*/ 2197100 w 2197100"/>
              <a:gd name="connsiteY1-114" fmla="*/ 0 h 667244"/>
              <a:gd name="connsiteX2-115" fmla="*/ 2197100 w 2197100"/>
              <a:gd name="connsiteY2-116" fmla="*/ 667244 h 667244"/>
              <a:gd name="connsiteX3-117" fmla="*/ 0 w 2197100"/>
              <a:gd name="connsiteY3-118" fmla="*/ 667244 h 667244"/>
              <a:gd name="connsiteX4-119" fmla="*/ 0 w 2197100"/>
              <a:gd name="connsiteY4-120" fmla="*/ 0 h 667244"/>
              <a:gd name="connsiteX0-121" fmla="*/ 0 w 2197100"/>
              <a:gd name="connsiteY0-122" fmla="*/ 0 h 667244"/>
              <a:gd name="connsiteX1-123" fmla="*/ 2197100 w 2197100"/>
              <a:gd name="connsiteY1-124" fmla="*/ 0 h 667244"/>
              <a:gd name="connsiteX2-125" fmla="*/ 2197100 w 2197100"/>
              <a:gd name="connsiteY2-126" fmla="*/ 667244 h 667244"/>
              <a:gd name="connsiteX3-127" fmla="*/ 0 w 2197100"/>
              <a:gd name="connsiteY3-128" fmla="*/ 667244 h 667244"/>
              <a:gd name="connsiteX4-129" fmla="*/ 0 w 2197100"/>
              <a:gd name="connsiteY4-130" fmla="*/ 0 h 6672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97100" h="667244">
                <a:moveTo>
                  <a:pt x="0" y="0"/>
                </a:moveTo>
                <a:cubicBezTo>
                  <a:pt x="415330" y="218047"/>
                  <a:pt x="1557306" y="279949"/>
                  <a:pt x="2197100" y="0"/>
                </a:cubicBezTo>
                <a:lnTo>
                  <a:pt x="2197100" y="667244"/>
                </a:lnTo>
                <a:cubicBezTo>
                  <a:pt x="1593346" y="412484"/>
                  <a:pt x="577711" y="411443"/>
                  <a:pt x="0" y="667244"/>
                </a:cubicBezTo>
                <a:lnTo>
                  <a:pt x="0" y="0"/>
                </a:lnTo>
                <a:close/>
              </a:path>
            </a:pathLst>
          </a:custGeom>
          <a:solidFill>
            <a:schemeClr val="bg2">
              <a:lumMod val="5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id-ID">
              <a:latin typeface="Arial" panose="020B0604020202090204" pitchFamily="34" charset="0"/>
              <a:ea typeface="微软雅黑" panose="020B0503020204020204" charset="-122"/>
              <a:sym typeface="Arial" panose="020B0604020202090204" pitchFamily="34" charset="0"/>
            </a:endParaRPr>
          </a:p>
        </p:txBody>
      </p:sp>
      <p:sp>
        <p:nvSpPr>
          <p:cNvPr id="11" name="Freeform 21"/>
          <p:cNvSpPr/>
          <p:nvPr>
            <p:custDataLst>
              <p:tags r:id="rId5"/>
            </p:custDataLst>
          </p:nvPr>
        </p:nvSpPr>
        <p:spPr bwMode="auto">
          <a:xfrm>
            <a:off x="7823686" y="2130753"/>
            <a:ext cx="1672522" cy="1589382"/>
          </a:xfrm>
          <a:custGeom>
            <a:avLst/>
            <a:gdLst>
              <a:gd name="T0" fmla="*/ 709 w 764"/>
              <a:gd name="T1" fmla="*/ 246 h 725"/>
              <a:gd name="T2" fmla="*/ 371 w 764"/>
              <a:gd name="T3" fmla="*/ 4 h 725"/>
              <a:gd name="T4" fmla="*/ 282 w 764"/>
              <a:gd name="T5" fmla="*/ 18 h 725"/>
              <a:gd name="T6" fmla="*/ 55 w 764"/>
              <a:gd name="T7" fmla="*/ 445 h 725"/>
              <a:gd name="T8" fmla="*/ 57 w 764"/>
              <a:gd name="T9" fmla="*/ 451 h 725"/>
              <a:gd name="T10" fmla="*/ 62 w 764"/>
              <a:gd name="T11" fmla="*/ 467 h 725"/>
              <a:gd name="T12" fmla="*/ 63 w 764"/>
              <a:gd name="T13" fmla="*/ 468 h 725"/>
              <a:gd name="T14" fmla="*/ 63 w 764"/>
              <a:gd name="T15" fmla="*/ 468 h 725"/>
              <a:gd name="T16" fmla="*/ 482 w 764"/>
              <a:gd name="T17" fmla="*/ 673 h 725"/>
              <a:gd name="T18" fmla="*/ 709 w 764"/>
              <a:gd name="T19" fmla="*/ 246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725">
                <a:moveTo>
                  <a:pt x="709" y="246"/>
                </a:moveTo>
                <a:cubicBezTo>
                  <a:pt x="663" y="95"/>
                  <a:pt x="522" y="0"/>
                  <a:pt x="371" y="4"/>
                </a:cubicBezTo>
                <a:cubicBezTo>
                  <a:pt x="341" y="4"/>
                  <a:pt x="312" y="9"/>
                  <a:pt x="282" y="18"/>
                </a:cubicBezTo>
                <a:cubicBezTo>
                  <a:pt x="102" y="73"/>
                  <a:pt x="0" y="264"/>
                  <a:pt x="55" y="445"/>
                </a:cubicBezTo>
                <a:cubicBezTo>
                  <a:pt x="55" y="447"/>
                  <a:pt x="56" y="449"/>
                  <a:pt x="57" y="451"/>
                </a:cubicBezTo>
                <a:cubicBezTo>
                  <a:pt x="59" y="456"/>
                  <a:pt x="61" y="461"/>
                  <a:pt x="62" y="467"/>
                </a:cubicBezTo>
                <a:cubicBezTo>
                  <a:pt x="62" y="467"/>
                  <a:pt x="63" y="468"/>
                  <a:pt x="63" y="468"/>
                </a:cubicBezTo>
                <a:cubicBezTo>
                  <a:pt x="63" y="468"/>
                  <a:pt x="63" y="468"/>
                  <a:pt x="63" y="468"/>
                </a:cubicBezTo>
                <a:cubicBezTo>
                  <a:pt x="126" y="636"/>
                  <a:pt x="309" y="725"/>
                  <a:pt x="482" y="673"/>
                </a:cubicBezTo>
                <a:cubicBezTo>
                  <a:pt x="662" y="618"/>
                  <a:pt x="764" y="427"/>
                  <a:pt x="709" y="246"/>
                </a:cubicBezTo>
                <a:close/>
              </a:path>
            </a:pathLst>
          </a:custGeom>
          <a:solidFill>
            <a:srgbClr val="6E58A4"/>
          </a:solidFill>
          <a:ln>
            <a:noFill/>
          </a:ln>
          <a:effectLst>
            <a:outerShdw blurRad="1270000" sx="90000" sy="90000" algn="ctr" rotWithShape="0">
              <a:srgbClr val="000000">
                <a:lumMod val="95000"/>
                <a:lumOff val="5000"/>
                <a:alpha val="40000"/>
              </a:srgbClr>
            </a:outerShdw>
          </a:effectLst>
        </p:spPr>
        <p:txBody>
          <a:bodyPr vert="horz" wrap="square" lIns="0" tIns="468000" rIns="0" bIns="0" numCol="1" anchor="t" anchorCtr="0" compatLnSpc="1">
            <a:noAutofit/>
          </a:bodyPr>
          <a:p>
            <a:pPr lvl="0" algn="ctr">
              <a:lnSpc>
                <a:spcPct val="80000"/>
              </a:lnSpc>
            </a:pPr>
            <a:endParaRPr lang="en-IN" dirty="0">
              <a:solidFill>
                <a:prstClr val="white"/>
              </a:solidFill>
              <a:latin typeface="Arial" panose="020B0604020202090204" pitchFamily="34" charset="0"/>
              <a:ea typeface="微软雅黑" panose="020B0503020204020204" charset="-122"/>
              <a:sym typeface="Arial" panose="020B0604020202090204" pitchFamily="34" charset="0"/>
            </a:endParaRPr>
          </a:p>
        </p:txBody>
      </p:sp>
      <p:sp>
        <p:nvSpPr>
          <p:cNvPr id="13" name="Freeform 21"/>
          <p:cNvSpPr/>
          <p:nvPr>
            <p:custDataLst>
              <p:tags r:id="rId6"/>
            </p:custDataLst>
          </p:nvPr>
        </p:nvSpPr>
        <p:spPr bwMode="auto">
          <a:xfrm>
            <a:off x="6292599" y="3585548"/>
            <a:ext cx="1672522" cy="1589382"/>
          </a:xfrm>
          <a:custGeom>
            <a:avLst/>
            <a:gdLst>
              <a:gd name="T0" fmla="*/ 709 w 764"/>
              <a:gd name="T1" fmla="*/ 246 h 725"/>
              <a:gd name="T2" fmla="*/ 371 w 764"/>
              <a:gd name="T3" fmla="*/ 4 h 725"/>
              <a:gd name="T4" fmla="*/ 282 w 764"/>
              <a:gd name="T5" fmla="*/ 18 h 725"/>
              <a:gd name="T6" fmla="*/ 55 w 764"/>
              <a:gd name="T7" fmla="*/ 445 h 725"/>
              <a:gd name="T8" fmla="*/ 57 w 764"/>
              <a:gd name="T9" fmla="*/ 451 h 725"/>
              <a:gd name="T10" fmla="*/ 62 w 764"/>
              <a:gd name="T11" fmla="*/ 467 h 725"/>
              <a:gd name="T12" fmla="*/ 63 w 764"/>
              <a:gd name="T13" fmla="*/ 468 h 725"/>
              <a:gd name="T14" fmla="*/ 63 w 764"/>
              <a:gd name="T15" fmla="*/ 468 h 725"/>
              <a:gd name="T16" fmla="*/ 482 w 764"/>
              <a:gd name="T17" fmla="*/ 673 h 725"/>
              <a:gd name="T18" fmla="*/ 709 w 764"/>
              <a:gd name="T19" fmla="*/ 246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725">
                <a:moveTo>
                  <a:pt x="709" y="246"/>
                </a:moveTo>
                <a:cubicBezTo>
                  <a:pt x="663" y="95"/>
                  <a:pt x="522" y="0"/>
                  <a:pt x="371" y="4"/>
                </a:cubicBezTo>
                <a:cubicBezTo>
                  <a:pt x="341" y="4"/>
                  <a:pt x="312" y="9"/>
                  <a:pt x="282" y="18"/>
                </a:cubicBezTo>
                <a:cubicBezTo>
                  <a:pt x="102" y="73"/>
                  <a:pt x="0" y="264"/>
                  <a:pt x="55" y="445"/>
                </a:cubicBezTo>
                <a:cubicBezTo>
                  <a:pt x="55" y="447"/>
                  <a:pt x="56" y="449"/>
                  <a:pt x="57" y="451"/>
                </a:cubicBezTo>
                <a:cubicBezTo>
                  <a:pt x="59" y="456"/>
                  <a:pt x="61" y="461"/>
                  <a:pt x="62" y="467"/>
                </a:cubicBezTo>
                <a:cubicBezTo>
                  <a:pt x="62" y="467"/>
                  <a:pt x="63" y="468"/>
                  <a:pt x="63" y="468"/>
                </a:cubicBezTo>
                <a:cubicBezTo>
                  <a:pt x="63" y="468"/>
                  <a:pt x="63" y="468"/>
                  <a:pt x="63" y="468"/>
                </a:cubicBezTo>
                <a:cubicBezTo>
                  <a:pt x="126" y="636"/>
                  <a:pt x="309" y="725"/>
                  <a:pt x="482" y="673"/>
                </a:cubicBezTo>
                <a:cubicBezTo>
                  <a:pt x="662" y="618"/>
                  <a:pt x="764" y="427"/>
                  <a:pt x="709" y="246"/>
                </a:cubicBezTo>
                <a:close/>
              </a:path>
            </a:pathLst>
          </a:custGeom>
          <a:solidFill>
            <a:srgbClr val="6E58A4"/>
          </a:solidFill>
          <a:ln>
            <a:noFill/>
          </a:ln>
          <a:effectLst>
            <a:outerShdw blurRad="1270000" sx="90000" sy="90000" algn="ctr" rotWithShape="0">
              <a:srgbClr val="000000">
                <a:lumMod val="95000"/>
                <a:lumOff val="5000"/>
                <a:alpha val="40000"/>
              </a:srgbClr>
            </a:outerShdw>
          </a:effectLst>
        </p:spPr>
        <p:txBody>
          <a:bodyPr vert="horz" wrap="square" lIns="0" tIns="468000" rIns="0" bIns="0" numCol="1" anchor="t" anchorCtr="0" compatLnSpc="1">
            <a:noAutofit/>
          </a:bodyPr>
          <a:p>
            <a:pPr lvl="0" algn="ctr">
              <a:lnSpc>
                <a:spcPct val="80000"/>
              </a:lnSpc>
            </a:pPr>
            <a:endParaRPr lang="en-IN" dirty="0">
              <a:solidFill>
                <a:prstClr val="white"/>
              </a:solidFill>
              <a:latin typeface="Arial" panose="020B0604020202090204" pitchFamily="34" charset="0"/>
              <a:ea typeface="微软雅黑" panose="020B0503020204020204" charset="-122"/>
              <a:sym typeface="Arial" panose="020B0604020202090204" pitchFamily="34" charset="0"/>
            </a:endParaRPr>
          </a:p>
        </p:txBody>
      </p:sp>
      <p:sp>
        <p:nvSpPr>
          <p:cNvPr id="22" name="Freeform 21"/>
          <p:cNvSpPr/>
          <p:nvPr>
            <p:custDataLst>
              <p:tags r:id="rId7"/>
            </p:custDataLst>
          </p:nvPr>
        </p:nvSpPr>
        <p:spPr bwMode="auto">
          <a:xfrm>
            <a:off x="4805908" y="2130753"/>
            <a:ext cx="1672522" cy="1589382"/>
          </a:xfrm>
          <a:custGeom>
            <a:avLst/>
            <a:gdLst>
              <a:gd name="T0" fmla="*/ 709 w 764"/>
              <a:gd name="T1" fmla="*/ 246 h 725"/>
              <a:gd name="T2" fmla="*/ 371 w 764"/>
              <a:gd name="T3" fmla="*/ 4 h 725"/>
              <a:gd name="T4" fmla="*/ 282 w 764"/>
              <a:gd name="T5" fmla="*/ 18 h 725"/>
              <a:gd name="T6" fmla="*/ 55 w 764"/>
              <a:gd name="T7" fmla="*/ 445 h 725"/>
              <a:gd name="T8" fmla="*/ 57 w 764"/>
              <a:gd name="T9" fmla="*/ 451 h 725"/>
              <a:gd name="T10" fmla="*/ 62 w 764"/>
              <a:gd name="T11" fmla="*/ 467 h 725"/>
              <a:gd name="T12" fmla="*/ 63 w 764"/>
              <a:gd name="T13" fmla="*/ 468 h 725"/>
              <a:gd name="T14" fmla="*/ 63 w 764"/>
              <a:gd name="T15" fmla="*/ 468 h 725"/>
              <a:gd name="T16" fmla="*/ 482 w 764"/>
              <a:gd name="T17" fmla="*/ 673 h 725"/>
              <a:gd name="T18" fmla="*/ 709 w 764"/>
              <a:gd name="T19" fmla="*/ 246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725">
                <a:moveTo>
                  <a:pt x="709" y="246"/>
                </a:moveTo>
                <a:cubicBezTo>
                  <a:pt x="663" y="95"/>
                  <a:pt x="522" y="0"/>
                  <a:pt x="371" y="4"/>
                </a:cubicBezTo>
                <a:cubicBezTo>
                  <a:pt x="341" y="4"/>
                  <a:pt x="312" y="9"/>
                  <a:pt x="282" y="18"/>
                </a:cubicBezTo>
                <a:cubicBezTo>
                  <a:pt x="102" y="73"/>
                  <a:pt x="0" y="264"/>
                  <a:pt x="55" y="445"/>
                </a:cubicBezTo>
                <a:cubicBezTo>
                  <a:pt x="55" y="447"/>
                  <a:pt x="56" y="449"/>
                  <a:pt x="57" y="451"/>
                </a:cubicBezTo>
                <a:cubicBezTo>
                  <a:pt x="59" y="456"/>
                  <a:pt x="61" y="461"/>
                  <a:pt x="62" y="467"/>
                </a:cubicBezTo>
                <a:cubicBezTo>
                  <a:pt x="62" y="467"/>
                  <a:pt x="63" y="468"/>
                  <a:pt x="63" y="468"/>
                </a:cubicBezTo>
                <a:cubicBezTo>
                  <a:pt x="63" y="468"/>
                  <a:pt x="63" y="468"/>
                  <a:pt x="63" y="468"/>
                </a:cubicBezTo>
                <a:cubicBezTo>
                  <a:pt x="126" y="636"/>
                  <a:pt x="309" y="725"/>
                  <a:pt x="482" y="673"/>
                </a:cubicBezTo>
                <a:cubicBezTo>
                  <a:pt x="662" y="618"/>
                  <a:pt x="764" y="427"/>
                  <a:pt x="709" y="246"/>
                </a:cubicBezTo>
                <a:close/>
              </a:path>
            </a:pathLst>
          </a:custGeom>
          <a:solidFill>
            <a:srgbClr val="6E58A4"/>
          </a:solidFill>
          <a:ln>
            <a:noFill/>
          </a:ln>
          <a:effectLst>
            <a:outerShdw blurRad="1270000" sx="90000" sy="90000" algn="ctr" rotWithShape="0">
              <a:srgbClr val="000000">
                <a:lumMod val="95000"/>
                <a:lumOff val="5000"/>
                <a:alpha val="40000"/>
              </a:srgbClr>
            </a:outerShdw>
          </a:effectLst>
        </p:spPr>
        <p:txBody>
          <a:bodyPr vert="horz" wrap="square" lIns="0" tIns="468000" rIns="0" bIns="0" numCol="1" anchor="t" anchorCtr="0" compatLnSpc="1">
            <a:noAutofit/>
          </a:bodyPr>
          <a:p>
            <a:pPr lvl="0" algn="ctr">
              <a:lnSpc>
                <a:spcPct val="80000"/>
              </a:lnSpc>
            </a:pPr>
            <a:endParaRPr lang="en-IN" dirty="0">
              <a:solidFill>
                <a:prstClr val="white"/>
              </a:solidFill>
              <a:latin typeface="Arial" panose="020B0604020202090204" pitchFamily="34" charset="0"/>
              <a:ea typeface="微软雅黑" panose="020B0503020204020204" charset="-122"/>
              <a:sym typeface="Arial" panose="020B0604020202090204" pitchFamily="34" charset="0"/>
            </a:endParaRPr>
          </a:p>
        </p:txBody>
      </p:sp>
      <p:sp>
        <p:nvSpPr>
          <p:cNvPr id="25" name="Freeform 21"/>
          <p:cNvSpPr/>
          <p:nvPr>
            <p:custDataLst>
              <p:tags r:id="rId8"/>
            </p:custDataLst>
          </p:nvPr>
        </p:nvSpPr>
        <p:spPr bwMode="auto">
          <a:xfrm>
            <a:off x="9337467" y="3585548"/>
            <a:ext cx="1672522" cy="1589382"/>
          </a:xfrm>
          <a:custGeom>
            <a:avLst/>
            <a:gdLst>
              <a:gd name="T0" fmla="*/ 709 w 764"/>
              <a:gd name="T1" fmla="*/ 246 h 725"/>
              <a:gd name="T2" fmla="*/ 371 w 764"/>
              <a:gd name="T3" fmla="*/ 4 h 725"/>
              <a:gd name="T4" fmla="*/ 282 w 764"/>
              <a:gd name="T5" fmla="*/ 18 h 725"/>
              <a:gd name="T6" fmla="*/ 55 w 764"/>
              <a:gd name="T7" fmla="*/ 445 h 725"/>
              <a:gd name="T8" fmla="*/ 57 w 764"/>
              <a:gd name="T9" fmla="*/ 451 h 725"/>
              <a:gd name="T10" fmla="*/ 62 w 764"/>
              <a:gd name="T11" fmla="*/ 467 h 725"/>
              <a:gd name="T12" fmla="*/ 63 w 764"/>
              <a:gd name="T13" fmla="*/ 468 h 725"/>
              <a:gd name="T14" fmla="*/ 63 w 764"/>
              <a:gd name="T15" fmla="*/ 468 h 725"/>
              <a:gd name="T16" fmla="*/ 482 w 764"/>
              <a:gd name="T17" fmla="*/ 673 h 725"/>
              <a:gd name="T18" fmla="*/ 709 w 764"/>
              <a:gd name="T19" fmla="*/ 246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725">
                <a:moveTo>
                  <a:pt x="709" y="246"/>
                </a:moveTo>
                <a:cubicBezTo>
                  <a:pt x="663" y="95"/>
                  <a:pt x="522" y="0"/>
                  <a:pt x="371" y="4"/>
                </a:cubicBezTo>
                <a:cubicBezTo>
                  <a:pt x="341" y="4"/>
                  <a:pt x="312" y="9"/>
                  <a:pt x="282" y="18"/>
                </a:cubicBezTo>
                <a:cubicBezTo>
                  <a:pt x="102" y="73"/>
                  <a:pt x="0" y="264"/>
                  <a:pt x="55" y="445"/>
                </a:cubicBezTo>
                <a:cubicBezTo>
                  <a:pt x="55" y="447"/>
                  <a:pt x="56" y="449"/>
                  <a:pt x="57" y="451"/>
                </a:cubicBezTo>
                <a:cubicBezTo>
                  <a:pt x="59" y="456"/>
                  <a:pt x="61" y="461"/>
                  <a:pt x="62" y="467"/>
                </a:cubicBezTo>
                <a:cubicBezTo>
                  <a:pt x="62" y="467"/>
                  <a:pt x="63" y="468"/>
                  <a:pt x="63" y="468"/>
                </a:cubicBezTo>
                <a:cubicBezTo>
                  <a:pt x="63" y="468"/>
                  <a:pt x="63" y="468"/>
                  <a:pt x="63" y="468"/>
                </a:cubicBezTo>
                <a:cubicBezTo>
                  <a:pt x="126" y="636"/>
                  <a:pt x="309" y="725"/>
                  <a:pt x="482" y="673"/>
                </a:cubicBezTo>
                <a:cubicBezTo>
                  <a:pt x="662" y="618"/>
                  <a:pt x="764" y="427"/>
                  <a:pt x="709" y="246"/>
                </a:cubicBezTo>
                <a:close/>
              </a:path>
            </a:pathLst>
          </a:custGeom>
          <a:solidFill>
            <a:srgbClr val="6E58A4"/>
          </a:solidFill>
          <a:ln>
            <a:noFill/>
          </a:ln>
          <a:effectLst>
            <a:outerShdw blurRad="1270000" sx="90000" sy="90000" algn="ctr" rotWithShape="0">
              <a:srgbClr val="000000">
                <a:lumMod val="95000"/>
                <a:lumOff val="5000"/>
                <a:alpha val="40000"/>
              </a:srgbClr>
            </a:outerShdw>
          </a:effectLst>
        </p:spPr>
        <p:txBody>
          <a:bodyPr vert="horz" wrap="square" lIns="0" tIns="468000" rIns="0" bIns="0" numCol="1" anchor="t" anchorCtr="0" compatLnSpc="1">
            <a:noAutofit/>
          </a:bodyPr>
          <a:p>
            <a:pPr lvl="0" algn="ctr">
              <a:lnSpc>
                <a:spcPct val="80000"/>
              </a:lnSpc>
            </a:pPr>
            <a:endParaRPr lang="en-IN" dirty="0">
              <a:solidFill>
                <a:prstClr val="white"/>
              </a:solidFill>
              <a:latin typeface="Arial" panose="020B0604020202090204" pitchFamily="34" charset="0"/>
              <a:ea typeface="微软雅黑" panose="020B0503020204020204" charset="-122"/>
              <a:sym typeface="Arial" panose="020B0604020202090204" pitchFamily="34" charset="0"/>
            </a:endParaRPr>
          </a:p>
        </p:txBody>
      </p:sp>
      <p:pic>
        <p:nvPicPr>
          <p:cNvPr id="37" name="图片 36"/>
          <p:cNvPicPr>
            <a:picLocks noChangeAspect="1"/>
          </p:cNvPicPr>
          <p:nvPr>
            <p:custDataLst>
              <p:tags r:id="rId9"/>
            </p:custDataLst>
          </p:nvPr>
        </p:nvPicPr>
        <p:blipFill rotWithShape="1">
          <a:blip r:embed="rId10"/>
          <a:srcRect/>
          <a:stretch>
            <a:fillRect/>
          </a:stretch>
        </p:blipFill>
        <p:spPr>
          <a:xfrm>
            <a:off x="4944246" y="2192988"/>
            <a:ext cx="1392560" cy="1392560"/>
          </a:xfrm>
          <a:prstGeom prst="ellipse">
            <a:avLst/>
          </a:prstGeom>
        </p:spPr>
      </p:pic>
      <p:pic>
        <p:nvPicPr>
          <p:cNvPr id="38" name="图片 37"/>
          <p:cNvPicPr>
            <a:picLocks noChangeAspect="1"/>
          </p:cNvPicPr>
          <p:nvPr>
            <p:custDataLst>
              <p:tags r:id="rId11"/>
            </p:custDataLst>
          </p:nvPr>
        </p:nvPicPr>
        <p:blipFill rotWithShape="1">
          <a:blip r:embed="rId12"/>
          <a:srcRect/>
          <a:stretch>
            <a:fillRect/>
          </a:stretch>
        </p:blipFill>
        <p:spPr>
          <a:xfrm>
            <a:off x="6438583" y="3645644"/>
            <a:ext cx="1391404" cy="1391404"/>
          </a:xfrm>
          <a:prstGeom prst="ellipse">
            <a:avLst/>
          </a:prstGeom>
        </p:spPr>
      </p:pic>
      <p:pic>
        <p:nvPicPr>
          <p:cNvPr id="39" name="图片 38"/>
          <p:cNvPicPr>
            <a:picLocks noChangeAspect="1"/>
          </p:cNvPicPr>
          <p:nvPr>
            <p:custDataLst>
              <p:tags r:id="rId13"/>
            </p:custDataLst>
          </p:nvPr>
        </p:nvPicPr>
        <p:blipFill rotWithShape="1">
          <a:blip r:embed="rId14"/>
          <a:srcRect/>
          <a:stretch>
            <a:fillRect/>
          </a:stretch>
        </p:blipFill>
        <p:spPr>
          <a:xfrm>
            <a:off x="9477150" y="3645644"/>
            <a:ext cx="1391404" cy="1391404"/>
          </a:xfrm>
          <a:prstGeom prst="ellipse">
            <a:avLst/>
          </a:prstGeom>
        </p:spPr>
      </p:pic>
      <p:pic>
        <p:nvPicPr>
          <p:cNvPr id="40" name="图片 39"/>
          <p:cNvPicPr>
            <a:picLocks noChangeAspect="1"/>
          </p:cNvPicPr>
          <p:nvPr>
            <p:custDataLst>
              <p:tags r:id="rId15"/>
            </p:custDataLst>
          </p:nvPr>
        </p:nvPicPr>
        <p:blipFill rotWithShape="1">
          <a:blip r:embed="rId16"/>
          <a:srcRect/>
          <a:stretch>
            <a:fillRect/>
          </a:stretch>
        </p:blipFill>
        <p:spPr>
          <a:xfrm>
            <a:off x="7964245" y="2194145"/>
            <a:ext cx="1391404" cy="1391404"/>
          </a:xfrm>
          <a:prstGeom prst="ellipse">
            <a:avLst/>
          </a:prstGeom>
        </p:spPr>
      </p:pic>
      <p:sp>
        <p:nvSpPr>
          <p:cNvPr id="58" name="文本框 57"/>
          <p:cNvSpPr txBox="1"/>
          <p:nvPr>
            <p:custDataLst>
              <p:tags r:id="rId17"/>
            </p:custDataLst>
          </p:nvPr>
        </p:nvSpPr>
        <p:spPr>
          <a:xfrm>
            <a:off x="4571790" y="1194775"/>
            <a:ext cx="2159169" cy="1124585"/>
          </a:xfrm>
          <a:prstGeom prst="rect">
            <a:avLst/>
          </a:prstGeom>
          <a:noFill/>
        </p:spPr>
        <p:txBody>
          <a:bodyPr wrap="square" rtlCol="0">
            <a:spAutoFit/>
          </a:bodyPr>
          <a:p>
            <a:pPr>
              <a:lnSpc>
                <a:spcPct val="120000"/>
              </a:lnSpc>
            </a:pPr>
            <a:r>
              <a:rPr lang="zh-CN" altLang="en-US" sz="1400" spc="150">
                <a:solidFill>
                  <a:srgbClr val="000000">
                    <a:lumMod val="50000"/>
                    <a:lumOff val="50000"/>
                  </a:srgbClr>
                </a:solidFill>
                <a:latin typeface="Arial" panose="020B0604020202090204" pitchFamily="34" charset="0"/>
                <a:ea typeface="微软雅黑" panose="020B0503020204020204" charset="-122"/>
                <a:sym typeface="Arial" panose="020B0604020202090204" pitchFamily="34" charset="0"/>
              </a:rPr>
              <a:t>点击此处添加正文，文字是您思想的提炼，请尽量言简意赅的阐述观点。</a:t>
            </a:r>
            <a:endParaRPr lang="zh-CN" altLang="en-US" sz="1400" spc="150">
              <a:solidFill>
                <a:srgbClr val="000000">
                  <a:lumMod val="50000"/>
                  <a:lumOff val="50000"/>
                </a:srgbClr>
              </a:solidFill>
              <a:latin typeface="Arial" panose="020B0604020202090204" pitchFamily="34" charset="0"/>
              <a:ea typeface="微软雅黑" panose="020B0503020204020204" charset="-122"/>
              <a:sym typeface="Arial" panose="020B0604020202090204" pitchFamily="34" charset="0"/>
            </a:endParaRPr>
          </a:p>
        </p:txBody>
      </p:sp>
      <p:sp>
        <p:nvSpPr>
          <p:cNvPr id="59" name="文本框 58"/>
          <p:cNvSpPr txBox="1"/>
          <p:nvPr>
            <p:custDataLst>
              <p:tags r:id="rId18"/>
            </p:custDataLst>
          </p:nvPr>
        </p:nvSpPr>
        <p:spPr>
          <a:xfrm>
            <a:off x="6085568" y="5247705"/>
            <a:ext cx="2159169" cy="1124585"/>
          </a:xfrm>
          <a:prstGeom prst="rect">
            <a:avLst/>
          </a:prstGeom>
          <a:noFill/>
        </p:spPr>
        <p:txBody>
          <a:bodyPr wrap="square" rtlCol="0">
            <a:spAutoFit/>
          </a:bodyPr>
          <a:p>
            <a:pPr>
              <a:lnSpc>
                <a:spcPct val="120000"/>
              </a:lnSpc>
            </a:pPr>
            <a:r>
              <a:rPr lang="zh-CN" altLang="en-US" sz="1400" spc="150">
                <a:solidFill>
                  <a:srgbClr val="000000">
                    <a:lumMod val="50000"/>
                    <a:lumOff val="50000"/>
                  </a:srgbClr>
                </a:solidFill>
                <a:latin typeface="Arial" panose="020B0604020202090204" pitchFamily="34" charset="0"/>
                <a:ea typeface="微软雅黑" panose="020B0503020204020204" charset="-122"/>
                <a:sym typeface="Arial" panose="020B0604020202090204" pitchFamily="34" charset="0"/>
              </a:rPr>
              <a:t>点击此处添加正文，文字是您思想的提炼，请尽量言简意赅的阐述观点。</a:t>
            </a:r>
            <a:endParaRPr lang="zh-CN" altLang="en-US" sz="1400" spc="150">
              <a:solidFill>
                <a:srgbClr val="000000">
                  <a:lumMod val="50000"/>
                  <a:lumOff val="50000"/>
                </a:srgbClr>
              </a:solidFill>
              <a:latin typeface="Arial" panose="020B0604020202090204" pitchFamily="34" charset="0"/>
              <a:ea typeface="微软雅黑" panose="020B0503020204020204" charset="-122"/>
              <a:sym typeface="Arial" panose="020B0604020202090204" pitchFamily="34" charset="0"/>
            </a:endParaRPr>
          </a:p>
        </p:txBody>
      </p:sp>
      <p:sp>
        <p:nvSpPr>
          <p:cNvPr id="60" name="文本框 59"/>
          <p:cNvSpPr txBox="1"/>
          <p:nvPr>
            <p:custDataLst>
              <p:tags r:id="rId19"/>
            </p:custDataLst>
          </p:nvPr>
        </p:nvSpPr>
        <p:spPr>
          <a:xfrm>
            <a:off x="7623911" y="1194282"/>
            <a:ext cx="2159169" cy="1124585"/>
          </a:xfrm>
          <a:prstGeom prst="rect">
            <a:avLst/>
          </a:prstGeom>
          <a:noFill/>
        </p:spPr>
        <p:txBody>
          <a:bodyPr wrap="square" rtlCol="0">
            <a:spAutoFit/>
          </a:bodyPr>
          <a:p>
            <a:pPr>
              <a:lnSpc>
                <a:spcPct val="120000"/>
              </a:lnSpc>
            </a:pPr>
            <a:r>
              <a:rPr lang="zh-CN" altLang="en-US" sz="1400" spc="150">
                <a:solidFill>
                  <a:srgbClr val="000000">
                    <a:lumMod val="50000"/>
                    <a:lumOff val="50000"/>
                  </a:srgbClr>
                </a:solidFill>
                <a:latin typeface="Arial" panose="020B0604020202090204" pitchFamily="34" charset="0"/>
                <a:ea typeface="微软雅黑" panose="020B0503020204020204" charset="-122"/>
                <a:sym typeface="Arial" panose="020B0604020202090204" pitchFamily="34" charset="0"/>
              </a:rPr>
              <a:t>点击此处添加正文，文字是您思想的提炼，请尽量言简意赅的阐述观点。</a:t>
            </a:r>
            <a:endParaRPr lang="zh-CN" altLang="en-US" sz="1400" spc="150">
              <a:solidFill>
                <a:srgbClr val="000000">
                  <a:lumMod val="50000"/>
                  <a:lumOff val="50000"/>
                </a:srgbClr>
              </a:solidFill>
              <a:latin typeface="Arial" panose="020B0604020202090204" pitchFamily="34" charset="0"/>
              <a:ea typeface="微软雅黑" panose="020B0503020204020204" charset="-122"/>
              <a:sym typeface="Arial" panose="020B0604020202090204" pitchFamily="34" charset="0"/>
            </a:endParaRPr>
          </a:p>
        </p:txBody>
      </p:sp>
      <p:sp>
        <p:nvSpPr>
          <p:cNvPr id="61" name="文本框 60"/>
          <p:cNvSpPr txBox="1"/>
          <p:nvPr>
            <p:custDataLst>
              <p:tags r:id="rId20"/>
            </p:custDataLst>
          </p:nvPr>
        </p:nvSpPr>
        <p:spPr>
          <a:xfrm>
            <a:off x="9093267" y="5251495"/>
            <a:ext cx="2159169" cy="1124585"/>
          </a:xfrm>
          <a:prstGeom prst="rect">
            <a:avLst/>
          </a:prstGeom>
          <a:noFill/>
        </p:spPr>
        <p:txBody>
          <a:bodyPr wrap="square" rtlCol="0">
            <a:spAutoFit/>
          </a:bodyPr>
          <a:p>
            <a:pPr>
              <a:lnSpc>
                <a:spcPct val="120000"/>
              </a:lnSpc>
            </a:pPr>
            <a:r>
              <a:rPr lang="zh-CN" altLang="en-US" sz="1400" spc="150">
                <a:solidFill>
                  <a:srgbClr val="000000">
                    <a:lumMod val="50000"/>
                    <a:lumOff val="50000"/>
                  </a:srgbClr>
                </a:solidFill>
                <a:latin typeface="Arial" panose="020B0604020202090204" pitchFamily="34" charset="0"/>
                <a:ea typeface="微软雅黑" panose="020B0503020204020204" charset="-122"/>
                <a:sym typeface="Arial" panose="020B0604020202090204" pitchFamily="34" charset="0"/>
              </a:rPr>
              <a:t>点击此处添加正文，文字是您思想的提炼，请尽量言简意赅的阐述观点。</a:t>
            </a:r>
            <a:endParaRPr lang="zh-CN" altLang="en-US" sz="1400" spc="150">
              <a:solidFill>
                <a:srgbClr val="000000">
                  <a:lumMod val="50000"/>
                  <a:lumOff val="50000"/>
                </a:srgbClr>
              </a:solidFill>
              <a:latin typeface="Arial" panose="020B0604020202090204" pitchFamily="34" charset="0"/>
              <a:ea typeface="微软雅黑" panose="020B0503020204020204" charset="-122"/>
              <a:sym typeface="Arial" panose="020B0604020202090204" pitchFamily="34" charset="0"/>
            </a:endParaRPr>
          </a:p>
        </p:txBody>
      </p:sp>
      <p:sp>
        <p:nvSpPr>
          <p:cNvPr id="16" name="矩形 15"/>
          <p:cNvSpPr/>
          <p:nvPr/>
        </p:nvSpPr>
        <p:spPr>
          <a:xfrm>
            <a:off x="871855" y="3153410"/>
            <a:ext cx="3616325" cy="2971165"/>
          </a:xfrm>
          <a:prstGeom prst="rect">
            <a:avLst/>
          </a:prstGeom>
        </p:spPr>
        <p:txBody>
          <a:bodyPr wrap="square">
            <a:spAutoFit/>
          </a:bodyPr>
          <a:p>
            <a:pPr indent="457200" algn="l">
              <a:lnSpc>
                <a:spcPct val="130000"/>
              </a:lnSpc>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grpSp>
        <p:nvGrpSpPr>
          <p:cNvPr id="12" name="组合 11"/>
          <p:cNvGrpSpPr/>
          <p:nvPr/>
        </p:nvGrpSpPr>
        <p:grpSpPr>
          <a:xfrm>
            <a:off x="260985" y="484505"/>
            <a:ext cx="6738620" cy="785495"/>
            <a:chOff x="1336" y="1002"/>
            <a:chExt cx="10612" cy="1237"/>
          </a:xfrm>
        </p:grpSpPr>
        <p:grpSp>
          <p:nvGrpSpPr>
            <p:cNvPr id="14" name="组合 13"/>
            <p:cNvGrpSpPr/>
            <p:nvPr/>
          </p:nvGrpSpPr>
          <p:grpSpPr>
            <a:xfrm>
              <a:off x="1336" y="1002"/>
              <a:ext cx="663" cy="1096"/>
              <a:chOff x="1336" y="1002"/>
              <a:chExt cx="663" cy="1096"/>
            </a:xfrm>
          </p:grpSpPr>
          <p:sp>
            <p:nvSpPr>
              <p:cNvPr id="15" name="矩形 14"/>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a:off x="2239" y="1514"/>
              <a:ext cx="364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课题研究的结论</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19" name="文本框 18"/>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The conclusion of the subject study</a:t>
              </a:r>
              <a:endParaRPr lang="zh-CN" altLang="en-US">
                <a:latin typeface="SimSun" panose="02010600030101010101" pitchFamily="2" charset="-122"/>
                <a:ea typeface="SimSun" panose="02010600030101010101" pitchFamily="2" charset="-122"/>
                <a:cs typeface="+mn-lt"/>
              </a:endParaRPr>
            </a:p>
          </p:txBody>
        </p:sp>
      </p:grpSp>
    </p:spTree>
    <p:custDataLst>
      <p:tags r:id="rId2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364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课题研究的结论</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The conclusion of the subject study</a:t>
              </a:r>
              <a:endParaRPr lang="zh-CN" altLang="en-US">
                <a:latin typeface="SimSun" panose="02010600030101010101" pitchFamily="2" charset="-122"/>
                <a:ea typeface="SimSun" panose="02010600030101010101" pitchFamily="2" charset="-122"/>
                <a:cs typeface="+mn-lt"/>
              </a:endParaRPr>
            </a:p>
          </p:txBody>
        </p:sp>
      </p:grpSp>
      <p:grpSp>
        <p:nvGrpSpPr>
          <p:cNvPr id="8" name="组合 7"/>
          <p:cNvGrpSpPr/>
          <p:nvPr/>
        </p:nvGrpSpPr>
        <p:grpSpPr>
          <a:xfrm>
            <a:off x="1471930" y="2014855"/>
            <a:ext cx="4063365" cy="3719195"/>
            <a:chOff x="3160" y="3160"/>
            <a:chExt cx="6399" cy="5857"/>
          </a:xfrm>
        </p:grpSpPr>
        <p:sp>
          <p:nvSpPr>
            <p:cNvPr id="9" name="文本框 18"/>
            <p:cNvSpPr txBox="1"/>
            <p:nvPr/>
          </p:nvSpPr>
          <p:spPr>
            <a:xfrm>
              <a:off x="3160" y="3583"/>
              <a:ext cx="6399" cy="5434"/>
            </a:xfrm>
            <a:prstGeom prst="rect">
              <a:avLst/>
            </a:prstGeom>
            <a:noFill/>
          </p:spPr>
          <p:txBody>
            <a:bodyPr wrap="square" rtlCol="0">
              <a:spAutoFit/>
            </a:bodyPr>
            <a:p>
              <a:pPr algn="l" fontAlgn="auto">
                <a:lnSpc>
                  <a:spcPct val="120000"/>
                </a:lnSpc>
              </a:pPr>
              <a:endParaRPr lang="en-US" altLang="zh-CN" sz="1400" b="1"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algn="l" fontAlgn="auto">
                <a:lnSpc>
                  <a:spcPct val="120000"/>
                </a:lnSpc>
              </a:pPr>
              <a:endParaRPr lang="en-US" altLang="zh-CN" sz="1400" b="1"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r>
                <a:rPr lang="zh-CN" altLang="en-US"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简单</a:t>
              </a:r>
              <a:r>
                <a:rPr lang="zh-CN" altLang="en-US" sz="1400" dirty="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数据分析并总结，标题数字</a:t>
              </a:r>
              <a:r>
                <a:rPr lang="zh-CN" altLang="en-US"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等都</a:t>
              </a:r>
              <a:r>
                <a:rPr lang="zh-CN" altLang="en-US" sz="1400" dirty="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可以通过点击和重新输入进行更改，顶部“开始”面板中可以对字体、字号、颜色、行距等进行修改</a:t>
              </a:r>
              <a:r>
                <a:rPr lang="zh-CN" altLang="en-US"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a:t>
              </a:r>
              <a:endParaRPr lang="en-US" altLang="zh-CN"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endParaRPr lang="en-US" altLang="zh-CN"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简单</a:t>
              </a:r>
              <a:r>
                <a:rPr lang="zh-CN" altLang="en-US" sz="1400" dirty="0">
                  <a:latin typeface="SimSun" panose="02010600030101010101" pitchFamily="2" charset="-122"/>
                  <a:ea typeface="SimSun" panose="02010600030101010101" pitchFamily="2" charset="-122"/>
                  <a:cs typeface="SimSun" panose="02010600030101010101" pitchFamily="2" charset="-122"/>
                  <a:sym typeface="+mn-ea"/>
                </a:rPr>
                <a:t>数据分析并总结，标题数字</a:t>
              </a: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等都</a:t>
              </a:r>
              <a:r>
                <a:rPr lang="zh-CN" altLang="en-US" sz="1400" dirty="0">
                  <a:latin typeface="SimSun" panose="02010600030101010101" pitchFamily="2" charset="-122"/>
                  <a:ea typeface="SimSun" panose="02010600030101010101" pitchFamily="2" charset="-122"/>
                  <a:cs typeface="SimSun" panose="02010600030101010101" pitchFamily="2" charset="-122"/>
                  <a:sym typeface="+mn-ea"/>
                </a:rPr>
                <a:t>可以通过点击和重新输入进行更改，顶部“开始”面板中可以对字体、字号、颜色、行距等进行修改</a:t>
              </a: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a:t>
              </a:r>
              <a:endPar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endParaRPr lang="zh-CN" altLang="en-US" sz="1400" dirty="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简单</a:t>
              </a:r>
              <a:r>
                <a:rPr lang="zh-CN" altLang="en-US" sz="1400" dirty="0">
                  <a:latin typeface="SimSun" panose="02010600030101010101" pitchFamily="2" charset="-122"/>
                  <a:ea typeface="SimSun" panose="02010600030101010101" pitchFamily="2" charset="-122"/>
                  <a:cs typeface="SimSun" panose="02010600030101010101" pitchFamily="2" charset="-122"/>
                  <a:sym typeface="+mn-ea"/>
                </a:rPr>
                <a:t>数据分析并总结，标题数字</a:t>
              </a: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等都</a:t>
              </a:r>
              <a:r>
                <a:rPr lang="zh-CN" altLang="en-US" sz="1400" dirty="0">
                  <a:latin typeface="SimSun" panose="02010600030101010101" pitchFamily="2" charset="-122"/>
                  <a:ea typeface="SimSun" panose="02010600030101010101" pitchFamily="2" charset="-122"/>
                  <a:cs typeface="SimSun" panose="02010600030101010101" pitchFamily="2" charset="-122"/>
                  <a:sym typeface="+mn-ea"/>
                </a:rPr>
                <a:t>可以通过点击和重新输入进行更改，顶部“开始”面板中可以对字体、字号、颜色、行距等进行修改</a:t>
              </a: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a:t>
              </a:r>
              <a:endParaRPr lang="zh-CN" altLang="en-US" sz="1400" dirty="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p:txBody>
        </p:sp>
        <p:sp>
          <p:nvSpPr>
            <p:cNvPr id="10" name="文本框 9"/>
            <p:cNvSpPr txBox="1"/>
            <p:nvPr/>
          </p:nvSpPr>
          <p:spPr>
            <a:xfrm>
              <a:off x="4857" y="3160"/>
              <a:ext cx="3006" cy="1113"/>
            </a:xfrm>
            <a:prstGeom prst="rect">
              <a:avLst/>
            </a:prstGeom>
            <a:noFill/>
          </p:spPr>
          <p:txBody>
            <a:bodyPr wrap="square" rtlCol="0">
              <a:spAutoFit/>
            </a:bodyPr>
            <a:p>
              <a:pPr>
                <a:lnSpc>
                  <a:spcPct val="200000"/>
                </a:lnSpc>
              </a:pPr>
              <a:r>
                <a:rPr lang="zh-CN" altLang="en-US" sz="2000" dirty="0" smtClean="0">
                  <a:solidFill>
                    <a:schemeClr val="tx1"/>
                  </a:solidFill>
                  <a:latin typeface="逐浪温莎雅楷体" panose="03000509000000000000" charset="-122"/>
                  <a:ea typeface="逐浪温莎雅楷体" panose="03000509000000000000" charset="-122"/>
                </a:rPr>
                <a:t>请输入小标题</a:t>
              </a:r>
              <a:endParaRPr lang="zh-CN" altLang="en-US" sz="2000" dirty="0" smtClean="0">
                <a:solidFill>
                  <a:schemeClr val="tx1"/>
                </a:solidFill>
                <a:latin typeface="逐浪温莎雅楷体" panose="03000509000000000000" charset="-122"/>
                <a:ea typeface="逐浪温莎雅楷体" panose="03000509000000000000" charset="-122"/>
              </a:endParaRPr>
            </a:p>
          </p:txBody>
        </p:sp>
      </p:grpSp>
      <p:grpSp>
        <p:nvGrpSpPr>
          <p:cNvPr id="11" name="组合 10"/>
          <p:cNvGrpSpPr/>
          <p:nvPr/>
        </p:nvGrpSpPr>
        <p:grpSpPr>
          <a:xfrm>
            <a:off x="6475095" y="1951355"/>
            <a:ext cx="4063365" cy="3782695"/>
            <a:chOff x="11039" y="3060"/>
            <a:chExt cx="6399" cy="5957"/>
          </a:xfrm>
        </p:grpSpPr>
        <p:sp>
          <p:nvSpPr>
            <p:cNvPr id="12" name="文本框 18"/>
            <p:cNvSpPr txBox="1"/>
            <p:nvPr/>
          </p:nvSpPr>
          <p:spPr>
            <a:xfrm>
              <a:off x="11039" y="3583"/>
              <a:ext cx="6399" cy="5434"/>
            </a:xfrm>
            <a:prstGeom prst="rect">
              <a:avLst/>
            </a:prstGeom>
            <a:noFill/>
          </p:spPr>
          <p:txBody>
            <a:bodyPr wrap="square" rtlCol="0">
              <a:spAutoFit/>
            </a:bodyPr>
            <a:p>
              <a:pPr algn="l" fontAlgn="auto">
                <a:lnSpc>
                  <a:spcPct val="120000"/>
                </a:lnSpc>
              </a:pPr>
              <a:endParaRPr lang="en-US" altLang="zh-CN" sz="1400" b="1"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algn="l" fontAlgn="auto">
                <a:lnSpc>
                  <a:spcPct val="120000"/>
                </a:lnSpc>
              </a:pPr>
              <a:endParaRPr lang="en-US" altLang="zh-CN" sz="1400" b="1"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r>
                <a:rPr lang="zh-CN" altLang="en-US"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简单</a:t>
              </a:r>
              <a:r>
                <a:rPr lang="zh-CN" altLang="en-US" sz="1400" dirty="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数据分析并总结，标题数字</a:t>
              </a:r>
              <a:r>
                <a:rPr lang="zh-CN" altLang="en-US"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等都</a:t>
              </a:r>
              <a:r>
                <a:rPr lang="zh-CN" altLang="en-US" sz="1400" dirty="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可以通过点击和重新输入进行更改，顶部“开始”面板中可以对字体、字号、颜色、行距等进行修改</a:t>
              </a:r>
              <a:r>
                <a:rPr lang="zh-CN" altLang="en-US"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rPr>
                <a:t>。</a:t>
              </a:r>
              <a:endParaRPr lang="en-US" altLang="zh-CN"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endParaRPr lang="en-US" altLang="zh-CN" sz="1400" dirty="0" smtClean="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简单</a:t>
              </a:r>
              <a:r>
                <a:rPr lang="zh-CN" altLang="en-US" sz="1400" dirty="0">
                  <a:latin typeface="SimSun" panose="02010600030101010101" pitchFamily="2" charset="-122"/>
                  <a:ea typeface="SimSun" panose="02010600030101010101" pitchFamily="2" charset="-122"/>
                  <a:cs typeface="SimSun" panose="02010600030101010101" pitchFamily="2" charset="-122"/>
                  <a:sym typeface="+mn-ea"/>
                </a:rPr>
                <a:t>数据分析并总结，标题数字</a:t>
              </a: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等都</a:t>
              </a:r>
              <a:r>
                <a:rPr lang="zh-CN" altLang="en-US" sz="1400" dirty="0">
                  <a:latin typeface="SimSun" panose="02010600030101010101" pitchFamily="2" charset="-122"/>
                  <a:ea typeface="SimSun" panose="02010600030101010101" pitchFamily="2" charset="-122"/>
                  <a:cs typeface="SimSun" panose="02010600030101010101" pitchFamily="2" charset="-122"/>
                  <a:sym typeface="+mn-ea"/>
                </a:rPr>
                <a:t>可以通过点击和重新输入进行更改，顶部“开始”面板中可以对字体、字号、颜色、行距等进行修改</a:t>
              </a: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a:t>
              </a:r>
              <a:endPar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endParaRPr lang="zh-CN" altLang="en-US" sz="1400" dirty="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a:p>
              <a:pPr indent="457200">
                <a:lnSpc>
                  <a:spcPct val="120000"/>
                </a:lnSpc>
              </a:pP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简单</a:t>
              </a:r>
              <a:r>
                <a:rPr lang="zh-CN" altLang="en-US" sz="1400" dirty="0">
                  <a:latin typeface="SimSun" panose="02010600030101010101" pitchFamily="2" charset="-122"/>
                  <a:ea typeface="SimSun" panose="02010600030101010101" pitchFamily="2" charset="-122"/>
                  <a:cs typeface="SimSun" panose="02010600030101010101" pitchFamily="2" charset="-122"/>
                  <a:sym typeface="+mn-ea"/>
                </a:rPr>
                <a:t>数据分析并总结，标题数字</a:t>
              </a: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等都</a:t>
              </a:r>
              <a:r>
                <a:rPr lang="zh-CN" altLang="en-US" sz="1400" dirty="0">
                  <a:latin typeface="SimSun" panose="02010600030101010101" pitchFamily="2" charset="-122"/>
                  <a:ea typeface="SimSun" panose="02010600030101010101" pitchFamily="2" charset="-122"/>
                  <a:cs typeface="SimSun" panose="02010600030101010101" pitchFamily="2" charset="-122"/>
                  <a:sym typeface="+mn-ea"/>
                </a:rPr>
                <a:t>可以通过点击和重新输入进行更改，顶部“开始”面板中可以对字体、字号、颜色、行距等进行修改</a:t>
              </a:r>
              <a:r>
                <a:rPr lang="zh-CN" altLang="en-US" sz="1400" dirty="0" smtClean="0">
                  <a:latin typeface="SimSun" panose="02010600030101010101" pitchFamily="2" charset="-122"/>
                  <a:ea typeface="SimSun" panose="02010600030101010101" pitchFamily="2" charset="-122"/>
                  <a:cs typeface="SimSun" panose="02010600030101010101" pitchFamily="2" charset="-122"/>
                  <a:sym typeface="+mn-ea"/>
                </a:rPr>
                <a:t>。</a:t>
              </a:r>
              <a:endParaRPr lang="zh-CN" altLang="en-US" sz="1400" dirty="0">
                <a:solidFill>
                  <a:schemeClr val="tx1"/>
                </a:solidFill>
                <a:latin typeface="SimSun" panose="02010600030101010101" pitchFamily="2" charset="-122"/>
                <a:ea typeface="SimSun" panose="02010600030101010101" pitchFamily="2" charset="-122"/>
                <a:cs typeface="SimSun" panose="02010600030101010101" pitchFamily="2" charset="-122"/>
                <a:sym typeface="+mn-ea"/>
              </a:endParaRPr>
            </a:p>
          </p:txBody>
        </p:sp>
        <p:sp>
          <p:nvSpPr>
            <p:cNvPr id="13" name="文本框 12"/>
            <p:cNvSpPr txBox="1"/>
            <p:nvPr/>
          </p:nvSpPr>
          <p:spPr>
            <a:xfrm>
              <a:off x="12948" y="3060"/>
              <a:ext cx="3006" cy="1113"/>
            </a:xfrm>
            <a:prstGeom prst="rect">
              <a:avLst/>
            </a:prstGeom>
            <a:noFill/>
          </p:spPr>
          <p:txBody>
            <a:bodyPr wrap="square" rtlCol="0">
              <a:spAutoFit/>
            </a:bodyPr>
            <a:p>
              <a:pPr>
                <a:lnSpc>
                  <a:spcPct val="200000"/>
                </a:lnSpc>
              </a:pPr>
              <a:r>
                <a:rPr lang="zh-CN" altLang="en-US" sz="2000" dirty="0" smtClean="0">
                  <a:solidFill>
                    <a:schemeClr val="tx1"/>
                  </a:solidFill>
                  <a:latin typeface="逐浪温莎雅楷体" panose="03000509000000000000" charset="-122"/>
                  <a:ea typeface="逐浪温莎雅楷体" panose="03000509000000000000" charset="-122"/>
                </a:rPr>
                <a:t>请输入小标题</a:t>
              </a:r>
              <a:endParaRPr lang="zh-CN" altLang="en-US" sz="2000" dirty="0" smtClean="0">
                <a:solidFill>
                  <a:schemeClr val="tx1"/>
                </a:solidFill>
                <a:latin typeface="逐浪温莎雅楷体" panose="03000509000000000000" charset="-122"/>
                <a:ea typeface="逐浪温莎雅楷体" panose="03000509000000000000" charset="-122"/>
              </a:endParaRPr>
            </a:p>
          </p:txBody>
        </p:sp>
      </p:grpSp>
    </p:spTree>
    <p:custDataLst>
      <p:tags r:id="rId2"/>
    </p:custData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02690" y="1773555"/>
            <a:ext cx="4926330" cy="899160"/>
          </a:xfrm>
        </p:spPr>
        <p:txBody>
          <a:bodyPr/>
          <a:lstStyle/>
          <a:p>
            <a:r>
              <a:rPr lang="zh-CN" altLang="en-US" sz="8000">
                <a:latin typeface="叶根友毛笔行书2.0版" panose="02010601030101010101" charset="-122"/>
                <a:ea typeface="叶根友毛笔行书2.0版" panose="02010601030101010101" charset="-122"/>
              </a:rPr>
              <a:t>谢谢观看</a:t>
            </a:r>
            <a:endParaRPr lang="zh-CN" altLang="en-US" sz="8000">
              <a:latin typeface="叶根友毛笔行书2.0版" panose="02010601030101010101" charset="-122"/>
              <a:ea typeface="叶根友毛笔行书2.0版" panose="02010601030101010101" charset="-122"/>
            </a:endParaRPr>
          </a:p>
        </p:txBody>
      </p:sp>
    </p:spTree>
    <p:custDataLst>
      <p:tags r:id="rId3"/>
    </p:custDataLst>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038725" y="1560195"/>
            <a:ext cx="2114550" cy="1861185"/>
          </a:xfrm>
          <a:prstGeom prst="rect">
            <a:avLst/>
          </a:prstGeom>
          <a:noFill/>
        </p:spPr>
        <p:txBody>
          <a:bodyPr wrap="square" rtlCol="0">
            <a:spAutoFit/>
          </a:bodyPr>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01</a:t>
            </a:r>
            <a:endPar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4175760" y="3421380"/>
            <a:ext cx="3840480" cy="645160"/>
          </a:xfrm>
          <a:prstGeom prst="rect">
            <a:avLst/>
          </a:prstGeom>
          <a:noFill/>
        </p:spPr>
        <p:txBody>
          <a:bodyPr wrap="none" rtlCol="0" anchor="t">
            <a:spAutoFit/>
          </a:bodyPr>
          <a:p>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选题的背景与意义</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7985" cy="784860"/>
            <a:chOff x="1336" y="1002"/>
            <a:chExt cx="10611" cy="1236"/>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4128" cy="725"/>
            </a:xfrm>
            <a:prstGeom prst="rect">
              <a:avLst/>
            </a:prstGeom>
            <a:noFill/>
          </p:spPr>
          <p:txBody>
            <a:bodyPr wrap="none" rtlCol="0" anchor="t">
              <a:spAutoFit/>
            </a:bodyPr>
            <a:p>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选题的背景与意义</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Background and significance of topic selection</a:t>
              </a:r>
              <a:endParaRPr lang="zh-CN" altLang="en-US">
                <a:latin typeface="SimSun" panose="02010600030101010101" pitchFamily="2" charset="-122"/>
                <a:ea typeface="SimSun" panose="02010600030101010101" pitchFamily="2" charset="-122"/>
                <a:cs typeface="+mn-lt"/>
              </a:endParaRPr>
            </a:p>
          </p:txBody>
        </p:sp>
      </p:grpSp>
      <p:grpSp>
        <p:nvGrpSpPr>
          <p:cNvPr id="101" name="组合 100"/>
          <p:cNvGrpSpPr/>
          <p:nvPr>
            <p:custDataLst>
              <p:tags r:id="rId2"/>
            </p:custDataLst>
          </p:nvPr>
        </p:nvGrpSpPr>
        <p:grpSpPr>
          <a:xfrm>
            <a:off x="5203740" y="2106314"/>
            <a:ext cx="1784521" cy="1002273"/>
            <a:chOff x="5203740" y="2106314"/>
            <a:chExt cx="1784521" cy="1002273"/>
          </a:xfrm>
        </p:grpSpPr>
        <p:sp>
          <p:nvSpPr>
            <p:cNvPr id="8" name="圆角矩形 7"/>
            <p:cNvSpPr/>
            <p:nvPr>
              <p:custDataLst>
                <p:tags r:id="rId3"/>
              </p:custDataLst>
            </p:nvPr>
          </p:nvSpPr>
          <p:spPr>
            <a:xfrm>
              <a:off x="5351153" y="2251708"/>
              <a:ext cx="1637108" cy="856879"/>
            </a:xfrm>
            <a:prstGeom prst="roundRect">
              <a:avLst>
                <a:gd name="adj" fmla="val 50000"/>
              </a:avLst>
            </a:prstGeom>
            <a:solidFill>
              <a:srgbClr val="283149"/>
            </a:solidFill>
            <a:ln w="28575">
              <a:solidFill>
                <a:sysClr val="window" lastClr="FFFFFF"/>
              </a:solidFill>
            </a:ln>
            <a:effectLst>
              <a:innerShdw blurRad="63500" dist="50800" dir="2700000">
                <a:prstClr val="black">
                  <a:alpha val="50000"/>
                </a:prstClr>
              </a:inn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90204" pitchFamily="34" charset="0"/>
              </a:endParaRPr>
            </a:p>
          </p:txBody>
        </p:sp>
        <p:sp>
          <p:nvSpPr>
            <p:cNvPr id="9" name="圆角矩形 8"/>
            <p:cNvSpPr/>
            <p:nvPr>
              <p:custDataLst>
                <p:tags r:id="rId4"/>
              </p:custDataLst>
            </p:nvPr>
          </p:nvSpPr>
          <p:spPr>
            <a:xfrm>
              <a:off x="5203740" y="2106314"/>
              <a:ext cx="1637108" cy="856879"/>
            </a:xfrm>
            <a:prstGeom prst="roundRect">
              <a:avLst>
                <a:gd name="adj" fmla="val 50000"/>
              </a:avLst>
            </a:prstGeom>
            <a:gradFill>
              <a:gsLst>
                <a:gs pos="0">
                  <a:sysClr val="window" lastClr="FFFFFF">
                    <a:lumMod val="95000"/>
                  </a:sysClr>
                </a:gs>
                <a:gs pos="100000">
                  <a:sysClr val="window" lastClr="FFFFFF"/>
                </a:gs>
              </a:gsLst>
              <a:lin ang="2700000" scaled="0"/>
            </a:gradFill>
            <a:ln>
              <a:noFill/>
            </a:ln>
            <a:effectLst>
              <a:outerShdw blurRad="50800" dist="38100" dir="2700000" algn="tl" rotWithShape="0">
                <a:prstClr val="black">
                  <a:alpha val="40000"/>
                </a:prstClr>
              </a:out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90204" pitchFamily="34" charset="0"/>
              </a:endParaRPr>
            </a:p>
          </p:txBody>
        </p:sp>
        <p:sp>
          <p:nvSpPr>
            <p:cNvPr id="10" name="文本框 9"/>
            <p:cNvSpPr txBox="1"/>
            <p:nvPr>
              <p:custDataLst>
                <p:tags r:id="rId5"/>
              </p:custDataLst>
            </p:nvPr>
          </p:nvSpPr>
          <p:spPr>
            <a:xfrm>
              <a:off x="5331248" y="2211588"/>
              <a:ext cx="518091" cy="646331"/>
            </a:xfrm>
            <a:prstGeom prst="rect">
              <a:avLst/>
            </a:prstGeom>
            <a:noFill/>
          </p:spPr>
          <p:txBody>
            <a:bodyPr wrap="none" rtlCol="0">
              <a:normAutofit/>
            </a:bodyPr>
            <a:p>
              <a:r>
                <a:rPr lang="en-US" altLang="zh-CN" sz="3600" b="1" smtClean="0">
                  <a:solidFill>
                    <a:srgbClr val="283149"/>
                  </a:solidFill>
                  <a:sym typeface="Arial" panose="020B0604020202090204" pitchFamily="34" charset="0"/>
                </a:rPr>
                <a:t>A</a:t>
              </a:r>
              <a:endParaRPr lang="en-US" altLang="zh-CN" sz="3600" b="1" smtClean="0">
                <a:solidFill>
                  <a:srgbClr val="283149"/>
                </a:solidFill>
                <a:sym typeface="Arial" panose="020B0604020202090204" pitchFamily="34" charset="0"/>
              </a:endParaRPr>
            </a:p>
          </p:txBody>
        </p:sp>
        <p:sp>
          <p:nvSpPr>
            <p:cNvPr id="11" name="KSO_Shape"/>
            <p:cNvSpPr/>
            <p:nvPr>
              <p:custDataLst>
                <p:tags r:id="rId6"/>
              </p:custDataLst>
            </p:nvPr>
          </p:nvSpPr>
          <p:spPr bwMode="auto">
            <a:xfrm>
              <a:off x="6139052" y="2276377"/>
              <a:ext cx="488499" cy="516752"/>
            </a:xfrm>
            <a:custGeom>
              <a:avLst/>
              <a:gdLst>
                <a:gd name="T0" fmla="*/ 626247 w 3476"/>
                <a:gd name="T1" fmla="*/ 450588 h 3680"/>
                <a:gd name="T2" fmla="*/ 644838 w 3476"/>
                <a:gd name="T3" fmla="*/ 556264 h 3680"/>
                <a:gd name="T4" fmla="*/ 722630 w 3476"/>
                <a:gd name="T5" fmla="*/ 658515 h 3680"/>
                <a:gd name="T6" fmla="*/ 1089571 w 3476"/>
                <a:gd name="T7" fmla="*/ 380138 h 3680"/>
                <a:gd name="T8" fmla="*/ 1073915 w 3476"/>
                <a:gd name="T9" fmla="*/ 1030825 h 3680"/>
                <a:gd name="T10" fmla="*/ 1505438 w 3476"/>
                <a:gd name="T11" fmla="*/ 1489241 h 3680"/>
                <a:gd name="T12" fmla="*/ 1700651 w 3476"/>
                <a:gd name="T13" fmla="*/ 1489241 h 3680"/>
                <a:gd name="T14" fmla="*/ 1700651 w 3476"/>
                <a:gd name="T15" fmla="*/ 1800397 h 3680"/>
                <a:gd name="T16" fmla="*/ 700124 w 3476"/>
                <a:gd name="T17" fmla="*/ 1800397 h 3680"/>
                <a:gd name="T18" fmla="*/ 700124 w 3476"/>
                <a:gd name="T19" fmla="*/ 1489241 h 3680"/>
                <a:gd name="T20" fmla="*/ 766174 w 3476"/>
                <a:gd name="T21" fmla="*/ 1489241 h 3680"/>
                <a:gd name="T22" fmla="*/ 766174 w 3476"/>
                <a:gd name="T23" fmla="*/ 1220160 h 3680"/>
                <a:gd name="T24" fmla="*/ 234842 w 3476"/>
                <a:gd name="T25" fmla="*/ 1028379 h 3680"/>
                <a:gd name="T26" fmla="*/ 612058 w 3476"/>
                <a:gd name="T27" fmla="*/ 742175 h 3680"/>
                <a:gd name="T28" fmla="*/ 533288 w 3476"/>
                <a:gd name="T29" fmla="*/ 637967 h 3680"/>
                <a:gd name="T30" fmla="*/ 440330 w 3476"/>
                <a:gd name="T31" fmla="*/ 591978 h 3680"/>
                <a:gd name="T32" fmla="*/ 462835 w 3476"/>
                <a:gd name="T33" fmla="*/ 428084 h 3680"/>
                <a:gd name="T34" fmla="*/ 626247 w 3476"/>
                <a:gd name="T35" fmla="*/ 450588 h 3680"/>
                <a:gd name="T36" fmla="*/ 0 w 3476"/>
                <a:gd name="T37" fmla="*/ 416342 h 3680"/>
                <a:gd name="T38" fmla="*/ 106168 w 3476"/>
                <a:gd name="T39" fmla="*/ 447164 h 3680"/>
                <a:gd name="T40" fmla="*/ 274961 w 3476"/>
                <a:gd name="T41" fmla="*/ 192760 h 3680"/>
                <a:gd name="T42" fmla="*/ 588085 w 3476"/>
                <a:gd name="T43" fmla="*/ 112525 h 3680"/>
                <a:gd name="T44" fmla="*/ 589063 w 3476"/>
                <a:gd name="T45" fmla="*/ 1957 h 3680"/>
                <a:gd name="T46" fmla="*/ 212337 w 3476"/>
                <a:gd name="T47" fmla="*/ 101762 h 3680"/>
                <a:gd name="T48" fmla="*/ 0 w 3476"/>
                <a:gd name="T49" fmla="*/ 416342 h 3680"/>
                <a:gd name="T50" fmla="*/ 218697 w 3476"/>
                <a:gd name="T51" fmla="*/ 439825 h 3680"/>
                <a:gd name="T52" fmla="*/ 325355 w 3476"/>
                <a:gd name="T53" fmla="*/ 470647 h 3680"/>
                <a:gd name="T54" fmla="*/ 406082 w 3476"/>
                <a:gd name="T55" fmla="*/ 348338 h 3680"/>
                <a:gd name="T56" fmla="*/ 559219 w 3476"/>
                <a:gd name="T57" fmla="*/ 309688 h 3680"/>
                <a:gd name="T58" fmla="*/ 560197 w 3476"/>
                <a:gd name="T59" fmla="*/ 198631 h 3680"/>
                <a:gd name="T60" fmla="*/ 342968 w 3476"/>
                <a:gd name="T61" fmla="*/ 257339 h 3680"/>
                <a:gd name="T62" fmla="*/ 218697 w 3476"/>
                <a:gd name="T63" fmla="*/ 439825 h 3680"/>
                <a:gd name="T64" fmla="*/ 1236348 w 3476"/>
                <a:gd name="T65" fmla="*/ 1489241 h 3680"/>
                <a:gd name="T66" fmla="*/ 963833 w 3476"/>
                <a:gd name="T67" fmla="*/ 1199612 h 3680"/>
                <a:gd name="T68" fmla="*/ 962365 w 3476"/>
                <a:gd name="T69" fmla="*/ 1200102 h 3680"/>
                <a:gd name="T70" fmla="*/ 962365 w 3476"/>
                <a:gd name="T71" fmla="*/ 1489241 h 3680"/>
                <a:gd name="T72" fmla="*/ 1236348 w 3476"/>
                <a:gd name="T73" fmla="*/ 1489241 h 36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476" h="3680">
                  <a:moveTo>
                    <a:pt x="1280" y="921"/>
                  </a:moveTo>
                  <a:cubicBezTo>
                    <a:pt x="1329" y="985"/>
                    <a:pt x="1340" y="1066"/>
                    <a:pt x="1318" y="1137"/>
                  </a:cubicBezTo>
                  <a:cubicBezTo>
                    <a:pt x="1477" y="1346"/>
                    <a:pt x="1477" y="1346"/>
                    <a:pt x="1477" y="1346"/>
                  </a:cubicBezTo>
                  <a:cubicBezTo>
                    <a:pt x="2227" y="777"/>
                    <a:pt x="2227" y="777"/>
                    <a:pt x="2227" y="777"/>
                  </a:cubicBezTo>
                  <a:cubicBezTo>
                    <a:pt x="2522" y="1184"/>
                    <a:pt x="2497" y="1730"/>
                    <a:pt x="2195" y="2107"/>
                  </a:cubicBezTo>
                  <a:cubicBezTo>
                    <a:pt x="3077" y="3044"/>
                    <a:pt x="3077" y="3044"/>
                    <a:pt x="3077" y="3044"/>
                  </a:cubicBezTo>
                  <a:cubicBezTo>
                    <a:pt x="3476" y="3044"/>
                    <a:pt x="3476" y="3044"/>
                    <a:pt x="3476" y="3044"/>
                  </a:cubicBezTo>
                  <a:cubicBezTo>
                    <a:pt x="3476" y="3680"/>
                    <a:pt x="3476" y="3680"/>
                    <a:pt x="3476" y="3680"/>
                  </a:cubicBezTo>
                  <a:cubicBezTo>
                    <a:pt x="1431" y="3680"/>
                    <a:pt x="1431" y="3680"/>
                    <a:pt x="1431" y="3680"/>
                  </a:cubicBezTo>
                  <a:cubicBezTo>
                    <a:pt x="1431" y="3044"/>
                    <a:pt x="1431" y="3044"/>
                    <a:pt x="1431" y="3044"/>
                  </a:cubicBezTo>
                  <a:cubicBezTo>
                    <a:pt x="1566" y="3044"/>
                    <a:pt x="1566" y="3044"/>
                    <a:pt x="1566" y="3044"/>
                  </a:cubicBezTo>
                  <a:cubicBezTo>
                    <a:pt x="1566" y="2494"/>
                    <a:pt x="1566" y="2494"/>
                    <a:pt x="1566" y="2494"/>
                  </a:cubicBezTo>
                  <a:cubicBezTo>
                    <a:pt x="1171" y="2577"/>
                    <a:pt x="746" y="2438"/>
                    <a:pt x="480" y="2102"/>
                  </a:cubicBezTo>
                  <a:cubicBezTo>
                    <a:pt x="1251" y="1517"/>
                    <a:pt x="1251" y="1517"/>
                    <a:pt x="1251" y="1517"/>
                  </a:cubicBezTo>
                  <a:cubicBezTo>
                    <a:pt x="1090" y="1304"/>
                    <a:pt x="1090" y="1304"/>
                    <a:pt x="1090" y="1304"/>
                  </a:cubicBezTo>
                  <a:cubicBezTo>
                    <a:pt x="1018" y="1304"/>
                    <a:pt x="947" y="1272"/>
                    <a:pt x="900" y="1210"/>
                  </a:cubicBezTo>
                  <a:cubicBezTo>
                    <a:pt x="820" y="1105"/>
                    <a:pt x="841" y="955"/>
                    <a:pt x="946" y="875"/>
                  </a:cubicBezTo>
                  <a:cubicBezTo>
                    <a:pt x="1051" y="796"/>
                    <a:pt x="1201" y="816"/>
                    <a:pt x="1280" y="921"/>
                  </a:cubicBezTo>
                  <a:close/>
                  <a:moveTo>
                    <a:pt x="0" y="851"/>
                  </a:moveTo>
                  <a:cubicBezTo>
                    <a:pt x="217" y="914"/>
                    <a:pt x="217" y="914"/>
                    <a:pt x="217" y="914"/>
                  </a:cubicBezTo>
                  <a:cubicBezTo>
                    <a:pt x="286" y="678"/>
                    <a:pt x="401" y="506"/>
                    <a:pt x="562" y="394"/>
                  </a:cubicBezTo>
                  <a:cubicBezTo>
                    <a:pt x="726" y="281"/>
                    <a:pt x="940" y="227"/>
                    <a:pt x="1202" y="230"/>
                  </a:cubicBezTo>
                  <a:cubicBezTo>
                    <a:pt x="1204" y="4"/>
                    <a:pt x="1204" y="4"/>
                    <a:pt x="1204" y="4"/>
                  </a:cubicBezTo>
                  <a:cubicBezTo>
                    <a:pt x="894" y="0"/>
                    <a:pt x="636" y="68"/>
                    <a:pt x="434" y="208"/>
                  </a:cubicBezTo>
                  <a:cubicBezTo>
                    <a:pt x="229" y="350"/>
                    <a:pt x="84" y="564"/>
                    <a:pt x="0" y="851"/>
                  </a:cubicBezTo>
                  <a:close/>
                  <a:moveTo>
                    <a:pt x="447" y="899"/>
                  </a:moveTo>
                  <a:cubicBezTo>
                    <a:pt x="665" y="962"/>
                    <a:pt x="665" y="962"/>
                    <a:pt x="665" y="962"/>
                  </a:cubicBezTo>
                  <a:cubicBezTo>
                    <a:pt x="698" y="848"/>
                    <a:pt x="753" y="765"/>
                    <a:pt x="830" y="712"/>
                  </a:cubicBezTo>
                  <a:cubicBezTo>
                    <a:pt x="908" y="657"/>
                    <a:pt x="1013" y="631"/>
                    <a:pt x="1143" y="633"/>
                  </a:cubicBezTo>
                  <a:cubicBezTo>
                    <a:pt x="1145" y="406"/>
                    <a:pt x="1145" y="406"/>
                    <a:pt x="1145" y="406"/>
                  </a:cubicBezTo>
                  <a:cubicBezTo>
                    <a:pt x="967" y="405"/>
                    <a:pt x="819" y="444"/>
                    <a:pt x="701" y="526"/>
                  </a:cubicBezTo>
                  <a:cubicBezTo>
                    <a:pt x="581" y="609"/>
                    <a:pt x="496" y="733"/>
                    <a:pt x="447" y="899"/>
                  </a:cubicBezTo>
                  <a:close/>
                  <a:moveTo>
                    <a:pt x="2527" y="3044"/>
                  </a:moveTo>
                  <a:cubicBezTo>
                    <a:pt x="1970" y="2452"/>
                    <a:pt x="1970" y="2452"/>
                    <a:pt x="1970" y="2452"/>
                  </a:cubicBezTo>
                  <a:cubicBezTo>
                    <a:pt x="1967" y="2453"/>
                    <a:pt x="1967" y="2453"/>
                    <a:pt x="1967" y="2453"/>
                  </a:cubicBezTo>
                  <a:cubicBezTo>
                    <a:pt x="1967" y="3044"/>
                    <a:pt x="1967" y="3044"/>
                    <a:pt x="1967" y="3044"/>
                  </a:cubicBezTo>
                  <a:lnTo>
                    <a:pt x="2527" y="3044"/>
                  </a:lnTo>
                  <a:close/>
                </a:path>
              </a:pathLst>
            </a:custGeom>
            <a:solidFill>
              <a:srgbClr val="283149"/>
            </a:solidFill>
            <a:ln>
              <a:noFill/>
            </a:ln>
            <a:extLst>
              <a:ext uri="{91240B29-F687-4F45-9708-019B960494DF}">
                <a14:hiddenLine xmlns:a14="http://schemas.microsoft.com/office/drawing/2010/main" w="9525">
                  <a:solidFill>
                    <a:srgbClr val="000000"/>
                  </a:solidFill>
                  <a:round/>
                </a14:hiddenLine>
              </a:ext>
            </a:extLst>
          </p:spPr>
          <p:txBody>
            <a:bodyPr anchor="ctr" anchorCtr="1">
              <a:normAutofit/>
            </a:bodyPr>
            <a:p>
              <a:endParaRPr lang="zh-CN" altLang="en-US" sz="1600">
                <a:sym typeface="Arial" panose="020B0604020202090204" pitchFamily="34" charset="0"/>
              </a:endParaRPr>
            </a:p>
          </p:txBody>
        </p:sp>
        <p:grpSp>
          <p:nvGrpSpPr>
            <p:cNvPr id="12" name="组合 11"/>
            <p:cNvGrpSpPr/>
            <p:nvPr/>
          </p:nvGrpSpPr>
          <p:grpSpPr>
            <a:xfrm rot="10800000" flipH="1">
              <a:off x="5846180" y="2342008"/>
              <a:ext cx="260298" cy="385491"/>
              <a:chOff x="3099646" y="1492209"/>
              <a:chExt cx="1496171" cy="2215770"/>
            </a:xfrm>
            <a:solidFill>
              <a:srgbClr val="E7E6E6">
                <a:lumMod val="50000"/>
              </a:srgbClr>
            </a:solidFill>
          </p:grpSpPr>
          <p:grpSp>
            <p:nvGrpSpPr>
              <p:cNvPr id="13" name="组合 12"/>
              <p:cNvGrpSpPr/>
              <p:nvPr/>
            </p:nvGrpSpPr>
            <p:grpSpPr>
              <a:xfrm>
                <a:off x="3099646" y="1492209"/>
                <a:ext cx="1481447" cy="1418552"/>
                <a:chOff x="3099646" y="1492209"/>
                <a:chExt cx="1481447" cy="1418552"/>
              </a:xfrm>
              <a:grpFill/>
            </p:grpSpPr>
            <p:sp>
              <p:nvSpPr>
                <p:cNvPr id="14" name="椭圆 13"/>
                <p:cNvSpPr/>
                <p:nvPr>
                  <p:custDataLst>
                    <p:tags r:id="rId7"/>
                  </p:custDataLst>
                </p:nvPr>
              </p:nvSpPr>
              <p:spPr>
                <a:xfrm>
                  <a:off x="3099646" y="2346397"/>
                  <a:ext cx="564364" cy="564364"/>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90204" pitchFamily="34" charset="0"/>
                  </a:endParaRPr>
                </a:p>
              </p:txBody>
            </p:sp>
            <p:sp>
              <p:nvSpPr>
                <p:cNvPr id="15" name="椭圆 14"/>
                <p:cNvSpPr/>
                <p:nvPr>
                  <p:custDataLst>
                    <p:tags r:id="rId8"/>
                  </p:custDataLst>
                </p:nvPr>
              </p:nvSpPr>
              <p:spPr>
                <a:xfrm>
                  <a:off x="4240947" y="1492209"/>
                  <a:ext cx="340146" cy="340146"/>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90204" pitchFamily="34" charset="0"/>
                  </a:endParaRPr>
                </a:p>
              </p:txBody>
            </p:sp>
            <p:sp>
              <p:nvSpPr>
                <p:cNvPr id="16" name="椭圆 15"/>
                <p:cNvSpPr/>
                <p:nvPr>
                  <p:custDataLst>
                    <p:tags r:id="rId9"/>
                  </p:custDataLst>
                </p:nvPr>
              </p:nvSpPr>
              <p:spPr>
                <a:xfrm>
                  <a:off x="3691276" y="1859871"/>
                  <a:ext cx="461347" cy="461351"/>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90204" pitchFamily="34" charset="0"/>
                  </a:endParaRPr>
                </a:p>
              </p:txBody>
            </p:sp>
          </p:grpSp>
          <p:grpSp>
            <p:nvGrpSpPr>
              <p:cNvPr id="17" name="组合 16"/>
              <p:cNvGrpSpPr/>
              <p:nvPr/>
            </p:nvGrpSpPr>
            <p:grpSpPr>
              <a:xfrm flipV="1">
                <a:off x="3705997" y="2928381"/>
                <a:ext cx="889820" cy="779598"/>
                <a:chOff x="3691279" y="1544086"/>
                <a:chExt cx="889820" cy="779598"/>
              </a:xfrm>
              <a:grpFill/>
            </p:grpSpPr>
            <p:sp>
              <p:nvSpPr>
                <p:cNvPr id="18" name="椭圆 17"/>
                <p:cNvSpPr/>
                <p:nvPr>
                  <p:custDataLst>
                    <p:tags r:id="rId10"/>
                  </p:custDataLst>
                </p:nvPr>
              </p:nvSpPr>
              <p:spPr>
                <a:xfrm>
                  <a:off x="4240940" y="1544086"/>
                  <a:ext cx="340159" cy="340159"/>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90204" pitchFamily="34" charset="0"/>
                  </a:endParaRPr>
                </a:p>
              </p:txBody>
            </p:sp>
            <p:sp>
              <p:nvSpPr>
                <p:cNvPr id="19" name="椭圆 18"/>
                <p:cNvSpPr/>
                <p:nvPr>
                  <p:custDataLst>
                    <p:tags r:id="rId11"/>
                  </p:custDataLst>
                </p:nvPr>
              </p:nvSpPr>
              <p:spPr>
                <a:xfrm>
                  <a:off x="3691279" y="1862339"/>
                  <a:ext cx="461346" cy="461345"/>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sz="1600">
                    <a:sym typeface="Arial" panose="020B0604020202090204" pitchFamily="34" charset="0"/>
                  </a:endParaRPr>
                </a:p>
              </p:txBody>
            </p:sp>
          </p:grpSp>
        </p:grpSp>
      </p:grpSp>
      <p:grpSp>
        <p:nvGrpSpPr>
          <p:cNvPr id="31" name="组合 30"/>
          <p:cNvGrpSpPr/>
          <p:nvPr>
            <p:custDataLst>
              <p:tags r:id="rId12"/>
            </p:custDataLst>
          </p:nvPr>
        </p:nvGrpSpPr>
        <p:grpSpPr>
          <a:xfrm>
            <a:off x="3901271" y="3289131"/>
            <a:ext cx="1808068" cy="1004710"/>
            <a:chOff x="3436121" y="2791826"/>
            <a:chExt cx="1808068" cy="1004710"/>
          </a:xfrm>
        </p:grpSpPr>
        <p:sp>
          <p:nvSpPr>
            <p:cNvPr id="32" name="圆角矩形 31"/>
            <p:cNvSpPr/>
            <p:nvPr>
              <p:custDataLst>
                <p:tags r:id="rId13"/>
              </p:custDataLst>
            </p:nvPr>
          </p:nvSpPr>
          <p:spPr>
            <a:xfrm>
              <a:off x="3607081" y="2939657"/>
              <a:ext cx="1637108" cy="856879"/>
            </a:xfrm>
            <a:prstGeom prst="roundRect">
              <a:avLst>
                <a:gd name="adj" fmla="val 50000"/>
              </a:avLst>
            </a:prstGeom>
            <a:solidFill>
              <a:srgbClr val="404B69"/>
            </a:solidFill>
            <a:ln w="28575">
              <a:solidFill>
                <a:sysClr val="window" lastClr="FFFFFF"/>
              </a:solidFill>
            </a:ln>
            <a:effectLst>
              <a:innerShdw blurRad="63500" dist="50800" dir="2700000">
                <a:prstClr val="black">
                  <a:alpha val="50000"/>
                </a:prstClr>
              </a:inn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90204" pitchFamily="34" charset="0"/>
              </a:endParaRPr>
            </a:p>
          </p:txBody>
        </p:sp>
        <p:sp>
          <p:nvSpPr>
            <p:cNvPr id="33" name="圆角矩形 32"/>
            <p:cNvSpPr/>
            <p:nvPr>
              <p:custDataLst>
                <p:tags r:id="rId14"/>
              </p:custDataLst>
            </p:nvPr>
          </p:nvSpPr>
          <p:spPr>
            <a:xfrm>
              <a:off x="3436121" y="2791826"/>
              <a:ext cx="1637108" cy="856879"/>
            </a:xfrm>
            <a:prstGeom prst="roundRect">
              <a:avLst>
                <a:gd name="adj" fmla="val 50000"/>
              </a:avLst>
            </a:prstGeom>
            <a:gradFill>
              <a:gsLst>
                <a:gs pos="0">
                  <a:sysClr val="window" lastClr="FFFFFF">
                    <a:lumMod val="95000"/>
                  </a:sysClr>
                </a:gs>
                <a:gs pos="100000">
                  <a:sysClr val="window" lastClr="FFFFFF"/>
                </a:gs>
              </a:gsLst>
              <a:lin ang="2700000" scaled="0"/>
            </a:gradFill>
            <a:ln>
              <a:noFill/>
            </a:ln>
            <a:effectLst>
              <a:outerShdw blurRad="50800" dist="38100" dir="2700000" algn="tl" rotWithShape="0">
                <a:prstClr val="black">
                  <a:alpha val="40000"/>
                </a:prstClr>
              </a:out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90204" pitchFamily="34" charset="0"/>
              </a:endParaRPr>
            </a:p>
          </p:txBody>
        </p:sp>
        <p:sp>
          <p:nvSpPr>
            <p:cNvPr id="34" name="文本框 33"/>
            <p:cNvSpPr txBox="1"/>
            <p:nvPr>
              <p:custDataLst>
                <p:tags r:id="rId15"/>
              </p:custDataLst>
            </p:nvPr>
          </p:nvSpPr>
          <p:spPr>
            <a:xfrm>
              <a:off x="4483520" y="2897100"/>
              <a:ext cx="518091" cy="646331"/>
            </a:xfrm>
            <a:prstGeom prst="rect">
              <a:avLst/>
            </a:prstGeom>
            <a:noFill/>
          </p:spPr>
          <p:txBody>
            <a:bodyPr wrap="none" rtlCol="0">
              <a:normAutofit/>
            </a:bodyPr>
            <a:p>
              <a:r>
                <a:rPr lang="en-US" altLang="zh-CN" sz="3600" b="1" smtClean="0">
                  <a:solidFill>
                    <a:srgbClr val="404B69"/>
                  </a:solidFill>
                  <a:sym typeface="Arial" panose="020B0604020202090204" pitchFamily="34" charset="0"/>
                </a:rPr>
                <a:t>B</a:t>
              </a:r>
              <a:endParaRPr lang="en-US" altLang="zh-CN" sz="3600" b="1" smtClean="0">
                <a:solidFill>
                  <a:srgbClr val="404B69"/>
                </a:solidFill>
                <a:sym typeface="Arial" panose="020B0604020202090204" pitchFamily="34" charset="0"/>
              </a:endParaRPr>
            </a:p>
          </p:txBody>
        </p:sp>
        <p:grpSp>
          <p:nvGrpSpPr>
            <p:cNvPr id="35" name="组合 34"/>
            <p:cNvGrpSpPr/>
            <p:nvPr/>
          </p:nvGrpSpPr>
          <p:grpSpPr>
            <a:xfrm>
              <a:off x="4235502" y="3027520"/>
              <a:ext cx="260298" cy="385491"/>
              <a:chOff x="4235502" y="3027519"/>
              <a:chExt cx="260298" cy="385491"/>
            </a:xfrm>
          </p:grpSpPr>
          <p:grpSp>
            <p:nvGrpSpPr>
              <p:cNvPr id="37" name="组合 36"/>
              <p:cNvGrpSpPr/>
              <p:nvPr/>
            </p:nvGrpSpPr>
            <p:grpSpPr>
              <a:xfrm rot="10800000" flipH="1">
                <a:off x="4235502" y="3166216"/>
                <a:ext cx="257736" cy="246794"/>
                <a:chOff x="3099646" y="1492209"/>
                <a:chExt cx="1481447" cy="1418552"/>
              </a:xfrm>
              <a:solidFill>
                <a:srgbClr val="E7E6E6">
                  <a:lumMod val="50000"/>
                </a:srgbClr>
              </a:solidFill>
            </p:grpSpPr>
            <p:sp>
              <p:nvSpPr>
                <p:cNvPr id="41" name="椭圆 40"/>
                <p:cNvSpPr/>
                <p:nvPr>
                  <p:custDataLst>
                    <p:tags r:id="rId16"/>
                  </p:custDataLst>
                </p:nvPr>
              </p:nvSpPr>
              <p:spPr>
                <a:xfrm>
                  <a:off x="3099646" y="2346397"/>
                  <a:ext cx="564364" cy="564364"/>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42" name="椭圆 41"/>
                <p:cNvSpPr/>
                <p:nvPr>
                  <p:custDataLst>
                    <p:tags r:id="rId17"/>
                  </p:custDataLst>
                </p:nvPr>
              </p:nvSpPr>
              <p:spPr>
                <a:xfrm>
                  <a:off x="4240947" y="1492209"/>
                  <a:ext cx="340146" cy="340146"/>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43" name="椭圆 42"/>
                <p:cNvSpPr/>
                <p:nvPr>
                  <p:custDataLst>
                    <p:tags r:id="rId18"/>
                  </p:custDataLst>
                </p:nvPr>
              </p:nvSpPr>
              <p:spPr>
                <a:xfrm>
                  <a:off x="3691276" y="1859871"/>
                  <a:ext cx="461347" cy="461351"/>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grpSp>
          <p:grpSp>
            <p:nvGrpSpPr>
              <p:cNvPr id="38" name="组合 37"/>
              <p:cNvGrpSpPr/>
              <p:nvPr/>
            </p:nvGrpSpPr>
            <p:grpSpPr>
              <a:xfrm rot="10800000" flipH="1" flipV="1">
                <a:off x="4340993" y="3027519"/>
                <a:ext cx="154807" cy="135631"/>
                <a:chOff x="3691279" y="1544086"/>
                <a:chExt cx="889820" cy="779598"/>
              </a:xfrm>
              <a:solidFill>
                <a:srgbClr val="E7E6E6">
                  <a:lumMod val="50000"/>
                </a:srgbClr>
              </a:solidFill>
            </p:grpSpPr>
            <p:sp>
              <p:nvSpPr>
                <p:cNvPr id="39" name="椭圆 38"/>
                <p:cNvSpPr/>
                <p:nvPr>
                  <p:custDataLst>
                    <p:tags r:id="rId19"/>
                  </p:custDataLst>
                </p:nvPr>
              </p:nvSpPr>
              <p:spPr>
                <a:xfrm>
                  <a:off x="4240940" y="1544086"/>
                  <a:ext cx="340159" cy="340159"/>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40" name="椭圆 39"/>
                <p:cNvSpPr/>
                <p:nvPr>
                  <p:custDataLst>
                    <p:tags r:id="rId20"/>
                  </p:custDataLst>
                </p:nvPr>
              </p:nvSpPr>
              <p:spPr>
                <a:xfrm>
                  <a:off x="3691279" y="1862339"/>
                  <a:ext cx="461346" cy="461345"/>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grpSp>
        </p:grpSp>
        <p:sp>
          <p:nvSpPr>
            <p:cNvPr id="36" name="KSO_Shape"/>
            <p:cNvSpPr/>
            <p:nvPr>
              <p:custDataLst>
                <p:tags r:id="rId21"/>
              </p:custDataLst>
            </p:nvPr>
          </p:nvSpPr>
          <p:spPr bwMode="auto">
            <a:xfrm>
              <a:off x="3611051" y="3012124"/>
              <a:ext cx="560021" cy="416282"/>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404B69"/>
            </a:solidFill>
            <a:ln>
              <a:noFill/>
            </a:ln>
          </p:spPr>
          <p:txBody>
            <a:bodyPr lIns="68580" tIns="34290" rIns="68580" bIns="540000" anchor="ctr">
              <a:normAutofit fontScale="25000" lnSpcReduction="20000"/>
            </a:bodyPr>
            <a:p>
              <a:endParaRPr lang="zh-CN" altLang="en-US">
                <a:sym typeface="Arial" panose="020B0604020202090204" pitchFamily="34" charset="0"/>
              </a:endParaRPr>
            </a:p>
          </p:txBody>
        </p:sp>
      </p:grpSp>
      <p:grpSp>
        <p:nvGrpSpPr>
          <p:cNvPr id="45" name="组合 44"/>
          <p:cNvGrpSpPr/>
          <p:nvPr>
            <p:custDataLst>
              <p:tags r:id="rId22"/>
            </p:custDataLst>
          </p:nvPr>
        </p:nvGrpSpPr>
        <p:grpSpPr>
          <a:xfrm>
            <a:off x="3882264" y="4479396"/>
            <a:ext cx="1846082" cy="1001836"/>
            <a:chOff x="3417114" y="3982091"/>
            <a:chExt cx="1846082" cy="1001836"/>
          </a:xfrm>
        </p:grpSpPr>
        <p:sp>
          <p:nvSpPr>
            <p:cNvPr id="46" name="圆角矩形 45"/>
            <p:cNvSpPr/>
            <p:nvPr>
              <p:custDataLst>
                <p:tags r:id="rId23"/>
              </p:custDataLst>
            </p:nvPr>
          </p:nvSpPr>
          <p:spPr>
            <a:xfrm>
              <a:off x="3626088" y="4127048"/>
              <a:ext cx="1637108" cy="856879"/>
            </a:xfrm>
            <a:prstGeom prst="roundRect">
              <a:avLst>
                <a:gd name="adj" fmla="val 50000"/>
              </a:avLst>
            </a:prstGeom>
            <a:solidFill>
              <a:srgbClr val="005B8A"/>
            </a:solidFill>
            <a:ln w="28575">
              <a:solidFill>
                <a:sysClr val="window" lastClr="FFFFFF"/>
              </a:solidFill>
            </a:ln>
            <a:effectLst>
              <a:innerShdw blurRad="63500" dist="50800" dir="2700000">
                <a:prstClr val="black">
                  <a:alpha val="50000"/>
                </a:prstClr>
              </a:inn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90204" pitchFamily="34" charset="0"/>
              </a:endParaRPr>
            </a:p>
          </p:txBody>
        </p:sp>
        <p:sp>
          <p:nvSpPr>
            <p:cNvPr id="47" name="圆角矩形 46"/>
            <p:cNvSpPr/>
            <p:nvPr>
              <p:custDataLst>
                <p:tags r:id="rId24"/>
              </p:custDataLst>
            </p:nvPr>
          </p:nvSpPr>
          <p:spPr>
            <a:xfrm>
              <a:off x="3417114" y="3982091"/>
              <a:ext cx="1637108" cy="856879"/>
            </a:xfrm>
            <a:prstGeom prst="roundRect">
              <a:avLst>
                <a:gd name="adj" fmla="val 50000"/>
              </a:avLst>
            </a:prstGeom>
            <a:gradFill>
              <a:gsLst>
                <a:gs pos="0">
                  <a:sysClr val="window" lastClr="FFFFFF">
                    <a:lumMod val="95000"/>
                  </a:sysClr>
                </a:gs>
                <a:gs pos="100000">
                  <a:sysClr val="window" lastClr="FFFFFF"/>
                </a:gs>
              </a:gsLst>
              <a:lin ang="2700000" scaled="0"/>
            </a:gradFill>
            <a:ln>
              <a:noFill/>
            </a:ln>
            <a:effectLst>
              <a:outerShdw blurRad="50800" dist="38100" dir="2700000" algn="tl" rotWithShape="0">
                <a:prstClr val="black">
                  <a:alpha val="40000"/>
                </a:prstClr>
              </a:out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90204" pitchFamily="34" charset="0"/>
              </a:endParaRPr>
            </a:p>
          </p:txBody>
        </p:sp>
        <p:sp>
          <p:nvSpPr>
            <p:cNvPr id="48" name="文本框 47"/>
            <p:cNvSpPr txBox="1"/>
            <p:nvPr>
              <p:custDataLst>
                <p:tags r:id="rId25"/>
              </p:custDataLst>
            </p:nvPr>
          </p:nvSpPr>
          <p:spPr>
            <a:xfrm>
              <a:off x="4517287" y="4087365"/>
              <a:ext cx="518091" cy="646331"/>
            </a:xfrm>
            <a:prstGeom prst="rect">
              <a:avLst/>
            </a:prstGeom>
            <a:noFill/>
          </p:spPr>
          <p:txBody>
            <a:bodyPr wrap="none" rtlCol="0">
              <a:normAutofit/>
            </a:bodyPr>
            <a:p>
              <a:r>
                <a:rPr lang="en-US" altLang="zh-CN" sz="3600" b="1" smtClean="0">
                  <a:solidFill>
                    <a:srgbClr val="005B8A"/>
                  </a:solidFill>
                  <a:sym typeface="Arial" panose="020B0604020202090204" pitchFamily="34" charset="0"/>
                </a:rPr>
                <a:t>C</a:t>
              </a:r>
              <a:endParaRPr lang="en-US" altLang="zh-CN" sz="3600" b="1" smtClean="0">
                <a:solidFill>
                  <a:srgbClr val="005B8A"/>
                </a:solidFill>
                <a:sym typeface="Arial" panose="020B0604020202090204" pitchFamily="34" charset="0"/>
              </a:endParaRPr>
            </a:p>
          </p:txBody>
        </p:sp>
        <p:grpSp>
          <p:nvGrpSpPr>
            <p:cNvPr id="49" name="组合 48"/>
            <p:cNvGrpSpPr/>
            <p:nvPr/>
          </p:nvGrpSpPr>
          <p:grpSpPr>
            <a:xfrm rot="10800000" flipH="1">
              <a:off x="4248413" y="4217785"/>
              <a:ext cx="260298" cy="385491"/>
              <a:chOff x="3099646" y="1492209"/>
              <a:chExt cx="1496171" cy="2215770"/>
            </a:xfrm>
            <a:solidFill>
              <a:srgbClr val="E7E6E6">
                <a:lumMod val="50000"/>
              </a:srgbClr>
            </a:solidFill>
          </p:grpSpPr>
          <p:grpSp>
            <p:nvGrpSpPr>
              <p:cNvPr id="51" name="组合 50"/>
              <p:cNvGrpSpPr/>
              <p:nvPr/>
            </p:nvGrpSpPr>
            <p:grpSpPr>
              <a:xfrm>
                <a:off x="3099646" y="1492209"/>
                <a:ext cx="1481447" cy="1418552"/>
                <a:chOff x="3099646" y="1492209"/>
                <a:chExt cx="1481447" cy="1418552"/>
              </a:xfrm>
              <a:grpFill/>
            </p:grpSpPr>
            <p:sp>
              <p:nvSpPr>
                <p:cNvPr id="55" name="椭圆 54"/>
                <p:cNvSpPr/>
                <p:nvPr>
                  <p:custDataLst>
                    <p:tags r:id="rId26"/>
                  </p:custDataLst>
                </p:nvPr>
              </p:nvSpPr>
              <p:spPr>
                <a:xfrm>
                  <a:off x="3099646" y="2346397"/>
                  <a:ext cx="564364" cy="564364"/>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56" name="椭圆 55"/>
                <p:cNvSpPr/>
                <p:nvPr>
                  <p:custDataLst>
                    <p:tags r:id="rId27"/>
                  </p:custDataLst>
                </p:nvPr>
              </p:nvSpPr>
              <p:spPr>
                <a:xfrm>
                  <a:off x="4240947" y="1492209"/>
                  <a:ext cx="340146" cy="340146"/>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57" name="椭圆 56"/>
                <p:cNvSpPr/>
                <p:nvPr>
                  <p:custDataLst>
                    <p:tags r:id="rId28"/>
                  </p:custDataLst>
                </p:nvPr>
              </p:nvSpPr>
              <p:spPr>
                <a:xfrm>
                  <a:off x="3691276" y="1859871"/>
                  <a:ext cx="461347" cy="461351"/>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grpSp>
          <p:grpSp>
            <p:nvGrpSpPr>
              <p:cNvPr id="52" name="组合 51"/>
              <p:cNvGrpSpPr/>
              <p:nvPr/>
            </p:nvGrpSpPr>
            <p:grpSpPr>
              <a:xfrm flipV="1">
                <a:off x="3705997" y="2928381"/>
                <a:ext cx="889820" cy="779598"/>
                <a:chOff x="3691279" y="1544086"/>
                <a:chExt cx="889820" cy="779598"/>
              </a:xfrm>
              <a:grpFill/>
            </p:grpSpPr>
            <p:sp>
              <p:nvSpPr>
                <p:cNvPr id="53" name="椭圆 52"/>
                <p:cNvSpPr/>
                <p:nvPr>
                  <p:custDataLst>
                    <p:tags r:id="rId29"/>
                  </p:custDataLst>
                </p:nvPr>
              </p:nvSpPr>
              <p:spPr>
                <a:xfrm>
                  <a:off x="4240940" y="1544086"/>
                  <a:ext cx="340159" cy="340159"/>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54" name="椭圆 53"/>
                <p:cNvSpPr/>
                <p:nvPr>
                  <p:custDataLst>
                    <p:tags r:id="rId30"/>
                  </p:custDataLst>
                </p:nvPr>
              </p:nvSpPr>
              <p:spPr>
                <a:xfrm>
                  <a:off x="3691279" y="1862339"/>
                  <a:ext cx="461346" cy="461345"/>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grpSp>
        </p:grpSp>
        <p:sp>
          <p:nvSpPr>
            <p:cNvPr id="50" name="KSO_Shape"/>
            <p:cNvSpPr/>
            <p:nvPr>
              <p:custDataLst>
                <p:tags r:id="rId31"/>
              </p:custDataLst>
            </p:nvPr>
          </p:nvSpPr>
          <p:spPr bwMode="auto">
            <a:xfrm>
              <a:off x="3647941" y="4196264"/>
              <a:ext cx="536140" cy="428532"/>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rgbClr val="005B8A"/>
            </a:solidFill>
            <a:ln>
              <a:noFill/>
            </a:ln>
          </p:spPr>
          <p:txBody>
            <a:bodyPr anchor="ctr">
              <a:normAutofit/>
              <a:scene3d>
                <a:camera prst="orthographicFront"/>
                <a:lightRig rig="threePt" dir="t"/>
              </a:scene3d>
              <a:sp3d>
                <a:contourClr>
                  <a:srgbClr val="FFFFFF"/>
                </a:contourClr>
              </a:sp3d>
            </a:bodyPr>
            <a:p>
              <a:pPr algn="ctr">
                <a:defRPr/>
              </a:pPr>
              <a:endParaRPr lang="zh-CN" altLang="en-US">
                <a:solidFill>
                  <a:srgbClr val="FFFFFF"/>
                </a:solidFill>
                <a:sym typeface="Arial" panose="020B0604020202090204" pitchFamily="34" charset="0"/>
              </a:endParaRPr>
            </a:p>
          </p:txBody>
        </p:sp>
      </p:grpSp>
      <p:grpSp>
        <p:nvGrpSpPr>
          <p:cNvPr id="59" name="组合 58"/>
          <p:cNvGrpSpPr/>
          <p:nvPr>
            <p:custDataLst>
              <p:tags r:id="rId32"/>
            </p:custDataLst>
          </p:nvPr>
        </p:nvGrpSpPr>
        <p:grpSpPr>
          <a:xfrm>
            <a:off x="6514160" y="3314957"/>
            <a:ext cx="1853781" cy="953058"/>
            <a:chOff x="6851926" y="2823759"/>
            <a:chExt cx="1853781" cy="953058"/>
          </a:xfrm>
        </p:grpSpPr>
        <p:sp>
          <p:nvSpPr>
            <p:cNvPr id="60" name="圆角矩形 59"/>
            <p:cNvSpPr/>
            <p:nvPr>
              <p:custDataLst>
                <p:tags r:id="rId33"/>
              </p:custDataLst>
            </p:nvPr>
          </p:nvSpPr>
          <p:spPr>
            <a:xfrm>
              <a:off x="7068599" y="2919938"/>
              <a:ext cx="1637108" cy="856879"/>
            </a:xfrm>
            <a:prstGeom prst="roundRect">
              <a:avLst>
                <a:gd name="adj" fmla="val 50000"/>
              </a:avLst>
            </a:prstGeom>
            <a:solidFill>
              <a:srgbClr val="00818A"/>
            </a:solidFill>
            <a:ln w="28575">
              <a:solidFill>
                <a:sysClr val="window" lastClr="FFFFFF"/>
              </a:solidFill>
            </a:ln>
            <a:effectLst>
              <a:innerShdw blurRad="63500" dist="50800" dir="2700000">
                <a:prstClr val="black">
                  <a:alpha val="50000"/>
                </a:prstClr>
              </a:inn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gradFill>
                  <a:gsLst>
                    <a:gs pos="0">
                      <a:srgbClr val="283149">
                        <a:lumMod val="50000"/>
                        <a:lumOff val="50000"/>
                      </a:srgbClr>
                    </a:gs>
                    <a:gs pos="100000">
                      <a:srgbClr val="2E82CB"/>
                    </a:gs>
                  </a:gsLst>
                  <a:lin ang="2700000" scaled="0"/>
                </a:gradFill>
                <a:sym typeface="Arial" panose="020B0604020202090204" pitchFamily="34" charset="0"/>
              </a:endParaRPr>
            </a:p>
          </p:txBody>
        </p:sp>
        <p:sp>
          <p:nvSpPr>
            <p:cNvPr id="61" name="圆角矩形 60"/>
            <p:cNvSpPr/>
            <p:nvPr>
              <p:custDataLst>
                <p:tags r:id="rId34"/>
              </p:custDataLst>
            </p:nvPr>
          </p:nvSpPr>
          <p:spPr>
            <a:xfrm>
              <a:off x="6851926" y="2823759"/>
              <a:ext cx="1637108" cy="856879"/>
            </a:xfrm>
            <a:prstGeom prst="roundRect">
              <a:avLst>
                <a:gd name="adj" fmla="val 50000"/>
              </a:avLst>
            </a:prstGeom>
            <a:gradFill>
              <a:gsLst>
                <a:gs pos="0">
                  <a:sysClr val="window" lastClr="FFFFFF">
                    <a:lumMod val="95000"/>
                  </a:sysClr>
                </a:gs>
                <a:gs pos="100000">
                  <a:sysClr val="window" lastClr="FFFFFF"/>
                </a:gs>
              </a:gsLst>
              <a:lin ang="2700000" scaled="0"/>
            </a:gradFill>
            <a:ln>
              <a:noFill/>
            </a:ln>
            <a:effectLst>
              <a:outerShdw blurRad="50800" dist="38100" dir="2700000" algn="tl" rotWithShape="0">
                <a:prstClr val="black">
                  <a:alpha val="40000"/>
                </a:prstClr>
              </a:out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90204" pitchFamily="34" charset="0"/>
              </a:endParaRPr>
            </a:p>
          </p:txBody>
        </p:sp>
        <p:sp>
          <p:nvSpPr>
            <p:cNvPr id="62" name="文本框 61"/>
            <p:cNvSpPr txBox="1"/>
            <p:nvPr>
              <p:custDataLst>
                <p:tags r:id="rId35"/>
              </p:custDataLst>
            </p:nvPr>
          </p:nvSpPr>
          <p:spPr>
            <a:xfrm>
              <a:off x="6945198" y="2929033"/>
              <a:ext cx="518091" cy="646331"/>
            </a:xfrm>
            <a:prstGeom prst="rect">
              <a:avLst/>
            </a:prstGeom>
            <a:noFill/>
          </p:spPr>
          <p:txBody>
            <a:bodyPr wrap="none" rtlCol="0">
              <a:normAutofit/>
            </a:bodyPr>
            <a:p>
              <a:r>
                <a:rPr lang="en-US" altLang="zh-CN" sz="3600" b="1">
                  <a:solidFill>
                    <a:srgbClr val="00818A"/>
                  </a:solidFill>
                  <a:sym typeface="Arial" panose="020B0604020202090204" pitchFamily="34" charset="0"/>
                </a:rPr>
                <a:t>D</a:t>
              </a:r>
              <a:endParaRPr lang="en-US" altLang="zh-CN" sz="3600" b="1">
                <a:solidFill>
                  <a:srgbClr val="00818A"/>
                </a:solidFill>
                <a:sym typeface="Arial" panose="020B0604020202090204" pitchFamily="34" charset="0"/>
              </a:endParaRPr>
            </a:p>
          </p:txBody>
        </p:sp>
        <p:grpSp>
          <p:nvGrpSpPr>
            <p:cNvPr id="63" name="组合 62"/>
            <p:cNvGrpSpPr/>
            <p:nvPr/>
          </p:nvGrpSpPr>
          <p:grpSpPr>
            <a:xfrm rot="10800000">
              <a:off x="7485424" y="3059453"/>
              <a:ext cx="260298" cy="385491"/>
              <a:chOff x="3099646" y="1492209"/>
              <a:chExt cx="1496171" cy="2215770"/>
            </a:xfrm>
            <a:solidFill>
              <a:srgbClr val="E7E6E6">
                <a:lumMod val="50000"/>
              </a:srgbClr>
            </a:solidFill>
          </p:grpSpPr>
          <p:grpSp>
            <p:nvGrpSpPr>
              <p:cNvPr id="65" name="组合 64"/>
              <p:cNvGrpSpPr/>
              <p:nvPr/>
            </p:nvGrpSpPr>
            <p:grpSpPr>
              <a:xfrm>
                <a:off x="3099646" y="1492209"/>
                <a:ext cx="1481447" cy="1418552"/>
                <a:chOff x="3099646" y="1492209"/>
                <a:chExt cx="1481447" cy="1418552"/>
              </a:xfrm>
              <a:grpFill/>
            </p:grpSpPr>
            <p:sp>
              <p:nvSpPr>
                <p:cNvPr id="69" name="椭圆 68"/>
                <p:cNvSpPr/>
                <p:nvPr>
                  <p:custDataLst>
                    <p:tags r:id="rId36"/>
                  </p:custDataLst>
                </p:nvPr>
              </p:nvSpPr>
              <p:spPr>
                <a:xfrm>
                  <a:off x="3099646" y="2346397"/>
                  <a:ext cx="564364" cy="564364"/>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70" name="椭圆 69"/>
                <p:cNvSpPr/>
                <p:nvPr>
                  <p:custDataLst>
                    <p:tags r:id="rId37"/>
                  </p:custDataLst>
                </p:nvPr>
              </p:nvSpPr>
              <p:spPr>
                <a:xfrm>
                  <a:off x="4240947" y="1492209"/>
                  <a:ext cx="340146" cy="340146"/>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71" name="椭圆 70"/>
                <p:cNvSpPr/>
                <p:nvPr>
                  <p:custDataLst>
                    <p:tags r:id="rId38"/>
                  </p:custDataLst>
                </p:nvPr>
              </p:nvSpPr>
              <p:spPr>
                <a:xfrm>
                  <a:off x="3691276" y="1859871"/>
                  <a:ext cx="461347" cy="461351"/>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grpSp>
          <p:grpSp>
            <p:nvGrpSpPr>
              <p:cNvPr id="66" name="组合 65"/>
              <p:cNvGrpSpPr/>
              <p:nvPr/>
            </p:nvGrpSpPr>
            <p:grpSpPr>
              <a:xfrm flipV="1">
                <a:off x="3705997" y="2928381"/>
                <a:ext cx="889820" cy="779598"/>
                <a:chOff x="3691279" y="1544086"/>
                <a:chExt cx="889820" cy="779598"/>
              </a:xfrm>
              <a:grpFill/>
            </p:grpSpPr>
            <p:sp>
              <p:nvSpPr>
                <p:cNvPr id="67" name="椭圆 66"/>
                <p:cNvSpPr/>
                <p:nvPr>
                  <p:custDataLst>
                    <p:tags r:id="rId39"/>
                  </p:custDataLst>
                </p:nvPr>
              </p:nvSpPr>
              <p:spPr>
                <a:xfrm>
                  <a:off x="4240940" y="1544086"/>
                  <a:ext cx="340159" cy="340159"/>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68" name="椭圆 67"/>
                <p:cNvSpPr/>
                <p:nvPr>
                  <p:custDataLst>
                    <p:tags r:id="rId40"/>
                  </p:custDataLst>
                </p:nvPr>
              </p:nvSpPr>
              <p:spPr>
                <a:xfrm>
                  <a:off x="3691279" y="1862339"/>
                  <a:ext cx="461346" cy="461345"/>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grpSp>
        </p:grpSp>
        <p:sp>
          <p:nvSpPr>
            <p:cNvPr id="64" name="KSO_Shape"/>
            <p:cNvSpPr/>
            <p:nvPr>
              <p:custDataLst>
                <p:tags r:id="rId41"/>
              </p:custDataLst>
            </p:nvPr>
          </p:nvSpPr>
          <p:spPr bwMode="auto">
            <a:xfrm>
              <a:off x="7921985" y="2959330"/>
              <a:ext cx="312393" cy="585736"/>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00818A"/>
            </a:solidFill>
            <a:ln>
              <a:noFill/>
            </a:ln>
          </p:spPr>
          <p:txBody>
            <a:bodyPr anchor="ctr">
              <a:normAutofit/>
              <a:scene3d>
                <a:camera prst="orthographicFront"/>
                <a:lightRig rig="threePt" dir="t"/>
              </a:scene3d>
              <a:sp3d>
                <a:contourClr>
                  <a:srgbClr val="FFFFFF"/>
                </a:contourClr>
              </a:sp3d>
            </a:bodyPr>
            <a:p>
              <a:pPr algn="ctr">
                <a:defRPr/>
              </a:pPr>
              <a:endParaRPr lang="zh-CN" altLang="en-US" dirty="0">
                <a:solidFill>
                  <a:srgbClr val="FFFFFF"/>
                </a:solidFill>
                <a:sym typeface="Arial" panose="020B0604020202090204" pitchFamily="34" charset="0"/>
              </a:endParaRPr>
            </a:p>
          </p:txBody>
        </p:sp>
      </p:grpSp>
      <p:grpSp>
        <p:nvGrpSpPr>
          <p:cNvPr id="73" name="组合 72"/>
          <p:cNvGrpSpPr/>
          <p:nvPr>
            <p:custDataLst>
              <p:tags r:id="rId42"/>
            </p:custDataLst>
          </p:nvPr>
        </p:nvGrpSpPr>
        <p:grpSpPr>
          <a:xfrm>
            <a:off x="6521193" y="4498965"/>
            <a:ext cx="1839714" cy="962699"/>
            <a:chOff x="6858959" y="3989294"/>
            <a:chExt cx="1839714" cy="962699"/>
          </a:xfrm>
        </p:grpSpPr>
        <p:sp>
          <p:nvSpPr>
            <p:cNvPr id="74" name="圆角矩形 73"/>
            <p:cNvSpPr/>
            <p:nvPr>
              <p:custDataLst>
                <p:tags r:id="rId43"/>
              </p:custDataLst>
            </p:nvPr>
          </p:nvSpPr>
          <p:spPr>
            <a:xfrm>
              <a:off x="7061565" y="4095114"/>
              <a:ext cx="1637108" cy="856879"/>
            </a:xfrm>
            <a:prstGeom prst="roundRect">
              <a:avLst>
                <a:gd name="adj" fmla="val 50000"/>
              </a:avLst>
            </a:prstGeom>
            <a:solidFill>
              <a:srgbClr val="6E58A4"/>
            </a:solidFill>
            <a:ln w="28575">
              <a:solidFill>
                <a:sysClr val="window" lastClr="FFFFFF"/>
              </a:solidFill>
            </a:ln>
            <a:effectLst>
              <a:innerShdw blurRad="63500" dist="50800" dir="2700000">
                <a:prstClr val="black">
                  <a:alpha val="50000"/>
                </a:prstClr>
              </a:inn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90204" pitchFamily="34" charset="0"/>
              </a:endParaRPr>
            </a:p>
          </p:txBody>
        </p:sp>
        <p:sp>
          <p:nvSpPr>
            <p:cNvPr id="75" name="圆角矩形 74"/>
            <p:cNvSpPr/>
            <p:nvPr>
              <p:custDataLst>
                <p:tags r:id="rId44"/>
              </p:custDataLst>
            </p:nvPr>
          </p:nvSpPr>
          <p:spPr>
            <a:xfrm>
              <a:off x="6858959" y="3989294"/>
              <a:ext cx="1637108" cy="856879"/>
            </a:xfrm>
            <a:prstGeom prst="roundRect">
              <a:avLst>
                <a:gd name="adj" fmla="val 50000"/>
              </a:avLst>
            </a:prstGeom>
            <a:gradFill>
              <a:gsLst>
                <a:gs pos="0">
                  <a:sysClr val="window" lastClr="FFFFFF">
                    <a:lumMod val="95000"/>
                  </a:sysClr>
                </a:gs>
                <a:gs pos="100000">
                  <a:sysClr val="window" lastClr="FFFFFF"/>
                </a:gs>
              </a:gsLst>
              <a:lin ang="2700000" scaled="0"/>
            </a:gradFill>
            <a:ln>
              <a:noFill/>
            </a:ln>
            <a:effectLst>
              <a:outerShdw blurRad="50800" dist="38100" dir="2700000" algn="tl" rotWithShape="0">
                <a:prstClr val="black">
                  <a:alpha val="40000"/>
                </a:prstClr>
              </a:outerShdw>
            </a:effectLst>
          </p:spPr>
          <p:style>
            <a:lnRef idx="2">
              <a:srgbClr val="2E82CB">
                <a:shade val="50000"/>
              </a:srgbClr>
            </a:lnRef>
            <a:fillRef idx="1">
              <a:srgbClr val="2E82CB"/>
            </a:fillRef>
            <a:effectRef idx="0">
              <a:srgbClr val="2E82CB"/>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a:sym typeface="Arial" panose="020B0604020202090204" pitchFamily="34" charset="0"/>
              </a:endParaRPr>
            </a:p>
          </p:txBody>
        </p:sp>
        <p:sp>
          <p:nvSpPr>
            <p:cNvPr id="76" name="文本框 75"/>
            <p:cNvSpPr txBox="1"/>
            <p:nvPr>
              <p:custDataLst>
                <p:tags r:id="rId45"/>
              </p:custDataLst>
            </p:nvPr>
          </p:nvSpPr>
          <p:spPr>
            <a:xfrm>
              <a:off x="6952235" y="4125346"/>
              <a:ext cx="458780" cy="584775"/>
            </a:xfrm>
            <a:prstGeom prst="rect">
              <a:avLst/>
            </a:prstGeom>
            <a:noFill/>
          </p:spPr>
          <p:txBody>
            <a:bodyPr wrap="none" rtlCol="0">
              <a:normAutofit/>
            </a:bodyPr>
            <a:p>
              <a:r>
                <a:rPr lang="en-US" altLang="zh-CN" sz="3200" b="1" smtClean="0">
                  <a:solidFill>
                    <a:srgbClr val="6E58A4"/>
                  </a:solidFill>
                  <a:sym typeface="Arial" panose="020B0604020202090204" pitchFamily="34" charset="0"/>
                </a:rPr>
                <a:t>E</a:t>
              </a:r>
              <a:endParaRPr lang="en-US" altLang="zh-CN" sz="3200" b="1" smtClean="0">
                <a:solidFill>
                  <a:srgbClr val="6E58A4"/>
                </a:solidFill>
                <a:sym typeface="Arial" panose="020B0604020202090204" pitchFamily="34" charset="0"/>
              </a:endParaRPr>
            </a:p>
          </p:txBody>
        </p:sp>
        <p:grpSp>
          <p:nvGrpSpPr>
            <p:cNvPr id="77" name="组合 76"/>
            <p:cNvGrpSpPr/>
            <p:nvPr/>
          </p:nvGrpSpPr>
          <p:grpSpPr>
            <a:xfrm rot="10800000">
              <a:off x="7437775" y="4224987"/>
              <a:ext cx="260298" cy="385491"/>
              <a:chOff x="3099646" y="1492209"/>
              <a:chExt cx="1496171" cy="2215770"/>
            </a:xfrm>
            <a:solidFill>
              <a:srgbClr val="E7E6E6">
                <a:lumMod val="50000"/>
              </a:srgbClr>
            </a:solidFill>
          </p:grpSpPr>
          <p:grpSp>
            <p:nvGrpSpPr>
              <p:cNvPr id="79" name="组合 78"/>
              <p:cNvGrpSpPr/>
              <p:nvPr/>
            </p:nvGrpSpPr>
            <p:grpSpPr>
              <a:xfrm>
                <a:off x="3099646" y="1492209"/>
                <a:ext cx="1481447" cy="1418552"/>
                <a:chOff x="3099646" y="1492209"/>
                <a:chExt cx="1481447" cy="1418552"/>
              </a:xfrm>
              <a:grpFill/>
            </p:grpSpPr>
            <p:sp>
              <p:nvSpPr>
                <p:cNvPr id="83" name="椭圆 82"/>
                <p:cNvSpPr/>
                <p:nvPr>
                  <p:custDataLst>
                    <p:tags r:id="rId46"/>
                  </p:custDataLst>
                </p:nvPr>
              </p:nvSpPr>
              <p:spPr>
                <a:xfrm>
                  <a:off x="3099646" y="2346397"/>
                  <a:ext cx="564364" cy="564364"/>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84" name="椭圆 83"/>
                <p:cNvSpPr/>
                <p:nvPr>
                  <p:custDataLst>
                    <p:tags r:id="rId47"/>
                  </p:custDataLst>
                </p:nvPr>
              </p:nvSpPr>
              <p:spPr>
                <a:xfrm>
                  <a:off x="4240947" y="1492209"/>
                  <a:ext cx="340146" cy="340146"/>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85" name="椭圆 84"/>
                <p:cNvSpPr/>
                <p:nvPr>
                  <p:custDataLst>
                    <p:tags r:id="rId48"/>
                  </p:custDataLst>
                </p:nvPr>
              </p:nvSpPr>
              <p:spPr>
                <a:xfrm>
                  <a:off x="3691276" y="1859871"/>
                  <a:ext cx="461347" cy="461351"/>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grpSp>
          <p:grpSp>
            <p:nvGrpSpPr>
              <p:cNvPr id="80" name="组合 79"/>
              <p:cNvGrpSpPr/>
              <p:nvPr/>
            </p:nvGrpSpPr>
            <p:grpSpPr>
              <a:xfrm flipV="1">
                <a:off x="3705997" y="2928381"/>
                <a:ext cx="889820" cy="779598"/>
                <a:chOff x="3691279" y="1544086"/>
                <a:chExt cx="889820" cy="779598"/>
              </a:xfrm>
              <a:grpFill/>
            </p:grpSpPr>
            <p:sp>
              <p:nvSpPr>
                <p:cNvPr id="81" name="椭圆 80"/>
                <p:cNvSpPr/>
                <p:nvPr>
                  <p:custDataLst>
                    <p:tags r:id="rId49"/>
                  </p:custDataLst>
                </p:nvPr>
              </p:nvSpPr>
              <p:spPr>
                <a:xfrm>
                  <a:off x="4240940" y="1544086"/>
                  <a:ext cx="340159" cy="340159"/>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sp>
              <p:nvSpPr>
                <p:cNvPr id="82" name="椭圆 81"/>
                <p:cNvSpPr/>
                <p:nvPr>
                  <p:custDataLst>
                    <p:tags r:id="rId50"/>
                  </p:custDataLst>
                </p:nvPr>
              </p:nvSpPr>
              <p:spPr>
                <a:xfrm>
                  <a:off x="3691279" y="1862339"/>
                  <a:ext cx="461346" cy="461345"/>
                </a:xfrm>
                <a:prstGeom prst="ellipse">
                  <a:avLst/>
                </a:prstGeom>
                <a:grpFill/>
                <a:ln>
                  <a:noFill/>
                </a:ln>
              </p:spPr>
              <p:style>
                <a:lnRef idx="2">
                  <a:srgbClr val="2E82CB">
                    <a:shade val="50000"/>
                  </a:srgbClr>
                </a:lnRef>
                <a:fillRef idx="1">
                  <a:srgbClr val="2E82CB"/>
                </a:fillRef>
                <a:effectRef idx="0">
                  <a:srgbClr val="2E82CB"/>
                </a:effectRef>
                <a:fontRef idx="minor">
                  <a:sysClr val="window" lastClr="FFFFFF"/>
                </a:fontRef>
              </p:style>
              <p:txBody>
                <a:bodyPr rtlCol="0" anchor="ctr">
                  <a:normAutofit fontScale="25000" lnSpcReduction="20000"/>
                </a:bodyPr>
                <a:p>
                  <a:pPr algn="ctr"/>
                  <a:endParaRPr lang="zh-CN" altLang="en-US">
                    <a:sym typeface="Arial" panose="020B0604020202090204" pitchFamily="34" charset="0"/>
                  </a:endParaRPr>
                </a:p>
              </p:txBody>
            </p:sp>
          </p:grpSp>
        </p:grpSp>
        <p:sp>
          <p:nvSpPr>
            <p:cNvPr id="78" name="KSO_Shape"/>
            <p:cNvSpPr/>
            <p:nvPr>
              <p:custDataLst>
                <p:tags r:id="rId51"/>
              </p:custDataLst>
            </p:nvPr>
          </p:nvSpPr>
          <p:spPr bwMode="auto">
            <a:xfrm>
              <a:off x="7810522" y="4236822"/>
              <a:ext cx="532092" cy="361823"/>
            </a:xfrm>
            <a:custGeom>
              <a:avLst/>
              <a:gdLst>
                <a:gd name="T0" fmla="*/ 2147483646 w 4851"/>
                <a:gd name="T1" fmla="*/ 2147483646 h 3297"/>
                <a:gd name="T2" fmla="*/ 2147483646 w 4851"/>
                <a:gd name="T3" fmla="*/ 2147483646 h 3297"/>
                <a:gd name="T4" fmla="*/ 2147483646 w 4851"/>
                <a:gd name="T5" fmla="*/ 2147483646 h 3297"/>
                <a:gd name="T6" fmla="*/ 2147483646 w 4851"/>
                <a:gd name="T7" fmla="*/ 2147483646 h 3297"/>
                <a:gd name="T8" fmla="*/ 2147483646 w 4851"/>
                <a:gd name="T9" fmla="*/ 2147483646 h 3297"/>
                <a:gd name="T10" fmla="*/ 2147483646 w 4851"/>
                <a:gd name="T11" fmla="*/ 0 h 3297"/>
                <a:gd name="T12" fmla="*/ 2147483646 w 4851"/>
                <a:gd name="T13" fmla="*/ 2147483646 h 3297"/>
                <a:gd name="T14" fmla="*/ 2147483646 w 4851"/>
                <a:gd name="T15" fmla="*/ 2147483646 h 3297"/>
                <a:gd name="T16" fmla="*/ 2147483646 w 4851"/>
                <a:gd name="T17" fmla="*/ 2147483646 h 3297"/>
                <a:gd name="T18" fmla="*/ 2147483646 w 4851"/>
                <a:gd name="T19" fmla="*/ 2147483646 h 3297"/>
                <a:gd name="T20" fmla="*/ 2147483646 w 4851"/>
                <a:gd name="T21" fmla="*/ 2147483646 h 3297"/>
                <a:gd name="T22" fmla="*/ 2147483646 w 4851"/>
                <a:gd name="T23" fmla="*/ 2147483646 h 3297"/>
                <a:gd name="T24" fmla="*/ 2147483646 w 4851"/>
                <a:gd name="T25" fmla="*/ 2147483646 h 3297"/>
                <a:gd name="T26" fmla="*/ 2147483646 w 4851"/>
                <a:gd name="T27" fmla="*/ 2147483646 h 3297"/>
                <a:gd name="T28" fmla="*/ 2147483646 w 4851"/>
                <a:gd name="T29" fmla="*/ 2147483646 h 3297"/>
                <a:gd name="T30" fmla="*/ 2147483646 w 4851"/>
                <a:gd name="T31" fmla="*/ 2147483646 h 3297"/>
                <a:gd name="T32" fmla="*/ 2147483646 w 4851"/>
                <a:gd name="T33" fmla="*/ 2147483646 h 3297"/>
                <a:gd name="T34" fmla="*/ 2147483646 w 4851"/>
                <a:gd name="T35" fmla="*/ 2147483646 h 3297"/>
                <a:gd name="T36" fmla="*/ 2147483646 w 4851"/>
                <a:gd name="T37" fmla="*/ 2147483646 h 3297"/>
                <a:gd name="T38" fmla="*/ 2147483646 w 4851"/>
                <a:gd name="T39" fmla="*/ 2147483646 h 3297"/>
                <a:gd name="T40" fmla="*/ 2147483646 w 4851"/>
                <a:gd name="T41" fmla="*/ 2147483646 h 3297"/>
                <a:gd name="T42" fmla="*/ 2147483646 w 4851"/>
                <a:gd name="T43" fmla="*/ 2147483646 h 3297"/>
                <a:gd name="T44" fmla="*/ 2147483646 w 4851"/>
                <a:gd name="T45" fmla="*/ 2147483646 h 3297"/>
                <a:gd name="T46" fmla="*/ 2147483646 w 4851"/>
                <a:gd name="T47" fmla="*/ 2147483646 h 3297"/>
                <a:gd name="T48" fmla="*/ 2147483646 w 4851"/>
                <a:gd name="T49" fmla="*/ 2147483646 h 3297"/>
                <a:gd name="T50" fmla="*/ 2147483646 w 4851"/>
                <a:gd name="T51" fmla="*/ 2147483646 h 3297"/>
                <a:gd name="T52" fmla="*/ 2147483646 w 4851"/>
                <a:gd name="T53" fmla="*/ 2147483646 h 3297"/>
                <a:gd name="T54" fmla="*/ 2147483646 w 4851"/>
                <a:gd name="T55" fmla="*/ 2147483646 h 3297"/>
                <a:gd name="T56" fmla="*/ 2147483646 w 4851"/>
                <a:gd name="T57" fmla="*/ 2147483646 h 3297"/>
                <a:gd name="T58" fmla="*/ 2147483646 w 4851"/>
                <a:gd name="T59" fmla="*/ 2147483646 h 3297"/>
                <a:gd name="T60" fmla="*/ 2147483646 w 4851"/>
                <a:gd name="T61" fmla="*/ 2147483646 h 3297"/>
                <a:gd name="T62" fmla="*/ 2147483646 w 4851"/>
                <a:gd name="T63" fmla="*/ 2147483646 h 3297"/>
                <a:gd name="T64" fmla="*/ 2147483646 w 4851"/>
                <a:gd name="T65" fmla="*/ 2147483646 h 3297"/>
                <a:gd name="T66" fmla="*/ 2147483646 w 4851"/>
                <a:gd name="T67" fmla="*/ 2147483646 h 3297"/>
                <a:gd name="T68" fmla="*/ 2147483646 w 4851"/>
                <a:gd name="T69" fmla="*/ 2147483646 h 3297"/>
                <a:gd name="T70" fmla="*/ 2147483646 w 4851"/>
                <a:gd name="T71" fmla="*/ 2147483646 h 3297"/>
                <a:gd name="T72" fmla="*/ 2147483646 w 4851"/>
                <a:gd name="T73" fmla="*/ 2147483646 h 3297"/>
                <a:gd name="T74" fmla="*/ 2147483646 w 4851"/>
                <a:gd name="T75" fmla="*/ 2147483646 h 3297"/>
                <a:gd name="T76" fmla="*/ 2147483646 w 4851"/>
                <a:gd name="T77" fmla="*/ 2147483646 h 3297"/>
                <a:gd name="T78" fmla="*/ 2147483646 w 4851"/>
                <a:gd name="T79" fmla="*/ 2147483646 h 3297"/>
                <a:gd name="T80" fmla="*/ 2147483646 w 4851"/>
                <a:gd name="T81" fmla="*/ 2147483646 h 3297"/>
                <a:gd name="T82" fmla="*/ 2147483646 w 4851"/>
                <a:gd name="T83" fmla="*/ 2147483646 h 3297"/>
                <a:gd name="T84" fmla="*/ 2147483646 w 4851"/>
                <a:gd name="T85" fmla="*/ 2147483646 h 3297"/>
                <a:gd name="T86" fmla="*/ 2147483646 w 4851"/>
                <a:gd name="T87" fmla="*/ 2147483646 h 3297"/>
                <a:gd name="T88" fmla="*/ 2147483646 w 4851"/>
                <a:gd name="T89" fmla="*/ 2147483646 h 3297"/>
                <a:gd name="T90" fmla="*/ 2147483646 w 4851"/>
                <a:gd name="T91" fmla="*/ 2147483646 h 3297"/>
                <a:gd name="T92" fmla="*/ 2147483646 w 4851"/>
                <a:gd name="T93" fmla="*/ 2147483646 h 3297"/>
                <a:gd name="T94" fmla="*/ 2147483646 w 4851"/>
                <a:gd name="T95" fmla="*/ 2147483646 h 3297"/>
                <a:gd name="T96" fmla="*/ 2147483646 w 4851"/>
                <a:gd name="T97" fmla="*/ 2147483646 h 3297"/>
                <a:gd name="T98" fmla="*/ 2147483646 w 4851"/>
                <a:gd name="T99" fmla="*/ 2147483646 h 3297"/>
                <a:gd name="T100" fmla="*/ 2147483646 w 4851"/>
                <a:gd name="T101" fmla="*/ 2147483646 h 3297"/>
                <a:gd name="T102" fmla="*/ 2147483646 w 4851"/>
                <a:gd name="T103" fmla="*/ 2147483646 h 3297"/>
                <a:gd name="T104" fmla="*/ 2147483646 w 4851"/>
                <a:gd name="T105" fmla="*/ 2147483646 h 3297"/>
                <a:gd name="T106" fmla="*/ 2147483646 w 4851"/>
                <a:gd name="T107" fmla="*/ 2147483646 h 3297"/>
                <a:gd name="T108" fmla="*/ 2147483646 w 4851"/>
                <a:gd name="T109" fmla="*/ 2147483646 h 3297"/>
                <a:gd name="T110" fmla="*/ 2147483646 w 4851"/>
                <a:gd name="T111" fmla="*/ 2147483646 h 3297"/>
                <a:gd name="T112" fmla="*/ 2147483646 w 4851"/>
                <a:gd name="T113" fmla="*/ 2147483646 h 3297"/>
                <a:gd name="T114" fmla="*/ 2147483646 w 4851"/>
                <a:gd name="T115" fmla="*/ 2147483646 h 3297"/>
                <a:gd name="T116" fmla="*/ 2147483646 w 4851"/>
                <a:gd name="T117" fmla="*/ 2147483646 h 3297"/>
                <a:gd name="T118" fmla="*/ 2147483646 w 4851"/>
                <a:gd name="T119" fmla="*/ 2147483646 h 3297"/>
                <a:gd name="T120" fmla="*/ 2147483646 w 4851"/>
                <a:gd name="T121" fmla="*/ 2147483646 h 32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851" h="3297">
                  <a:moveTo>
                    <a:pt x="591" y="229"/>
                  </a:moveTo>
                  <a:lnTo>
                    <a:pt x="1468" y="182"/>
                  </a:lnTo>
                  <a:lnTo>
                    <a:pt x="1477" y="182"/>
                  </a:lnTo>
                  <a:lnTo>
                    <a:pt x="1486" y="183"/>
                  </a:lnTo>
                  <a:lnTo>
                    <a:pt x="1495" y="185"/>
                  </a:lnTo>
                  <a:lnTo>
                    <a:pt x="1503" y="187"/>
                  </a:lnTo>
                  <a:lnTo>
                    <a:pt x="1512" y="192"/>
                  </a:lnTo>
                  <a:lnTo>
                    <a:pt x="1520" y="196"/>
                  </a:lnTo>
                  <a:lnTo>
                    <a:pt x="1528" y="201"/>
                  </a:lnTo>
                  <a:lnTo>
                    <a:pt x="1535" y="207"/>
                  </a:lnTo>
                  <a:lnTo>
                    <a:pt x="1541" y="213"/>
                  </a:lnTo>
                  <a:lnTo>
                    <a:pt x="1547" y="220"/>
                  </a:lnTo>
                  <a:lnTo>
                    <a:pt x="1552" y="227"/>
                  </a:lnTo>
                  <a:lnTo>
                    <a:pt x="1556" y="235"/>
                  </a:lnTo>
                  <a:lnTo>
                    <a:pt x="1559" y="243"/>
                  </a:lnTo>
                  <a:lnTo>
                    <a:pt x="1562" y="252"/>
                  </a:lnTo>
                  <a:lnTo>
                    <a:pt x="1564" y="261"/>
                  </a:lnTo>
                  <a:lnTo>
                    <a:pt x="1565" y="270"/>
                  </a:lnTo>
                  <a:lnTo>
                    <a:pt x="1574" y="450"/>
                  </a:lnTo>
                  <a:lnTo>
                    <a:pt x="1575" y="460"/>
                  </a:lnTo>
                  <a:lnTo>
                    <a:pt x="1574" y="469"/>
                  </a:lnTo>
                  <a:lnTo>
                    <a:pt x="1572" y="478"/>
                  </a:lnTo>
                  <a:lnTo>
                    <a:pt x="1569" y="486"/>
                  </a:lnTo>
                  <a:lnTo>
                    <a:pt x="1566" y="495"/>
                  </a:lnTo>
                  <a:lnTo>
                    <a:pt x="1562" y="503"/>
                  </a:lnTo>
                  <a:lnTo>
                    <a:pt x="1557" y="511"/>
                  </a:lnTo>
                  <a:lnTo>
                    <a:pt x="1551" y="518"/>
                  </a:lnTo>
                  <a:lnTo>
                    <a:pt x="1545" y="524"/>
                  </a:lnTo>
                  <a:lnTo>
                    <a:pt x="1538" y="529"/>
                  </a:lnTo>
                  <a:lnTo>
                    <a:pt x="1531" y="534"/>
                  </a:lnTo>
                  <a:lnTo>
                    <a:pt x="1523" y="539"/>
                  </a:lnTo>
                  <a:lnTo>
                    <a:pt x="1515" y="542"/>
                  </a:lnTo>
                  <a:lnTo>
                    <a:pt x="1505" y="545"/>
                  </a:lnTo>
                  <a:lnTo>
                    <a:pt x="1496" y="547"/>
                  </a:lnTo>
                  <a:lnTo>
                    <a:pt x="1487" y="548"/>
                  </a:lnTo>
                  <a:lnTo>
                    <a:pt x="611" y="594"/>
                  </a:lnTo>
                  <a:lnTo>
                    <a:pt x="601" y="594"/>
                  </a:lnTo>
                  <a:lnTo>
                    <a:pt x="591" y="593"/>
                  </a:lnTo>
                  <a:lnTo>
                    <a:pt x="582" y="591"/>
                  </a:lnTo>
                  <a:lnTo>
                    <a:pt x="574" y="588"/>
                  </a:lnTo>
                  <a:lnTo>
                    <a:pt x="566" y="585"/>
                  </a:lnTo>
                  <a:lnTo>
                    <a:pt x="558" y="581"/>
                  </a:lnTo>
                  <a:lnTo>
                    <a:pt x="550" y="576"/>
                  </a:lnTo>
                  <a:lnTo>
                    <a:pt x="544" y="570"/>
                  </a:lnTo>
                  <a:lnTo>
                    <a:pt x="537" y="564"/>
                  </a:lnTo>
                  <a:lnTo>
                    <a:pt x="532" y="557"/>
                  </a:lnTo>
                  <a:lnTo>
                    <a:pt x="527" y="550"/>
                  </a:lnTo>
                  <a:lnTo>
                    <a:pt x="522" y="542"/>
                  </a:lnTo>
                  <a:lnTo>
                    <a:pt x="519" y="534"/>
                  </a:lnTo>
                  <a:lnTo>
                    <a:pt x="516" y="525"/>
                  </a:lnTo>
                  <a:lnTo>
                    <a:pt x="514" y="516"/>
                  </a:lnTo>
                  <a:lnTo>
                    <a:pt x="513" y="507"/>
                  </a:lnTo>
                  <a:lnTo>
                    <a:pt x="504" y="327"/>
                  </a:lnTo>
                  <a:lnTo>
                    <a:pt x="504" y="317"/>
                  </a:lnTo>
                  <a:lnTo>
                    <a:pt x="505" y="308"/>
                  </a:lnTo>
                  <a:lnTo>
                    <a:pt x="506" y="299"/>
                  </a:lnTo>
                  <a:lnTo>
                    <a:pt x="509" y="290"/>
                  </a:lnTo>
                  <a:lnTo>
                    <a:pt x="513" y="281"/>
                  </a:lnTo>
                  <a:lnTo>
                    <a:pt x="517" y="273"/>
                  </a:lnTo>
                  <a:lnTo>
                    <a:pt x="522" y="266"/>
                  </a:lnTo>
                  <a:lnTo>
                    <a:pt x="527" y="259"/>
                  </a:lnTo>
                  <a:lnTo>
                    <a:pt x="533" y="253"/>
                  </a:lnTo>
                  <a:lnTo>
                    <a:pt x="540" y="247"/>
                  </a:lnTo>
                  <a:lnTo>
                    <a:pt x="548" y="242"/>
                  </a:lnTo>
                  <a:lnTo>
                    <a:pt x="555" y="238"/>
                  </a:lnTo>
                  <a:lnTo>
                    <a:pt x="564" y="234"/>
                  </a:lnTo>
                  <a:lnTo>
                    <a:pt x="572" y="232"/>
                  </a:lnTo>
                  <a:lnTo>
                    <a:pt x="581" y="230"/>
                  </a:lnTo>
                  <a:lnTo>
                    <a:pt x="591" y="229"/>
                  </a:lnTo>
                  <a:close/>
                  <a:moveTo>
                    <a:pt x="4851" y="688"/>
                  </a:moveTo>
                  <a:lnTo>
                    <a:pt x="3851" y="633"/>
                  </a:lnTo>
                  <a:lnTo>
                    <a:pt x="3645" y="0"/>
                  </a:lnTo>
                  <a:lnTo>
                    <a:pt x="2123" y="0"/>
                  </a:lnTo>
                  <a:lnTo>
                    <a:pt x="1951" y="628"/>
                  </a:lnTo>
                  <a:lnTo>
                    <a:pt x="3" y="748"/>
                  </a:lnTo>
                  <a:lnTo>
                    <a:pt x="1" y="1066"/>
                  </a:lnTo>
                  <a:lnTo>
                    <a:pt x="0" y="1385"/>
                  </a:lnTo>
                  <a:lnTo>
                    <a:pt x="0" y="2022"/>
                  </a:lnTo>
                  <a:lnTo>
                    <a:pt x="0" y="2659"/>
                  </a:lnTo>
                  <a:lnTo>
                    <a:pt x="1" y="3297"/>
                  </a:lnTo>
                  <a:lnTo>
                    <a:pt x="1821" y="3297"/>
                  </a:lnTo>
                  <a:lnTo>
                    <a:pt x="1785" y="3265"/>
                  </a:lnTo>
                  <a:lnTo>
                    <a:pt x="1752" y="3233"/>
                  </a:lnTo>
                  <a:lnTo>
                    <a:pt x="1725" y="3205"/>
                  </a:lnTo>
                  <a:lnTo>
                    <a:pt x="1698" y="3177"/>
                  </a:lnTo>
                  <a:lnTo>
                    <a:pt x="1673" y="3148"/>
                  </a:lnTo>
                  <a:lnTo>
                    <a:pt x="1648" y="3118"/>
                  </a:lnTo>
                  <a:lnTo>
                    <a:pt x="1625" y="3089"/>
                  </a:lnTo>
                  <a:lnTo>
                    <a:pt x="1601" y="3057"/>
                  </a:lnTo>
                  <a:lnTo>
                    <a:pt x="1578" y="3027"/>
                  </a:lnTo>
                  <a:lnTo>
                    <a:pt x="1557" y="2996"/>
                  </a:lnTo>
                  <a:lnTo>
                    <a:pt x="1536" y="2963"/>
                  </a:lnTo>
                  <a:lnTo>
                    <a:pt x="1517" y="2931"/>
                  </a:lnTo>
                  <a:lnTo>
                    <a:pt x="1497" y="2898"/>
                  </a:lnTo>
                  <a:lnTo>
                    <a:pt x="1479" y="2864"/>
                  </a:lnTo>
                  <a:lnTo>
                    <a:pt x="1461" y="2831"/>
                  </a:lnTo>
                  <a:lnTo>
                    <a:pt x="1445" y="2797"/>
                  </a:lnTo>
                  <a:lnTo>
                    <a:pt x="1429" y="2763"/>
                  </a:lnTo>
                  <a:lnTo>
                    <a:pt x="1414" y="2727"/>
                  </a:lnTo>
                  <a:lnTo>
                    <a:pt x="1399" y="2693"/>
                  </a:lnTo>
                  <a:lnTo>
                    <a:pt x="1386" y="2656"/>
                  </a:lnTo>
                  <a:lnTo>
                    <a:pt x="1374" y="2621"/>
                  </a:lnTo>
                  <a:lnTo>
                    <a:pt x="1363" y="2585"/>
                  </a:lnTo>
                  <a:lnTo>
                    <a:pt x="1352" y="2548"/>
                  </a:lnTo>
                  <a:lnTo>
                    <a:pt x="1343" y="2511"/>
                  </a:lnTo>
                  <a:lnTo>
                    <a:pt x="1334" y="2475"/>
                  </a:lnTo>
                  <a:lnTo>
                    <a:pt x="1326" y="2437"/>
                  </a:lnTo>
                  <a:lnTo>
                    <a:pt x="1319" y="2400"/>
                  </a:lnTo>
                  <a:lnTo>
                    <a:pt x="1313" y="2362"/>
                  </a:lnTo>
                  <a:lnTo>
                    <a:pt x="1307" y="2324"/>
                  </a:lnTo>
                  <a:lnTo>
                    <a:pt x="1303" y="2286"/>
                  </a:lnTo>
                  <a:lnTo>
                    <a:pt x="1299" y="2247"/>
                  </a:lnTo>
                  <a:lnTo>
                    <a:pt x="1297" y="2209"/>
                  </a:lnTo>
                  <a:lnTo>
                    <a:pt x="1296" y="2170"/>
                  </a:lnTo>
                  <a:lnTo>
                    <a:pt x="1295" y="2131"/>
                  </a:lnTo>
                  <a:lnTo>
                    <a:pt x="1296" y="2092"/>
                  </a:lnTo>
                  <a:lnTo>
                    <a:pt x="1297" y="2054"/>
                  </a:lnTo>
                  <a:lnTo>
                    <a:pt x="1299" y="2015"/>
                  </a:lnTo>
                  <a:lnTo>
                    <a:pt x="1303" y="1977"/>
                  </a:lnTo>
                  <a:lnTo>
                    <a:pt x="1307" y="1938"/>
                  </a:lnTo>
                  <a:lnTo>
                    <a:pt x="1313" y="1901"/>
                  </a:lnTo>
                  <a:lnTo>
                    <a:pt x="1319" y="1863"/>
                  </a:lnTo>
                  <a:lnTo>
                    <a:pt x="1326" y="1825"/>
                  </a:lnTo>
                  <a:lnTo>
                    <a:pt x="1334" y="1788"/>
                  </a:lnTo>
                  <a:lnTo>
                    <a:pt x="1343" y="1751"/>
                  </a:lnTo>
                  <a:lnTo>
                    <a:pt x="1352" y="1714"/>
                  </a:lnTo>
                  <a:lnTo>
                    <a:pt x="1363" y="1678"/>
                  </a:lnTo>
                  <a:lnTo>
                    <a:pt x="1374" y="1642"/>
                  </a:lnTo>
                  <a:lnTo>
                    <a:pt x="1386" y="1605"/>
                  </a:lnTo>
                  <a:lnTo>
                    <a:pt x="1399" y="1570"/>
                  </a:lnTo>
                  <a:lnTo>
                    <a:pt x="1414" y="1535"/>
                  </a:lnTo>
                  <a:lnTo>
                    <a:pt x="1429" y="1500"/>
                  </a:lnTo>
                  <a:lnTo>
                    <a:pt x="1445" y="1466"/>
                  </a:lnTo>
                  <a:lnTo>
                    <a:pt x="1461" y="1432"/>
                  </a:lnTo>
                  <a:lnTo>
                    <a:pt x="1479" y="1398"/>
                  </a:lnTo>
                  <a:lnTo>
                    <a:pt x="1497" y="1365"/>
                  </a:lnTo>
                  <a:lnTo>
                    <a:pt x="1517" y="1332"/>
                  </a:lnTo>
                  <a:lnTo>
                    <a:pt x="1536" y="1299"/>
                  </a:lnTo>
                  <a:lnTo>
                    <a:pt x="1557" y="1267"/>
                  </a:lnTo>
                  <a:lnTo>
                    <a:pt x="1578" y="1236"/>
                  </a:lnTo>
                  <a:lnTo>
                    <a:pt x="1601" y="1204"/>
                  </a:lnTo>
                  <a:lnTo>
                    <a:pt x="1625" y="1174"/>
                  </a:lnTo>
                  <a:lnTo>
                    <a:pt x="1648" y="1144"/>
                  </a:lnTo>
                  <a:lnTo>
                    <a:pt x="1673" y="1114"/>
                  </a:lnTo>
                  <a:lnTo>
                    <a:pt x="1698" y="1086"/>
                  </a:lnTo>
                  <a:lnTo>
                    <a:pt x="1725" y="1058"/>
                  </a:lnTo>
                  <a:lnTo>
                    <a:pt x="1752" y="1030"/>
                  </a:lnTo>
                  <a:lnTo>
                    <a:pt x="1779" y="1002"/>
                  </a:lnTo>
                  <a:lnTo>
                    <a:pt x="1808" y="976"/>
                  </a:lnTo>
                  <a:lnTo>
                    <a:pt x="1837" y="951"/>
                  </a:lnTo>
                  <a:lnTo>
                    <a:pt x="1866" y="926"/>
                  </a:lnTo>
                  <a:lnTo>
                    <a:pt x="1896" y="902"/>
                  </a:lnTo>
                  <a:lnTo>
                    <a:pt x="1927" y="879"/>
                  </a:lnTo>
                  <a:lnTo>
                    <a:pt x="1958" y="856"/>
                  </a:lnTo>
                  <a:lnTo>
                    <a:pt x="1989" y="835"/>
                  </a:lnTo>
                  <a:lnTo>
                    <a:pt x="2021" y="815"/>
                  </a:lnTo>
                  <a:lnTo>
                    <a:pt x="2054" y="794"/>
                  </a:lnTo>
                  <a:lnTo>
                    <a:pt x="2086" y="775"/>
                  </a:lnTo>
                  <a:lnTo>
                    <a:pt x="2119" y="757"/>
                  </a:lnTo>
                  <a:lnTo>
                    <a:pt x="2154" y="739"/>
                  </a:lnTo>
                  <a:lnTo>
                    <a:pt x="2188" y="723"/>
                  </a:lnTo>
                  <a:lnTo>
                    <a:pt x="2222" y="707"/>
                  </a:lnTo>
                  <a:lnTo>
                    <a:pt x="2257" y="691"/>
                  </a:lnTo>
                  <a:lnTo>
                    <a:pt x="2292" y="677"/>
                  </a:lnTo>
                  <a:lnTo>
                    <a:pt x="2327" y="664"/>
                  </a:lnTo>
                  <a:lnTo>
                    <a:pt x="2364" y="652"/>
                  </a:lnTo>
                  <a:lnTo>
                    <a:pt x="2400" y="641"/>
                  </a:lnTo>
                  <a:lnTo>
                    <a:pt x="2437" y="630"/>
                  </a:lnTo>
                  <a:lnTo>
                    <a:pt x="2473" y="621"/>
                  </a:lnTo>
                  <a:lnTo>
                    <a:pt x="2510" y="612"/>
                  </a:lnTo>
                  <a:lnTo>
                    <a:pt x="2548" y="604"/>
                  </a:lnTo>
                  <a:lnTo>
                    <a:pt x="2585" y="596"/>
                  </a:lnTo>
                  <a:lnTo>
                    <a:pt x="2623" y="590"/>
                  </a:lnTo>
                  <a:lnTo>
                    <a:pt x="2661" y="585"/>
                  </a:lnTo>
                  <a:lnTo>
                    <a:pt x="2699" y="581"/>
                  </a:lnTo>
                  <a:lnTo>
                    <a:pt x="2738" y="578"/>
                  </a:lnTo>
                  <a:lnTo>
                    <a:pt x="2776" y="575"/>
                  </a:lnTo>
                  <a:lnTo>
                    <a:pt x="2814" y="574"/>
                  </a:lnTo>
                  <a:lnTo>
                    <a:pt x="2854" y="573"/>
                  </a:lnTo>
                  <a:lnTo>
                    <a:pt x="2892" y="574"/>
                  </a:lnTo>
                  <a:lnTo>
                    <a:pt x="2930" y="575"/>
                  </a:lnTo>
                  <a:lnTo>
                    <a:pt x="2970" y="578"/>
                  </a:lnTo>
                  <a:lnTo>
                    <a:pt x="3008" y="581"/>
                  </a:lnTo>
                  <a:lnTo>
                    <a:pt x="3046" y="585"/>
                  </a:lnTo>
                  <a:lnTo>
                    <a:pt x="3084" y="590"/>
                  </a:lnTo>
                  <a:lnTo>
                    <a:pt x="3121" y="596"/>
                  </a:lnTo>
                  <a:lnTo>
                    <a:pt x="3160" y="604"/>
                  </a:lnTo>
                  <a:lnTo>
                    <a:pt x="3197" y="612"/>
                  </a:lnTo>
                  <a:lnTo>
                    <a:pt x="3233" y="621"/>
                  </a:lnTo>
                  <a:lnTo>
                    <a:pt x="3271" y="630"/>
                  </a:lnTo>
                  <a:lnTo>
                    <a:pt x="3307" y="641"/>
                  </a:lnTo>
                  <a:lnTo>
                    <a:pt x="3343" y="652"/>
                  </a:lnTo>
                  <a:lnTo>
                    <a:pt x="3379" y="664"/>
                  </a:lnTo>
                  <a:lnTo>
                    <a:pt x="3414" y="677"/>
                  </a:lnTo>
                  <a:lnTo>
                    <a:pt x="3449" y="691"/>
                  </a:lnTo>
                  <a:lnTo>
                    <a:pt x="3485" y="707"/>
                  </a:lnTo>
                  <a:lnTo>
                    <a:pt x="3519" y="723"/>
                  </a:lnTo>
                  <a:lnTo>
                    <a:pt x="3554" y="739"/>
                  </a:lnTo>
                  <a:lnTo>
                    <a:pt x="3587" y="757"/>
                  </a:lnTo>
                  <a:lnTo>
                    <a:pt x="3620" y="775"/>
                  </a:lnTo>
                  <a:lnTo>
                    <a:pt x="3653" y="794"/>
                  </a:lnTo>
                  <a:lnTo>
                    <a:pt x="3686" y="815"/>
                  </a:lnTo>
                  <a:lnTo>
                    <a:pt x="3717" y="835"/>
                  </a:lnTo>
                  <a:lnTo>
                    <a:pt x="3749" y="856"/>
                  </a:lnTo>
                  <a:lnTo>
                    <a:pt x="3780" y="879"/>
                  </a:lnTo>
                  <a:lnTo>
                    <a:pt x="3811" y="902"/>
                  </a:lnTo>
                  <a:lnTo>
                    <a:pt x="3840" y="926"/>
                  </a:lnTo>
                  <a:lnTo>
                    <a:pt x="3870" y="951"/>
                  </a:lnTo>
                  <a:lnTo>
                    <a:pt x="3899" y="976"/>
                  </a:lnTo>
                  <a:lnTo>
                    <a:pt x="3927" y="1002"/>
                  </a:lnTo>
                  <a:lnTo>
                    <a:pt x="3955" y="1030"/>
                  </a:lnTo>
                  <a:lnTo>
                    <a:pt x="3982" y="1058"/>
                  </a:lnTo>
                  <a:lnTo>
                    <a:pt x="4008" y="1086"/>
                  </a:lnTo>
                  <a:lnTo>
                    <a:pt x="4034" y="1114"/>
                  </a:lnTo>
                  <a:lnTo>
                    <a:pt x="4058" y="1144"/>
                  </a:lnTo>
                  <a:lnTo>
                    <a:pt x="4083" y="1174"/>
                  </a:lnTo>
                  <a:lnTo>
                    <a:pt x="4106" y="1204"/>
                  </a:lnTo>
                  <a:lnTo>
                    <a:pt x="4128" y="1236"/>
                  </a:lnTo>
                  <a:lnTo>
                    <a:pt x="4150" y="1267"/>
                  </a:lnTo>
                  <a:lnTo>
                    <a:pt x="4171" y="1299"/>
                  </a:lnTo>
                  <a:lnTo>
                    <a:pt x="4191" y="1332"/>
                  </a:lnTo>
                  <a:lnTo>
                    <a:pt x="4210" y="1365"/>
                  </a:lnTo>
                  <a:lnTo>
                    <a:pt x="4228" y="1398"/>
                  </a:lnTo>
                  <a:lnTo>
                    <a:pt x="4245" y="1432"/>
                  </a:lnTo>
                  <a:lnTo>
                    <a:pt x="4262" y="1466"/>
                  </a:lnTo>
                  <a:lnTo>
                    <a:pt x="4278" y="1500"/>
                  </a:lnTo>
                  <a:lnTo>
                    <a:pt x="4293" y="1535"/>
                  </a:lnTo>
                  <a:lnTo>
                    <a:pt x="4307" y="1570"/>
                  </a:lnTo>
                  <a:lnTo>
                    <a:pt x="4320" y="1605"/>
                  </a:lnTo>
                  <a:lnTo>
                    <a:pt x="4333" y="1642"/>
                  </a:lnTo>
                  <a:lnTo>
                    <a:pt x="4344" y="1678"/>
                  </a:lnTo>
                  <a:lnTo>
                    <a:pt x="4354" y="1714"/>
                  </a:lnTo>
                  <a:lnTo>
                    <a:pt x="4364" y="1751"/>
                  </a:lnTo>
                  <a:lnTo>
                    <a:pt x="4374" y="1788"/>
                  </a:lnTo>
                  <a:lnTo>
                    <a:pt x="4382" y="1825"/>
                  </a:lnTo>
                  <a:lnTo>
                    <a:pt x="4389" y="1863"/>
                  </a:lnTo>
                  <a:lnTo>
                    <a:pt x="4395" y="1901"/>
                  </a:lnTo>
                  <a:lnTo>
                    <a:pt x="4400" y="1938"/>
                  </a:lnTo>
                  <a:lnTo>
                    <a:pt x="4404" y="1977"/>
                  </a:lnTo>
                  <a:lnTo>
                    <a:pt x="4407" y="2015"/>
                  </a:lnTo>
                  <a:lnTo>
                    <a:pt x="4410" y="2054"/>
                  </a:lnTo>
                  <a:lnTo>
                    <a:pt x="4411" y="2092"/>
                  </a:lnTo>
                  <a:lnTo>
                    <a:pt x="4411" y="2131"/>
                  </a:lnTo>
                  <a:lnTo>
                    <a:pt x="4411" y="2170"/>
                  </a:lnTo>
                  <a:lnTo>
                    <a:pt x="4410" y="2209"/>
                  </a:lnTo>
                  <a:lnTo>
                    <a:pt x="4407" y="2247"/>
                  </a:lnTo>
                  <a:lnTo>
                    <a:pt x="4404" y="2286"/>
                  </a:lnTo>
                  <a:lnTo>
                    <a:pt x="4400" y="2324"/>
                  </a:lnTo>
                  <a:lnTo>
                    <a:pt x="4395" y="2362"/>
                  </a:lnTo>
                  <a:lnTo>
                    <a:pt x="4389" y="2400"/>
                  </a:lnTo>
                  <a:lnTo>
                    <a:pt x="4382" y="2437"/>
                  </a:lnTo>
                  <a:lnTo>
                    <a:pt x="4374" y="2475"/>
                  </a:lnTo>
                  <a:lnTo>
                    <a:pt x="4364" y="2511"/>
                  </a:lnTo>
                  <a:lnTo>
                    <a:pt x="4354" y="2548"/>
                  </a:lnTo>
                  <a:lnTo>
                    <a:pt x="4344" y="2585"/>
                  </a:lnTo>
                  <a:lnTo>
                    <a:pt x="4333" y="2621"/>
                  </a:lnTo>
                  <a:lnTo>
                    <a:pt x="4320" y="2656"/>
                  </a:lnTo>
                  <a:lnTo>
                    <a:pt x="4307" y="2693"/>
                  </a:lnTo>
                  <a:lnTo>
                    <a:pt x="4293" y="2727"/>
                  </a:lnTo>
                  <a:lnTo>
                    <a:pt x="4278" y="2763"/>
                  </a:lnTo>
                  <a:lnTo>
                    <a:pt x="4262" y="2797"/>
                  </a:lnTo>
                  <a:lnTo>
                    <a:pt x="4245" y="2831"/>
                  </a:lnTo>
                  <a:lnTo>
                    <a:pt x="4228" y="2864"/>
                  </a:lnTo>
                  <a:lnTo>
                    <a:pt x="4210" y="2898"/>
                  </a:lnTo>
                  <a:lnTo>
                    <a:pt x="4191" y="2931"/>
                  </a:lnTo>
                  <a:lnTo>
                    <a:pt x="4171" y="2963"/>
                  </a:lnTo>
                  <a:lnTo>
                    <a:pt x="4150" y="2996"/>
                  </a:lnTo>
                  <a:lnTo>
                    <a:pt x="4128" y="3027"/>
                  </a:lnTo>
                  <a:lnTo>
                    <a:pt x="4106" y="3057"/>
                  </a:lnTo>
                  <a:lnTo>
                    <a:pt x="4083" y="3089"/>
                  </a:lnTo>
                  <a:lnTo>
                    <a:pt x="4058" y="3118"/>
                  </a:lnTo>
                  <a:lnTo>
                    <a:pt x="4034" y="3148"/>
                  </a:lnTo>
                  <a:lnTo>
                    <a:pt x="4008" y="3177"/>
                  </a:lnTo>
                  <a:lnTo>
                    <a:pt x="3982" y="3205"/>
                  </a:lnTo>
                  <a:lnTo>
                    <a:pt x="3955" y="3233"/>
                  </a:lnTo>
                  <a:lnTo>
                    <a:pt x="3921" y="3265"/>
                  </a:lnTo>
                  <a:lnTo>
                    <a:pt x="3887" y="3297"/>
                  </a:lnTo>
                  <a:lnTo>
                    <a:pt x="4851" y="3297"/>
                  </a:lnTo>
                  <a:lnTo>
                    <a:pt x="4851" y="1007"/>
                  </a:lnTo>
                  <a:lnTo>
                    <a:pt x="4851" y="952"/>
                  </a:lnTo>
                  <a:lnTo>
                    <a:pt x="4851" y="688"/>
                  </a:lnTo>
                  <a:close/>
                  <a:moveTo>
                    <a:pt x="1723" y="2010"/>
                  </a:moveTo>
                  <a:lnTo>
                    <a:pt x="1723" y="2010"/>
                  </a:lnTo>
                  <a:lnTo>
                    <a:pt x="1766" y="1986"/>
                  </a:lnTo>
                  <a:lnTo>
                    <a:pt x="1809" y="1963"/>
                  </a:lnTo>
                  <a:lnTo>
                    <a:pt x="1854" y="1941"/>
                  </a:lnTo>
                  <a:lnTo>
                    <a:pt x="1897" y="1919"/>
                  </a:lnTo>
                  <a:lnTo>
                    <a:pt x="1942" y="1899"/>
                  </a:lnTo>
                  <a:lnTo>
                    <a:pt x="1986" y="1880"/>
                  </a:lnTo>
                  <a:lnTo>
                    <a:pt x="2031" y="1862"/>
                  </a:lnTo>
                  <a:lnTo>
                    <a:pt x="2075" y="1845"/>
                  </a:lnTo>
                  <a:lnTo>
                    <a:pt x="2120" y="1828"/>
                  </a:lnTo>
                  <a:lnTo>
                    <a:pt x="2166" y="1813"/>
                  </a:lnTo>
                  <a:lnTo>
                    <a:pt x="2210" y="1799"/>
                  </a:lnTo>
                  <a:lnTo>
                    <a:pt x="2256" y="1785"/>
                  </a:lnTo>
                  <a:lnTo>
                    <a:pt x="2301" y="1772"/>
                  </a:lnTo>
                  <a:lnTo>
                    <a:pt x="2347" y="1760"/>
                  </a:lnTo>
                  <a:lnTo>
                    <a:pt x="2439" y="1737"/>
                  </a:lnTo>
                  <a:lnTo>
                    <a:pt x="2411" y="1772"/>
                  </a:lnTo>
                  <a:lnTo>
                    <a:pt x="2386" y="1808"/>
                  </a:lnTo>
                  <a:lnTo>
                    <a:pt x="2361" y="1845"/>
                  </a:lnTo>
                  <a:lnTo>
                    <a:pt x="2337" y="1881"/>
                  </a:lnTo>
                  <a:lnTo>
                    <a:pt x="2313" y="1917"/>
                  </a:lnTo>
                  <a:lnTo>
                    <a:pt x="2291" y="1954"/>
                  </a:lnTo>
                  <a:lnTo>
                    <a:pt x="2270" y="1990"/>
                  </a:lnTo>
                  <a:lnTo>
                    <a:pt x="2250" y="2027"/>
                  </a:lnTo>
                  <a:lnTo>
                    <a:pt x="2231" y="2064"/>
                  </a:lnTo>
                  <a:lnTo>
                    <a:pt x="2212" y="2101"/>
                  </a:lnTo>
                  <a:lnTo>
                    <a:pt x="2194" y="2138"/>
                  </a:lnTo>
                  <a:lnTo>
                    <a:pt x="2178" y="2176"/>
                  </a:lnTo>
                  <a:lnTo>
                    <a:pt x="2163" y="2213"/>
                  </a:lnTo>
                  <a:lnTo>
                    <a:pt x="2148" y="2251"/>
                  </a:lnTo>
                  <a:lnTo>
                    <a:pt x="2134" y="2288"/>
                  </a:lnTo>
                  <a:lnTo>
                    <a:pt x="2121" y="2326"/>
                  </a:lnTo>
                  <a:lnTo>
                    <a:pt x="2109" y="2364"/>
                  </a:lnTo>
                  <a:lnTo>
                    <a:pt x="2098" y="2402"/>
                  </a:lnTo>
                  <a:lnTo>
                    <a:pt x="2087" y="2440"/>
                  </a:lnTo>
                  <a:lnTo>
                    <a:pt x="2078" y="2479"/>
                  </a:lnTo>
                  <a:lnTo>
                    <a:pt x="2070" y="2517"/>
                  </a:lnTo>
                  <a:lnTo>
                    <a:pt x="2062" y="2555"/>
                  </a:lnTo>
                  <a:lnTo>
                    <a:pt x="2055" y="2594"/>
                  </a:lnTo>
                  <a:lnTo>
                    <a:pt x="2050" y="2633"/>
                  </a:lnTo>
                  <a:lnTo>
                    <a:pt x="2044" y="2672"/>
                  </a:lnTo>
                  <a:lnTo>
                    <a:pt x="2040" y="2711"/>
                  </a:lnTo>
                  <a:lnTo>
                    <a:pt x="2037" y="2750"/>
                  </a:lnTo>
                  <a:lnTo>
                    <a:pt x="2034" y="2790"/>
                  </a:lnTo>
                  <a:lnTo>
                    <a:pt x="2032" y="2829"/>
                  </a:lnTo>
                  <a:lnTo>
                    <a:pt x="2031" y="2869"/>
                  </a:lnTo>
                  <a:lnTo>
                    <a:pt x="2031" y="2908"/>
                  </a:lnTo>
                  <a:lnTo>
                    <a:pt x="2032" y="2947"/>
                  </a:lnTo>
                  <a:lnTo>
                    <a:pt x="1992" y="2905"/>
                  </a:lnTo>
                  <a:lnTo>
                    <a:pt x="1974" y="2883"/>
                  </a:lnTo>
                  <a:lnTo>
                    <a:pt x="1956" y="2860"/>
                  </a:lnTo>
                  <a:lnTo>
                    <a:pt x="1938" y="2837"/>
                  </a:lnTo>
                  <a:lnTo>
                    <a:pt x="1920" y="2815"/>
                  </a:lnTo>
                  <a:lnTo>
                    <a:pt x="1904" y="2791"/>
                  </a:lnTo>
                  <a:lnTo>
                    <a:pt x="1888" y="2767"/>
                  </a:lnTo>
                  <a:lnTo>
                    <a:pt x="1873" y="2742"/>
                  </a:lnTo>
                  <a:lnTo>
                    <a:pt x="1858" y="2717"/>
                  </a:lnTo>
                  <a:lnTo>
                    <a:pt x="1844" y="2692"/>
                  </a:lnTo>
                  <a:lnTo>
                    <a:pt x="1830" y="2666"/>
                  </a:lnTo>
                  <a:lnTo>
                    <a:pt x="1816" y="2639"/>
                  </a:lnTo>
                  <a:lnTo>
                    <a:pt x="1804" y="2612"/>
                  </a:lnTo>
                  <a:lnTo>
                    <a:pt x="1793" y="2584"/>
                  </a:lnTo>
                  <a:lnTo>
                    <a:pt x="1782" y="2555"/>
                  </a:lnTo>
                  <a:lnTo>
                    <a:pt x="1772" y="2527"/>
                  </a:lnTo>
                  <a:lnTo>
                    <a:pt x="1763" y="2498"/>
                  </a:lnTo>
                  <a:lnTo>
                    <a:pt x="1754" y="2468"/>
                  </a:lnTo>
                  <a:lnTo>
                    <a:pt x="1747" y="2436"/>
                  </a:lnTo>
                  <a:lnTo>
                    <a:pt x="1740" y="2405"/>
                  </a:lnTo>
                  <a:lnTo>
                    <a:pt x="1734" y="2373"/>
                  </a:lnTo>
                  <a:lnTo>
                    <a:pt x="1728" y="2340"/>
                  </a:lnTo>
                  <a:lnTo>
                    <a:pt x="1724" y="2306"/>
                  </a:lnTo>
                  <a:lnTo>
                    <a:pt x="1721" y="2272"/>
                  </a:lnTo>
                  <a:lnTo>
                    <a:pt x="1717" y="2237"/>
                  </a:lnTo>
                  <a:lnTo>
                    <a:pt x="1716" y="2201"/>
                  </a:lnTo>
                  <a:lnTo>
                    <a:pt x="1715" y="2165"/>
                  </a:lnTo>
                  <a:lnTo>
                    <a:pt x="1715" y="2127"/>
                  </a:lnTo>
                  <a:lnTo>
                    <a:pt x="1716" y="2089"/>
                  </a:lnTo>
                  <a:lnTo>
                    <a:pt x="1720" y="2050"/>
                  </a:lnTo>
                  <a:lnTo>
                    <a:pt x="1723" y="2010"/>
                  </a:lnTo>
                  <a:close/>
                  <a:moveTo>
                    <a:pt x="2160" y="3055"/>
                  </a:moveTo>
                  <a:lnTo>
                    <a:pt x="2160" y="3055"/>
                  </a:lnTo>
                  <a:lnTo>
                    <a:pt x="2160" y="3005"/>
                  </a:lnTo>
                  <a:lnTo>
                    <a:pt x="2162" y="2955"/>
                  </a:lnTo>
                  <a:lnTo>
                    <a:pt x="2165" y="2907"/>
                  </a:lnTo>
                  <a:lnTo>
                    <a:pt x="2168" y="2858"/>
                  </a:lnTo>
                  <a:lnTo>
                    <a:pt x="2173" y="2810"/>
                  </a:lnTo>
                  <a:lnTo>
                    <a:pt x="2179" y="2761"/>
                  </a:lnTo>
                  <a:lnTo>
                    <a:pt x="2185" y="2714"/>
                  </a:lnTo>
                  <a:lnTo>
                    <a:pt x="2193" y="2667"/>
                  </a:lnTo>
                  <a:lnTo>
                    <a:pt x="2201" y="2620"/>
                  </a:lnTo>
                  <a:lnTo>
                    <a:pt x="2210" y="2574"/>
                  </a:lnTo>
                  <a:lnTo>
                    <a:pt x="2220" y="2527"/>
                  </a:lnTo>
                  <a:lnTo>
                    <a:pt x="2232" y="2481"/>
                  </a:lnTo>
                  <a:lnTo>
                    <a:pt x="2243" y="2434"/>
                  </a:lnTo>
                  <a:lnTo>
                    <a:pt x="2255" y="2389"/>
                  </a:lnTo>
                  <a:lnTo>
                    <a:pt x="2280" y="2298"/>
                  </a:lnTo>
                  <a:lnTo>
                    <a:pt x="2298" y="2339"/>
                  </a:lnTo>
                  <a:lnTo>
                    <a:pt x="2316" y="2380"/>
                  </a:lnTo>
                  <a:lnTo>
                    <a:pt x="2335" y="2419"/>
                  </a:lnTo>
                  <a:lnTo>
                    <a:pt x="2355" y="2459"/>
                  </a:lnTo>
                  <a:lnTo>
                    <a:pt x="2374" y="2497"/>
                  </a:lnTo>
                  <a:lnTo>
                    <a:pt x="2395" y="2534"/>
                  </a:lnTo>
                  <a:lnTo>
                    <a:pt x="2416" y="2571"/>
                  </a:lnTo>
                  <a:lnTo>
                    <a:pt x="2438" y="2607"/>
                  </a:lnTo>
                  <a:lnTo>
                    <a:pt x="2460" y="2642"/>
                  </a:lnTo>
                  <a:lnTo>
                    <a:pt x="2483" y="2677"/>
                  </a:lnTo>
                  <a:lnTo>
                    <a:pt x="2506" y="2710"/>
                  </a:lnTo>
                  <a:lnTo>
                    <a:pt x="2530" y="2743"/>
                  </a:lnTo>
                  <a:lnTo>
                    <a:pt x="2556" y="2776"/>
                  </a:lnTo>
                  <a:lnTo>
                    <a:pt x="2581" y="2807"/>
                  </a:lnTo>
                  <a:lnTo>
                    <a:pt x="2606" y="2838"/>
                  </a:lnTo>
                  <a:lnTo>
                    <a:pt x="2632" y="2868"/>
                  </a:lnTo>
                  <a:lnTo>
                    <a:pt x="2660" y="2897"/>
                  </a:lnTo>
                  <a:lnTo>
                    <a:pt x="2687" y="2926"/>
                  </a:lnTo>
                  <a:lnTo>
                    <a:pt x="2715" y="2954"/>
                  </a:lnTo>
                  <a:lnTo>
                    <a:pt x="2744" y="2982"/>
                  </a:lnTo>
                  <a:lnTo>
                    <a:pt x="2772" y="3008"/>
                  </a:lnTo>
                  <a:lnTo>
                    <a:pt x="2802" y="3034"/>
                  </a:lnTo>
                  <a:lnTo>
                    <a:pt x="2832" y="3059"/>
                  </a:lnTo>
                  <a:lnTo>
                    <a:pt x="2863" y="3084"/>
                  </a:lnTo>
                  <a:lnTo>
                    <a:pt x="2894" y="3108"/>
                  </a:lnTo>
                  <a:lnTo>
                    <a:pt x="2925" y="3131"/>
                  </a:lnTo>
                  <a:lnTo>
                    <a:pt x="2958" y="3153"/>
                  </a:lnTo>
                  <a:lnTo>
                    <a:pt x="2990" y="3176"/>
                  </a:lnTo>
                  <a:lnTo>
                    <a:pt x="3023" y="3197"/>
                  </a:lnTo>
                  <a:lnTo>
                    <a:pt x="3057" y="3217"/>
                  </a:lnTo>
                  <a:lnTo>
                    <a:pt x="3091" y="3237"/>
                  </a:lnTo>
                  <a:lnTo>
                    <a:pt x="3126" y="3256"/>
                  </a:lnTo>
                  <a:lnTo>
                    <a:pt x="3070" y="3268"/>
                  </a:lnTo>
                  <a:lnTo>
                    <a:pt x="3041" y="3273"/>
                  </a:lnTo>
                  <a:lnTo>
                    <a:pt x="3013" y="3279"/>
                  </a:lnTo>
                  <a:lnTo>
                    <a:pt x="2984" y="3283"/>
                  </a:lnTo>
                  <a:lnTo>
                    <a:pt x="2956" y="3286"/>
                  </a:lnTo>
                  <a:lnTo>
                    <a:pt x="2926" y="3289"/>
                  </a:lnTo>
                  <a:lnTo>
                    <a:pt x="2898" y="3290"/>
                  </a:lnTo>
                  <a:lnTo>
                    <a:pt x="2869" y="3292"/>
                  </a:lnTo>
                  <a:lnTo>
                    <a:pt x="2840" y="3292"/>
                  </a:lnTo>
                  <a:lnTo>
                    <a:pt x="2810" y="3291"/>
                  </a:lnTo>
                  <a:lnTo>
                    <a:pt x="2781" y="3290"/>
                  </a:lnTo>
                  <a:lnTo>
                    <a:pt x="2752" y="3288"/>
                  </a:lnTo>
                  <a:lnTo>
                    <a:pt x="2722" y="3285"/>
                  </a:lnTo>
                  <a:lnTo>
                    <a:pt x="2692" y="3281"/>
                  </a:lnTo>
                  <a:lnTo>
                    <a:pt x="2663" y="3276"/>
                  </a:lnTo>
                  <a:lnTo>
                    <a:pt x="2632" y="3270"/>
                  </a:lnTo>
                  <a:lnTo>
                    <a:pt x="2602" y="3263"/>
                  </a:lnTo>
                  <a:lnTo>
                    <a:pt x="2572" y="3256"/>
                  </a:lnTo>
                  <a:lnTo>
                    <a:pt x="2541" y="3247"/>
                  </a:lnTo>
                  <a:lnTo>
                    <a:pt x="2510" y="3238"/>
                  </a:lnTo>
                  <a:lnTo>
                    <a:pt x="2479" y="3227"/>
                  </a:lnTo>
                  <a:lnTo>
                    <a:pt x="2448" y="3215"/>
                  </a:lnTo>
                  <a:lnTo>
                    <a:pt x="2417" y="3202"/>
                  </a:lnTo>
                  <a:lnTo>
                    <a:pt x="2385" y="3188"/>
                  </a:lnTo>
                  <a:lnTo>
                    <a:pt x="2354" y="3172"/>
                  </a:lnTo>
                  <a:lnTo>
                    <a:pt x="2321" y="3156"/>
                  </a:lnTo>
                  <a:lnTo>
                    <a:pt x="2290" y="3138"/>
                  </a:lnTo>
                  <a:lnTo>
                    <a:pt x="2258" y="3120"/>
                  </a:lnTo>
                  <a:lnTo>
                    <a:pt x="2225" y="3100"/>
                  </a:lnTo>
                  <a:lnTo>
                    <a:pt x="2192" y="3078"/>
                  </a:lnTo>
                  <a:lnTo>
                    <a:pt x="2160" y="3055"/>
                  </a:lnTo>
                  <a:close/>
                  <a:moveTo>
                    <a:pt x="3283" y="3199"/>
                  </a:moveTo>
                  <a:lnTo>
                    <a:pt x="3283" y="3199"/>
                  </a:lnTo>
                  <a:lnTo>
                    <a:pt x="3240" y="3173"/>
                  </a:lnTo>
                  <a:lnTo>
                    <a:pt x="3198" y="3147"/>
                  </a:lnTo>
                  <a:lnTo>
                    <a:pt x="3158" y="3121"/>
                  </a:lnTo>
                  <a:lnTo>
                    <a:pt x="3117" y="3093"/>
                  </a:lnTo>
                  <a:lnTo>
                    <a:pt x="3078" y="3064"/>
                  </a:lnTo>
                  <a:lnTo>
                    <a:pt x="3038" y="3036"/>
                  </a:lnTo>
                  <a:lnTo>
                    <a:pt x="3001" y="3006"/>
                  </a:lnTo>
                  <a:lnTo>
                    <a:pt x="2964" y="2976"/>
                  </a:lnTo>
                  <a:lnTo>
                    <a:pt x="2927" y="2945"/>
                  </a:lnTo>
                  <a:lnTo>
                    <a:pt x="2891" y="2914"/>
                  </a:lnTo>
                  <a:lnTo>
                    <a:pt x="2857" y="2882"/>
                  </a:lnTo>
                  <a:lnTo>
                    <a:pt x="2821" y="2849"/>
                  </a:lnTo>
                  <a:lnTo>
                    <a:pt x="2787" y="2817"/>
                  </a:lnTo>
                  <a:lnTo>
                    <a:pt x="2754" y="2784"/>
                  </a:lnTo>
                  <a:lnTo>
                    <a:pt x="2688" y="2716"/>
                  </a:lnTo>
                  <a:lnTo>
                    <a:pt x="2732" y="2721"/>
                  </a:lnTo>
                  <a:lnTo>
                    <a:pt x="2777" y="2725"/>
                  </a:lnTo>
                  <a:lnTo>
                    <a:pt x="2820" y="2729"/>
                  </a:lnTo>
                  <a:lnTo>
                    <a:pt x="2864" y="2732"/>
                  </a:lnTo>
                  <a:lnTo>
                    <a:pt x="2907" y="2733"/>
                  </a:lnTo>
                  <a:lnTo>
                    <a:pt x="2950" y="2734"/>
                  </a:lnTo>
                  <a:lnTo>
                    <a:pt x="2992" y="2734"/>
                  </a:lnTo>
                  <a:lnTo>
                    <a:pt x="3034" y="2734"/>
                  </a:lnTo>
                  <a:lnTo>
                    <a:pt x="3076" y="2732"/>
                  </a:lnTo>
                  <a:lnTo>
                    <a:pt x="3117" y="2729"/>
                  </a:lnTo>
                  <a:lnTo>
                    <a:pt x="3158" y="2726"/>
                  </a:lnTo>
                  <a:lnTo>
                    <a:pt x="3199" y="2721"/>
                  </a:lnTo>
                  <a:lnTo>
                    <a:pt x="3238" y="2716"/>
                  </a:lnTo>
                  <a:lnTo>
                    <a:pt x="3279" y="2710"/>
                  </a:lnTo>
                  <a:lnTo>
                    <a:pt x="3318" y="2704"/>
                  </a:lnTo>
                  <a:lnTo>
                    <a:pt x="3358" y="2696"/>
                  </a:lnTo>
                  <a:lnTo>
                    <a:pt x="3396" y="2687"/>
                  </a:lnTo>
                  <a:lnTo>
                    <a:pt x="3435" y="2678"/>
                  </a:lnTo>
                  <a:lnTo>
                    <a:pt x="3473" y="2668"/>
                  </a:lnTo>
                  <a:lnTo>
                    <a:pt x="3511" y="2656"/>
                  </a:lnTo>
                  <a:lnTo>
                    <a:pt x="3548" y="2644"/>
                  </a:lnTo>
                  <a:lnTo>
                    <a:pt x="3586" y="2632"/>
                  </a:lnTo>
                  <a:lnTo>
                    <a:pt x="3623" y="2619"/>
                  </a:lnTo>
                  <a:lnTo>
                    <a:pt x="3660" y="2604"/>
                  </a:lnTo>
                  <a:lnTo>
                    <a:pt x="3696" y="2590"/>
                  </a:lnTo>
                  <a:lnTo>
                    <a:pt x="3731" y="2574"/>
                  </a:lnTo>
                  <a:lnTo>
                    <a:pt x="3768" y="2558"/>
                  </a:lnTo>
                  <a:lnTo>
                    <a:pt x="3803" y="2539"/>
                  </a:lnTo>
                  <a:lnTo>
                    <a:pt x="3837" y="2521"/>
                  </a:lnTo>
                  <a:lnTo>
                    <a:pt x="3873" y="2503"/>
                  </a:lnTo>
                  <a:lnTo>
                    <a:pt x="3907" y="2483"/>
                  </a:lnTo>
                  <a:lnTo>
                    <a:pt x="3940" y="2463"/>
                  </a:lnTo>
                  <a:lnTo>
                    <a:pt x="3923" y="2517"/>
                  </a:lnTo>
                  <a:lnTo>
                    <a:pt x="3913" y="2544"/>
                  </a:lnTo>
                  <a:lnTo>
                    <a:pt x="3903" y="2572"/>
                  </a:lnTo>
                  <a:lnTo>
                    <a:pt x="3892" y="2598"/>
                  </a:lnTo>
                  <a:lnTo>
                    <a:pt x="3881" y="2625"/>
                  </a:lnTo>
                  <a:lnTo>
                    <a:pt x="3869" y="2651"/>
                  </a:lnTo>
                  <a:lnTo>
                    <a:pt x="3855" y="2677"/>
                  </a:lnTo>
                  <a:lnTo>
                    <a:pt x="3842" y="2703"/>
                  </a:lnTo>
                  <a:lnTo>
                    <a:pt x="3828" y="2728"/>
                  </a:lnTo>
                  <a:lnTo>
                    <a:pt x="3813" y="2753"/>
                  </a:lnTo>
                  <a:lnTo>
                    <a:pt x="3797" y="2778"/>
                  </a:lnTo>
                  <a:lnTo>
                    <a:pt x="3781" y="2803"/>
                  </a:lnTo>
                  <a:lnTo>
                    <a:pt x="3764" y="2827"/>
                  </a:lnTo>
                  <a:lnTo>
                    <a:pt x="3745" y="2850"/>
                  </a:lnTo>
                  <a:lnTo>
                    <a:pt x="3726" y="2875"/>
                  </a:lnTo>
                  <a:lnTo>
                    <a:pt x="3706" y="2898"/>
                  </a:lnTo>
                  <a:lnTo>
                    <a:pt x="3685" y="2920"/>
                  </a:lnTo>
                  <a:lnTo>
                    <a:pt x="3664" y="2943"/>
                  </a:lnTo>
                  <a:lnTo>
                    <a:pt x="3640" y="2964"/>
                  </a:lnTo>
                  <a:lnTo>
                    <a:pt x="3617" y="2987"/>
                  </a:lnTo>
                  <a:lnTo>
                    <a:pt x="3592" y="3008"/>
                  </a:lnTo>
                  <a:lnTo>
                    <a:pt x="3566" y="3029"/>
                  </a:lnTo>
                  <a:lnTo>
                    <a:pt x="3539" y="3049"/>
                  </a:lnTo>
                  <a:lnTo>
                    <a:pt x="3511" y="3069"/>
                  </a:lnTo>
                  <a:lnTo>
                    <a:pt x="3482" y="3090"/>
                  </a:lnTo>
                  <a:lnTo>
                    <a:pt x="3452" y="3109"/>
                  </a:lnTo>
                  <a:lnTo>
                    <a:pt x="3420" y="3128"/>
                  </a:lnTo>
                  <a:lnTo>
                    <a:pt x="3388" y="3146"/>
                  </a:lnTo>
                  <a:lnTo>
                    <a:pt x="3355" y="3164"/>
                  </a:lnTo>
                  <a:lnTo>
                    <a:pt x="3319" y="3182"/>
                  </a:lnTo>
                  <a:lnTo>
                    <a:pt x="3283" y="3199"/>
                  </a:lnTo>
                  <a:close/>
                  <a:moveTo>
                    <a:pt x="3970" y="2298"/>
                  </a:moveTo>
                  <a:lnTo>
                    <a:pt x="3970" y="2298"/>
                  </a:lnTo>
                  <a:lnTo>
                    <a:pt x="3926" y="2322"/>
                  </a:lnTo>
                  <a:lnTo>
                    <a:pt x="3883" y="2345"/>
                  </a:lnTo>
                  <a:lnTo>
                    <a:pt x="3839" y="2368"/>
                  </a:lnTo>
                  <a:lnTo>
                    <a:pt x="3795" y="2389"/>
                  </a:lnTo>
                  <a:lnTo>
                    <a:pt x="3750" y="2409"/>
                  </a:lnTo>
                  <a:lnTo>
                    <a:pt x="3706" y="2428"/>
                  </a:lnTo>
                  <a:lnTo>
                    <a:pt x="3662" y="2445"/>
                  </a:lnTo>
                  <a:lnTo>
                    <a:pt x="3617" y="2463"/>
                  </a:lnTo>
                  <a:lnTo>
                    <a:pt x="3572" y="2479"/>
                  </a:lnTo>
                  <a:lnTo>
                    <a:pt x="3527" y="2495"/>
                  </a:lnTo>
                  <a:lnTo>
                    <a:pt x="3482" y="2509"/>
                  </a:lnTo>
                  <a:lnTo>
                    <a:pt x="3436" y="2523"/>
                  </a:lnTo>
                  <a:lnTo>
                    <a:pt x="3391" y="2536"/>
                  </a:lnTo>
                  <a:lnTo>
                    <a:pt x="3345" y="2548"/>
                  </a:lnTo>
                  <a:lnTo>
                    <a:pt x="3254" y="2572"/>
                  </a:lnTo>
                  <a:lnTo>
                    <a:pt x="3281" y="2536"/>
                  </a:lnTo>
                  <a:lnTo>
                    <a:pt x="3306" y="2500"/>
                  </a:lnTo>
                  <a:lnTo>
                    <a:pt x="3331" y="2464"/>
                  </a:lnTo>
                  <a:lnTo>
                    <a:pt x="3356" y="2427"/>
                  </a:lnTo>
                  <a:lnTo>
                    <a:pt x="3379" y="2391"/>
                  </a:lnTo>
                  <a:lnTo>
                    <a:pt x="3401" y="2355"/>
                  </a:lnTo>
                  <a:lnTo>
                    <a:pt x="3422" y="2318"/>
                  </a:lnTo>
                  <a:lnTo>
                    <a:pt x="3442" y="2281"/>
                  </a:lnTo>
                  <a:lnTo>
                    <a:pt x="3462" y="2244"/>
                  </a:lnTo>
                  <a:lnTo>
                    <a:pt x="3480" y="2207"/>
                  </a:lnTo>
                  <a:lnTo>
                    <a:pt x="3497" y="2170"/>
                  </a:lnTo>
                  <a:lnTo>
                    <a:pt x="3514" y="2132"/>
                  </a:lnTo>
                  <a:lnTo>
                    <a:pt x="3529" y="2095"/>
                  </a:lnTo>
                  <a:lnTo>
                    <a:pt x="3544" y="2058"/>
                  </a:lnTo>
                  <a:lnTo>
                    <a:pt x="3559" y="2019"/>
                  </a:lnTo>
                  <a:lnTo>
                    <a:pt x="3571" y="1982"/>
                  </a:lnTo>
                  <a:lnTo>
                    <a:pt x="3583" y="1944"/>
                  </a:lnTo>
                  <a:lnTo>
                    <a:pt x="3594" y="1906"/>
                  </a:lnTo>
                  <a:lnTo>
                    <a:pt x="3604" y="1868"/>
                  </a:lnTo>
                  <a:lnTo>
                    <a:pt x="3614" y="1829"/>
                  </a:lnTo>
                  <a:lnTo>
                    <a:pt x="3622" y="1791"/>
                  </a:lnTo>
                  <a:lnTo>
                    <a:pt x="3630" y="1753"/>
                  </a:lnTo>
                  <a:lnTo>
                    <a:pt x="3636" y="1713"/>
                  </a:lnTo>
                  <a:lnTo>
                    <a:pt x="3642" y="1675"/>
                  </a:lnTo>
                  <a:lnTo>
                    <a:pt x="3647" y="1636"/>
                  </a:lnTo>
                  <a:lnTo>
                    <a:pt x="3652" y="1597"/>
                  </a:lnTo>
                  <a:lnTo>
                    <a:pt x="3656" y="1558"/>
                  </a:lnTo>
                  <a:lnTo>
                    <a:pt x="3659" y="1518"/>
                  </a:lnTo>
                  <a:lnTo>
                    <a:pt x="3661" y="1479"/>
                  </a:lnTo>
                  <a:lnTo>
                    <a:pt x="3662" y="1440"/>
                  </a:lnTo>
                  <a:lnTo>
                    <a:pt x="3662" y="1400"/>
                  </a:lnTo>
                  <a:lnTo>
                    <a:pt x="3661" y="1361"/>
                  </a:lnTo>
                  <a:lnTo>
                    <a:pt x="3700" y="1403"/>
                  </a:lnTo>
                  <a:lnTo>
                    <a:pt x="3718" y="1426"/>
                  </a:lnTo>
                  <a:lnTo>
                    <a:pt x="3736" y="1448"/>
                  </a:lnTo>
                  <a:lnTo>
                    <a:pt x="3754" y="1470"/>
                  </a:lnTo>
                  <a:lnTo>
                    <a:pt x="3772" y="1493"/>
                  </a:lnTo>
                  <a:lnTo>
                    <a:pt x="3788" y="1516"/>
                  </a:lnTo>
                  <a:lnTo>
                    <a:pt x="3804" y="1541"/>
                  </a:lnTo>
                  <a:lnTo>
                    <a:pt x="3819" y="1566"/>
                  </a:lnTo>
                  <a:lnTo>
                    <a:pt x="3834" y="1590"/>
                  </a:lnTo>
                  <a:lnTo>
                    <a:pt x="3848" y="1616"/>
                  </a:lnTo>
                  <a:lnTo>
                    <a:pt x="3863" y="1643"/>
                  </a:lnTo>
                  <a:lnTo>
                    <a:pt x="3876" y="1669"/>
                  </a:lnTo>
                  <a:lnTo>
                    <a:pt x="3888" y="1696"/>
                  </a:lnTo>
                  <a:lnTo>
                    <a:pt x="3899" y="1723"/>
                  </a:lnTo>
                  <a:lnTo>
                    <a:pt x="3910" y="1752"/>
                  </a:lnTo>
                  <a:lnTo>
                    <a:pt x="3920" y="1781"/>
                  </a:lnTo>
                  <a:lnTo>
                    <a:pt x="3929" y="1810"/>
                  </a:lnTo>
                  <a:lnTo>
                    <a:pt x="3938" y="1841"/>
                  </a:lnTo>
                  <a:lnTo>
                    <a:pt x="3945" y="1872"/>
                  </a:lnTo>
                  <a:lnTo>
                    <a:pt x="3952" y="1903"/>
                  </a:lnTo>
                  <a:lnTo>
                    <a:pt x="3958" y="1935"/>
                  </a:lnTo>
                  <a:lnTo>
                    <a:pt x="3965" y="1968"/>
                  </a:lnTo>
                  <a:lnTo>
                    <a:pt x="3969" y="2001"/>
                  </a:lnTo>
                  <a:lnTo>
                    <a:pt x="3972" y="2035"/>
                  </a:lnTo>
                  <a:lnTo>
                    <a:pt x="3975" y="2071"/>
                  </a:lnTo>
                  <a:lnTo>
                    <a:pt x="3976" y="2107"/>
                  </a:lnTo>
                  <a:lnTo>
                    <a:pt x="3977" y="2143"/>
                  </a:lnTo>
                  <a:lnTo>
                    <a:pt x="3977" y="2181"/>
                  </a:lnTo>
                  <a:lnTo>
                    <a:pt x="3976" y="2219"/>
                  </a:lnTo>
                  <a:lnTo>
                    <a:pt x="3973" y="2258"/>
                  </a:lnTo>
                  <a:lnTo>
                    <a:pt x="3970" y="2298"/>
                  </a:lnTo>
                  <a:close/>
                  <a:moveTo>
                    <a:pt x="3532" y="1253"/>
                  </a:moveTo>
                  <a:lnTo>
                    <a:pt x="3532" y="1253"/>
                  </a:lnTo>
                  <a:lnTo>
                    <a:pt x="3532" y="1303"/>
                  </a:lnTo>
                  <a:lnTo>
                    <a:pt x="3530" y="1352"/>
                  </a:lnTo>
                  <a:lnTo>
                    <a:pt x="3527" y="1401"/>
                  </a:lnTo>
                  <a:lnTo>
                    <a:pt x="3524" y="1450"/>
                  </a:lnTo>
                  <a:lnTo>
                    <a:pt x="3519" y="1498"/>
                  </a:lnTo>
                  <a:lnTo>
                    <a:pt x="3513" y="1546"/>
                  </a:lnTo>
                  <a:lnTo>
                    <a:pt x="3507" y="1594"/>
                  </a:lnTo>
                  <a:lnTo>
                    <a:pt x="3499" y="1641"/>
                  </a:lnTo>
                  <a:lnTo>
                    <a:pt x="3491" y="1688"/>
                  </a:lnTo>
                  <a:lnTo>
                    <a:pt x="3482" y="1735"/>
                  </a:lnTo>
                  <a:lnTo>
                    <a:pt x="3472" y="1781"/>
                  </a:lnTo>
                  <a:lnTo>
                    <a:pt x="3461" y="1827"/>
                  </a:lnTo>
                  <a:lnTo>
                    <a:pt x="3449" y="1874"/>
                  </a:lnTo>
                  <a:lnTo>
                    <a:pt x="3437" y="1919"/>
                  </a:lnTo>
                  <a:lnTo>
                    <a:pt x="3412" y="2010"/>
                  </a:lnTo>
                  <a:lnTo>
                    <a:pt x="3394" y="1969"/>
                  </a:lnTo>
                  <a:lnTo>
                    <a:pt x="3376" y="1928"/>
                  </a:lnTo>
                  <a:lnTo>
                    <a:pt x="3358" y="1889"/>
                  </a:lnTo>
                  <a:lnTo>
                    <a:pt x="3337" y="1850"/>
                  </a:lnTo>
                  <a:lnTo>
                    <a:pt x="3318" y="1811"/>
                  </a:lnTo>
                  <a:lnTo>
                    <a:pt x="3297" y="1774"/>
                  </a:lnTo>
                  <a:lnTo>
                    <a:pt x="3276" y="1738"/>
                  </a:lnTo>
                  <a:lnTo>
                    <a:pt x="3255" y="1701"/>
                  </a:lnTo>
                  <a:lnTo>
                    <a:pt x="3232" y="1666"/>
                  </a:lnTo>
                  <a:lnTo>
                    <a:pt x="3209" y="1632"/>
                  </a:lnTo>
                  <a:lnTo>
                    <a:pt x="3186" y="1598"/>
                  </a:lnTo>
                  <a:lnTo>
                    <a:pt x="3162" y="1565"/>
                  </a:lnTo>
                  <a:lnTo>
                    <a:pt x="3136" y="1533"/>
                  </a:lnTo>
                  <a:lnTo>
                    <a:pt x="3111" y="1501"/>
                  </a:lnTo>
                  <a:lnTo>
                    <a:pt x="3086" y="1470"/>
                  </a:lnTo>
                  <a:lnTo>
                    <a:pt x="3060" y="1441"/>
                  </a:lnTo>
                  <a:lnTo>
                    <a:pt x="3032" y="1410"/>
                  </a:lnTo>
                  <a:lnTo>
                    <a:pt x="3005" y="1382"/>
                  </a:lnTo>
                  <a:lnTo>
                    <a:pt x="2977" y="1354"/>
                  </a:lnTo>
                  <a:lnTo>
                    <a:pt x="2949" y="1327"/>
                  </a:lnTo>
                  <a:lnTo>
                    <a:pt x="2920" y="1300"/>
                  </a:lnTo>
                  <a:lnTo>
                    <a:pt x="2890" y="1274"/>
                  </a:lnTo>
                  <a:lnTo>
                    <a:pt x="2860" y="1249"/>
                  </a:lnTo>
                  <a:lnTo>
                    <a:pt x="2829" y="1225"/>
                  </a:lnTo>
                  <a:lnTo>
                    <a:pt x="2798" y="1200"/>
                  </a:lnTo>
                  <a:lnTo>
                    <a:pt x="2767" y="1177"/>
                  </a:lnTo>
                  <a:lnTo>
                    <a:pt x="2734" y="1155"/>
                  </a:lnTo>
                  <a:lnTo>
                    <a:pt x="2702" y="1133"/>
                  </a:lnTo>
                  <a:lnTo>
                    <a:pt x="2669" y="1111"/>
                  </a:lnTo>
                  <a:lnTo>
                    <a:pt x="2636" y="1091"/>
                  </a:lnTo>
                  <a:lnTo>
                    <a:pt x="2601" y="1071"/>
                  </a:lnTo>
                  <a:lnTo>
                    <a:pt x="2566" y="1052"/>
                  </a:lnTo>
                  <a:lnTo>
                    <a:pt x="2622" y="1040"/>
                  </a:lnTo>
                  <a:lnTo>
                    <a:pt x="2651" y="1035"/>
                  </a:lnTo>
                  <a:lnTo>
                    <a:pt x="2679" y="1030"/>
                  </a:lnTo>
                  <a:lnTo>
                    <a:pt x="2708" y="1026"/>
                  </a:lnTo>
                  <a:lnTo>
                    <a:pt x="2736" y="1023"/>
                  </a:lnTo>
                  <a:lnTo>
                    <a:pt x="2766" y="1020"/>
                  </a:lnTo>
                  <a:lnTo>
                    <a:pt x="2794" y="1018"/>
                  </a:lnTo>
                  <a:lnTo>
                    <a:pt x="2823" y="1017"/>
                  </a:lnTo>
                  <a:lnTo>
                    <a:pt x="2853" y="1017"/>
                  </a:lnTo>
                  <a:lnTo>
                    <a:pt x="2882" y="1017"/>
                  </a:lnTo>
                  <a:lnTo>
                    <a:pt x="2911" y="1019"/>
                  </a:lnTo>
                  <a:lnTo>
                    <a:pt x="2941" y="1021"/>
                  </a:lnTo>
                  <a:lnTo>
                    <a:pt x="2970" y="1024"/>
                  </a:lnTo>
                  <a:lnTo>
                    <a:pt x="3000" y="1027"/>
                  </a:lnTo>
                  <a:lnTo>
                    <a:pt x="3029" y="1032"/>
                  </a:lnTo>
                  <a:lnTo>
                    <a:pt x="3060" y="1038"/>
                  </a:lnTo>
                  <a:lnTo>
                    <a:pt x="3090" y="1044"/>
                  </a:lnTo>
                  <a:lnTo>
                    <a:pt x="3120" y="1052"/>
                  </a:lnTo>
                  <a:lnTo>
                    <a:pt x="3152" y="1061"/>
                  </a:lnTo>
                  <a:lnTo>
                    <a:pt x="3182" y="1070"/>
                  </a:lnTo>
                  <a:lnTo>
                    <a:pt x="3213" y="1081"/>
                  </a:lnTo>
                  <a:lnTo>
                    <a:pt x="3243" y="1093"/>
                  </a:lnTo>
                  <a:lnTo>
                    <a:pt x="3275" y="1106"/>
                  </a:lnTo>
                  <a:lnTo>
                    <a:pt x="3307" y="1121"/>
                  </a:lnTo>
                  <a:lnTo>
                    <a:pt x="3338" y="1136"/>
                  </a:lnTo>
                  <a:lnTo>
                    <a:pt x="3370" y="1152"/>
                  </a:lnTo>
                  <a:lnTo>
                    <a:pt x="3402" y="1170"/>
                  </a:lnTo>
                  <a:lnTo>
                    <a:pt x="3434" y="1188"/>
                  </a:lnTo>
                  <a:lnTo>
                    <a:pt x="3467" y="1208"/>
                  </a:lnTo>
                  <a:lnTo>
                    <a:pt x="3500" y="1231"/>
                  </a:lnTo>
                  <a:lnTo>
                    <a:pt x="3532" y="1253"/>
                  </a:lnTo>
                  <a:close/>
                  <a:moveTo>
                    <a:pt x="2409" y="1109"/>
                  </a:moveTo>
                  <a:lnTo>
                    <a:pt x="2409" y="1109"/>
                  </a:lnTo>
                  <a:lnTo>
                    <a:pt x="2452" y="1135"/>
                  </a:lnTo>
                  <a:lnTo>
                    <a:pt x="2494" y="1161"/>
                  </a:lnTo>
                  <a:lnTo>
                    <a:pt x="2535" y="1187"/>
                  </a:lnTo>
                  <a:lnTo>
                    <a:pt x="2575" y="1215"/>
                  </a:lnTo>
                  <a:lnTo>
                    <a:pt x="2614" y="1244"/>
                  </a:lnTo>
                  <a:lnTo>
                    <a:pt x="2654" y="1272"/>
                  </a:lnTo>
                  <a:lnTo>
                    <a:pt x="2691" y="1302"/>
                  </a:lnTo>
                  <a:lnTo>
                    <a:pt x="2728" y="1333"/>
                  </a:lnTo>
                  <a:lnTo>
                    <a:pt x="2765" y="1363"/>
                  </a:lnTo>
                  <a:lnTo>
                    <a:pt x="2800" y="1394"/>
                  </a:lnTo>
                  <a:lnTo>
                    <a:pt x="2835" y="1427"/>
                  </a:lnTo>
                  <a:lnTo>
                    <a:pt x="2871" y="1459"/>
                  </a:lnTo>
                  <a:lnTo>
                    <a:pt x="2905" y="1491"/>
                  </a:lnTo>
                  <a:lnTo>
                    <a:pt x="2938" y="1524"/>
                  </a:lnTo>
                  <a:lnTo>
                    <a:pt x="3004" y="1592"/>
                  </a:lnTo>
                  <a:lnTo>
                    <a:pt x="2960" y="1587"/>
                  </a:lnTo>
                  <a:lnTo>
                    <a:pt x="2915" y="1582"/>
                  </a:lnTo>
                  <a:lnTo>
                    <a:pt x="2872" y="1579"/>
                  </a:lnTo>
                  <a:lnTo>
                    <a:pt x="2828" y="1576"/>
                  </a:lnTo>
                  <a:lnTo>
                    <a:pt x="2785" y="1574"/>
                  </a:lnTo>
                  <a:lnTo>
                    <a:pt x="2743" y="1573"/>
                  </a:lnTo>
                  <a:lnTo>
                    <a:pt x="2700" y="1573"/>
                  </a:lnTo>
                  <a:lnTo>
                    <a:pt x="2658" y="1574"/>
                  </a:lnTo>
                  <a:lnTo>
                    <a:pt x="2616" y="1576"/>
                  </a:lnTo>
                  <a:lnTo>
                    <a:pt x="2575" y="1578"/>
                  </a:lnTo>
                  <a:lnTo>
                    <a:pt x="2535" y="1582"/>
                  </a:lnTo>
                  <a:lnTo>
                    <a:pt x="2493" y="1586"/>
                  </a:lnTo>
                  <a:lnTo>
                    <a:pt x="2454" y="1591"/>
                  </a:lnTo>
                  <a:lnTo>
                    <a:pt x="2413" y="1597"/>
                  </a:lnTo>
                  <a:lnTo>
                    <a:pt x="2374" y="1604"/>
                  </a:lnTo>
                  <a:lnTo>
                    <a:pt x="2335" y="1612"/>
                  </a:lnTo>
                  <a:lnTo>
                    <a:pt x="2296" y="1620"/>
                  </a:lnTo>
                  <a:lnTo>
                    <a:pt x="2257" y="1630"/>
                  </a:lnTo>
                  <a:lnTo>
                    <a:pt x="2219" y="1641"/>
                  </a:lnTo>
                  <a:lnTo>
                    <a:pt x="2181" y="1652"/>
                  </a:lnTo>
                  <a:lnTo>
                    <a:pt x="2144" y="1663"/>
                  </a:lnTo>
                  <a:lnTo>
                    <a:pt x="2106" y="1676"/>
                  </a:lnTo>
                  <a:lnTo>
                    <a:pt x="2069" y="1689"/>
                  </a:lnTo>
                  <a:lnTo>
                    <a:pt x="2033" y="1703"/>
                  </a:lnTo>
                  <a:lnTo>
                    <a:pt x="1996" y="1718"/>
                  </a:lnTo>
                  <a:lnTo>
                    <a:pt x="1961" y="1735"/>
                  </a:lnTo>
                  <a:lnTo>
                    <a:pt x="1925" y="1751"/>
                  </a:lnTo>
                  <a:lnTo>
                    <a:pt x="1889" y="1768"/>
                  </a:lnTo>
                  <a:lnTo>
                    <a:pt x="1855" y="1786"/>
                  </a:lnTo>
                  <a:lnTo>
                    <a:pt x="1820" y="1805"/>
                  </a:lnTo>
                  <a:lnTo>
                    <a:pt x="1785" y="1825"/>
                  </a:lnTo>
                  <a:lnTo>
                    <a:pt x="1752" y="1846"/>
                  </a:lnTo>
                  <a:lnTo>
                    <a:pt x="1769" y="1790"/>
                  </a:lnTo>
                  <a:lnTo>
                    <a:pt x="1779" y="1763"/>
                  </a:lnTo>
                  <a:lnTo>
                    <a:pt x="1789" y="1737"/>
                  </a:lnTo>
                  <a:lnTo>
                    <a:pt x="1799" y="1709"/>
                  </a:lnTo>
                  <a:lnTo>
                    <a:pt x="1811" y="1683"/>
                  </a:lnTo>
                  <a:lnTo>
                    <a:pt x="1824" y="1657"/>
                  </a:lnTo>
                  <a:lnTo>
                    <a:pt x="1837" y="1630"/>
                  </a:lnTo>
                  <a:lnTo>
                    <a:pt x="1850" y="1605"/>
                  </a:lnTo>
                  <a:lnTo>
                    <a:pt x="1864" y="1580"/>
                  </a:lnTo>
                  <a:lnTo>
                    <a:pt x="1879" y="1555"/>
                  </a:lnTo>
                  <a:lnTo>
                    <a:pt x="1894" y="1530"/>
                  </a:lnTo>
                  <a:lnTo>
                    <a:pt x="1911" y="1505"/>
                  </a:lnTo>
                  <a:lnTo>
                    <a:pt x="1929" y="1481"/>
                  </a:lnTo>
                  <a:lnTo>
                    <a:pt x="1947" y="1458"/>
                  </a:lnTo>
                  <a:lnTo>
                    <a:pt x="1966" y="1434"/>
                  </a:lnTo>
                  <a:lnTo>
                    <a:pt x="1986" y="1410"/>
                  </a:lnTo>
                  <a:lnTo>
                    <a:pt x="2007" y="1388"/>
                  </a:lnTo>
                  <a:lnTo>
                    <a:pt x="2029" y="1365"/>
                  </a:lnTo>
                  <a:lnTo>
                    <a:pt x="2052" y="1343"/>
                  </a:lnTo>
                  <a:lnTo>
                    <a:pt x="2075" y="1321"/>
                  </a:lnTo>
                  <a:lnTo>
                    <a:pt x="2100" y="1300"/>
                  </a:lnTo>
                  <a:lnTo>
                    <a:pt x="2126" y="1279"/>
                  </a:lnTo>
                  <a:lnTo>
                    <a:pt x="2153" y="1258"/>
                  </a:lnTo>
                  <a:lnTo>
                    <a:pt x="2181" y="1238"/>
                  </a:lnTo>
                  <a:lnTo>
                    <a:pt x="2210" y="1218"/>
                  </a:lnTo>
                  <a:lnTo>
                    <a:pt x="2240" y="1199"/>
                  </a:lnTo>
                  <a:lnTo>
                    <a:pt x="2272" y="1180"/>
                  </a:lnTo>
                  <a:lnTo>
                    <a:pt x="2304" y="1162"/>
                  </a:lnTo>
                  <a:lnTo>
                    <a:pt x="2338" y="1144"/>
                  </a:lnTo>
                  <a:lnTo>
                    <a:pt x="2373" y="1127"/>
                  </a:lnTo>
                  <a:lnTo>
                    <a:pt x="2409" y="1109"/>
                  </a:lnTo>
                  <a:close/>
                </a:path>
              </a:pathLst>
            </a:custGeom>
            <a:solidFill>
              <a:srgbClr val="6E58A4"/>
            </a:solidFill>
            <a:ln>
              <a:noFill/>
            </a:ln>
          </p:spPr>
          <p:txBody>
            <a:bodyPr anchor="ctr">
              <a:normAutofit lnSpcReduction="10000"/>
              <a:scene3d>
                <a:camera prst="orthographicFront"/>
                <a:lightRig rig="threePt" dir="t"/>
              </a:scene3d>
              <a:sp3d>
                <a:contourClr>
                  <a:srgbClr val="FFFFFF"/>
                </a:contourClr>
              </a:sp3d>
            </a:bodyPr>
            <a:p>
              <a:pPr algn="ctr">
                <a:defRPr/>
              </a:pPr>
              <a:endParaRPr lang="zh-CN" altLang="en-US">
                <a:solidFill>
                  <a:srgbClr val="FFFFFF"/>
                </a:solidFill>
                <a:sym typeface="Arial" panose="020B0604020202090204" pitchFamily="34" charset="0"/>
              </a:endParaRPr>
            </a:p>
          </p:txBody>
        </p:sp>
      </p:grpSp>
      <p:sp>
        <p:nvSpPr>
          <p:cNvPr id="90" name="文本框 89"/>
          <p:cNvSpPr txBox="1"/>
          <p:nvPr>
            <p:custDataLst>
              <p:tags r:id="rId52"/>
            </p:custDataLst>
          </p:nvPr>
        </p:nvSpPr>
        <p:spPr>
          <a:xfrm>
            <a:off x="3366274" y="2191952"/>
            <a:ext cx="1800493" cy="1101538"/>
          </a:xfrm>
          <a:prstGeom prst="rect">
            <a:avLst/>
          </a:prstGeom>
          <a:noFill/>
        </p:spPr>
        <p:txBody>
          <a:bodyPr wrap="square" rtlCol="0">
            <a:normAutofit/>
          </a:bodyPr>
          <a:p>
            <a:pPr>
              <a:lnSpc>
                <a:spcPct val="120000"/>
              </a:lnSpc>
            </a:pPr>
            <a:r>
              <a:rPr lang="en-US" altLang="zh-CN" smtClean="0">
                <a:solidFill>
                  <a:sysClr val="windowText" lastClr="000000">
                    <a:lumMod val="75000"/>
                    <a:lumOff val="25000"/>
                  </a:sysClr>
                </a:solidFill>
                <a:sym typeface="Arial" panose="020B0604020202090204" pitchFamily="34" charset="0"/>
              </a:rPr>
              <a:t>Lorem ipsum dolor sit amet, consect</a:t>
            </a:r>
            <a:endParaRPr lang="zh-CN" altLang="en-US" dirty="0">
              <a:solidFill>
                <a:sysClr val="windowText" lastClr="000000">
                  <a:lumMod val="75000"/>
                  <a:lumOff val="25000"/>
                </a:sysClr>
              </a:solidFill>
              <a:sym typeface="Arial" panose="020B0604020202090204" pitchFamily="34" charset="0"/>
            </a:endParaRPr>
          </a:p>
        </p:txBody>
      </p:sp>
      <p:sp>
        <p:nvSpPr>
          <p:cNvPr id="92" name="文本框 91"/>
          <p:cNvSpPr txBox="1"/>
          <p:nvPr>
            <p:custDataLst>
              <p:tags r:id="rId53"/>
            </p:custDataLst>
          </p:nvPr>
        </p:nvSpPr>
        <p:spPr>
          <a:xfrm>
            <a:off x="2030987" y="3382341"/>
            <a:ext cx="1800493" cy="1084696"/>
          </a:xfrm>
          <a:prstGeom prst="rect">
            <a:avLst/>
          </a:prstGeom>
          <a:noFill/>
        </p:spPr>
        <p:txBody>
          <a:bodyPr wrap="square" rtlCol="0">
            <a:normAutofit/>
          </a:bodyPr>
          <a:p>
            <a:pPr>
              <a:lnSpc>
                <a:spcPct val="120000"/>
              </a:lnSpc>
            </a:pPr>
            <a:r>
              <a:rPr lang="en-US" altLang="zh-CN" smtClean="0">
                <a:solidFill>
                  <a:sysClr val="windowText" lastClr="000000">
                    <a:lumMod val="75000"/>
                    <a:lumOff val="25000"/>
                  </a:sysClr>
                </a:solidFill>
                <a:sym typeface="Arial" panose="020B0604020202090204" pitchFamily="34" charset="0"/>
              </a:rPr>
              <a:t>Lorem ipsum dolor sit amet, consect</a:t>
            </a:r>
            <a:endParaRPr lang="zh-CN" altLang="en-US" dirty="0">
              <a:solidFill>
                <a:sysClr val="windowText" lastClr="000000">
                  <a:lumMod val="75000"/>
                  <a:lumOff val="25000"/>
                </a:sysClr>
              </a:solidFill>
              <a:sym typeface="Arial" panose="020B0604020202090204" pitchFamily="34" charset="0"/>
            </a:endParaRPr>
          </a:p>
        </p:txBody>
      </p:sp>
      <p:sp>
        <p:nvSpPr>
          <p:cNvPr id="94" name="文本框 93"/>
          <p:cNvSpPr txBox="1"/>
          <p:nvPr>
            <p:custDataLst>
              <p:tags r:id="rId54"/>
            </p:custDataLst>
          </p:nvPr>
        </p:nvSpPr>
        <p:spPr>
          <a:xfrm>
            <a:off x="2030987" y="4551875"/>
            <a:ext cx="1800493" cy="1135846"/>
          </a:xfrm>
          <a:prstGeom prst="rect">
            <a:avLst/>
          </a:prstGeom>
          <a:noFill/>
        </p:spPr>
        <p:txBody>
          <a:bodyPr wrap="square" rtlCol="0">
            <a:normAutofit/>
          </a:bodyPr>
          <a:p>
            <a:pPr>
              <a:lnSpc>
                <a:spcPct val="120000"/>
              </a:lnSpc>
            </a:pPr>
            <a:r>
              <a:rPr lang="en-US" altLang="zh-CN" smtClean="0">
                <a:solidFill>
                  <a:sysClr val="windowText" lastClr="000000">
                    <a:lumMod val="75000"/>
                    <a:lumOff val="25000"/>
                  </a:sysClr>
                </a:solidFill>
                <a:sym typeface="Arial" panose="020B0604020202090204" pitchFamily="34" charset="0"/>
              </a:rPr>
              <a:t>Lorem ipsum dolor sit amet, consect</a:t>
            </a:r>
            <a:endParaRPr lang="zh-CN" altLang="en-US" dirty="0">
              <a:solidFill>
                <a:sysClr val="windowText" lastClr="000000">
                  <a:lumMod val="75000"/>
                  <a:lumOff val="25000"/>
                </a:sysClr>
              </a:solidFill>
              <a:sym typeface="Arial" panose="020B0604020202090204" pitchFamily="34" charset="0"/>
            </a:endParaRPr>
          </a:p>
        </p:txBody>
      </p:sp>
      <p:sp>
        <p:nvSpPr>
          <p:cNvPr id="97" name="文本框 96"/>
          <p:cNvSpPr txBox="1"/>
          <p:nvPr>
            <p:custDataLst>
              <p:tags r:id="rId55"/>
            </p:custDataLst>
          </p:nvPr>
        </p:nvSpPr>
        <p:spPr>
          <a:xfrm>
            <a:off x="8552188" y="3382341"/>
            <a:ext cx="1800493" cy="1084696"/>
          </a:xfrm>
          <a:prstGeom prst="rect">
            <a:avLst/>
          </a:prstGeom>
          <a:noFill/>
        </p:spPr>
        <p:txBody>
          <a:bodyPr wrap="square" rtlCol="0">
            <a:normAutofit/>
          </a:bodyPr>
          <a:p>
            <a:pPr>
              <a:lnSpc>
                <a:spcPct val="120000"/>
              </a:lnSpc>
            </a:pPr>
            <a:r>
              <a:rPr lang="en-US" altLang="zh-CN" smtClean="0">
                <a:solidFill>
                  <a:sysClr val="windowText" lastClr="000000">
                    <a:lumMod val="75000"/>
                    <a:lumOff val="25000"/>
                  </a:sysClr>
                </a:solidFill>
                <a:sym typeface="Arial" panose="020B0604020202090204" pitchFamily="34" charset="0"/>
              </a:rPr>
              <a:t>Lorem ipsum dolor sit amet, consect</a:t>
            </a:r>
            <a:endParaRPr lang="zh-CN" altLang="en-US" dirty="0">
              <a:solidFill>
                <a:sysClr val="windowText" lastClr="000000">
                  <a:lumMod val="75000"/>
                  <a:lumOff val="25000"/>
                </a:sysClr>
              </a:solidFill>
              <a:sym typeface="Arial" panose="020B0604020202090204" pitchFamily="34" charset="0"/>
            </a:endParaRPr>
          </a:p>
        </p:txBody>
      </p:sp>
      <p:sp>
        <p:nvSpPr>
          <p:cNvPr id="99" name="文本框 98"/>
          <p:cNvSpPr txBox="1"/>
          <p:nvPr>
            <p:custDataLst>
              <p:tags r:id="rId56"/>
            </p:custDataLst>
          </p:nvPr>
        </p:nvSpPr>
        <p:spPr>
          <a:xfrm>
            <a:off x="8552188" y="4561313"/>
            <a:ext cx="1800493" cy="1110825"/>
          </a:xfrm>
          <a:prstGeom prst="rect">
            <a:avLst/>
          </a:prstGeom>
          <a:noFill/>
        </p:spPr>
        <p:txBody>
          <a:bodyPr wrap="square" rtlCol="0">
            <a:normAutofit/>
          </a:bodyPr>
          <a:p>
            <a:pPr>
              <a:lnSpc>
                <a:spcPct val="120000"/>
              </a:lnSpc>
            </a:pPr>
            <a:r>
              <a:rPr lang="en-US" altLang="zh-CN" smtClean="0">
                <a:solidFill>
                  <a:sysClr val="windowText" lastClr="000000">
                    <a:lumMod val="75000"/>
                    <a:lumOff val="25000"/>
                  </a:sysClr>
                </a:solidFill>
                <a:sym typeface="Arial" panose="020B0604020202090204" pitchFamily="34" charset="0"/>
              </a:rPr>
              <a:t>Lorem ipsum dolor sit amet, consect</a:t>
            </a:r>
            <a:endParaRPr lang="zh-CN" altLang="en-US" dirty="0">
              <a:solidFill>
                <a:sysClr val="windowText" lastClr="000000">
                  <a:lumMod val="75000"/>
                  <a:lumOff val="25000"/>
                </a:sysClr>
              </a:solidFill>
              <a:sym typeface="Arial" panose="020B0604020202090204" pitchFamily="34" charset="0"/>
            </a:endParaRPr>
          </a:p>
        </p:txBody>
      </p:sp>
    </p:spTree>
    <p:custDataLst>
      <p:tags r:id="rId57"/>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7985" cy="784860"/>
            <a:chOff x="1336" y="1002"/>
            <a:chExt cx="10611" cy="1236"/>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4128" cy="725"/>
            </a:xfrm>
            <a:prstGeom prst="rect">
              <a:avLst/>
            </a:prstGeom>
            <a:noFill/>
          </p:spPr>
          <p:txBody>
            <a:bodyPr wrap="none" rtlCol="0" anchor="t">
              <a:spAutoFit/>
            </a:bodyPr>
            <a:p>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选题的背景与意义</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Background and significance of topic selection</a:t>
              </a:r>
              <a:endParaRPr lang="zh-CN" altLang="en-US">
                <a:latin typeface="SimSun" panose="02010600030101010101" pitchFamily="2" charset="-122"/>
                <a:ea typeface="SimSun" panose="02010600030101010101" pitchFamily="2" charset="-122"/>
                <a:cs typeface="+mn-lt"/>
              </a:endParaRPr>
            </a:p>
          </p:txBody>
        </p:sp>
      </p:grpSp>
      <p:pic>
        <p:nvPicPr>
          <p:cNvPr id="8" name="图片 7"/>
          <p:cNvPicPr>
            <a:picLocks noChangeAspect="1"/>
          </p:cNvPicPr>
          <p:nvPr>
            <p:custDataLst>
              <p:tags r:id="rId2"/>
            </p:custDataLst>
          </p:nvPr>
        </p:nvPicPr>
        <p:blipFill rotWithShape="1">
          <a:blip r:embed="rId3">
            <a:grayscl/>
          </a:blip>
          <a:srcRect/>
          <a:stretch>
            <a:fillRect/>
          </a:stretch>
        </p:blipFill>
        <p:spPr>
          <a:xfrm>
            <a:off x="1075690" y="1665986"/>
            <a:ext cx="4693270" cy="2627086"/>
          </a:xfrm>
          <a:prstGeom prst="rect">
            <a:avLst/>
          </a:prstGeom>
        </p:spPr>
      </p:pic>
      <p:pic>
        <p:nvPicPr>
          <p:cNvPr id="9" name="图片 8"/>
          <p:cNvPicPr>
            <a:picLocks noChangeAspect="1"/>
          </p:cNvPicPr>
          <p:nvPr>
            <p:custDataLst>
              <p:tags r:id="rId4"/>
            </p:custDataLst>
          </p:nvPr>
        </p:nvPicPr>
        <p:blipFill rotWithShape="1">
          <a:blip r:embed="rId5">
            <a:grayscl/>
          </a:blip>
          <a:srcRect/>
          <a:stretch>
            <a:fillRect/>
          </a:stretch>
        </p:blipFill>
        <p:spPr>
          <a:xfrm>
            <a:off x="5859765" y="1665985"/>
            <a:ext cx="4678695" cy="2627086"/>
          </a:xfrm>
          <a:prstGeom prst="rect">
            <a:avLst/>
          </a:prstGeom>
        </p:spPr>
      </p:pic>
      <p:sp>
        <p:nvSpPr>
          <p:cNvPr id="19" name="文本框 18"/>
          <p:cNvSpPr txBox="1"/>
          <p:nvPr>
            <p:custDataLst>
              <p:tags r:id="rId6"/>
            </p:custDataLst>
          </p:nvPr>
        </p:nvSpPr>
        <p:spPr>
          <a:xfrm>
            <a:off x="1568476" y="4506853"/>
            <a:ext cx="3680526" cy="39878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noProof="0" dirty="0">
                <a:ln>
                  <a:noFill/>
                </a:ln>
                <a:solidFill>
                  <a:schemeClr val="tx1">
                    <a:lumMod val="75000"/>
                    <a:lumOff val="25000"/>
                  </a:schemeClr>
                </a:solidFill>
                <a:effectLst/>
                <a:uLnTx/>
                <a:uFillTx/>
                <a:latin typeface="SimSun" panose="02010600030101010101" pitchFamily="2" charset="-122"/>
                <a:ea typeface="SimSun" panose="02010600030101010101" pitchFamily="2" charset="-122"/>
                <a:cs typeface="+mn-cs"/>
              </a:rPr>
              <a:t>添加标题</a:t>
            </a:r>
            <a:endParaRPr kumimoji="0" lang="zh-CN" altLang="en-US" sz="2000" b="1" i="0" u="none" strike="noStrike" kern="1200" cap="none" spc="0" normalizeH="0" noProof="0" dirty="0">
              <a:ln>
                <a:noFill/>
              </a:ln>
              <a:solidFill>
                <a:schemeClr val="tx1">
                  <a:lumMod val="75000"/>
                  <a:lumOff val="25000"/>
                </a:schemeClr>
              </a:solidFill>
              <a:effectLst/>
              <a:uLnTx/>
              <a:uFillTx/>
              <a:latin typeface="SimSun" panose="02010600030101010101" pitchFamily="2" charset="-122"/>
              <a:ea typeface="SimSun" panose="02010600030101010101" pitchFamily="2" charset="-122"/>
              <a:cs typeface="+mn-cs"/>
            </a:endParaRPr>
          </a:p>
        </p:txBody>
      </p:sp>
      <p:sp>
        <p:nvSpPr>
          <p:cNvPr id="11" name="文本框 10"/>
          <p:cNvSpPr txBox="1"/>
          <p:nvPr>
            <p:custDataLst>
              <p:tags r:id="rId7"/>
            </p:custDataLst>
          </p:nvPr>
        </p:nvSpPr>
        <p:spPr>
          <a:xfrm>
            <a:off x="1568476" y="4905288"/>
            <a:ext cx="3680526" cy="391160"/>
          </a:xfrm>
          <a:prstGeom prst="rect">
            <a:avLst/>
          </a:prstGeom>
          <a:noFill/>
        </p:spPr>
        <p:txBody>
          <a:bodyPr wrap="square" rtlCol="0">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500" b="0" i="0" u="none" strike="noStrike" kern="1200" cap="none" spc="0" normalizeH="0" noProof="0" dirty="0">
                <a:ln>
                  <a:noFill/>
                </a:ln>
                <a:solidFill>
                  <a:schemeClr val="tx1">
                    <a:lumMod val="75000"/>
                    <a:lumOff val="25000"/>
                  </a:schemeClr>
                </a:solidFill>
                <a:effectLst/>
                <a:uLnTx/>
                <a:uFillTx/>
                <a:latin typeface="SimSun" panose="02010600030101010101" pitchFamily="2" charset="-122"/>
                <a:ea typeface="SimSun" panose="02010600030101010101" pitchFamily="2" charset="-122"/>
                <a:cs typeface="+mn-cs"/>
              </a:rPr>
              <a:t>点击此处添加正文，点击此处添加正文点击此处添加正文点击此处添加正文点击此处添加正文点击此处添加正文点击此处添加正文。</a:t>
            </a:r>
            <a:endParaRPr kumimoji="0" lang="zh-CN" altLang="en-US" sz="1500" b="0" i="0" u="none" strike="noStrike" kern="1200" cap="none" spc="0" normalizeH="0" noProof="0" dirty="0">
              <a:ln>
                <a:noFill/>
              </a:ln>
              <a:solidFill>
                <a:schemeClr val="tx1">
                  <a:lumMod val="75000"/>
                  <a:lumOff val="25000"/>
                </a:schemeClr>
              </a:solidFill>
              <a:effectLst/>
              <a:uLnTx/>
              <a:uFillTx/>
              <a:latin typeface="SimSun" panose="02010600030101010101" pitchFamily="2" charset="-122"/>
              <a:ea typeface="SimSun" panose="02010600030101010101" pitchFamily="2" charset="-122"/>
              <a:cs typeface="+mn-cs"/>
            </a:endParaRPr>
          </a:p>
        </p:txBody>
      </p:sp>
      <p:sp>
        <p:nvSpPr>
          <p:cNvPr id="12" name="文本框 11"/>
          <p:cNvSpPr txBox="1"/>
          <p:nvPr>
            <p:custDataLst>
              <p:tags r:id="rId8"/>
            </p:custDataLst>
          </p:nvPr>
        </p:nvSpPr>
        <p:spPr>
          <a:xfrm>
            <a:off x="6279619" y="5112298"/>
            <a:ext cx="3680526" cy="370840"/>
          </a:xfrm>
          <a:prstGeom prst="rect">
            <a:avLst/>
          </a:prstGeom>
          <a:noFill/>
        </p:spPr>
        <p:txBody>
          <a:bodyPr wrap="square" rtlCol="0">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noProof="0" dirty="0">
                <a:ln>
                  <a:noFill/>
                </a:ln>
                <a:solidFill>
                  <a:schemeClr val="tx1">
                    <a:lumMod val="75000"/>
                    <a:lumOff val="25000"/>
                  </a:schemeClr>
                </a:solidFill>
                <a:effectLst/>
                <a:uLnTx/>
                <a:uFillTx/>
                <a:latin typeface="SimSun" panose="02010600030101010101" pitchFamily="2" charset="-122"/>
                <a:ea typeface="SimSun" panose="02010600030101010101" pitchFamily="2" charset="-122"/>
                <a:cs typeface="+mn-cs"/>
              </a:rPr>
              <a:t>点击此处添加正文，点击此处添加正文点击此处添加正文点击此处添加正文点击此处添加正文点击此处添加正文点击此处添加正文。</a:t>
            </a:r>
            <a:endParaRPr kumimoji="0" lang="en-US" altLang="zh-CN" sz="1400" b="0" i="0" u="none" strike="noStrike" kern="1200" cap="none" spc="0" normalizeH="0" noProof="0" dirty="0">
              <a:ln>
                <a:noFill/>
              </a:ln>
              <a:solidFill>
                <a:schemeClr val="tx1">
                  <a:lumMod val="75000"/>
                  <a:lumOff val="25000"/>
                </a:schemeClr>
              </a:solidFill>
              <a:effectLst/>
              <a:uLnTx/>
              <a:uFillTx/>
              <a:latin typeface="SimSun" panose="02010600030101010101" pitchFamily="2" charset="-122"/>
              <a:ea typeface="SimSun" panose="02010600030101010101" pitchFamily="2" charset="-122"/>
              <a:cs typeface="+mn-cs"/>
            </a:endParaRPr>
          </a:p>
        </p:txBody>
      </p:sp>
      <p:sp>
        <p:nvSpPr>
          <p:cNvPr id="20" name="文本框 19"/>
          <p:cNvSpPr txBox="1"/>
          <p:nvPr>
            <p:custDataLst>
              <p:tags r:id="rId9"/>
            </p:custDataLst>
          </p:nvPr>
        </p:nvSpPr>
        <p:spPr>
          <a:xfrm>
            <a:off x="6279619" y="4506853"/>
            <a:ext cx="3680526" cy="46037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1" i="0" u="none" strike="noStrike" kern="1200" cap="none" spc="0" normalizeH="0" noProof="0" dirty="0">
              <a:ln>
                <a:noFill/>
              </a:ln>
              <a:solidFill>
                <a:schemeClr val="tx1">
                  <a:lumMod val="75000"/>
                  <a:lumOff val="25000"/>
                </a:schemeClr>
              </a:solidFill>
              <a:effectLst/>
              <a:uLnTx/>
              <a:uFillTx/>
              <a:latin typeface="SimSun" panose="02010600030101010101" pitchFamily="2" charset="-122"/>
              <a:ea typeface="SimSun" panose="02010600030101010101" pitchFamily="2" charset="-122"/>
              <a:cs typeface="+mn-cs"/>
            </a:endParaRPr>
          </a:p>
        </p:txBody>
      </p:sp>
      <p:sp>
        <p:nvSpPr>
          <p:cNvPr id="10" name="矩形 9"/>
          <p:cNvSpPr/>
          <p:nvPr>
            <p:custDataLst>
              <p:tags r:id="rId10"/>
            </p:custDataLst>
          </p:nvPr>
        </p:nvSpPr>
        <p:spPr>
          <a:xfrm>
            <a:off x="5775325" y="4625340"/>
            <a:ext cx="76200" cy="15716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Tree>
    <p:custDataLst>
      <p:tags r:id="rId1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7985" cy="784860"/>
            <a:chOff x="1336" y="1002"/>
            <a:chExt cx="10611" cy="1236"/>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4128" cy="725"/>
            </a:xfrm>
            <a:prstGeom prst="rect">
              <a:avLst/>
            </a:prstGeom>
            <a:noFill/>
          </p:spPr>
          <p:txBody>
            <a:bodyPr wrap="none" rtlCol="0" anchor="t">
              <a:spAutoFit/>
            </a:bodyPr>
            <a:p>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选题的背景与意义</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Background and significance of topic selection</a:t>
              </a:r>
              <a:endParaRPr lang="zh-CN" altLang="en-US">
                <a:latin typeface="SimSun" panose="02010600030101010101" pitchFamily="2" charset="-122"/>
                <a:ea typeface="SimSun" panose="02010600030101010101" pitchFamily="2" charset="-122"/>
                <a:cs typeface="+mn-lt"/>
              </a:endParaRPr>
            </a:p>
          </p:txBody>
        </p:sp>
      </p:grpSp>
      <p:sp>
        <p:nvSpPr>
          <p:cNvPr id="20" name="矩形 19"/>
          <p:cNvSpPr/>
          <p:nvPr>
            <p:custDataLst>
              <p:tags r:id="rId2"/>
            </p:custDataLst>
          </p:nvPr>
        </p:nvSpPr>
        <p:spPr>
          <a:xfrm>
            <a:off x="6052185" y="1135380"/>
            <a:ext cx="4780915" cy="2293620"/>
          </a:xfrm>
          <a:prstGeom prst="rect">
            <a:avLst/>
          </a:prstGeom>
          <a:noFill/>
          <a:ln>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lnSpc>
                <a:spcPct val="130000"/>
              </a:lnSpc>
            </a:pPr>
            <a:endParaRPr lang="zh-CN" altLang="en-US">
              <a:sym typeface="Arial" panose="020B0604020202090204" pitchFamily="34" charset="0"/>
            </a:endParaRPr>
          </a:p>
        </p:txBody>
      </p:sp>
      <p:sp>
        <p:nvSpPr>
          <p:cNvPr id="10" name="文本框 4"/>
          <p:cNvSpPr txBox="1"/>
          <p:nvPr>
            <p:custDataLst>
              <p:tags r:id="rId3"/>
            </p:custDataLst>
          </p:nvPr>
        </p:nvSpPr>
        <p:spPr>
          <a:xfrm>
            <a:off x="6992107" y="1804828"/>
            <a:ext cx="3434141" cy="1361534"/>
          </a:xfrm>
          <a:prstGeom prst="rect">
            <a:avLst/>
          </a:prstGeom>
          <a:noFill/>
        </p:spPr>
        <p:txBody>
          <a:bodyPr wrap="square" lIns="90000" tIns="0" rIns="90000" bIns="0" rtlCol="0" anchor="ctr" anchorCtr="0">
            <a:normAutofit/>
          </a:bodyPr>
          <a:lstStyle>
            <a:defPPr>
              <a:defRPr lang="zh-CN"/>
            </a:defPPr>
            <a:lvl1pPr marL="0" algn="l" defTabSz="913765" rtl="0" eaLnBrk="1" latinLnBrk="0" hangingPunct="1">
              <a:defRPr sz="1800" kern="1200">
                <a:solidFill>
                  <a:sysClr val="windowText" lastClr="000000"/>
                </a:solidFill>
                <a:latin typeface="Arial" panose="020B0604020202090204" pitchFamily="34" charset="0"/>
                <a:ea typeface="+mn-ea"/>
                <a:cs typeface="+mn-ea"/>
              </a:defRPr>
            </a:lvl1pPr>
            <a:lvl2pPr marL="457200" algn="l" defTabSz="913765" rtl="0" eaLnBrk="1" latinLnBrk="0" hangingPunct="1">
              <a:defRPr sz="1800" kern="1200">
                <a:solidFill>
                  <a:sysClr val="windowText" lastClr="000000"/>
                </a:solidFill>
                <a:latin typeface="Arial" panose="020B0604020202090204" pitchFamily="34" charset="0"/>
                <a:ea typeface="+mn-ea"/>
                <a:cs typeface="+mn-ea"/>
              </a:defRPr>
            </a:lvl2pPr>
            <a:lvl3pPr marL="914400" algn="l" defTabSz="913765" rtl="0" eaLnBrk="1" latinLnBrk="0" hangingPunct="1">
              <a:defRPr sz="1800" kern="1200">
                <a:solidFill>
                  <a:sysClr val="windowText" lastClr="000000"/>
                </a:solidFill>
                <a:latin typeface="Arial" panose="020B0604020202090204" pitchFamily="34" charset="0"/>
                <a:ea typeface="+mn-ea"/>
                <a:cs typeface="+mn-ea"/>
              </a:defRPr>
            </a:lvl3pPr>
            <a:lvl4pPr marL="1371600" algn="l" defTabSz="913765" rtl="0" eaLnBrk="1" latinLnBrk="0" hangingPunct="1">
              <a:defRPr sz="1800" kern="1200">
                <a:solidFill>
                  <a:sysClr val="windowText" lastClr="000000"/>
                </a:solidFill>
                <a:latin typeface="Arial" panose="020B0604020202090204" pitchFamily="34" charset="0"/>
                <a:ea typeface="+mn-ea"/>
                <a:cs typeface="+mn-ea"/>
              </a:defRPr>
            </a:lvl4pPr>
            <a:lvl5pPr marL="1828800" algn="l" defTabSz="913765" rtl="0" eaLnBrk="1" latinLnBrk="0" hangingPunct="1">
              <a:defRPr sz="1800" kern="1200">
                <a:solidFill>
                  <a:sysClr val="windowText" lastClr="000000"/>
                </a:solidFill>
                <a:latin typeface="Arial" panose="020B0604020202090204" pitchFamily="34" charset="0"/>
                <a:ea typeface="+mn-ea"/>
                <a:cs typeface="+mn-ea"/>
              </a:defRPr>
            </a:lvl5pPr>
            <a:lvl6pPr marL="2286000" algn="l" defTabSz="913765" rtl="0" eaLnBrk="1" latinLnBrk="0" hangingPunct="1">
              <a:defRPr sz="1800" kern="1200">
                <a:solidFill>
                  <a:sysClr val="windowText" lastClr="000000"/>
                </a:solidFill>
                <a:latin typeface="Arial" panose="020B0604020202090204" pitchFamily="34" charset="0"/>
                <a:ea typeface="+mn-ea"/>
                <a:cs typeface="+mn-ea"/>
              </a:defRPr>
            </a:lvl6pPr>
            <a:lvl7pPr marL="2743200" algn="l" defTabSz="913765" rtl="0" eaLnBrk="1" latinLnBrk="0" hangingPunct="1">
              <a:defRPr sz="1800" kern="1200">
                <a:solidFill>
                  <a:sysClr val="windowText" lastClr="000000"/>
                </a:solidFill>
                <a:latin typeface="Arial" panose="020B0604020202090204" pitchFamily="34" charset="0"/>
                <a:ea typeface="+mn-ea"/>
                <a:cs typeface="+mn-ea"/>
              </a:defRPr>
            </a:lvl7pPr>
            <a:lvl8pPr marL="3200400" algn="l" defTabSz="913765" rtl="0" eaLnBrk="1" latinLnBrk="0" hangingPunct="1">
              <a:defRPr sz="1800" kern="1200">
                <a:solidFill>
                  <a:sysClr val="windowText" lastClr="000000"/>
                </a:solidFill>
                <a:latin typeface="Arial" panose="020B0604020202090204" pitchFamily="34" charset="0"/>
                <a:ea typeface="+mn-ea"/>
                <a:cs typeface="+mn-ea"/>
              </a:defRPr>
            </a:lvl8pPr>
            <a:lvl9pPr marL="3657600" algn="l" defTabSz="913765" rtl="0" eaLnBrk="1" latinLnBrk="0" hangingPunct="1">
              <a:defRPr sz="1800" kern="1200">
                <a:solidFill>
                  <a:sysClr val="windowText" lastClr="000000"/>
                </a:solidFill>
                <a:latin typeface="Arial" panose="020B0604020202090204" pitchFamily="34" charset="0"/>
                <a:ea typeface="+mn-ea"/>
                <a:cs typeface="+mn-ea"/>
              </a:defRPr>
            </a:lvl9pPr>
          </a:lstStyle>
          <a:p>
            <a:pPr marL="228600" indent="-228600">
              <a:lnSpc>
                <a:spcPct val="130000"/>
              </a:lnSpc>
              <a:buFont typeface="Arial" panose="020B0604020202090204" pitchFamily="34" charset="0"/>
              <a:buChar char="•"/>
            </a:pPr>
            <a:r>
              <a:rPr lang="en-US" altLang="zh-CN" sz="1200">
                <a:sym typeface="Arial" panose="020B0604020202090204" pitchFamily="34" charset="0"/>
              </a:rPr>
              <a:t>Supporting text here.You can use the icon library to filter and replace existing icon elements with one click.Unified fonts make reading more fluent.</a:t>
            </a:r>
            <a:endParaRPr lang="en-US" altLang="zh-CN" sz="1200">
              <a:sym typeface="Arial" panose="020B0604020202090204" pitchFamily="34" charset="0"/>
            </a:endParaRPr>
          </a:p>
        </p:txBody>
      </p:sp>
      <p:sp>
        <p:nvSpPr>
          <p:cNvPr id="11" name="文本框 4"/>
          <p:cNvSpPr txBox="1"/>
          <p:nvPr>
            <p:custDataLst>
              <p:tags r:id="rId4"/>
            </p:custDataLst>
          </p:nvPr>
        </p:nvSpPr>
        <p:spPr>
          <a:xfrm>
            <a:off x="6992107" y="4490254"/>
            <a:ext cx="3434141" cy="1361534"/>
          </a:xfrm>
          <a:prstGeom prst="rect">
            <a:avLst/>
          </a:prstGeom>
          <a:noFill/>
        </p:spPr>
        <p:txBody>
          <a:bodyPr wrap="square" lIns="90000" tIns="0" rIns="90000" bIns="0" rtlCol="0" anchor="ctr" anchorCtr="0">
            <a:normAutofit/>
          </a:bodyPr>
          <a:lstStyle>
            <a:defPPr>
              <a:defRPr lang="zh-CN"/>
            </a:defPPr>
            <a:lvl1pPr marL="0" algn="l" defTabSz="913765" rtl="0" eaLnBrk="1" latinLnBrk="0" hangingPunct="1">
              <a:defRPr sz="1800" kern="1200">
                <a:solidFill>
                  <a:sysClr val="windowText" lastClr="000000"/>
                </a:solidFill>
                <a:latin typeface="Arial" panose="020B0604020202090204" pitchFamily="34" charset="0"/>
                <a:ea typeface="+mn-ea"/>
                <a:cs typeface="+mn-ea"/>
              </a:defRPr>
            </a:lvl1pPr>
            <a:lvl2pPr marL="457200" algn="l" defTabSz="913765" rtl="0" eaLnBrk="1" latinLnBrk="0" hangingPunct="1">
              <a:defRPr sz="1800" kern="1200">
                <a:solidFill>
                  <a:sysClr val="windowText" lastClr="000000"/>
                </a:solidFill>
                <a:latin typeface="Arial" panose="020B0604020202090204" pitchFamily="34" charset="0"/>
                <a:ea typeface="+mn-ea"/>
                <a:cs typeface="+mn-ea"/>
              </a:defRPr>
            </a:lvl2pPr>
            <a:lvl3pPr marL="914400" algn="l" defTabSz="913765" rtl="0" eaLnBrk="1" latinLnBrk="0" hangingPunct="1">
              <a:defRPr sz="1800" kern="1200">
                <a:solidFill>
                  <a:sysClr val="windowText" lastClr="000000"/>
                </a:solidFill>
                <a:latin typeface="Arial" panose="020B0604020202090204" pitchFamily="34" charset="0"/>
                <a:ea typeface="+mn-ea"/>
                <a:cs typeface="+mn-ea"/>
              </a:defRPr>
            </a:lvl3pPr>
            <a:lvl4pPr marL="1371600" algn="l" defTabSz="913765" rtl="0" eaLnBrk="1" latinLnBrk="0" hangingPunct="1">
              <a:defRPr sz="1800" kern="1200">
                <a:solidFill>
                  <a:sysClr val="windowText" lastClr="000000"/>
                </a:solidFill>
                <a:latin typeface="Arial" panose="020B0604020202090204" pitchFamily="34" charset="0"/>
                <a:ea typeface="+mn-ea"/>
                <a:cs typeface="+mn-ea"/>
              </a:defRPr>
            </a:lvl4pPr>
            <a:lvl5pPr marL="1828800" algn="l" defTabSz="913765" rtl="0" eaLnBrk="1" latinLnBrk="0" hangingPunct="1">
              <a:defRPr sz="1800" kern="1200">
                <a:solidFill>
                  <a:sysClr val="windowText" lastClr="000000"/>
                </a:solidFill>
                <a:latin typeface="Arial" panose="020B0604020202090204" pitchFamily="34" charset="0"/>
                <a:ea typeface="+mn-ea"/>
                <a:cs typeface="+mn-ea"/>
              </a:defRPr>
            </a:lvl5pPr>
            <a:lvl6pPr marL="2286000" algn="l" defTabSz="913765" rtl="0" eaLnBrk="1" latinLnBrk="0" hangingPunct="1">
              <a:defRPr sz="1800" kern="1200">
                <a:solidFill>
                  <a:sysClr val="windowText" lastClr="000000"/>
                </a:solidFill>
                <a:latin typeface="Arial" panose="020B0604020202090204" pitchFamily="34" charset="0"/>
                <a:ea typeface="+mn-ea"/>
                <a:cs typeface="+mn-ea"/>
              </a:defRPr>
            </a:lvl6pPr>
            <a:lvl7pPr marL="2743200" algn="l" defTabSz="913765" rtl="0" eaLnBrk="1" latinLnBrk="0" hangingPunct="1">
              <a:defRPr sz="1800" kern="1200">
                <a:solidFill>
                  <a:sysClr val="windowText" lastClr="000000"/>
                </a:solidFill>
                <a:latin typeface="Arial" panose="020B0604020202090204" pitchFamily="34" charset="0"/>
                <a:ea typeface="+mn-ea"/>
                <a:cs typeface="+mn-ea"/>
              </a:defRPr>
            </a:lvl7pPr>
            <a:lvl8pPr marL="3200400" algn="l" defTabSz="913765" rtl="0" eaLnBrk="1" latinLnBrk="0" hangingPunct="1">
              <a:defRPr sz="1800" kern="1200">
                <a:solidFill>
                  <a:sysClr val="windowText" lastClr="000000"/>
                </a:solidFill>
                <a:latin typeface="Arial" panose="020B0604020202090204" pitchFamily="34" charset="0"/>
                <a:ea typeface="+mn-ea"/>
                <a:cs typeface="+mn-ea"/>
              </a:defRPr>
            </a:lvl8pPr>
            <a:lvl9pPr marL="3657600" algn="l" defTabSz="913765" rtl="0" eaLnBrk="1" latinLnBrk="0" hangingPunct="1">
              <a:defRPr sz="1800" kern="1200">
                <a:solidFill>
                  <a:sysClr val="windowText" lastClr="000000"/>
                </a:solidFill>
                <a:latin typeface="Arial" panose="020B0604020202090204" pitchFamily="34" charset="0"/>
                <a:ea typeface="+mn-ea"/>
                <a:cs typeface="+mn-ea"/>
              </a:defRPr>
            </a:lvl9pPr>
          </a:lstStyle>
          <a:p>
            <a:pPr marL="228600" indent="-228600">
              <a:lnSpc>
                <a:spcPct val="130000"/>
              </a:lnSpc>
              <a:buFont typeface="Arial" panose="020B0604020202090204" pitchFamily="34" charset="0"/>
              <a:buChar char="•"/>
            </a:pPr>
            <a:r>
              <a:rPr lang="en-US" altLang="zh-CN" sz="1200">
                <a:sym typeface="Arial" panose="020B0604020202090204" pitchFamily="34" charset="0"/>
              </a:rPr>
              <a:t>Supporting text here.</a:t>
            </a:r>
            <a:endParaRPr lang="en-US" altLang="zh-CN" sz="1200">
              <a:sym typeface="Arial" panose="020B0604020202090204" pitchFamily="34" charset="0"/>
            </a:endParaRPr>
          </a:p>
          <a:p>
            <a:pPr marL="228600" indent="-228600">
              <a:lnSpc>
                <a:spcPct val="130000"/>
              </a:lnSpc>
              <a:buFont typeface="Arial" panose="020B0604020202090204" pitchFamily="34" charset="0"/>
              <a:buChar char="•"/>
            </a:pPr>
            <a:r>
              <a:rPr lang="en-US" altLang="zh-CN" sz="1200">
                <a:sym typeface="Arial" panose="020B0604020202090204" pitchFamily="34" charset="0"/>
              </a:rPr>
              <a:t>You can use the icon library to filter and replace existing icon elements with one click.</a:t>
            </a:r>
            <a:endParaRPr lang="en-US" altLang="zh-CN" sz="1200">
              <a:sym typeface="Arial" panose="020B0604020202090204" pitchFamily="34" charset="0"/>
            </a:endParaRPr>
          </a:p>
          <a:p>
            <a:pPr marL="228600" indent="-228600">
              <a:lnSpc>
                <a:spcPct val="130000"/>
              </a:lnSpc>
              <a:buFont typeface="Arial" panose="020B0604020202090204" pitchFamily="34" charset="0"/>
              <a:buChar char="•"/>
            </a:pPr>
            <a:r>
              <a:rPr lang="en-US" altLang="zh-CN" sz="1200">
                <a:sym typeface="Arial" panose="020B0604020202090204" pitchFamily="34" charset="0"/>
              </a:rPr>
              <a:t>Unified fonts make reading more fluent.</a:t>
            </a:r>
            <a:endParaRPr lang="en-US" altLang="zh-CN" sz="1200">
              <a:sym typeface="Arial" panose="020B0604020202090204" pitchFamily="34" charset="0"/>
            </a:endParaRPr>
          </a:p>
        </p:txBody>
      </p:sp>
      <p:sp>
        <p:nvSpPr>
          <p:cNvPr id="21" name="矩形 20"/>
          <p:cNvSpPr/>
          <p:nvPr>
            <p:custDataLst>
              <p:tags r:id="rId5"/>
            </p:custDataLst>
          </p:nvPr>
        </p:nvSpPr>
        <p:spPr>
          <a:xfrm>
            <a:off x="6052185" y="3820795"/>
            <a:ext cx="4780915" cy="2293620"/>
          </a:xfrm>
          <a:prstGeom prst="rect">
            <a:avLst/>
          </a:prstGeom>
          <a:noFill/>
          <a:ln>
            <a:solidFill>
              <a:sysClr val="window" lastClr="FFFFFF">
                <a:lumMod val="75000"/>
              </a:sysClr>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lnSpc>
                <a:spcPct val="130000"/>
              </a:lnSpc>
            </a:pPr>
            <a:endParaRPr lang="zh-CN" altLang="en-US">
              <a:sym typeface="Arial" panose="020B0604020202090204" pitchFamily="34" charset="0"/>
            </a:endParaRPr>
          </a:p>
        </p:txBody>
      </p:sp>
      <p:sp>
        <p:nvSpPr>
          <p:cNvPr id="8" name="Freeform 5"/>
          <p:cNvSpPr>
            <a:spLocks noEditPoints="1"/>
          </p:cNvSpPr>
          <p:nvPr>
            <p:custDataLst>
              <p:tags r:id="rId6"/>
            </p:custDataLst>
          </p:nvPr>
        </p:nvSpPr>
        <p:spPr bwMode="auto">
          <a:xfrm>
            <a:off x="6452490" y="1421350"/>
            <a:ext cx="436808" cy="472440"/>
          </a:xfrm>
          <a:custGeom>
            <a:avLst/>
            <a:gdLst>
              <a:gd name="T0" fmla="*/ 2930 w 3027"/>
              <a:gd name="T1" fmla="*/ 1830 h 3275"/>
              <a:gd name="T2" fmla="*/ 2873 w 3027"/>
              <a:gd name="T3" fmla="*/ 2250 h 3275"/>
              <a:gd name="T4" fmla="*/ 2761 w 3027"/>
              <a:gd name="T5" fmla="*/ 2685 h 3275"/>
              <a:gd name="T6" fmla="*/ 2146 w 3027"/>
              <a:gd name="T7" fmla="*/ 3275 h 3275"/>
              <a:gd name="T8" fmla="*/ 1518 w 3027"/>
              <a:gd name="T9" fmla="*/ 3231 h 3275"/>
              <a:gd name="T10" fmla="*/ 820 w 3027"/>
              <a:gd name="T11" fmla="*/ 3023 h 3275"/>
              <a:gd name="T12" fmla="*/ 74 w 3027"/>
              <a:gd name="T13" fmla="*/ 2949 h 3275"/>
              <a:gd name="T14" fmla="*/ 0 w 3027"/>
              <a:gd name="T15" fmla="*/ 1511 h 3275"/>
              <a:gd name="T16" fmla="*/ 252 w 3027"/>
              <a:gd name="T17" fmla="*/ 1260 h 3275"/>
              <a:gd name="T18" fmla="*/ 1062 w 3027"/>
              <a:gd name="T19" fmla="*/ 954 h 3275"/>
              <a:gd name="T20" fmla="*/ 1343 w 3027"/>
              <a:gd name="T21" fmla="*/ 534 h 3275"/>
              <a:gd name="T22" fmla="*/ 1525 w 3027"/>
              <a:gd name="T23" fmla="*/ 73 h 3275"/>
              <a:gd name="T24" fmla="*/ 2000 w 3027"/>
              <a:gd name="T25" fmla="*/ 64 h 3275"/>
              <a:gd name="T26" fmla="*/ 2270 w 3027"/>
              <a:gd name="T27" fmla="*/ 630 h 3275"/>
              <a:gd name="T28" fmla="*/ 2522 w 3027"/>
              <a:gd name="T29" fmla="*/ 1008 h 3275"/>
              <a:gd name="T30" fmla="*/ 3027 w 3027"/>
              <a:gd name="T31" fmla="*/ 1509 h 3275"/>
              <a:gd name="T32" fmla="*/ 505 w 3027"/>
              <a:gd name="T33" fmla="*/ 2645 h 3275"/>
              <a:gd name="T34" fmla="*/ 378 w 3027"/>
              <a:gd name="T35" fmla="*/ 2519 h 3275"/>
              <a:gd name="T36" fmla="*/ 252 w 3027"/>
              <a:gd name="T37" fmla="*/ 2645 h 3275"/>
              <a:gd name="T38" fmla="*/ 378 w 3027"/>
              <a:gd name="T39" fmla="*/ 2771 h 3275"/>
              <a:gd name="T40" fmla="*/ 2775 w 3027"/>
              <a:gd name="T41" fmla="*/ 1511 h 3275"/>
              <a:gd name="T42" fmla="*/ 2522 w 3027"/>
              <a:gd name="T43" fmla="*/ 1260 h 3275"/>
              <a:gd name="T44" fmla="*/ 1923 w 3027"/>
              <a:gd name="T45" fmla="*/ 946 h 3275"/>
              <a:gd name="T46" fmla="*/ 1955 w 3027"/>
              <a:gd name="T47" fmla="*/ 344 h 3275"/>
              <a:gd name="T48" fmla="*/ 1628 w 3027"/>
              <a:gd name="T49" fmla="*/ 419 h 3275"/>
              <a:gd name="T50" fmla="*/ 1450 w 3027"/>
              <a:gd name="T51" fmla="*/ 882 h 3275"/>
              <a:gd name="T52" fmla="*/ 1253 w 3027"/>
              <a:gd name="T53" fmla="*/ 1120 h 3275"/>
              <a:gd name="T54" fmla="*/ 1123 w 3027"/>
              <a:gd name="T55" fmla="*/ 1284 h 3275"/>
              <a:gd name="T56" fmla="*/ 969 w 3027"/>
              <a:gd name="T57" fmla="*/ 1441 h 3275"/>
              <a:gd name="T58" fmla="*/ 820 w 3027"/>
              <a:gd name="T59" fmla="*/ 1511 h 3275"/>
              <a:gd name="T60" fmla="*/ 757 w 3027"/>
              <a:gd name="T61" fmla="*/ 2771 h 3275"/>
              <a:gd name="T62" fmla="*/ 882 w 3027"/>
              <a:gd name="T63" fmla="*/ 2777 h 3275"/>
              <a:gd name="T64" fmla="*/ 1022 w 3027"/>
              <a:gd name="T65" fmla="*/ 2811 h 3275"/>
              <a:gd name="T66" fmla="*/ 1161 w 3027"/>
              <a:gd name="T67" fmla="*/ 2859 h 3275"/>
              <a:gd name="T68" fmla="*/ 1892 w 3027"/>
              <a:gd name="T69" fmla="*/ 3023 h 3275"/>
              <a:gd name="T70" fmla="*/ 2509 w 3027"/>
              <a:gd name="T71" fmla="*/ 2694 h 3275"/>
              <a:gd name="T72" fmla="*/ 2592 w 3027"/>
              <a:gd name="T73" fmla="*/ 2481 h 3275"/>
              <a:gd name="T74" fmla="*/ 2591 w 3027"/>
              <a:gd name="T75" fmla="*/ 2200 h 3275"/>
              <a:gd name="T76" fmla="*/ 2676 w 3027"/>
              <a:gd name="T77" fmla="*/ 1857 h 3275"/>
              <a:gd name="T78" fmla="*/ 2732 w 3027"/>
              <a:gd name="T79" fmla="*/ 1671 h 3275"/>
              <a:gd name="T80" fmla="*/ 2775 w 3027"/>
              <a:gd name="T81" fmla="*/ 1511 h 3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7" h="3275">
                <a:moveTo>
                  <a:pt x="3027" y="1509"/>
                </a:moveTo>
                <a:cubicBezTo>
                  <a:pt x="3027" y="1626"/>
                  <a:pt x="2995" y="1733"/>
                  <a:pt x="2930" y="1830"/>
                </a:cubicBezTo>
                <a:cubicBezTo>
                  <a:pt x="2942" y="1874"/>
                  <a:pt x="2948" y="1919"/>
                  <a:pt x="2948" y="1966"/>
                </a:cubicBezTo>
                <a:cubicBezTo>
                  <a:pt x="2948" y="2067"/>
                  <a:pt x="2923" y="2162"/>
                  <a:pt x="2873" y="2250"/>
                </a:cubicBezTo>
                <a:cubicBezTo>
                  <a:pt x="2877" y="2277"/>
                  <a:pt x="2879" y="2305"/>
                  <a:pt x="2879" y="2334"/>
                </a:cubicBezTo>
                <a:cubicBezTo>
                  <a:pt x="2879" y="2467"/>
                  <a:pt x="2840" y="2584"/>
                  <a:pt x="2761" y="2685"/>
                </a:cubicBezTo>
                <a:cubicBezTo>
                  <a:pt x="2762" y="2867"/>
                  <a:pt x="2706" y="3011"/>
                  <a:pt x="2593" y="3117"/>
                </a:cubicBezTo>
                <a:cubicBezTo>
                  <a:pt x="2480" y="3222"/>
                  <a:pt x="2331" y="3275"/>
                  <a:pt x="2146" y="3275"/>
                </a:cubicBezTo>
                <a:cubicBezTo>
                  <a:pt x="1892" y="3275"/>
                  <a:pt x="1892" y="3275"/>
                  <a:pt x="1892" y="3275"/>
                </a:cubicBezTo>
                <a:cubicBezTo>
                  <a:pt x="1766" y="3275"/>
                  <a:pt x="1641" y="3260"/>
                  <a:pt x="1518" y="3231"/>
                </a:cubicBezTo>
                <a:cubicBezTo>
                  <a:pt x="1396" y="3201"/>
                  <a:pt x="1253" y="3158"/>
                  <a:pt x="1092" y="3102"/>
                </a:cubicBezTo>
                <a:cubicBezTo>
                  <a:pt x="939" y="3049"/>
                  <a:pt x="849" y="3023"/>
                  <a:pt x="820" y="3023"/>
                </a:cubicBezTo>
                <a:cubicBezTo>
                  <a:pt x="252" y="3023"/>
                  <a:pt x="252" y="3023"/>
                  <a:pt x="252" y="3023"/>
                </a:cubicBezTo>
                <a:cubicBezTo>
                  <a:pt x="183" y="3023"/>
                  <a:pt x="123" y="2998"/>
                  <a:pt x="74" y="2949"/>
                </a:cubicBezTo>
                <a:cubicBezTo>
                  <a:pt x="25" y="2900"/>
                  <a:pt x="0" y="2841"/>
                  <a:pt x="0" y="2771"/>
                </a:cubicBezTo>
                <a:cubicBezTo>
                  <a:pt x="0" y="1511"/>
                  <a:pt x="0" y="1511"/>
                  <a:pt x="0" y="1511"/>
                </a:cubicBezTo>
                <a:cubicBezTo>
                  <a:pt x="0" y="1442"/>
                  <a:pt x="25" y="1383"/>
                  <a:pt x="74" y="1333"/>
                </a:cubicBezTo>
                <a:cubicBezTo>
                  <a:pt x="123" y="1284"/>
                  <a:pt x="183" y="1260"/>
                  <a:pt x="252" y="1260"/>
                </a:cubicBezTo>
                <a:cubicBezTo>
                  <a:pt x="792" y="1260"/>
                  <a:pt x="792" y="1260"/>
                  <a:pt x="792" y="1260"/>
                </a:cubicBezTo>
                <a:cubicBezTo>
                  <a:pt x="840" y="1228"/>
                  <a:pt x="930" y="1126"/>
                  <a:pt x="1062" y="954"/>
                </a:cubicBezTo>
                <a:cubicBezTo>
                  <a:pt x="1138" y="856"/>
                  <a:pt x="1209" y="772"/>
                  <a:pt x="1273" y="703"/>
                </a:cubicBezTo>
                <a:cubicBezTo>
                  <a:pt x="1305" y="670"/>
                  <a:pt x="1328" y="614"/>
                  <a:pt x="1343" y="534"/>
                </a:cubicBezTo>
                <a:cubicBezTo>
                  <a:pt x="1358" y="455"/>
                  <a:pt x="1378" y="372"/>
                  <a:pt x="1403" y="285"/>
                </a:cubicBezTo>
                <a:cubicBezTo>
                  <a:pt x="1428" y="199"/>
                  <a:pt x="1469" y="128"/>
                  <a:pt x="1525" y="73"/>
                </a:cubicBezTo>
                <a:cubicBezTo>
                  <a:pt x="1577" y="24"/>
                  <a:pt x="1636" y="0"/>
                  <a:pt x="1703" y="0"/>
                </a:cubicBezTo>
                <a:cubicBezTo>
                  <a:pt x="1813" y="0"/>
                  <a:pt x="1912" y="21"/>
                  <a:pt x="2000" y="64"/>
                </a:cubicBezTo>
                <a:cubicBezTo>
                  <a:pt x="2088" y="106"/>
                  <a:pt x="2155" y="173"/>
                  <a:pt x="2201" y="264"/>
                </a:cubicBezTo>
                <a:cubicBezTo>
                  <a:pt x="2247" y="354"/>
                  <a:pt x="2270" y="476"/>
                  <a:pt x="2270" y="630"/>
                </a:cubicBezTo>
                <a:cubicBezTo>
                  <a:pt x="2270" y="752"/>
                  <a:pt x="2239" y="878"/>
                  <a:pt x="2176" y="1008"/>
                </a:cubicBezTo>
                <a:cubicBezTo>
                  <a:pt x="2522" y="1008"/>
                  <a:pt x="2522" y="1008"/>
                  <a:pt x="2522" y="1008"/>
                </a:cubicBezTo>
                <a:cubicBezTo>
                  <a:pt x="2659" y="1008"/>
                  <a:pt x="2777" y="1057"/>
                  <a:pt x="2877" y="1157"/>
                </a:cubicBezTo>
                <a:cubicBezTo>
                  <a:pt x="2977" y="1257"/>
                  <a:pt x="3027" y="1374"/>
                  <a:pt x="3027" y="1509"/>
                </a:cubicBezTo>
                <a:close/>
                <a:moveTo>
                  <a:pt x="467" y="2734"/>
                </a:moveTo>
                <a:cubicBezTo>
                  <a:pt x="492" y="2709"/>
                  <a:pt x="505" y="2679"/>
                  <a:pt x="505" y="2645"/>
                </a:cubicBezTo>
                <a:cubicBezTo>
                  <a:pt x="505" y="2611"/>
                  <a:pt x="492" y="2582"/>
                  <a:pt x="467" y="2557"/>
                </a:cubicBezTo>
                <a:cubicBezTo>
                  <a:pt x="442" y="2532"/>
                  <a:pt x="413" y="2519"/>
                  <a:pt x="378" y="2519"/>
                </a:cubicBezTo>
                <a:cubicBezTo>
                  <a:pt x="344" y="2519"/>
                  <a:pt x="315" y="2532"/>
                  <a:pt x="290" y="2557"/>
                </a:cubicBezTo>
                <a:cubicBezTo>
                  <a:pt x="265" y="2582"/>
                  <a:pt x="252" y="2611"/>
                  <a:pt x="252" y="2645"/>
                </a:cubicBezTo>
                <a:cubicBezTo>
                  <a:pt x="252" y="2679"/>
                  <a:pt x="265" y="2709"/>
                  <a:pt x="290" y="2734"/>
                </a:cubicBezTo>
                <a:cubicBezTo>
                  <a:pt x="315" y="2759"/>
                  <a:pt x="344" y="2771"/>
                  <a:pt x="378" y="2771"/>
                </a:cubicBezTo>
                <a:cubicBezTo>
                  <a:pt x="413" y="2771"/>
                  <a:pt x="442" y="2759"/>
                  <a:pt x="467" y="2734"/>
                </a:cubicBezTo>
                <a:close/>
                <a:moveTo>
                  <a:pt x="2775" y="1511"/>
                </a:moveTo>
                <a:cubicBezTo>
                  <a:pt x="2775" y="1445"/>
                  <a:pt x="2749" y="1386"/>
                  <a:pt x="2698" y="1335"/>
                </a:cubicBezTo>
                <a:cubicBezTo>
                  <a:pt x="2647" y="1285"/>
                  <a:pt x="2588" y="1260"/>
                  <a:pt x="2522" y="1260"/>
                </a:cubicBezTo>
                <a:cubicBezTo>
                  <a:pt x="1829" y="1260"/>
                  <a:pt x="1829" y="1260"/>
                  <a:pt x="1829" y="1260"/>
                </a:cubicBezTo>
                <a:cubicBezTo>
                  <a:pt x="1829" y="1183"/>
                  <a:pt x="1860" y="1079"/>
                  <a:pt x="1923" y="946"/>
                </a:cubicBezTo>
                <a:cubicBezTo>
                  <a:pt x="1986" y="812"/>
                  <a:pt x="2018" y="707"/>
                  <a:pt x="2018" y="630"/>
                </a:cubicBezTo>
                <a:cubicBezTo>
                  <a:pt x="2018" y="501"/>
                  <a:pt x="1997" y="406"/>
                  <a:pt x="1955" y="344"/>
                </a:cubicBezTo>
                <a:cubicBezTo>
                  <a:pt x="1913" y="283"/>
                  <a:pt x="1829" y="252"/>
                  <a:pt x="1703" y="252"/>
                </a:cubicBezTo>
                <a:cubicBezTo>
                  <a:pt x="1669" y="286"/>
                  <a:pt x="1644" y="342"/>
                  <a:pt x="1628" y="419"/>
                </a:cubicBezTo>
                <a:cubicBezTo>
                  <a:pt x="1612" y="496"/>
                  <a:pt x="1592" y="579"/>
                  <a:pt x="1568" y="666"/>
                </a:cubicBezTo>
                <a:cubicBezTo>
                  <a:pt x="1543" y="753"/>
                  <a:pt x="1504" y="825"/>
                  <a:pt x="1450" y="882"/>
                </a:cubicBezTo>
                <a:cubicBezTo>
                  <a:pt x="1422" y="912"/>
                  <a:pt x="1371" y="972"/>
                  <a:pt x="1299" y="1061"/>
                </a:cubicBezTo>
                <a:cubicBezTo>
                  <a:pt x="1293" y="1067"/>
                  <a:pt x="1278" y="1087"/>
                  <a:pt x="1253" y="1120"/>
                </a:cubicBezTo>
                <a:cubicBezTo>
                  <a:pt x="1228" y="1153"/>
                  <a:pt x="1208" y="1179"/>
                  <a:pt x="1191" y="1200"/>
                </a:cubicBezTo>
                <a:cubicBezTo>
                  <a:pt x="1175" y="1221"/>
                  <a:pt x="1152" y="1249"/>
                  <a:pt x="1123" y="1284"/>
                </a:cubicBezTo>
                <a:cubicBezTo>
                  <a:pt x="1094" y="1319"/>
                  <a:pt x="1068" y="1348"/>
                  <a:pt x="1044" y="1371"/>
                </a:cubicBezTo>
                <a:cubicBezTo>
                  <a:pt x="1021" y="1394"/>
                  <a:pt x="996" y="1417"/>
                  <a:pt x="969" y="1441"/>
                </a:cubicBezTo>
                <a:cubicBezTo>
                  <a:pt x="942" y="1464"/>
                  <a:pt x="915" y="1482"/>
                  <a:pt x="890" y="1494"/>
                </a:cubicBezTo>
                <a:cubicBezTo>
                  <a:pt x="864" y="1506"/>
                  <a:pt x="841" y="1511"/>
                  <a:pt x="820" y="1511"/>
                </a:cubicBezTo>
                <a:cubicBezTo>
                  <a:pt x="757" y="1511"/>
                  <a:pt x="757" y="1511"/>
                  <a:pt x="757" y="1511"/>
                </a:cubicBezTo>
                <a:cubicBezTo>
                  <a:pt x="757" y="2771"/>
                  <a:pt x="757" y="2771"/>
                  <a:pt x="757" y="2771"/>
                </a:cubicBezTo>
                <a:cubicBezTo>
                  <a:pt x="820" y="2771"/>
                  <a:pt x="820" y="2771"/>
                  <a:pt x="820" y="2771"/>
                </a:cubicBezTo>
                <a:cubicBezTo>
                  <a:pt x="837" y="2771"/>
                  <a:pt x="858" y="2773"/>
                  <a:pt x="882" y="2777"/>
                </a:cubicBezTo>
                <a:cubicBezTo>
                  <a:pt x="906" y="2781"/>
                  <a:pt x="928" y="2785"/>
                  <a:pt x="947" y="2790"/>
                </a:cubicBezTo>
                <a:cubicBezTo>
                  <a:pt x="966" y="2794"/>
                  <a:pt x="991" y="2802"/>
                  <a:pt x="1022" y="2811"/>
                </a:cubicBezTo>
                <a:cubicBezTo>
                  <a:pt x="1053" y="2821"/>
                  <a:pt x="1076" y="2829"/>
                  <a:pt x="1091" y="2834"/>
                </a:cubicBezTo>
                <a:cubicBezTo>
                  <a:pt x="1106" y="2839"/>
                  <a:pt x="1129" y="2848"/>
                  <a:pt x="1161" y="2859"/>
                </a:cubicBezTo>
                <a:cubicBezTo>
                  <a:pt x="1192" y="2870"/>
                  <a:pt x="1211" y="2877"/>
                  <a:pt x="1218" y="2879"/>
                </a:cubicBezTo>
                <a:cubicBezTo>
                  <a:pt x="1495" y="2975"/>
                  <a:pt x="1720" y="3023"/>
                  <a:pt x="1892" y="3023"/>
                </a:cubicBezTo>
                <a:cubicBezTo>
                  <a:pt x="2130" y="3023"/>
                  <a:pt x="2130" y="3023"/>
                  <a:pt x="2130" y="3023"/>
                </a:cubicBezTo>
                <a:cubicBezTo>
                  <a:pt x="2383" y="3023"/>
                  <a:pt x="2509" y="2914"/>
                  <a:pt x="2509" y="2694"/>
                </a:cubicBezTo>
                <a:cubicBezTo>
                  <a:pt x="2509" y="2660"/>
                  <a:pt x="2505" y="2624"/>
                  <a:pt x="2499" y="2584"/>
                </a:cubicBezTo>
                <a:cubicBezTo>
                  <a:pt x="2538" y="2563"/>
                  <a:pt x="2569" y="2529"/>
                  <a:pt x="2592" y="2481"/>
                </a:cubicBezTo>
                <a:cubicBezTo>
                  <a:pt x="2615" y="2433"/>
                  <a:pt x="2627" y="2385"/>
                  <a:pt x="2627" y="2336"/>
                </a:cubicBezTo>
                <a:cubicBezTo>
                  <a:pt x="2627" y="2288"/>
                  <a:pt x="2615" y="2242"/>
                  <a:pt x="2591" y="2200"/>
                </a:cubicBezTo>
                <a:cubicBezTo>
                  <a:pt x="2661" y="2135"/>
                  <a:pt x="2696" y="2057"/>
                  <a:pt x="2696" y="1966"/>
                </a:cubicBezTo>
                <a:cubicBezTo>
                  <a:pt x="2696" y="1933"/>
                  <a:pt x="2689" y="1897"/>
                  <a:pt x="2676" y="1857"/>
                </a:cubicBezTo>
                <a:cubicBezTo>
                  <a:pt x="2663" y="1817"/>
                  <a:pt x="2647" y="1786"/>
                  <a:pt x="2627" y="1763"/>
                </a:cubicBezTo>
                <a:cubicBezTo>
                  <a:pt x="2669" y="1762"/>
                  <a:pt x="2704" y="1731"/>
                  <a:pt x="2732" y="1671"/>
                </a:cubicBezTo>
                <a:cubicBezTo>
                  <a:pt x="2761" y="1611"/>
                  <a:pt x="2775" y="1557"/>
                  <a:pt x="2775" y="1511"/>
                </a:cubicBezTo>
                <a:close/>
                <a:moveTo>
                  <a:pt x="2775" y="1511"/>
                </a:moveTo>
                <a:cubicBezTo>
                  <a:pt x="2775" y="1511"/>
                  <a:pt x="2775" y="1511"/>
                  <a:pt x="2775" y="1511"/>
                </a:cubicBezTo>
              </a:path>
            </a:pathLst>
          </a:custGeom>
          <a:solidFill>
            <a:srgbClr val="4472C4"/>
          </a:solidFill>
          <a:ln>
            <a:noFill/>
          </a:ln>
        </p:spPr>
        <p:txBody>
          <a:bodyPr vert="horz" wrap="square" lIns="91440" tIns="45720" rIns="91440" bIns="45720" numCol="1" anchor="t" anchorCtr="0" compatLnSpc="1"/>
          <a:lstStyle/>
          <a:p>
            <a:endParaRPr lang="zh-CN" altLang="en-US">
              <a:sym typeface="Arial" panose="020B0604020202090204" pitchFamily="34" charset="0"/>
            </a:endParaRPr>
          </a:p>
        </p:txBody>
      </p:sp>
      <p:sp>
        <p:nvSpPr>
          <p:cNvPr id="15" name="Freeform 5"/>
          <p:cNvSpPr>
            <a:spLocks noEditPoints="1"/>
          </p:cNvSpPr>
          <p:nvPr>
            <p:custDataLst>
              <p:tags r:id="rId7"/>
            </p:custDataLst>
          </p:nvPr>
        </p:nvSpPr>
        <p:spPr bwMode="auto">
          <a:xfrm flipV="1">
            <a:off x="6452490" y="4190221"/>
            <a:ext cx="436808" cy="435291"/>
          </a:xfrm>
          <a:custGeom>
            <a:avLst/>
            <a:gdLst>
              <a:gd name="T0" fmla="*/ 2930 w 3027"/>
              <a:gd name="T1" fmla="*/ 1830 h 3275"/>
              <a:gd name="T2" fmla="*/ 2873 w 3027"/>
              <a:gd name="T3" fmla="*/ 2250 h 3275"/>
              <a:gd name="T4" fmla="*/ 2761 w 3027"/>
              <a:gd name="T5" fmla="*/ 2685 h 3275"/>
              <a:gd name="T6" fmla="*/ 2146 w 3027"/>
              <a:gd name="T7" fmla="*/ 3275 h 3275"/>
              <a:gd name="T8" fmla="*/ 1518 w 3027"/>
              <a:gd name="T9" fmla="*/ 3231 h 3275"/>
              <a:gd name="T10" fmla="*/ 820 w 3027"/>
              <a:gd name="T11" fmla="*/ 3023 h 3275"/>
              <a:gd name="T12" fmla="*/ 74 w 3027"/>
              <a:gd name="T13" fmla="*/ 2949 h 3275"/>
              <a:gd name="T14" fmla="*/ 0 w 3027"/>
              <a:gd name="T15" fmla="*/ 1511 h 3275"/>
              <a:gd name="T16" fmla="*/ 252 w 3027"/>
              <a:gd name="T17" fmla="*/ 1260 h 3275"/>
              <a:gd name="T18" fmla="*/ 1062 w 3027"/>
              <a:gd name="T19" fmla="*/ 954 h 3275"/>
              <a:gd name="T20" fmla="*/ 1343 w 3027"/>
              <a:gd name="T21" fmla="*/ 534 h 3275"/>
              <a:gd name="T22" fmla="*/ 1525 w 3027"/>
              <a:gd name="T23" fmla="*/ 73 h 3275"/>
              <a:gd name="T24" fmla="*/ 2000 w 3027"/>
              <a:gd name="T25" fmla="*/ 64 h 3275"/>
              <a:gd name="T26" fmla="*/ 2270 w 3027"/>
              <a:gd name="T27" fmla="*/ 630 h 3275"/>
              <a:gd name="T28" fmla="*/ 2522 w 3027"/>
              <a:gd name="T29" fmla="*/ 1008 h 3275"/>
              <a:gd name="T30" fmla="*/ 3027 w 3027"/>
              <a:gd name="T31" fmla="*/ 1509 h 3275"/>
              <a:gd name="T32" fmla="*/ 505 w 3027"/>
              <a:gd name="T33" fmla="*/ 2645 h 3275"/>
              <a:gd name="T34" fmla="*/ 378 w 3027"/>
              <a:gd name="T35" fmla="*/ 2519 h 3275"/>
              <a:gd name="T36" fmla="*/ 252 w 3027"/>
              <a:gd name="T37" fmla="*/ 2645 h 3275"/>
              <a:gd name="T38" fmla="*/ 378 w 3027"/>
              <a:gd name="T39" fmla="*/ 2771 h 3275"/>
              <a:gd name="T40" fmla="*/ 2775 w 3027"/>
              <a:gd name="T41" fmla="*/ 1511 h 3275"/>
              <a:gd name="T42" fmla="*/ 2522 w 3027"/>
              <a:gd name="T43" fmla="*/ 1260 h 3275"/>
              <a:gd name="T44" fmla="*/ 1923 w 3027"/>
              <a:gd name="T45" fmla="*/ 946 h 3275"/>
              <a:gd name="T46" fmla="*/ 1955 w 3027"/>
              <a:gd name="T47" fmla="*/ 344 h 3275"/>
              <a:gd name="T48" fmla="*/ 1628 w 3027"/>
              <a:gd name="T49" fmla="*/ 419 h 3275"/>
              <a:gd name="T50" fmla="*/ 1450 w 3027"/>
              <a:gd name="T51" fmla="*/ 882 h 3275"/>
              <a:gd name="T52" fmla="*/ 1253 w 3027"/>
              <a:gd name="T53" fmla="*/ 1120 h 3275"/>
              <a:gd name="T54" fmla="*/ 1123 w 3027"/>
              <a:gd name="T55" fmla="*/ 1284 h 3275"/>
              <a:gd name="T56" fmla="*/ 969 w 3027"/>
              <a:gd name="T57" fmla="*/ 1441 h 3275"/>
              <a:gd name="T58" fmla="*/ 820 w 3027"/>
              <a:gd name="T59" fmla="*/ 1511 h 3275"/>
              <a:gd name="T60" fmla="*/ 757 w 3027"/>
              <a:gd name="T61" fmla="*/ 2771 h 3275"/>
              <a:gd name="T62" fmla="*/ 882 w 3027"/>
              <a:gd name="T63" fmla="*/ 2777 h 3275"/>
              <a:gd name="T64" fmla="*/ 1022 w 3027"/>
              <a:gd name="T65" fmla="*/ 2811 h 3275"/>
              <a:gd name="T66" fmla="*/ 1161 w 3027"/>
              <a:gd name="T67" fmla="*/ 2859 h 3275"/>
              <a:gd name="T68" fmla="*/ 1892 w 3027"/>
              <a:gd name="T69" fmla="*/ 3023 h 3275"/>
              <a:gd name="T70" fmla="*/ 2509 w 3027"/>
              <a:gd name="T71" fmla="*/ 2694 h 3275"/>
              <a:gd name="T72" fmla="*/ 2592 w 3027"/>
              <a:gd name="T73" fmla="*/ 2481 h 3275"/>
              <a:gd name="T74" fmla="*/ 2591 w 3027"/>
              <a:gd name="T75" fmla="*/ 2200 h 3275"/>
              <a:gd name="T76" fmla="*/ 2676 w 3027"/>
              <a:gd name="T77" fmla="*/ 1857 h 3275"/>
              <a:gd name="T78" fmla="*/ 2732 w 3027"/>
              <a:gd name="T79" fmla="*/ 1671 h 3275"/>
              <a:gd name="T80" fmla="*/ 2775 w 3027"/>
              <a:gd name="T81" fmla="*/ 1511 h 3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7" h="3275">
                <a:moveTo>
                  <a:pt x="3027" y="1509"/>
                </a:moveTo>
                <a:cubicBezTo>
                  <a:pt x="3027" y="1626"/>
                  <a:pt x="2995" y="1733"/>
                  <a:pt x="2930" y="1830"/>
                </a:cubicBezTo>
                <a:cubicBezTo>
                  <a:pt x="2942" y="1874"/>
                  <a:pt x="2948" y="1919"/>
                  <a:pt x="2948" y="1966"/>
                </a:cubicBezTo>
                <a:cubicBezTo>
                  <a:pt x="2948" y="2067"/>
                  <a:pt x="2923" y="2162"/>
                  <a:pt x="2873" y="2250"/>
                </a:cubicBezTo>
                <a:cubicBezTo>
                  <a:pt x="2877" y="2277"/>
                  <a:pt x="2879" y="2305"/>
                  <a:pt x="2879" y="2334"/>
                </a:cubicBezTo>
                <a:cubicBezTo>
                  <a:pt x="2879" y="2467"/>
                  <a:pt x="2840" y="2584"/>
                  <a:pt x="2761" y="2685"/>
                </a:cubicBezTo>
                <a:cubicBezTo>
                  <a:pt x="2762" y="2867"/>
                  <a:pt x="2706" y="3011"/>
                  <a:pt x="2593" y="3117"/>
                </a:cubicBezTo>
                <a:cubicBezTo>
                  <a:pt x="2480" y="3222"/>
                  <a:pt x="2331" y="3275"/>
                  <a:pt x="2146" y="3275"/>
                </a:cubicBezTo>
                <a:cubicBezTo>
                  <a:pt x="1892" y="3275"/>
                  <a:pt x="1892" y="3275"/>
                  <a:pt x="1892" y="3275"/>
                </a:cubicBezTo>
                <a:cubicBezTo>
                  <a:pt x="1766" y="3275"/>
                  <a:pt x="1641" y="3260"/>
                  <a:pt x="1518" y="3231"/>
                </a:cubicBezTo>
                <a:cubicBezTo>
                  <a:pt x="1396" y="3201"/>
                  <a:pt x="1253" y="3158"/>
                  <a:pt x="1092" y="3102"/>
                </a:cubicBezTo>
                <a:cubicBezTo>
                  <a:pt x="939" y="3049"/>
                  <a:pt x="849" y="3023"/>
                  <a:pt x="820" y="3023"/>
                </a:cubicBezTo>
                <a:cubicBezTo>
                  <a:pt x="252" y="3023"/>
                  <a:pt x="252" y="3023"/>
                  <a:pt x="252" y="3023"/>
                </a:cubicBezTo>
                <a:cubicBezTo>
                  <a:pt x="183" y="3023"/>
                  <a:pt x="123" y="2998"/>
                  <a:pt x="74" y="2949"/>
                </a:cubicBezTo>
                <a:cubicBezTo>
                  <a:pt x="25" y="2900"/>
                  <a:pt x="0" y="2841"/>
                  <a:pt x="0" y="2771"/>
                </a:cubicBezTo>
                <a:cubicBezTo>
                  <a:pt x="0" y="1511"/>
                  <a:pt x="0" y="1511"/>
                  <a:pt x="0" y="1511"/>
                </a:cubicBezTo>
                <a:cubicBezTo>
                  <a:pt x="0" y="1442"/>
                  <a:pt x="25" y="1383"/>
                  <a:pt x="74" y="1333"/>
                </a:cubicBezTo>
                <a:cubicBezTo>
                  <a:pt x="123" y="1284"/>
                  <a:pt x="183" y="1260"/>
                  <a:pt x="252" y="1260"/>
                </a:cubicBezTo>
                <a:cubicBezTo>
                  <a:pt x="792" y="1260"/>
                  <a:pt x="792" y="1260"/>
                  <a:pt x="792" y="1260"/>
                </a:cubicBezTo>
                <a:cubicBezTo>
                  <a:pt x="840" y="1228"/>
                  <a:pt x="930" y="1126"/>
                  <a:pt x="1062" y="954"/>
                </a:cubicBezTo>
                <a:cubicBezTo>
                  <a:pt x="1138" y="856"/>
                  <a:pt x="1209" y="772"/>
                  <a:pt x="1273" y="703"/>
                </a:cubicBezTo>
                <a:cubicBezTo>
                  <a:pt x="1305" y="670"/>
                  <a:pt x="1328" y="614"/>
                  <a:pt x="1343" y="534"/>
                </a:cubicBezTo>
                <a:cubicBezTo>
                  <a:pt x="1358" y="455"/>
                  <a:pt x="1378" y="372"/>
                  <a:pt x="1403" y="285"/>
                </a:cubicBezTo>
                <a:cubicBezTo>
                  <a:pt x="1428" y="199"/>
                  <a:pt x="1469" y="128"/>
                  <a:pt x="1525" y="73"/>
                </a:cubicBezTo>
                <a:cubicBezTo>
                  <a:pt x="1577" y="24"/>
                  <a:pt x="1636" y="0"/>
                  <a:pt x="1703" y="0"/>
                </a:cubicBezTo>
                <a:cubicBezTo>
                  <a:pt x="1813" y="0"/>
                  <a:pt x="1912" y="21"/>
                  <a:pt x="2000" y="64"/>
                </a:cubicBezTo>
                <a:cubicBezTo>
                  <a:pt x="2088" y="106"/>
                  <a:pt x="2155" y="173"/>
                  <a:pt x="2201" y="264"/>
                </a:cubicBezTo>
                <a:cubicBezTo>
                  <a:pt x="2247" y="354"/>
                  <a:pt x="2270" y="476"/>
                  <a:pt x="2270" y="630"/>
                </a:cubicBezTo>
                <a:cubicBezTo>
                  <a:pt x="2270" y="752"/>
                  <a:pt x="2239" y="878"/>
                  <a:pt x="2176" y="1008"/>
                </a:cubicBezTo>
                <a:cubicBezTo>
                  <a:pt x="2522" y="1008"/>
                  <a:pt x="2522" y="1008"/>
                  <a:pt x="2522" y="1008"/>
                </a:cubicBezTo>
                <a:cubicBezTo>
                  <a:pt x="2659" y="1008"/>
                  <a:pt x="2777" y="1057"/>
                  <a:pt x="2877" y="1157"/>
                </a:cubicBezTo>
                <a:cubicBezTo>
                  <a:pt x="2977" y="1257"/>
                  <a:pt x="3027" y="1374"/>
                  <a:pt x="3027" y="1509"/>
                </a:cubicBezTo>
                <a:close/>
                <a:moveTo>
                  <a:pt x="467" y="2734"/>
                </a:moveTo>
                <a:cubicBezTo>
                  <a:pt x="492" y="2709"/>
                  <a:pt x="505" y="2679"/>
                  <a:pt x="505" y="2645"/>
                </a:cubicBezTo>
                <a:cubicBezTo>
                  <a:pt x="505" y="2611"/>
                  <a:pt x="492" y="2582"/>
                  <a:pt x="467" y="2557"/>
                </a:cubicBezTo>
                <a:cubicBezTo>
                  <a:pt x="442" y="2532"/>
                  <a:pt x="413" y="2519"/>
                  <a:pt x="378" y="2519"/>
                </a:cubicBezTo>
                <a:cubicBezTo>
                  <a:pt x="344" y="2519"/>
                  <a:pt x="315" y="2532"/>
                  <a:pt x="290" y="2557"/>
                </a:cubicBezTo>
                <a:cubicBezTo>
                  <a:pt x="265" y="2582"/>
                  <a:pt x="252" y="2611"/>
                  <a:pt x="252" y="2645"/>
                </a:cubicBezTo>
                <a:cubicBezTo>
                  <a:pt x="252" y="2679"/>
                  <a:pt x="265" y="2709"/>
                  <a:pt x="290" y="2734"/>
                </a:cubicBezTo>
                <a:cubicBezTo>
                  <a:pt x="315" y="2759"/>
                  <a:pt x="344" y="2771"/>
                  <a:pt x="378" y="2771"/>
                </a:cubicBezTo>
                <a:cubicBezTo>
                  <a:pt x="413" y="2771"/>
                  <a:pt x="442" y="2759"/>
                  <a:pt x="467" y="2734"/>
                </a:cubicBezTo>
                <a:close/>
                <a:moveTo>
                  <a:pt x="2775" y="1511"/>
                </a:moveTo>
                <a:cubicBezTo>
                  <a:pt x="2775" y="1445"/>
                  <a:pt x="2749" y="1386"/>
                  <a:pt x="2698" y="1335"/>
                </a:cubicBezTo>
                <a:cubicBezTo>
                  <a:pt x="2647" y="1285"/>
                  <a:pt x="2588" y="1260"/>
                  <a:pt x="2522" y="1260"/>
                </a:cubicBezTo>
                <a:cubicBezTo>
                  <a:pt x="1829" y="1260"/>
                  <a:pt x="1829" y="1260"/>
                  <a:pt x="1829" y="1260"/>
                </a:cubicBezTo>
                <a:cubicBezTo>
                  <a:pt x="1829" y="1183"/>
                  <a:pt x="1860" y="1079"/>
                  <a:pt x="1923" y="946"/>
                </a:cubicBezTo>
                <a:cubicBezTo>
                  <a:pt x="1986" y="812"/>
                  <a:pt x="2018" y="707"/>
                  <a:pt x="2018" y="630"/>
                </a:cubicBezTo>
                <a:cubicBezTo>
                  <a:pt x="2018" y="501"/>
                  <a:pt x="1997" y="406"/>
                  <a:pt x="1955" y="344"/>
                </a:cubicBezTo>
                <a:cubicBezTo>
                  <a:pt x="1913" y="283"/>
                  <a:pt x="1829" y="252"/>
                  <a:pt x="1703" y="252"/>
                </a:cubicBezTo>
                <a:cubicBezTo>
                  <a:pt x="1669" y="286"/>
                  <a:pt x="1644" y="342"/>
                  <a:pt x="1628" y="419"/>
                </a:cubicBezTo>
                <a:cubicBezTo>
                  <a:pt x="1612" y="496"/>
                  <a:pt x="1592" y="579"/>
                  <a:pt x="1568" y="666"/>
                </a:cubicBezTo>
                <a:cubicBezTo>
                  <a:pt x="1543" y="753"/>
                  <a:pt x="1504" y="825"/>
                  <a:pt x="1450" y="882"/>
                </a:cubicBezTo>
                <a:cubicBezTo>
                  <a:pt x="1422" y="912"/>
                  <a:pt x="1371" y="972"/>
                  <a:pt x="1299" y="1061"/>
                </a:cubicBezTo>
                <a:cubicBezTo>
                  <a:pt x="1293" y="1067"/>
                  <a:pt x="1278" y="1087"/>
                  <a:pt x="1253" y="1120"/>
                </a:cubicBezTo>
                <a:cubicBezTo>
                  <a:pt x="1228" y="1153"/>
                  <a:pt x="1208" y="1179"/>
                  <a:pt x="1191" y="1200"/>
                </a:cubicBezTo>
                <a:cubicBezTo>
                  <a:pt x="1175" y="1221"/>
                  <a:pt x="1152" y="1249"/>
                  <a:pt x="1123" y="1284"/>
                </a:cubicBezTo>
                <a:cubicBezTo>
                  <a:pt x="1094" y="1319"/>
                  <a:pt x="1068" y="1348"/>
                  <a:pt x="1044" y="1371"/>
                </a:cubicBezTo>
                <a:cubicBezTo>
                  <a:pt x="1021" y="1394"/>
                  <a:pt x="996" y="1417"/>
                  <a:pt x="969" y="1441"/>
                </a:cubicBezTo>
                <a:cubicBezTo>
                  <a:pt x="942" y="1464"/>
                  <a:pt x="915" y="1482"/>
                  <a:pt x="890" y="1494"/>
                </a:cubicBezTo>
                <a:cubicBezTo>
                  <a:pt x="864" y="1506"/>
                  <a:pt x="841" y="1511"/>
                  <a:pt x="820" y="1511"/>
                </a:cubicBezTo>
                <a:cubicBezTo>
                  <a:pt x="757" y="1511"/>
                  <a:pt x="757" y="1511"/>
                  <a:pt x="757" y="1511"/>
                </a:cubicBezTo>
                <a:cubicBezTo>
                  <a:pt x="757" y="2771"/>
                  <a:pt x="757" y="2771"/>
                  <a:pt x="757" y="2771"/>
                </a:cubicBezTo>
                <a:cubicBezTo>
                  <a:pt x="820" y="2771"/>
                  <a:pt x="820" y="2771"/>
                  <a:pt x="820" y="2771"/>
                </a:cubicBezTo>
                <a:cubicBezTo>
                  <a:pt x="837" y="2771"/>
                  <a:pt x="858" y="2773"/>
                  <a:pt x="882" y="2777"/>
                </a:cubicBezTo>
                <a:cubicBezTo>
                  <a:pt x="906" y="2781"/>
                  <a:pt x="928" y="2785"/>
                  <a:pt x="947" y="2790"/>
                </a:cubicBezTo>
                <a:cubicBezTo>
                  <a:pt x="966" y="2794"/>
                  <a:pt x="991" y="2802"/>
                  <a:pt x="1022" y="2811"/>
                </a:cubicBezTo>
                <a:cubicBezTo>
                  <a:pt x="1053" y="2821"/>
                  <a:pt x="1076" y="2829"/>
                  <a:pt x="1091" y="2834"/>
                </a:cubicBezTo>
                <a:cubicBezTo>
                  <a:pt x="1106" y="2839"/>
                  <a:pt x="1129" y="2848"/>
                  <a:pt x="1161" y="2859"/>
                </a:cubicBezTo>
                <a:cubicBezTo>
                  <a:pt x="1192" y="2870"/>
                  <a:pt x="1211" y="2877"/>
                  <a:pt x="1218" y="2879"/>
                </a:cubicBezTo>
                <a:cubicBezTo>
                  <a:pt x="1495" y="2975"/>
                  <a:pt x="1720" y="3023"/>
                  <a:pt x="1892" y="3023"/>
                </a:cubicBezTo>
                <a:cubicBezTo>
                  <a:pt x="2130" y="3023"/>
                  <a:pt x="2130" y="3023"/>
                  <a:pt x="2130" y="3023"/>
                </a:cubicBezTo>
                <a:cubicBezTo>
                  <a:pt x="2383" y="3023"/>
                  <a:pt x="2509" y="2914"/>
                  <a:pt x="2509" y="2694"/>
                </a:cubicBezTo>
                <a:cubicBezTo>
                  <a:pt x="2509" y="2660"/>
                  <a:pt x="2505" y="2624"/>
                  <a:pt x="2499" y="2584"/>
                </a:cubicBezTo>
                <a:cubicBezTo>
                  <a:pt x="2538" y="2563"/>
                  <a:pt x="2569" y="2529"/>
                  <a:pt x="2592" y="2481"/>
                </a:cubicBezTo>
                <a:cubicBezTo>
                  <a:pt x="2615" y="2433"/>
                  <a:pt x="2627" y="2385"/>
                  <a:pt x="2627" y="2336"/>
                </a:cubicBezTo>
                <a:cubicBezTo>
                  <a:pt x="2627" y="2288"/>
                  <a:pt x="2615" y="2242"/>
                  <a:pt x="2591" y="2200"/>
                </a:cubicBezTo>
                <a:cubicBezTo>
                  <a:pt x="2661" y="2135"/>
                  <a:pt x="2696" y="2057"/>
                  <a:pt x="2696" y="1966"/>
                </a:cubicBezTo>
                <a:cubicBezTo>
                  <a:pt x="2696" y="1933"/>
                  <a:pt x="2689" y="1897"/>
                  <a:pt x="2676" y="1857"/>
                </a:cubicBezTo>
                <a:cubicBezTo>
                  <a:pt x="2663" y="1817"/>
                  <a:pt x="2647" y="1786"/>
                  <a:pt x="2627" y="1763"/>
                </a:cubicBezTo>
                <a:cubicBezTo>
                  <a:pt x="2669" y="1762"/>
                  <a:pt x="2704" y="1731"/>
                  <a:pt x="2732" y="1671"/>
                </a:cubicBezTo>
                <a:cubicBezTo>
                  <a:pt x="2761" y="1611"/>
                  <a:pt x="2775" y="1557"/>
                  <a:pt x="2775" y="1511"/>
                </a:cubicBezTo>
                <a:close/>
                <a:moveTo>
                  <a:pt x="2775" y="1511"/>
                </a:moveTo>
                <a:cubicBezTo>
                  <a:pt x="2775" y="1511"/>
                  <a:pt x="2775" y="1511"/>
                  <a:pt x="2775" y="1511"/>
                </a:cubicBezTo>
              </a:path>
            </a:pathLst>
          </a:custGeom>
          <a:solidFill>
            <a:sysClr val="window" lastClr="FFFFFF">
              <a:lumMod val="75000"/>
            </a:sysClr>
          </a:solidFill>
          <a:ln>
            <a:noFill/>
          </a:ln>
        </p:spPr>
        <p:txBody>
          <a:bodyPr vert="horz" wrap="square" lIns="91440" tIns="45720" rIns="91440" bIns="45720" numCol="1" anchor="t" anchorCtr="0" compatLnSpc="1"/>
          <a:lstStyle/>
          <a:p>
            <a:endParaRPr lang="zh-CN" altLang="en-US">
              <a:sym typeface="Arial" panose="020B0604020202090204" pitchFamily="34" charset="0"/>
            </a:endParaRPr>
          </a:p>
        </p:txBody>
      </p:sp>
      <p:sp>
        <p:nvSpPr>
          <p:cNvPr id="9" name="文本框 8"/>
          <p:cNvSpPr txBox="1"/>
          <p:nvPr>
            <p:custDataLst>
              <p:tags r:id="rId8"/>
            </p:custDataLst>
          </p:nvPr>
        </p:nvSpPr>
        <p:spPr>
          <a:xfrm>
            <a:off x="7162800" y="1498600"/>
            <a:ext cx="1837055" cy="368300"/>
          </a:xfrm>
          <a:prstGeom prst="rect">
            <a:avLst/>
          </a:prstGeom>
          <a:noFill/>
        </p:spPr>
        <p:txBody>
          <a:bodyPr wrap="square" rtlCol="0">
            <a:normAutofit/>
          </a:bodyPr>
          <a:lstStyle/>
          <a:p>
            <a:r>
              <a:rPr lang="en-US" altLang="zh-CN">
                <a:sym typeface="Arial" panose="020B0604020202090204" pitchFamily="34" charset="0"/>
              </a:rPr>
              <a:t>Text here</a:t>
            </a:r>
            <a:endParaRPr lang="en-US" altLang="zh-CN">
              <a:sym typeface="Arial" panose="020B0604020202090204" pitchFamily="34" charset="0"/>
            </a:endParaRPr>
          </a:p>
        </p:txBody>
      </p:sp>
      <p:sp>
        <p:nvSpPr>
          <p:cNvPr id="12" name="文本框 11"/>
          <p:cNvSpPr txBox="1"/>
          <p:nvPr>
            <p:custDataLst>
              <p:tags r:id="rId9"/>
            </p:custDataLst>
          </p:nvPr>
        </p:nvSpPr>
        <p:spPr>
          <a:xfrm>
            <a:off x="7175500" y="4178300"/>
            <a:ext cx="1837055" cy="368300"/>
          </a:xfrm>
          <a:prstGeom prst="rect">
            <a:avLst/>
          </a:prstGeom>
          <a:noFill/>
        </p:spPr>
        <p:txBody>
          <a:bodyPr wrap="square" rtlCol="0">
            <a:normAutofit/>
          </a:bodyPr>
          <a:lstStyle/>
          <a:p>
            <a:r>
              <a:rPr lang="en-US" altLang="zh-CN">
                <a:sym typeface="Arial" panose="020B0604020202090204" pitchFamily="34" charset="0"/>
              </a:rPr>
              <a:t>Text here</a:t>
            </a:r>
            <a:endParaRPr lang="en-US" altLang="zh-CN">
              <a:sym typeface="Arial" panose="020B0604020202090204" pitchFamily="34" charset="0"/>
            </a:endParaRPr>
          </a:p>
        </p:txBody>
      </p:sp>
      <p:sp>
        <p:nvSpPr>
          <p:cNvPr id="111" name="Freeform 319"/>
          <p:cNvSpPr/>
          <p:nvPr>
            <p:custDataLst>
              <p:tags r:id="rId10"/>
            </p:custDataLst>
          </p:nvPr>
        </p:nvSpPr>
        <p:spPr bwMode="auto">
          <a:xfrm>
            <a:off x="4145424" y="4551246"/>
            <a:ext cx="290204" cy="656700"/>
          </a:xfrm>
          <a:custGeom>
            <a:avLst/>
            <a:gdLst>
              <a:gd name="T0" fmla="*/ 314 w 388"/>
              <a:gd name="T1" fmla="*/ 740 h 878"/>
              <a:gd name="T2" fmla="*/ 314 w 388"/>
              <a:gd name="T3" fmla="*/ 0 h 878"/>
              <a:gd name="T4" fmla="*/ 388 w 388"/>
              <a:gd name="T5" fmla="*/ 0 h 878"/>
              <a:gd name="T6" fmla="*/ 388 w 388"/>
              <a:gd name="T7" fmla="*/ 738 h 878"/>
              <a:gd name="T8" fmla="*/ 388 w 388"/>
              <a:gd name="T9" fmla="*/ 738 h 878"/>
              <a:gd name="T10" fmla="*/ 386 w 388"/>
              <a:gd name="T11" fmla="*/ 752 h 878"/>
              <a:gd name="T12" fmla="*/ 384 w 388"/>
              <a:gd name="T13" fmla="*/ 766 h 878"/>
              <a:gd name="T14" fmla="*/ 382 w 388"/>
              <a:gd name="T15" fmla="*/ 780 h 878"/>
              <a:gd name="T16" fmla="*/ 376 w 388"/>
              <a:gd name="T17" fmla="*/ 792 h 878"/>
              <a:gd name="T18" fmla="*/ 370 w 388"/>
              <a:gd name="T19" fmla="*/ 804 h 878"/>
              <a:gd name="T20" fmla="*/ 364 w 388"/>
              <a:gd name="T21" fmla="*/ 816 h 878"/>
              <a:gd name="T22" fmla="*/ 356 w 388"/>
              <a:gd name="T23" fmla="*/ 826 h 878"/>
              <a:gd name="T24" fmla="*/ 346 w 388"/>
              <a:gd name="T25" fmla="*/ 836 h 878"/>
              <a:gd name="T26" fmla="*/ 336 w 388"/>
              <a:gd name="T27" fmla="*/ 846 h 878"/>
              <a:gd name="T28" fmla="*/ 326 w 388"/>
              <a:gd name="T29" fmla="*/ 854 h 878"/>
              <a:gd name="T30" fmla="*/ 314 w 388"/>
              <a:gd name="T31" fmla="*/ 860 h 878"/>
              <a:gd name="T32" fmla="*/ 302 w 388"/>
              <a:gd name="T33" fmla="*/ 866 h 878"/>
              <a:gd name="T34" fmla="*/ 290 w 388"/>
              <a:gd name="T35" fmla="*/ 870 h 878"/>
              <a:gd name="T36" fmla="*/ 276 w 388"/>
              <a:gd name="T37" fmla="*/ 874 h 878"/>
              <a:gd name="T38" fmla="*/ 262 w 388"/>
              <a:gd name="T39" fmla="*/ 876 h 878"/>
              <a:gd name="T40" fmla="*/ 248 w 388"/>
              <a:gd name="T41" fmla="*/ 878 h 878"/>
              <a:gd name="T42" fmla="*/ 0 w 388"/>
              <a:gd name="T43" fmla="*/ 876 h 878"/>
              <a:gd name="T44" fmla="*/ 0 w 388"/>
              <a:gd name="T45" fmla="*/ 824 h 878"/>
              <a:gd name="T46" fmla="*/ 230 w 388"/>
              <a:gd name="T47" fmla="*/ 824 h 878"/>
              <a:gd name="T48" fmla="*/ 230 w 388"/>
              <a:gd name="T49" fmla="*/ 824 h 878"/>
              <a:gd name="T50" fmla="*/ 248 w 388"/>
              <a:gd name="T51" fmla="*/ 822 h 878"/>
              <a:gd name="T52" fmla="*/ 264 w 388"/>
              <a:gd name="T53" fmla="*/ 818 h 878"/>
              <a:gd name="T54" fmla="*/ 278 w 388"/>
              <a:gd name="T55" fmla="*/ 810 h 878"/>
              <a:gd name="T56" fmla="*/ 290 w 388"/>
              <a:gd name="T57" fmla="*/ 800 h 878"/>
              <a:gd name="T58" fmla="*/ 300 w 388"/>
              <a:gd name="T59" fmla="*/ 786 h 878"/>
              <a:gd name="T60" fmla="*/ 308 w 388"/>
              <a:gd name="T61" fmla="*/ 772 h 878"/>
              <a:gd name="T62" fmla="*/ 312 w 388"/>
              <a:gd name="T63" fmla="*/ 756 h 878"/>
              <a:gd name="T64" fmla="*/ 314 w 388"/>
              <a:gd name="T65" fmla="*/ 740 h 878"/>
              <a:gd name="T66" fmla="*/ 314 w 388"/>
              <a:gd name="T67" fmla="*/ 74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878">
                <a:moveTo>
                  <a:pt x="314" y="740"/>
                </a:moveTo>
                <a:lnTo>
                  <a:pt x="314" y="0"/>
                </a:lnTo>
                <a:lnTo>
                  <a:pt x="388" y="0"/>
                </a:lnTo>
                <a:lnTo>
                  <a:pt x="388" y="738"/>
                </a:lnTo>
                <a:lnTo>
                  <a:pt x="388" y="738"/>
                </a:lnTo>
                <a:lnTo>
                  <a:pt x="386" y="752"/>
                </a:lnTo>
                <a:lnTo>
                  <a:pt x="384" y="766"/>
                </a:lnTo>
                <a:lnTo>
                  <a:pt x="382" y="780"/>
                </a:lnTo>
                <a:lnTo>
                  <a:pt x="376" y="792"/>
                </a:lnTo>
                <a:lnTo>
                  <a:pt x="370" y="804"/>
                </a:lnTo>
                <a:lnTo>
                  <a:pt x="364" y="816"/>
                </a:lnTo>
                <a:lnTo>
                  <a:pt x="356" y="826"/>
                </a:lnTo>
                <a:lnTo>
                  <a:pt x="346" y="836"/>
                </a:lnTo>
                <a:lnTo>
                  <a:pt x="336" y="846"/>
                </a:lnTo>
                <a:lnTo>
                  <a:pt x="326" y="854"/>
                </a:lnTo>
                <a:lnTo>
                  <a:pt x="314" y="860"/>
                </a:lnTo>
                <a:lnTo>
                  <a:pt x="302" y="866"/>
                </a:lnTo>
                <a:lnTo>
                  <a:pt x="290" y="870"/>
                </a:lnTo>
                <a:lnTo>
                  <a:pt x="276" y="874"/>
                </a:lnTo>
                <a:lnTo>
                  <a:pt x="262" y="876"/>
                </a:lnTo>
                <a:lnTo>
                  <a:pt x="248" y="878"/>
                </a:lnTo>
                <a:lnTo>
                  <a:pt x="0" y="876"/>
                </a:lnTo>
                <a:lnTo>
                  <a:pt x="0" y="824"/>
                </a:lnTo>
                <a:lnTo>
                  <a:pt x="230" y="824"/>
                </a:lnTo>
                <a:lnTo>
                  <a:pt x="230" y="824"/>
                </a:lnTo>
                <a:lnTo>
                  <a:pt x="248" y="822"/>
                </a:lnTo>
                <a:lnTo>
                  <a:pt x="264" y="818"/>
                </a:lnTo>
                <a:lnTo>
                  <a:pt x="278" y="810"/>
                </a:lnTo>
                <a:lnTo>
                  <a:pt x="290" y="800"/>
                </a:lnTo>
                <a:lnTo>
                  <a:pt x="300" y="786"/>
                </a:lnTo>
                <a:lnTo>
                  <a:pt x="308" y="772"/>
                </a:lnTo>
                <a:lnTo>
                  <a:pt x="312" y="756"/>
                </a:lnTo>
                <a:lnTo>
                  <a:pt x="314" y="740"/>
                </a:lnTo>
                <a:lnTo>
                  <a:pt x="314" y="740"/>
                </a:lnTo>
                <a:close/>
              </a:path>
            </a:pathLst>
          </a:custGeom>
          <a:solidFill>
            <a:srgbClr val="FFFFFF">
              <a:lumMod val="85000"/>
            </a:srgbClr>
          </a:solidFill>
          <a:ln>
            <a:noFill/>
          </a:ln>
        </p:spPr>
        <p:txBody>
          <a:bodyPr vert="horz" wrap="square" lIns="91440" tIns="45720" rIns="91440" bIns="45720" numCol="1" anchor="t" anchorCtr="0" compatLnSpc="1"/>
          <a:p>
            <a:endParaRPr lang="zh-CN" altLang="en-US"/>
          </a:p>
        </p:txBody>
      </p:sp>
      <p:sp>
        <p:nvSpPr>
          <p:cNvPr id="13" name="Freeform 210"/>
          <p:cNvSpPr/>
          <p:nvPr>
            <p:custDataLst>
              <p:tags r:id="rId11"/>
            </p:custDataLst>
          </p:nvPr>
        </p:nvSpPr>
        <p:spPr bwMode="auto">
          <a:xfrm>
            <a:off x="1669710" y="5665692"/>
            <a:ext cx="2794341" cy="59836"/>
          </a:xfrm>
          <a:custGeom>
            <a:avLst/>
            <a:gdLst>
              <a:gd name="T0" fmla="*/ 3698 w 3736"/>
              <a:gd name="T1" fmla="*/ 80 h 80"/>
              <a:gd name="T2" fmla="*/ 38 w 3736"/>
              <a:gd name="T3" fmla="*/ 76 h 80"/>
              <a:gd name="T4" fmla="*/ 38 w 3736"/>
              <a:gd name="T5" fmla="*/ 76 h 80"/>
              <a:gd name="T6" fmla="*/ 30 w 3736"/>
              <a:gd name="T7" fmla="*/ 76 h 80"/>
              <a:gd name="T8" fmla="*/ 22 w 3736"/>
              <a:gd name="T9" fmla="*/ 74 h 80"/>
              <a:gd name="T10" fmla="*/ 16 w 3736"/>
              <a:gd name="T11" fmla="*/ 70 h 80"/>
              <a:gd name="T12" fmla="*/ 10 w 3736"/>
              <a:gd name="T13" fmla="*/ 66 h 80"/>
              <a:gd name="T14" fmla="*/ 6 w 3736"/>
              <a:gd name="T15" fmla="*/ 60 h 80"/>
              <a:gd name="T16" fmla="*/ 2 w 3736"/>
              <a:gd name="T17" fmla="*/ 54 h 80"/>
              <a:gd name="T18" fmla="*/ 0 w 3736"/>
              <a:gd name="T19" fmla="*/ 46 h 80"/>
              <a:gd name="T20" fmla="*/ 0 w 3736"/>
              <a:gd name="T21" fmla="*/ 38 h 80"/>
              <a:gd name="T22" fmla="*/ 0 w 3736"/>
              <a:gd name="T23" fmla="*/ 38 h 80"/>
              <a:gd name="T24" fmla="*/ 0 w 3736"/>
              <a:gd name="T25" fmla="*/ 30 h 80"/>
              <a:gd name="T26" fmla="*/ 2 w 3736"/>
              <a:gd name="T27" fmla="*/ 24 h 80"/>
              <a:gd name="T28" fmla="*/ 6 w 3736"/>
              <a:gd name="T29" fmla="*/ 18 h 80"/>
              <a:gd name="T30" fmla="*/ 10 w 3736"/>
              <a:gd name="T31" fmla="*/ 12 h 80"/>
              <a:gd name="T32" fmla="*/ 16 w 3736"/>
              <a:gd name="T33" fmla="*/ 6 h 80"/>
              <a:gd name="T34" fmla="*/ 22 w 3736"/>
              <a:gd name="T35" fmla="*/ 4 h 80"/>
              <a:gd name="T36" fmla="*/ 30 w 3736"/>
              <a:gd name="T37" fmla="*/ 2 h 80"/>
              <a:gd name="T38" fmla="*/ 38 w 3736"/>
              <a:gd name="T39" fmla="*/ 0 h 80"/>
              <a:gd name="T40" fmla="*/ 3698 w 3736"/>
              <a:gd name="T41" fmla="*/ 2 h 80"/>
              <a:gd name="T42" fmla="*/ 3698 w 3736"/>
              <a:gd name="T43" fmla="*/ 2 h 80"/>
              <a:gd name="T44" fmla="*/ 3706 w 3736"/>
              <a:gd name="T45" fmla="*/ 4 h 80"/>
              <a:gd name="T46" fmla="*/ 3714 w 3736"/>
              <a:gd name="T47" fmla="*/ 6 h 80"/>
              <a:gd name="T48" fmla="*/ 3720 w 3736"/>
              <a:gd name="T49" fmla="*/ 10 h 80"/>
              <a:gd name="T50" fmla="*/ 3726 w 3736"/>
              <a:gd name="T51" fmla="*/ 14 h 80"/>
              <a:gd name="T52" fmla="*/ 3730 w 3736"/>
              <a:gd name="T53" fmla="*/ 20 h 80"/>
              <a:gd name="T54" fmla="*/ 3734 w 3736"/>
              <a:gd name="T55" fmla="*/ 26 h 80"/>
              <a:gd name="T56" fmla="*/ 3736 w 3736"/>
              <a:gd name="T57" fmla="*/ 34 h 80"/>
              <a:gd name="T58" fmla="*/ 3736 w 3736"/>
              <a:gd name="T59" fmla="*/ 40 h 80"/>
              <a:gd name="T60" fmla="*/ 3736 w 3736"/>
              <a:gd name="T61" fmla="*/ 40 h 80"/>
              <a:gd name="T62" fmla="*/ 3736 w 3736"/>
              <a:gd name="T63" fmla="*/ 48 h 80"/>
              <a:gd name="T64" fmla="*/ 3734 w 3736"/>
              <a:gd name="T65" fmla="*/ 56 h 80"/>
              <a:gd name="T66" fmla="*/ 3730 w 3736"/>
              <a:gd name="T67" fmla="*/ 62 h 80"/>
              <a:gd name="T68" fmla="*/ 3726 w 3736"/>
              <a:gd name="T69" fmla="*/ 68 h 80"/>
              <a:gd name="T70" fmla="*/ 3720 w 3736"/>
              <a:gd name="T71" fmla="*/ 72 h 80"/>
              <a:gd name="T72" fmla="*/ 3712 w 3736"/>
              <a:gd name="T73" fmla="*/ 76 h 80"/>
              <a:gd name="T74" fmla="*/ 3706 w 3736"/>
              <a:gd name="T75" fmla="*/ 78 h 80"/>
              <a:gd name="T76" fmla="*/ 3698 w 3736"/>
              <a:gd name="T77" fmla="*/ 80 h 80"/>
              <a:gd name="T78" fmla="*/ 3698 w 3736"/>
              <a:gd name="T7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36" h="80">
                <a:moveTo>
                  <a:pt x="3698" y="80"/>
                </a:move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6"/>
                </a:lnTo>
                <a:lnTo>
                  <a:pt x="22" y="4"/>
                </a:lnTo>
                <a:lnTo>
                  <a:pt x="30" y="2"/>
                </a:lnTo>
                <a:lnTo>
                  <a:pt x="38" y="0"/>
                </a:lnTo>
                <a:lnTo>
                  <a:pt x="3698" y="2"/>
                </a:lnTo>
                <a:lnTo>
                  <a:pt x="3698" y="2"/>
                </a:lnTo>
                <a:lnTo>
                  <a:pt x="3706" y="4"/>
                </a:lnTo>
                <a:lnTo>
                  <a:pt x="3714" y="6"/>
                </a:lnTo>
                <a:lnTo>
                  <a:pt x="3720" y="10"/>
                </a:lnTo>
                <a:lnTo>
                  <a:pt x="3726" y="14"/>
                </a:lnTo>
                <a:lnTo>
                  <a:pt x="3730" y="20"/>
                </a:lnTo>
                <a:lnTo>
                  <a:pt x="3734" y="26"/>
                </a:lnTo>
                <a:lnTo>
                  <a:pt x="3736" y="34"/>
                </a:lnTo>
                <a:lnTo>
                  <a:pt x="3736" y="40"/>
                </a:lnTo>
                <a:lnTo>
                  <a:pt x="3736" y="40"/>
                </a:lnTo>
                <a:lnTo>
                  <a:pt x="3736" y="48"/>
                </a:lnTo>
                <a:lnTo>
                  <a:pt x="3734" y="56"/>
                </a:lnTo>
                <a:lnTo>
                  <a:pt x="3730" y="62"/>
                </a:lnTo>
                <a:lnTo>
                  <a:pt x="3726" y="68"/>
                </a:lnTo>
                <a:lnTo>
                  <a:pt x="3720" y="72"/>
                </a:lnTo>
                <a:lnTo>
                  <a:pt x="3712" y="76"/>
                </a:lnTo>
                <a:lnTo>
                  <a:pt x="3706" y="78"/>
                </a:lnTo>
                <a:lnTo>
                  <a:pt x="3698" y="80"/>
                </a:lnTo>
                <a:lnTo>
                  <a:pt x="3698" y="80"/>
                </a:lnTo>
                <a:close/>
              </a:path>
            </a:pathLst>
          </a:custGeom>
          <a:solidFill>
            <a:srgbClr val="FFFFFF">
              <a:lumMod val="50000"/>
            </a:srgbClr>
          </a:solidFill>
          <a:ln>
            <a:noFill/>
          </a:ln>
        </p:spPr>
        <p:txBody>
          <a:bodyPr vert="horz" wrap="square" lIns="91440" tIns="45720" rIns="91440" bIns="45720" numCol="1" anchor="t" anchorCtr="0" compatLnSpc="1"/>
          <a:p>
            <a:endParaRPr lang="zh-CN" altLang="en-US"/>
          </a:p>
        </p:txBody>
      </p:sp>
      <p:sp>
        <p:nvSpPr>
          <p:cNvPr id="14" name="Freeform 211"/>
          <p:cNvSpPr/>
          <p:nvPr>
            <p:custDataLst>
              <p:tags r:id="rId12"/>
            </p:custDataLst>
          </p:nvPr>
        </p:nvSpPr>
        <p:spPr bwMode="auto">
          <a:xfrm>
            <a:off x="3436368" y="3946902"/>
            <a:ext cx="170533" cy="182500"/>
          </a:xfrm>
          <a:custGeom>
            <a:avLst/>
            <a:gdLst>
              <a:gd name="T0" fmla="*/ 0 w 228"/>
              <a:gd name="T1" fmla="*/ 244 h 244"/>
              <a:gd name="T2" fmla="*/ 228 w 228"/>
              <a:gd name="T3" fmla="*/ 196 h 244"/>
              <a:gd name="T4" fmla="*/ 228 w 228"/>
              <a:gd name="T5" fmla="*/ 0 h 244"/>
              <a:gd name="T6" fmla="*/ 8 w 228"/>
              <a:gd name="T7" fmla="*/ 0 h 244"/>
              <a:gd name="T8" fmla="*/ 0 w 228"/>
              <a:gd name="T9" fmla="*/ 244 h 244"/>
            </a:gdLst>
            <a:ahLst/>
            <a:cxnLst>
              <a:cxn ang="0">
                <a:pos x="T0" y="T1"/>
              </a:cxn>
              <a:cxn ang="0">
                <a:pos x="T2" y="T3"/>
              </a:cxn>
              <a:cxn ang="0">
                <a:pos x="T4" y="T5"/>
              </a:cxn>
              <a:cxn ang="0">
                <a:pos x="T6" y="T7"/>
              </a:cxn>
              <a:cxn ang="0">
                <a:pos x="T8" y="T9"/>
              </a:cxn>
            </a:cxnLst>
            <a:rect l="0" t="0" r="r" b="b"/>
            <a:pathLst>
              <a:path w="228" h="244">
                <a:moveTo>
                  <a:pt x="0" y="244"/>
                </a:moveTo>
                <a:lnTo>
                  <a:pt x="228" y="196"/>
                </a:lnTo>
                <a:lnTo>
                  <a:pt x="228" y="0"/>
                </a:lnTo>
                <a:lnTo>
                  <a:pt x="8" y="0"/>
                </a:lnTo>
                <a:lnTo>
                  <a:pt x="0" y="244"/>
                </a:lnTo>
                <a:close/>
              </a:path>
            </a:pathLst>
          </a:custGeom>
          <a:solidFill>
            <a:srgbClr val="CE88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212"/>
          <p:cNvSpPr/>
          <p:nvPr>
            <p:custDataLst>
              <p:tags r:id="rId13"/>
            </p:custDataLst>
          </p:nvPr>
        </p:nvSpPr>
        <p:spPr bwMode="auto">
          <a:xfrm>
            <a:off x="3436368" y="3946902"/>
            <a:ext cx="170533" cy="182500"/>
          </a:xfrm>
          <a:custGeom>
            <a:avLst/>
            <a:gdLst>
              <a:gd name="T0" fmla="*/ 0 w 228"/>
              <a:gd name="T1" fmla="*/ 244 h 244"/>
              <a:gd name="T2" fmla="*/ 228 w 228"/>
              <a:gd name="T3" fmla="*/ 196 h 244"/>
              <a:gd name="T4" fmla="*/ 228 w 228"/>
              <a:gd name="T5" fmla="*/ 0 h 244"/>
              <a:gd name="T6" fmla="*/ 8 w 228"/>
              <a:gd name="T7" fmla="*/ 0 h 244"/>
              <a:gd name="T8" fmla="*/ 0 w 228"/>
              <a:gd name="T9" fmla="*/ 244 h 244"/>
            </a:gdLst>
            <a:ahLst/>
            <a:cxnLst>
              <a:cxn ang="0">
                <a:pos x="T0" y="T1"/>
              </a:cxn>
              <a:cxn ang="0">
                <a:pos x="T2" y="T3"/>
              </a:cxn>
              <a:cxn ang="0">
                <a:pos x="T4" y="T5"/>
              </a:cxn>
              <a:cxn ang="0">
                <a:pos x="T6" y="T7"/>
              </a:cxn>
              <a:cxn ang="0">
                <a:pos x="T8" y="T9"/>
              </a:cxn>
            </a:cxnLst>
            <a:rect l="0" t="0" r="r" b="b"/>
            <a:pathLst>
              <a:path w="228" h="244">
                <a:moveTo>
                  <a:pt x="0" y="244"/>
                </a:moveTo>
                <a:lnTo>
                  <a:pt x="228" y="196"/>
                </a:lnTo>
                <a:lnTo>
                  <a:pt x="228" y="0"/>
                </a:lnTo>
                <a:lnTo>
                  <a:pt x="8" y="0"/>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213"/>
          <p:cNvSpPr/>
          <p:nvPr>
            <p:custDataLst>
              <p:tags r:id="rId14"/>
            </p:custDataLst>
          </p:nvPr>
        </p:nvSpPr>
        <p:spPr bwMode="auto">
          <a:xfrm>
            <a:off x="3409442" y="3807784"/>
            <a:ext cx="47869" cy="215410"/>
          </a:xfrm>
          <a:custGeom>
            <a:avLst/>
            <a:gdLst>
              <a:gd name="T0" fmla="*/ 32 w 64"/>
              <a:gd name="T1" fmla="*/ 288 h 288"/>
              <a:gd name="T2" fmla="*/ 32 w 64"/>
              <a:gd name="T3" fmla="*/ 288 h 288"/>
              <a:gd name="T4" fmla="*/ 38 w 64"/>
              <a:gd name="T5" fmla="*/ 288 h 288"/>
              <a:gd name="T6" fmla="*/ 44 w 64"/>
              <a:gd name="T7" fmla="*/ 286 h 288"/>
              <a:gd name="T8" fmla="*/ 54 w 64"/>
              <a:gd name="T9" fmla="*/ 280 h 288"/>
              <a:gd name="T10" fmla="*/ 60 w 64"/>
              <a:gd name="T11" fmla="*/ 270 h 288"/>
              <a:gd name="T12" fmla="*/ 62 w 64"/>
              <a:gd name="T13" fmla="*/ 264 h 288"/>
              <a:gd name="T14" fmla="*/ 64 w 64"/>
              <a:gd name="T15" fmla="*/ 258 h 288"/>
              <a:gd name="T16" fmla="*/ 64 w 64"/>
              <a:gd name="T17" fmla="*/ 32 h 288"/>
              <a:gd name="T18" fmla="*/ 64 w 64"/>
              <a:gd name="T19" fmla="*/ 32 h 288"/>
              <a:gd name="T20" fmla="*/ 62 w 64"/>
              <a:gd name="T21" fmla="*/ 26 h 288"/>
              <a:gd name="T22" fmla="*/ 60 w 64"/>
              <a:gd name="T23" fmla="*/ 20 h 288"/>
              <a:gd name="T24" fmla="*/ 54 w 64"/>
              <a:gd name="T25" fmla="*/ 10 h 288"/>
              <a:gd name="T26" fmla="*/ 44 w 64"/>
              <a:gd name="T27" fmla="*/ 4 h 288"/>
              <a:gd name="T28" fmla="*/ 38 w 64"/>
              <a:gd name="T29" fmla="*/ 2 h 288"/>
              <a:gd name="T30" fmla="*/ 32 w 64"/>
              <a:gd name="T31" fmla="*/ 0 h 288"/>
              <a:gd name="T32" fmla="*/ 32 w 64"/>
              <a:gd name="T33" fmla="*/ 0 h 288"/>
              <a:gd name="T34" fmla="*/ 26 w 64"/>
              <a:gd name="T35" fmla="*/ 2 h 288"/>
              <a:gd name="T36" fmla="*/ 20 w 64"/>
              <a:gd name="T37" fmla="*/ 4 h 288"/>
              <a:gd name="T38" fmla="*/ 10 w 64"/>
              <a:gd name="T39" fmla="*/ 10 h 288"/>
              <a:gd name="T40" fmla="*/ 2 w 64"/>
              <a:gd name="T41" fmla="*/ 20 h 288"/>
              <a:gd name="T42" fmla="*/ 0 w 64"/>
              <a:gd name="T43" fmla="*/ 26 h 288"/>
              <a:gd name="T44" fmla="*/ 0 w 64"/>
              <a:gd name="T45" fmla="*/ 32 h 288"/>
              <a:gd name="T46" fmla="*/ 0 w 64"/>
              <a:gd name="T47" fmla="*/ 256 h 288"/>
              <a:gd name="T48" fmla="*/ 0 w 64"/>
              <a:gd name="T49" fmla="*/ 256 h 288"/>
              <a:gd name="T50" fmla="*/ 0 w 64"/>
              <a:gd name="T51" fmla="*/ 264 h 288"/>
              <a:gd name="T52" fmla="*/ 2 w 64"/>
              <a:gd name="T53" fmla="*/ 270 h 288"/>
              <a:gd name="T54" fmla="*/ 8 w 64"/>
              <a:gd name="T55" fmla="*/ 280 h 288"/>
              <a:gd name="T56" fmla="*/ 20 w 64"/>
              <a:gd name="T57" fmla="*/ 286 h 288"/>
              <a:gd name="T58" fmla="*/ 24 w 64"/>
              <a:gd name="T59" fmla="*/ 288 h 288"/>
              <a:gd name="T60" fmla="*/ 32 w 64"/>
              <a:gd name="T6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288">
                <a:moveTo>
                  <a:pt x="32" y="288"/>
                </a:moveTo>
                <a:lnTo>
                  <a:pt x="32" y="288"/>
                </a:lnTo>
                <a:lnTo>
                  <a:pt x="38" y="288"/>
                </a:lnTo>
                <a:lnTo>
                  <a:pt x="44" y="286"/>
                </a:lnTo>
                <a:lnTo>
                  <a:pt x="54" y="280"/>
                </a:lnTo>
                <a:lnTo>
                  <a:pt x="60" y="270"/>
                </a:lnTo>
                <a:lnTo>
                  <a:pt x="62" y="264"/>
                </a:lnTo>
                <a:lnTo>
                  <a:pt x="64" y="258"/>
                </a:lnTo>
                <a:lnTo>
                  <a:pt x="64" y="32"/>
                </a:lnTo>
                <a:lnTo>
                  <a:pt x="64" y="32"/>
                </a:lnTo>
                <a:lnTo>
                  <a:pt x="62" y="26"/>
                </a:lnTo>
                <a:lnTo>
                  <a:pt x="60" y="20"/>
                </a:lnTo>
                <a:lnTo>
                  <a:pt x="54" y="10"/>
                </a:lnTo>
                <a:lnTo>
                  <a:pt x="44" y="4"/>
                </a:lnTo>
                <a:lnTo>
                  <a:pt x="38" y="2"/>
                </a:lnTo>
                <a:lnTo>
                  <a:pt x="32" y="0"/>
                </a:lnTo>
                <a:lnTo>
                  <a:pt x="32" y="0"/>
                </a:lnTo>
                <a:lnTo>
                  <a:pt x="26" y="2"/>
                </a:lnTo>
                <a:lnTo>
                  <a:pt x="20" y="4"/>
                </a:lnTo>
                <a:lnTo>
                  <a:pt x="10" y="10"/>
                </a:lnTo>
                <a:lnTo>
                  <a:pt x="2" y="20"/>
                </a:lnTo>
                <a:lnTo>
                  <a:pt x="0" y="26"/>
                </a:lnTo>
                <a:lnTo>
                  <a:pt x="0" y="32"/>
                </a:lnTo>
                <a:lnTo>
                  <a:pt x="0" y="256"/>
                </a:lnTo>
                <a:lnTo>
                  <a:pt x="0" y="256"/>
                </a:lnTo>
                <a:lnTo>
                  <a:pt x="0" y="264"/>
                </a:lnTo>
                <a:lnTo>
                  <a:pt x="2" y="270"/>
                </a:lnTo>
                <a:lnTo>
                  <a:pt x="8" y="280"/>
                </a:lnTo>
                <a:lnTo>
                  <a:pt x="20" y="286"/>
                </a:lnTo>
                <a:lnTo>
                  <a:pt x="24" y="288"/>
                </a:lnTo>
                <a:lnTo>
                  <a:pt x="32" y="288"/>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214"/>
          <p:cNvSpPr/>
          <p:nvPr>
            <p:custDataLst>
              <p:tags r:id="rId15"/>
            </p:custDataLst>
          </p:nvPr>
        </p:nvSpPr>
        <p:spPr bwMode="auto">
          <a:xfrm>
            <a:off x="3409442" y="3807784"/>
            <a:ext cx="47869" cy="215410"/>
          </a:xfrm>
          <a:custGeom>
            <a:avLst/>
            <a:gdLst>
              <a:gd name="T0" fmla="*/ 32 w 64"/>
              <a:gd name="T1" fmla="*/ 288 h 288"/>
              <a:gd name="T2" fmla="*/ 32 w 64"/>
              <a:gd name="T3" fmla="*/ 288 h 288"/>
              <a:gd name="T4" fmla="*/ 38 w 64"/>
              <a:gd name="T5" fmla="*/ 288 h 288"/>
              <a:gd name="T6" fmla="*/ 44 w 64"/>
              <a:gd name="T7" fmla="*/ 286 h 288"/>
              <a:gd name="T8" fmla="*/ 54 w 64"/>
              <a:gd name="T9" fmla="*/ 280 h 288"/>
              <a:gd name="T10" fmla="*/ 60 w 64"/>
              <a:gd name="T11" fmla="*/ 270 h 288"/>
              <a:gd name="T12" fmla="*/ 62 w 64"/>
              <a:gd name="T13" fmla="*/ 264 h 288"/>
              <a:gd name="T14" fmla="*/ 64 w 64"/>
              <a:gd name="T15" fmla="*/ 258 h 288"/>
              <a:gd name="T16" fmla="*/ 64 w 64"/>
              <a:gd name="T17" fmla="*/ 32 h 288"/>
              <a:gd name="T18" fmla="*/ 64 w 64"/>
              <a:gd name="T19" fmla="*/ 32 h 288"/>
              <a:gd name="T20" fmla="*/ 62 w 64"/>
              <a:gd name="T21" fmla="*/ 26 h 288"/>
              <a:gd name="T22" fmla="*/ 60 w 64"/>
              <a:gd name="T23" fmla="*/ 20 h 288"/>
              <a:gd name="T24" fmla="*/ 54 w 64"/>
              <a:gd name="T25" fmla="*/ 10 h 288"/>
              <a:gd name="T26" fmla="*/ 44 w 64"/>
              <a:gd name="T27" fmla="*/ 4 h 288"/>
              <a:gd name="T28" fmla="*/ 38 w 64"/>
              <a:gd name="T29" fmla="*/ 2 h 288"/>
              <a:gd name="T30" fmla="*/ 32 w 64"/>
              <a:gd name="T31" fmla="*/ 0 h 288"/>
              <a:gd name="T32" fmla="*/ 32 w 64"/>
              <a:gd name="T33" fmla="*/ 0 h 288"/>
              <a:gd name="T34" fmla="*/ 26 w 64"/>
              <a:gd name="T35" fmla="*/ 2 h 288"/>
              <a:gd name="T36" fmla="*/ 20 w 64"/>
              <a:gd name="T37" fmla="*/ 4 h 288"/>
              <a:gd name="T38" fmla="*/ 10 w 64"/>
              <a:gd name="T39" fmla="*/ 10 h 288"/>
              <a:gd name="T40" fmla="*/ 2 w 64"/>
              <a:gd name="T41" fmla="*/ 20 h 288"/>
              <a:gd name="T42" fmla="*/ 0 w 64"/>
              <a:gd name="T43" fmla="*/ 26 h 288"/>
              <a:gd name="T44" fmla="*/ 0 w 64"/>
              <a:gd name="T45" fmla="*/ 32 h 288"/>
              <a:gd name="T46" fmla="*/ 0 w 64"/>
              <a:gd name="T47" fmla="*/ 256 h 288"/>
              <a:gd name="T48" fmla="*/ 0 w 64"/>
              <a:gd name="T49" fmla="*/ 256 h 288"/>
              <a:gd name="T50" fmla="*/ 0 w 64"/>
              <a:gd name="T51" fmla="*/ 264 h 288"/>
              <a:gd name="T52" fmla="*/ 2 w 64"/>
              <a:gd name="T53" fmla="*/ 270 h 288"/>
              <a:gd name="T54" fmla="*/ 8 w 64"/>
              <a:gd name="T55" fmla="*/ 280 h 288"/>
              <a:gd name="T56" fmla="*/ 20 w 64"/>
              <a:gd name="T57" fmla="*/ 286 h 288"/>
              <a:gd name="T58" fmla="*/ 24 w 64"/>
              <a:gd name="T59" fmla="*/ 288 h 288"/>
              <a:gd name="T60" fmla="*/ 32 w 64"/>
              <a:gd name="T6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288">
                <a:moveTo>
                  <a:pt x="32" y="288"/>
                </a:moveTo>
                <a:lnTo>
                  <a:pt x="32" y="288"/>
                </a:lnTo>
                <a:lnTo>
                  <a:pt x="38" y="288"/>
                </a:lnTo>
                <a:lnTo>
                  <a:pt x="44" y="286"/>
                </a:lnTo>
                <a:lnTo>
                  <a:pt x="54" y="280"/>
                </a:lnTo>
                <a:lnTo>
                  <a:pt x="60" y="270"/>
                </a:lnTo>
                <a:lnTo>
                  <a:pt x="62" y="264"/>
                </a:lnTo>
                <a:lnTo>
                  <a:pt x="64" y="258"/>
                </a:lnTo>
                <a:lnTo>
                  <a:pt x="64" y="32"/>
                </a:lnTo>
                <a:lnTo>
                  <a:pt x="64" y="32"/>
                </a:lnTo>
                <a:lnTo>
                  <a:pt x="62" y="26"/>
                </a:lnTo>
                <a:lnTo>
                  <a:pt x="60" y="20"/>
                </a:lnTo>
                <a:lnTo>
                  <a:pt x="54" y="10"/>
                </a:lnTo>
                <a:lnTo>
                  <a:pt x="44" y="4"/>
                </a:lnTo>
                <a:lnTo>
                  <a:pt x="38" y="2"/>
                </a:lnTo>
                <a:lnTo>
                  <a:pt x="32" y="0"/>
                </a:lnTo>
                <a:lnTo>
                  <a:pt x="32" y="0"/>
                </a:lnTo>
                <a:lnTo>
                  <a:pt x="26" y="2"/>
                </a:lnTo>
                <a:lnTo>
                  <a:pt x="20" y="4"/>
                </a:lnTo>
                <a:lnTo>
                  <a:pt x="10" y="10"/>
                </a:lnTo>
                <a:lnTo>
                  <a:pt x="2" y="20"/>
                </a:lnTo>
                <a:lnTo>
                  <a:pt x="0" y="26"/>
                </a:lnTo>
                <a:lnTo>
                  <a:pt x="0" y="32"/>
                </a:lnTo>
                <a:lnTo>
                  <a:pt x="0" y="256"/>
                </a:lnTo>
                <a:lnTo>
                  <a:pt x="0" y="256"/>
                </a:lnTo>
                <a:lnTo>
                  <a:pt x="0" y="264"/>
                </a:lnTo>
                <a:lnTo>
                  <a:pt x="2" y="270"/>
                </a:lnTo>
                <a:lnTo>
                  <a:pt x="8" y="280"/>
                </a:lnTo>
                <a:lnTo>
                  <a:pt x="20" y="286"/>
                </a:lnTo>
                <a:lnTo>
                  <a:pt x="24" y="288"/>
                </a:lnTo>
                <a:lnTo>
                  <a:pt x="32" y="2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215"/>
          <p:cNvSpPr/>
          <p:nvPr>
            <p:custDataLst>
              <p:tags r:id="rId16"/>
            </p:custDataLst>
          </p:nvPr>
        </p:nvSpPr>
        <p:spPr bwMode="auto">
          <a:xfrm>
            <a:off x="3458807" y="3925961"/>
            <a:ext cx="47869" cy="97233"/>
          </a:xfrm>
          <a:custGeom>
            <a:avLst/>
            <a:gdLst>
              <a:gd name="T0" fmla="*/ 32 w 64"/>
              <a:gd name="T1" fmla="*/ 130 h 130"/>
              <a:gd name="T2" fmla="*/ 32 w 64"/>
              <a:gd name="T3" fmla="*/ 130 h 130"/>
              <a:gd name="T4" fmla="*/ 38 w 64"/>
              <a:gd name="T5" fmla="*/ 130 h 130"/>
              <a:gd name="T6" fmla="*/ 44 w 64"/>
              <a:gd name="T7" fmla="*/ 128 h 130"/>
              <a:gd name="T8" fmla="*/ 54 w 64"/>
              <a:gd name="T9" fmla="*/ 122 h 130"/>
              <a:gd name="T10" fmla="*/ 62 w 64"/>
              <a:gd name="T11" fmla="*/ 112 h 130"/>
              <a:gd name="T12" fmla="*/ 64 w 64"/>
              <a:gd name="T13" fmla="*/ 106 h 130"/>
              <a:gd name="T14" fmla="*/ 64 w 64"/>
              <a:gd name="T15" fmla="*/ 100 h 130"/>
              <a:gd name="T16" fmla="*/ 64 w 64"/>
              <a:gd name="T17" fmla="*/ 32 h 130"/>
              <a:gd name="T18" fmla="*/ 64 w 64"/>
              <a:gd name="T19" fmla="*/ 32 h 130"/>
              <a:gd name="T20" fmla="*/ 64 w 64"/>
              <a:gd name="T21" fmla="*/ 26 h 130"/>
              <a:gd name="T22" fmla="*/ 62 w 64"/>
              <a:gd name="T23" fmla="*/ 20 h 130"/>
              <a:gd name="T24" fmla="*/ 56 w 64"/>
              <a:gd name="T25" fmla="*/ 10 h 130"/>
              <a:gd name="T26" fmla="*/ 44 w 64"/>
              <a:gd name="T27" fmla="*/ 2 h 130"/>
              <a:gd name="T28" fmla="*/ 38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4 w 64"/>
              <a:gd name="T41" fmla="*/ 20 h 130"/>
              <a:gd name="T42" fmla="*/ 2 w 64"/>
              <a:gd name="T43" fmla="*/ 26 h 130"/>
              <a:gd name="T44" fmla="*/ 0 w 64"/>
              <a:gd name="T45" fmla="*/ 32 h 130"/>
              <a:gd name="T46" fmla="*/ 0 w 64"/>
              <a:gd name="T47" fmla="*/ 100 h 130"/>
              <a:gd name="T48" fmla="*/ 0 w 64"/>
              <a:gd name="T49" fmla="*/ 100 h 130"/>
              <a:gd name="T50" fmla="*/ 2 w 64"/>
              <a:gd name="T51" fmla="*/ 106 h 130"/>
              <a:gd name="T52" fmla="*/ 4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38" y="130"/>
                </a:lnTo>
                <a:lnTo>
                  <a:pt x="44" y="128"/>
                </a:lnTo>
                <a:lnTo>
                  <a:pt x="54" y="122"/>
                </a:lnTo>
                <a:lnTo>
                  <a:pt x="62" y="112"/>
                </a:lnTo>
                <a:lnTo>
                  <a:pt x="64" y="106"/>
                </a:lnTo>
                <a:lnTo>
                  <a:pt x="64" y="100"/>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4" y="20"/>
                </a:lnTo>
                <a:lnTo>
                  <a:pt x="2" y="26"/>
                </a:lnTo>
                <a:lnTo>
                  <a:pt x="0" y="32"/>
                </a:lnTo>
                <a:lnTo>
                  <a:pt x="0" y="100"/>
                </a:lnTo>
                <a:lnTo>
                  <a:pt x="0" y="100"/>
                </a:lnTo>
                <a:lnTo>
                  <a:pt x="2" y="106"/>
                </a:lnTo>
                <a:lnTo>
                  <a:pt x="4" y="112"/>
                </a:lnTo>
                <a:lnTo>
                  <a:pt x="10" y="122"/>
                </a:lnTo>
                <a:lnTo>
                  <a:pt x="20" y="128"/>
                </a:lnTo>
                <a:lnTo>
                  <a:pt x="26" y="130"/>
                </a:lnTo>
                <a:lnTo>
                  <a:pt x="32" y="13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216"/>
          <p:cNvSpPr/>
          <p:nvPr>
            <p:custDataLst>
              <p:tags r:id="rId17"/>
            </p:custDataLst>
          </p:nvPr>
        </p:nvSpPr>
        <p:spPr bwMode="auto">
          <a:xfrm>
            <a:off x="3458807" y="3925961"/>
            <a:ext cx="47869" cy="97233"/>
          </a:xfrm>
          <a:custGeom>
            <a:avLst/>
            <a:gdLst>
              <a:gd name="T0" fmla="*/ 32 w 64"/>
              <a:gd name="T1" fmla="*/ 130 h 130"/>
              <a:gd name="T2" fmla="*/ 32 w 64"/>
              <a:gd name="T3" fmla="*/ 130 h 130"/>
              <a:gd name="T4" fmla="*/ 38 w 64"/>
              <a:gd name="T5" fmla="*/ 130 h 130"/>
              <a:gd name="T6" fmla="*/ 44 w 64"/>
              <a:gd name="T7" fmla="*/ 128 h 130"/>
              <a:gd name="T8" fmla="*/ 54 w 64"/>
              <a:gd name="T9" fmla="*/ 122 h 130"/>
              <a:gd name="T10" fmla="*/ 62 w 64"/>
              <a:gd name="T11" fmla="*/ 112 h 130"/>
              <a:gd name="T12" fmla="*/ 64 w 64"/>
              <a:gd name="T13" fmla="*/ 106 h 130"/>
              <a:gd name="T14" fmla="*/ 64 w 64"/>
              <a:gd name="T15" fmla="*/ 100 h 130"/>
              <a:gd name="T16" fmla="*/ 64 w 64"/>
              <a:gd name="T17" fmla="*/ 32 h 130"/>
              <a:gd name="T18" fmla="*/ 64 w 64"/>
              <a:gd name="T19" fmla="*/ 32 h 130"/>
              <a:gd name="T20" fmla="*/ 64 w 64"/>
              <a:gd name="T21" fmla="*/ 26 h 130"/>
              <a:gd name="T22" fmla="*/ 62 w 64"/>
              <a:gd name="T23" fmla="*/ 20 h 130"/>
              <a:gd name="T24" fmla="*/ 56 w 64"/>
              <a:gd name="T25" fmla="*/ 10 h 130"/>
              <a:gd name="T26" fmla="*/ 44 w 64"/>
              <a:gd name="T27" fmla="*/ 2 h 130"/>
              <a:gd name="T28" fmla="*/ 38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4 w 64"/>
              <a:gd name="T41" fmla="*/ 20 h 130"/>
              <a:gd name="T42" fmla="*/ 2 w 64"/>
              <a:gd name="T43" fmla="*/ 26 h 130"/>
              <a:gd name="T44" fmla="*/ 0 w 64"/>
              <a:gd name="T45" fmla="*/ 32 h 130"/>
              <a:gd name="T46" fmla="*/ 0 w 64"/>
              <a:gd name="T47" fmla="*/ 100 h 130"/>
              <a:gd name="T48" fmla="*/ 0 w 64"/>
              <a:gd name="T49" fmla="*/ 100 h 130"/>
              <a:gd name="T50" fmla="*/ 2 w 64"/>
              <a:gd name="T51" fmla="*/ 106 h 130"/>
              <a:gd name="T52" fmla="*/ 4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38" y="130"/>
                </a:lnTo>
                <a:lnTo>
                  <a:pt x="44" y="128"/>
                </a:lnTo>
                <a:lnTo>
                  <a:pt x="54" y="122"/>
                </a:lnTo>
                <a:lnTo>
                  <a:pt x="62" y="112"/>
                </a:lnTo>
                <a:lnTo>
                  <a:pt x="64" y="106"/>
                </a:lnTo>
                <a:lnTo>
                  <a:pt x="64" y="100"/>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4" y="20"/>
                </a:lnTo>
                <a:lnTo>
                  <a:pt x="2" y="26"/>
                </a:lnTo>
                <a:lnTo>
                  <a:pt x="0" y="32"/>
                </a:lnTo>
                <a:lnTo>
                  <a:pt x="0" y="100"/>
                </a:lnTo>
                <a:lnTo>
                  <a:pt x="0" y="100"/>
                </a:lnTo>
                <a:lnTo>
                  <a:pt x="2" y="106"/>
                </a:lnTo>
                <a:lnTo>
                  <a:pt x="4" y="112"/>
                </a:lnTo>
                <a:lnTo>
                  <a:pt x="10" y="122"/>
                </a:lnTo>
                <a:lnTo>
                  <a:pt x="20" y="128"/>
                </a:lnTo>
                <a:lnTo>
                  <a:pt x="26" y="130"/>
                </a:lnTo>
                <a:lnTo>
                  <a:pt x="32" y="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3" name="Freeform 217"/>
          <p:cNvSpPr/>
          <p:nvPr>
            <p:custDataLst>
              <p:tags r:id="rId18"/>
            </p:custDataLst>
          </p:nvPr>
        </p:nvSpPr>
        <p:spPr bwMode="auto">
          <a:xfrm>
            <a:off x="3509667" y="3925961"/>
            <a:ext cx="47869" cy="97233"/>
          </a:xfrm>
          <a:custGeom>
            <a:avLst/>
            <a:gdLst>
              <a:gd name="T0" fmla="*/ 32 w 64"/>
              <a:gd name="T1" fmla="*/ 130 h 130"/>
              <a:gd name="T2" fmla="*/ 32 w 64"/>
              <a:gd name="T3" fmla="*/ 130 h 130"/>
              <a:gd name="T4" fmla="*/ 38 w 64"/>
              <a:gd name="T5" fmla="*/ 130 h 130"/>
              <a:gd name="T6" fmla="*/ 44 w 64"/>
              <a:gd name="T7" fmla="*/ 128 h 130"/>
              <a:gd name="T8" fmla="*/ 54 w 64"/>
              <a:gd name="T9" fmla="*/ 122 h 130"/>
              <a:gd name="T10" fmla="*/ 60 w 64"/>
              <a:gd name="T11" fmla="*/ 112 h 130"/>
              <a:gd name="T12" fmla="*/ 62 w 64"/>
              <a:gd name="T13" fmla="*/ 106 h 130"/>
              <a:gd name="T14" fmla="*/ 64 w 64"/>
              <a:gd name="T15" fmla="*/ 100 h 130"/>
              <a:gd name="T16" fmla="*/ 64 w 64"/>
              <a:gd name="T17" fmla="*/ 32 h 130"/>
              <a:gd name="T18" fmla="*/ 64 w 64"/>
              <a:gd name="T19" fmla="*/ 32 h 130"/>
              <a:gd name="T20" fmla="*/ 62 w 64"/>
              <a:gd name="T21" fmla="*/ 26 h 130"/>
              <a:gd name="T22" fmla="*/ 60 w 64"/>
              <a:gd name="T23" fmla="*/ 20 h 130"/>
              <a:gd name="T24" fmla="*/ 54 w 64"/>
              <a:gd name="T25" fmla="*/ 10 h 130"/>
              <a:gd name="T26" fmla="*/ 44 w 64"/>
              <a:gd name="T27" fmla="*/ 2 h 130"/>
              <a:gd name="T28" fmla="*/ 38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2 w 64"/>
              <a:gd name="T41" fmla="*/ 20 h 130"/>
              <a:gd name="T42" fmla="*/ 0 w 64"/>
              <a:gd name="T43" fmla="*/ 26 h 130"/>
              <a:gd name="T44" fmla="*/ 0 w 64"/>
              <a:gd name="T45" fmla="*/ 32 h 130"/>
              <a:gd name="T46" fmla="*/ 0 w 64"/>
              <a:gd name="T47" fmla="*/ 100 h 130"/>
              <a:gd name="T48" fmla="*/ 0 w 64"/>
              <a:gd name="T49" fmla="*/ 100 h 130"/>
              <a:gd name="T50" fmla="*/ 0 w 64"/>
              <a:gd name="T51" fmla="*/ 106 h 130"/>
              <a:gd name="T52" fmla="*/ 2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38" y="130"/>
                </a:lnTo>
                <a:lnTo>
                  <a:pt x="44" y="128"/>
                </a:lnTo>
                <a:lnTo>
                  <a:pt x="54" y="122"/>
                </a:lnTo>
                <a:lnTo>
                  <a:pt x="60" y="112"/>
                </a:lnTo>
                <a:lnTo>
                  <a:pt x="62" y="106"/>
                </a:lnTo>
                <a:lnTo>
                  <a:pt x="64" y="100"/>
                </a:lnTo>
                <a:lnTo>
                  <a:pt x="64" y="32"/>
                </a:lnTo>
                <a:lnTo>
                  <a:pt x="64" y="32"/>
                </a:lnTo>
                <a:lnTo>
                  <a:pt x="62" y="26"/>
                </a:lnTo>
                <a:lnTo>
                  <a:pt x="60"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100"/>
                </a:lnTo>
                <a:lnTo>
                  <a:pt x="0" y="100"/>
                </a:lnTo>
                <a:lnTo>
                  <a:pt x="0" y="106"/>
                </a:lnTo>
                <a:lnTo>
                  <a:pt x="2" y="112"/>
                </a:lnTo>
                <a:lnTo>
                  <a:pt x="10" y="122"/>
                </a:lnTo>
                <a:lnTo>
                  <a:pt x="20" y="128"/>
                </a:lnTo>
                <a:lnTo>
                  <a:pt x="26" y="130"/>
                </a:lnTo>
                <a:lnTo>
                  <a:pt x="32" y="13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4" name="Freeform 218"/>
          <p:cNvSpPr/>
          <p:nvPr>
            <p:custDataLst>
              <p:tags r:id="rId19"/>
            </p:custDataLst>
          </p:nvPr>
        </p:nvSpPr>
        <p:spPr bwMode="auto">
          <a:xfrm>
            <a:off x="3509667" y="3925961"/>
            <a:ext cx="47869" cy="97233"/>
          </a:xfrm>
          <a:custGeom>
            <a:avLst/>
            <a:gdLst>
              <a:gd name="T0" fmla="*/ 32 w 64"/>
              <a:gd name="T1" fmla="*/ 130 h 130"/>
              <a:gd name="T2" fmla="*/ 32 w 64"/>
              <a:gd name="T3" fmla="*/ 130 h 130"/>
              <a:gd name="T4" fmla="*/ 38 w 64"/>
              <a:gd name="T5" fmla="*/ 130 h 130"/>
              <a:gd name="T6" fmla="*/ 44 w 64"/>
              <a:gd name="T7" fmla="*/ 128 h 130"/>
              <a:gd name="T8" fmla="*/ 54 w 64"/>
              <a:gd name="T9" fmla="*/ 122 h 130"/>
              <a:gd name="T10" fmla="*/ 60 w 64"/>
              <a:gd name="T11" fmla="*/ 112 h 130"/>
              <a:gd name="T12" fmla="*/ 62 w 64"/>
              <a:gd name="T13" fmla="*/ 106 h 130"/>
              <a:gd name="T14" fmla="*/ 64 w 64"/>
              <a:gd name="T15" fmla="*/ 100 h 130"/>
              <a:gd name="T16" fmla="*/ 64 w 64"/>
              <a:gd name="T17" fmla="*/ 32 h 130"/>
              <a:gd name="T18" fmla="*/ 64 w 64"/>
              <a:gd name="T19" fmla="*/ 32 h 130"/>
              <a:gd name="T20" fmla="*/ 62 w 64"/>
              <a:gd name="T21" fmla="*/ 26 h 130"/>
              <a:gd name="T22" fmla="*/ 60 w 64"/>
              <a:gd name="T23" fmla="*/ 20 h 130"/>
              <a:gd name="T24" fmla="*/ 54 w 64"/>
              <a:gd name="T25" fmla="*/ 10 h 130"/>
              <a:gd name="T26" fmla="*/ 44 w 64"/>
              <a:gd name="T27" fmla="*/ 2 h 130"/>
              <a:gd name="T28" fmla="*/ 38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2 w 64"/>
              <a:gd name="T41" fmla="*/ 20 h 130"/>
              <a:gd name="T42" fmla="*/ 0 w 64"/>
              <a:gd name="T43" fmla="*/ 26 h 130"/>
              <a:gd name="T44" fmla="*/ 0 w 64"/>
              <a:gd name="T45" fmla="*/ 32 h 130"/>
              <a:gd name="T46" fmla="*/ 0 w 64"/>
              <a:gd name="T47" fmla="*/ 100 h 130"/>
              <a:gd name="T48" fmla="*/ 0 w 64"/>
              <a:gd name="T49" fmla="*/ 100 h 130"/>
              <a:gd name="T50" fmla="*/ 0 w 64"/>
              <a:gd name="T51" fmla="*/ 106 h 130"/>
              <a:gd name="T52" fmla="*/ 2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38" y="130"/>
                </a:lnTo>
                <a:lnTo>
                  <a:pt x="44" y="128"/>
                </a:lnTo>
                <a:lnTo>
                  <a:pt x="54" y="122"/>
                </a:lnTo>
                <a:lnTo>
                  <a:pt x="60" y="112"/>
                </a:lnTo>
                <a:lnTo>
                  <a:pt x="62" y="106"/>
                </a:lnTo>
                <a:lnTo>
                  <a:pt x="64" y="100"/>
                </a:lnTo>
                <a:lnTo>
                  <a:pt x="64" y="32"/>
                </a:lnTo>
                <a:lnTo>
                  <a:pt x="64" y="32"/>
                </a:lnTo>
                <a:lnTo>
                  <a:pt x="62" y="26"/>
                </a:lnTo>
                <a:lnTo>
                  <a:pt x="60"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100"/>
                </a:lnTo>
                <a:lnTo>
                  <a:pt x="0" y="100"/>
                </a:lnTo>
                <a:lnTo>
                  <a:pt x="0" y="106"/>
                </a:lnTo>
                <a:lnTo>
                  <a:pt x="2" y="112"/>
                </a:lnTo>
                <a:lnTo>
                  <a:pt x="10" y="122"/>
                </a:lnTo>
                <a:lnTo>
                  <a:pt x="20" y="128"/>
                </a:lnTo>
                <a:lnTo>
                  <a:pt x="26" y="130"/>
                </a:lnTo>
                <a:lnTo>
                  <a:pt x="32" y="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5" name="Freeform 219"/>
          <p:cNvSpPr/>
          <p:nvPr>
            <p:custDataLst>
              <p:tags r:id="rId20"/>
            </p:custDataLst>
          </p:nvPr>
        </p:nvSpPr>
        <p:spPr bwMode="auto">
          <a:xfrm>
            <a:off x="3559032" y="3925961"/>
            <a:ext cx="47869" cy="97233"/>
          </a:xfrm>
          <a:custGeom>
            <a:avLst/>
            <a:gdLst>
              <a:gd name="T0" fmla="*/ 32 w 64"/>
              <a:gd name="T1" fmla="*/ 130 h 130"/>
              <a:gd name="T2" fmla="*/ 32 w 64"/>
              <a:gd name="T3" fmla="*/ 130 h 130"/>
              <a:gd name="T4" fmla="*/ 40 w 64"/>
              <a:gd name="T5" fmla="*/ 130 h 130"/>
              <a:gd name="T6" fmla="*/ 46 w 64"/>
              <a:gd name="T7" fmla="*/ 128 h 130"/>
              <a:gd name="T8" fmla="*/ 56 w 64"/>
              <a:gd name="T9" fmla="*/ 122 h 130"/>
              <a:gd name="T10" fmla="*/ 62 w 64"/>
              <a:gd name="T11" fmla="*/ 112 h 130"/>
              <a:gd name="T12" fmla="*/ 64 w 64"/>
              <a:gd name="T13" fmla="*/ 106 h 130"/>
              <a:gd name="T14" fmla="*/ 64 w 64"/>
              <a:gd name="T15" fmla="*/ 100 h 130"/>
              <a:gd name="T16" fmla="*/ 64 w 64"/>
              <a:gd name="T17" fmla="*/ 32 h 130"/>
              <a:gd name="T18" fmla="*/ 64 w 64"/>
              <a:gd name="T19" fmla="*/ 32 h 130"/>
              <a:gd name="T20" fmla="*/ 64 w 64"/>
              <a:gd name="T21" fmla="*/ 26 h 130"/>
              <a:gd name="T22" fmla="*/ 62 w 64"/>
              <a:gd name="T23" fmla="*/ 20 h 130"/>
              <a:gd name="T24" fmla="*/ 56 w 64"/>
              <a:gd name="T25" fmla="*/ 10 h 130"/>
              <a:gd name="T26" fmla="*/ 46 w 64"/>
              <a:gd name="T27" fmla="*/ 2 h 130"/>
              <a:gd name="T28" fmla="*/ 40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4 w 64"/>
              <a:gd name="T41" fmla="*/ 20 h 130"/>
              <a:gd name="T42" fmla="*/ 2 w 64"/>
              <a:gd name="T43" fmla="*/ 26 h 130"/>
              <a:gd name="T44" fmla="*/ 0 w 64"/>
              <a:gd name="T45" fmla="*/ 32 h 130"/>
              <a:gd name="T46" fmla="*/ 0 w 64"/>
              <a:gd name="T47" fmla="*/ 100 h 130"/>
              <a:gd name="T48" fmla="*/ 0 w 64"/>
              <a:gd name="T49" fmla="*/ 100 h 130"/>
              <a:gd name="T50" fmla="*/ 2 w 64"/>
              <a:gd name="T51" fmla="*/ 106 h 130"/>
              <a:gd name="T52" fmla="*/ 4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40" y="130"/>
                </a:lnTo>
                <a:lnTo>
                  <a:pt x="46" y="128"/>
                </a:lnTo>
                <a:lnTo>
                  <a:pt x="56" y="122"/>
                </a:lnTo>
                <a:lnTo>
                  <a:pt x="62" y="112"/>
                </a:lnTo>
                <a:lnTo>
                  <a:pt x="64" y="106"/>
                </a:lnTo>
                <a:lnTo>
                  <a:pt x="64" y="100"/>
                </a:lnTo>
                <a:lnTo>
                  <a:pt x="64" y="32"/>
                </a:lnTo>
                <a:lnTo>
                  <a:pt x="64" y="32"/>
                </a:lnTo>
                <a:lnTo>
                  <a:pt x="64" y="26"/>
                </a:lnTo>
                <a:lnTo>
                  <a:pt x="62" y="20"/>
                </a:lnTo>
                <a:lnTo>
                  <a:pt x="56" y="10"/>
                </a:lnTo>
                <a:lnTo>
                  <a:pt x="46" y="2"/>
                </a:lnTo>
                <a:lnTo>
                  <a:pt x="40" y="0"/>
                </a:lnTo>
                <a:lnTo>
                  <a:pt x="32" y="0"/>
                </a:lnTo>
                <a:lnTo>
                  <a:pt x="32" y="0"/>
                </a:lnTo>
                <a:lnTo>
                  <a:pt x="26" y="0"/>
                </a:lnTo>
                <a:lnTo>
                  <a:pt x="20" y="2"/>
                </a:lnTo>
                <a:lnTo>
                  <a:pt x="10" y="10"/>
                </a:lnTo>
                <a:lnTo>
                  <a:pt x="4" y="20"/>
                </a:lnTo>
                <a:lnTo>
                  <a:pt x="2" y="26"/>
                </a:lnTo>
                <a:lnTo>
                  <a:pt x="0" y="32"/>
                </a:lnTo>
                <a:lnTo>
                  <a:pt x="0" y="100"/>
                </a:lnTo>
                <a:lnTo>
                  <a:pt x="0" y="100"/>
                </a:lnTo>
                <a:lnTo>
                  <a:pt x="2" y="106"/>
                </a:lnTo>
                <a:lnTo>
                  <a:pt x="4" y="112"/>
                </a:lnTo>
                <a:lnTo>
                  <a:pt x="10" y="122"/>
                </a:lnTo>
                <a:lnTo>
                  <a:pt x="20" y="128"/>
                </a:lnTo>
                <a:lnTo>
                  <a:pt x="26" y="130"/>
                </a:lnTo>
                <a:lnTo>
                  <a:pt x="32" y="13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6" name="Freeform 220"/>
          <p:cNvSpPr/>
          <p:nvPr>
            <p:custDataLst>
              <p:tags r:id="rId21"/>
            </p:custDataLst>
          </p:nvPr>
        </p:nvSpPr>
        <p:spPr bwMode="auto">
          <a:xfrm>
            <a:off x="3559032" y="3925961"/>
            <a:ext cx="47869" cy="97233"/>
          </a:xfrm>
          <a:custGeom>
            <a:avLst/>
            <a:gdLst>
              <a:gd name="T0" fmla="*/ 32 w 64"/>
              <a:gd name="T1" fmla="*/ 130 h 130"/>
              <a:gd name="T2" fmla="*/ 32 w 64"/>
              <a:gd name="T3" fmla="*/ 130 h 130"/>
              <a:gd name="T4" fmla="*/ 40 w 64"/>
              <a:gd name="T5" fmla="*/ 130 h 130"/>
              <a:gd name="T6" fmla="*/ 46 w 64"/>
              <a:gd name="T7" fmla="*/ 128 h 130"/>
              <a:gd name="T8" fmla="*/ 56 w 64"/>
              <a:gd name="T9" fmla="*/ 122 h 130"/>
              <a:gd name="T10" fmla="*/ 62 w 64"/>
              <a:gd name="T11" fmla="*/ 112 h 130"/>
              <a:gd name="T12" fmla="*/ 64 w 64"/>
              <a:gd name="T13" fmla="*/ 106 h 130"/>
              <a:gd name="T14" fmla="*/ 64 w 64"/>
              <a:gd name="T15" fmla="*/ 100 h 130"/>
              <a:gd name="T16" fmla="*/ 64 w 64"/>
              <a:gd name="T17" fmla="*/ 32 h 130"/>
              <a:gd name="T18" fmla="*/ 64 w 64"/>
              <a:gd name="T19" fmla="*/ 32 h 130"/>
              <a:gd name="T20" fmla="*/ 64 w 64"/>
              <a:gd name="T21" fmla="*/ 26 h 130"/>
              <a:gd name="T22" fmla="*/ 62 w 64"/>
              <a:gd name="T23" fmla="*/ 20 h 130"/>
              <a:gd name="T24" fmla="*/ 56 w 64"/>
              <a:gd name="T25" fmla="*/ 10 h 130"/>
              <a:gd name="T26" fmla="*/ 46 w 64"/>
              <a:gd name="T27" fmla="*/ 2 h 130"/>
              <a:gd name="T28" fmla="*/ 40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4 w 64"/>
              <a:gd name="T41" fmla="*/ 20 h 130"/>
              <a:gd name="T42" fmla="*/ 2 w 64"/>
              <a:gd name="T43" fmla="*/ 26 h 130"/>
              <a:gd name="T44" fmla="*/ 0 w 64"/>
              <a:gd name="T45" fmla="*/ 32 h 130"/>
              <a:gd name="T46" fmla="*/ 0 w 64"/>
              <a:gd name="T47" fmla="*/ 100 h 130"/>
              <a:gd name="T48" fmla="*/ 0 w 64"/>
              <a:gd name="T49" fmla="*/ 100 h 130"/>
              <a:gd name="T50" fmla="*/ 2 w 64"/>
              <a:gd name="T51" fmla="*/ 106 h 130"/>
              <a:gd name="T52" fmla="*/ 4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40" y="130"/>
                </a:lnTo>
                <a:lnTo>
                  <a:pt x="46" y="128"/>
                </a:lnTo>
                <a:lnTo>
                  <a:pt x="56" y="122"/>
                </a:lnTo>
                <a:lnTo>
                  <a:pt x="62" y="112"/>
                </a:lnTo>
                <a:lnTo>
                  <a:pt x="64" y="106"/>
                </a:lnTo>
                <a:lnTo>
                  <a:pt x="64" y="100"/>
                </a:lnTo>
                <a:lnTo>
                  <a:pt x="64" y="32"/>
                </a:lnTo>
                <a:lnTo>
                  <a:pt x="64" y="32"/>
                </a:lnTo>
                <a:lnTo>
                  <a:pt x="64" y="26"/>
                </a:lnTo>
                <a:lnTo>
                  <a:pt x="62" y="20"/>
                </a:lnTo>
                <a:lnTo>
                  <a:pt x="56" y="10"/>
                </a:lnTo>
                <a:lnTo>
                  <a:pt x="46" y="2"/>
                </a:lnTo>
                <a:lnTo>
                  <a:pt x="40" y="0"/>
                </a:lnTo>
                <a:lnTo>
                  <a:pt x="32" y="0"/>
                </a:lnTo>
                <a:lnTo>
                  <a:pt x="32" y="0"/>
                </a:lnTo>
                <a:lnTo>
                  <a:pt x="26" y="0"/>
                </a:lnTo>
                <a:lnTo>
                  <a:pt x="20" y="2"/>
                </a:lnTo>
                <a:lnTo>
                  <a:pt x="10" y="10"/>
                </a:lnTo>
                <a:lnTo>
                  <a:pt x="4" y="20"/>
                </a:lnTo>
                <a:lnTo>
                  <a:pt x="2" y="26"/>
                </a:lnTo>
                <a:lnTo>
                  <a:pt x="0" y="32"/>
                </a:lnTo>
                <a:lnTo>
                  <a:pt x="0" y="100"/>
                </a:lnTo>
                <a:lnTo>
                  <a:pt x="0" y="100"/>
                </a:lnTo>
                <a:lnTo>
                  <a:pt x="2" y="106"/>
                </a:lnTo>
                <a:lnTo>
                  <a:pt x="4" y="112"/>
                </a:lnTo>
                <a:lnTo>
                  <a:pt x="10" y="122"/>
                </a:lnTo>
                <a:lnTo>
                  <a:pt x="20" y="128"/>
                </a:lnTo>
                <a:lnTo>
                  <a:pt x="26" y="130"/>
                </a:lnTo>
                <a:lnTo>
                  <a:pt x="32" y="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221"/>
          <p:cNvSpPr/>
          <p:nvPr>
            <p:custDataLst>
              <p:tags r:id="rId22"/>
            </p:custDataLst>
          </p:nvPr>
        </p:nvSpPr>
        <p:spPr bwMode="auto">
          <a:xfrm>
            <a:off x="3391491" y="4041144"/>
            <a:ext cx="170533" cy="209426"/>
          </a:xfrm>
          <a:custGeom>
            <a:avLst/>
            <a:gdLst>
              <a:gd name="T0" fmla="*/ 0 w 228"/>
              <a:gd name="T1" fmla="*/ 0 h 280"/>
              <a:gd name="T2" fmla="*/ 70 w 228"/>
              <a:gd name="T3" fmla="*/ 0 h 280"/>
              <a:gd name="T4" fmla="*/ 70 w 228"/>
              <a:gd name="T5" fmla="*/ 0 h 280"/>
              <a:gd name="T6" fmla="*/ 104 w 228"/>
              <a:gd name="T7" fmla="*/ 10 h 280"/>
              <a:gd name="T8" fmla="*/ 130 w 228"/>
              <a:gd name="T9" fmla="*/ 20 h 280"/>
              <a:gd name="T10" fmla="*/ 150 w 228"/>
              <a:gd name="T11" fmla="*/ 30 h 280"/>
              <a:gd name="T12" fmla="*/ 164 w 228"/>
              <a:gd name="T13" fmla="*/ 42 h 280"/>
              <a:gd name="T14" fmla="*/ 174 w 228"/>
              <a:gd name="T15" fmla="*/ 54 h 280"/>
              <a:gd name="T16" fmla="*/ 180 w 228"/>
              <a:gd name="T17" fmla="*/ 70 h 280"/>
              <a:gd name="T18" fmla="*/ 184 w 228"/>
              <a:gd name="T19" fmla="*/ 88 h 280"/>
              <a:gd name="T20" fmla="*/ 184 w 228"/>
              <a:gd name="T21" fmla="*/ 108 h 280"/>
              <a:gd name="T22" fmla="*/ 228 w 228"/>
              <a:gd name="T23" fmla="*/ 108 h 280"/>
              <a:gd name="T24" fmla="*/ 228 w 228"/>
              <a:gd name="T25" fmla="*/ 280 h 280"/>
              <a:gd name="T26" fmla="*/ 58 w 228"/>
              <a:gd name="T27" fmla="*/ 280 h 280"/>
              <a:gd name="T28" fmla="*/ 58 w 228"/>
              <a:gd name="T29" fmla="*/ 136 h 280"/>
              <a:gd name="T30" fmla="*/ 58 w 228"/>
              <a:gd name="T31" fmla="*/ 136 h 280"/>
              <a:gd name="T32" fmla="*/ 48 w 228"/>
              <a:gd name="T33" fmla="*/ 134 h 280"/>
              <a:gd name="T34" fmla="*/ 40 w 228"/>
              <a:gd name="T35" fmla="*/ 132 h 280"/>
              <a:gd name="T36" fmla="*/ 28 w 228"/>
              <a:gd name="T37" fmla="*/ 126 h 280"/>
              <a:gd name="T38" fmla="*/ 18 w 228"/>
              <a:gd name="T39" fmla="*/ 116 h 280"/>
              <a:gd name="T40" fmla="*/ 8 w 228"/>
              <a:gd name="T41" fmla="*/ 102 h 280"/>
              <a:gd name="T42" fmla="*/ 4 w 228"/>
              <a:gd name="T43" fmla="*/ 92 h 280"/>
              <a:gd name="T44" fmla="*/ 2 w 228"/>
              <a:gd name="T45" fmla="*/ 80 h 280"/>
              <a:gd name="T46" fmla="*/ 0 w 228"/>
              <a:gd name="T47" fmla="*/ 68 h 280"/>
              <a:gd name="T48" fmla="*/ 0 w 228"/>
              <a:gd name="T49" fmla="*/ 54 h 280"/>
              <a:gd name="T50" fmla="*/ 0 w 228"/>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280">
                <a:moveTo>
                  <a:pt x="0" y="0"/>
                </a:moveTo>
                <a:lnTo>
                  <a:pt x="70" y="0"/>
                </a:lnTo>
                <a:lnTo>
                  <a:pt x="70" y="0"/>
                </a:lnTo>
                <a:lnTo>
                  <a:pt x="104" y="10"/>
                </a:lnTo>
                <a:lnTo>
                  <a:pt x="130" y="20"/>
                </a:lnTo>
                <a:lnTo>
                  <a:pt x="150" y="30"/>
                </a:lnTo>
                <a:lnTo>
                  <a:pt x="164" y="42"/>
                </a:lnTo>
                <a:lnTo>
                  <a:pt x="174" y="54"/>
                </a:lnTo>
                <a:lnTo>
                  <a:pt x="180" y="70"/>
                </a:lnTo>
                <a:lnTo>
                  <a:pt x="184" y="88"/>
                </a:lnTo>
                <a:lnTo>
                  <a:pt x="184" y="108"/>
                </a:lnTo>
                <a:lnTo>
                  <a:pt x="228" y="108"/>
                </a:lnTo>
                <a:lnTo>
                  <a:pt x="228" y="280"/>
                </a:lnTo>
                <a:lnTo>
                  <a:pt x="58" y="280"/>
                </a:lnTo>
                <a:lnTo>
                  <a:pt x="58" y="136"/>
                </a:lnTo>
                <a:lnTo>
                  <a:pt x="58" y="136"/>
                </a:lnTo>
                <a:lnTo>
                  <a:pt x="48" y="134"/>
                </a:lnTo>
                <a:lnTo>
                  <a:pt x="40" y="132"/>
                </a:lnTo>
                <a:lnTo>
                  <a:pt x="28" y="126"/>
                </a:lnTo>
                <a:lnTo>
                  <a:pt x="18" y="116"/>
                </a:lnTo>
                <a:lnTo>
                  <a:pt x="8" y="102"/>
                </a:lnTo>
                <a:lnTo>
                  <a:pt x="4" y="92"/>
                </a:lnTo>
                <a:lnTo>
                  <a:pt x="2" y="80"/>
                </a:lnTo>
                <a:lnTo>
                  <a:pt x="0" y="68"/>
                </a:lnTo>
                <a:lnTo>
                  <a:pt x="0" y="54"/>
                </a:lnTo>
                <a:lnTo>
                  <a:pt x="0"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8" name="Freeform 222"/>
          <p:cNvSpPr/>
          <p:nvPr>
            <p:custDataLst>
              <p:tags r:id="rId23"/>
            </p:custDataLst>
          </p:nvPr>
        </p:nvSpPr>
        <p:spPr bwMode="auto">
          <a:xfrm>
            <a:off x="3391491" y="4041144"/>
            <a:ext cx="170533" cy="209426"/>
          </a:xfrm>
          <a:custGeom>
            <a:avLst/>
            <a:gdLst>
              <a:gd name="T0" fmla="*/ 0 w 228"/>
              <a:gd name="T1" fmla="*/ 0 h 280"/>
              <a:gd name="T2" fmla="*/ 70 w 228"/>
              <a:gd name="T3" fmla="*/ 0 h 280"/>
              <a:gd name="T4" fmla="*/ 70 w 228"/>
              <a:gd name="T5" fmla="*/ 0 h 280"/>
              <a:gd name="T6" fmla="*/ 104 w 228"/>
              <a:gd name="T7" fmla="*/ 10 h 280"/>
              <a:gd name="T8" fmla="*/ 130 w 228"/>
              <a:gd name="T9" fmla="*/ 20 h 280"/>
              <a:gd name="T10" fmla="*/ 150 w 228"/>
              <a:gd name="T11" fmla="*/ 30 h 280"/>
              <a:gd name="T12" fmla="*/ 164 w 228"/>
              <a:gd name="T13" fmla="*/ 42 h 280"/>
              <a:gd name="T14" fmla="*/ 174 w 228"/>
              <a:gd name="T15" fmla="*/ 54 h 280"/>
              <a:gd name="T16" fmla="*/ 180 w 228"/>
              <a:gd name="T17" fmla="*/ 70 h 280"/>
              <a:gd name="T18" fmla="*/ 184 w 228"/>
              <a:gd name="T19" fmla="*/ 88 h 280"/>
              <a:gd name="T20" fmla="*/ 184 w 228"/>
              <a:gd name="T21" fmla="*/ 108 h 280"/>
              <a:gd name="T22" fmla="*/ 228 w 228"/>
              <a:gd name="T23" fmla="*/ 108 h 280"/>
              <a:gd name="T24" fmla="*/ 228 w 228"/>
              <a:gd name="T25" fmla="*/ 280 h 280"/>
              <a:gd name="T26" fmla="*/ 58 w 228"/>
              <a:gd name="T27" fmla="*/ 280 h 280"/>
              <a:gd name="T28" fmla="*/ 58 w 228"/>
              <a:gd name="T29" fmla="*/ 136 h 280"/>
              <a:gd name="T30" fmla="*/ 58 w 228"/>
              <a:gd name="T31" fmla="*/ 136 h 280"/>
              <a:gd name="T32" fmla="*/ 48 w 228"/>
              <a:gd name="T33" fmla="*/ 134 h 280"/>
              <a:gd name="T34" fmla="*/ 40 w 228"/>
              <a:gd name="T35" fmla="*/ 132 h 280"/>
              <a:gd name="T36" fmla="*/ 28 w 228"/>
              <a:gd name="T37" fmla="*/ 126 h 280"/>
              <a:gd name="T38" fmla="*/ 18 w 228"/>
              <a:gd name="T39" fmla="*/ 116 h 280"/>
              <a:gd name="T40" fmla="*/ 8 w 228"/>
              <a:gd name="T41" fmla="*/ 102 h 280"/>
              <a:gd name="T42" fmla="*/ 4 w 228"/>
              <a:gd name="T43" fmla="*/ 92 h 280"/>
              <a:gd name="T44" fmla="*/ 2 w 228"/>
              <a:gd name="T45" fmla="*/ 80 h 280"/>
              <a:gd name="T46" fmla="*/ 0 w 228"/>
              <a:gd name="T47" fmla="*/ 68 h 280"/>
              <a:gd name="T48" fmla="*/ 0 w 228"/>
              <a:gd name="T49" fmla="*/ 54 h 280"/>
              <a:gd name="T50" fmla="*/ 0 w 228"/>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280">
                <a:moveTo>
                  <a:pt x="0" y="0"/>
                </a:moveTo>
                <a:lnTo>
                  <a:pt x="70" y="0"/>
                </a:lnTo>
                <a:lnTo>
                  <a:pt x="70" y="0"/>
                </a:lnTo>
                <a:lnTo>
                  <a:pt x="104" y="10"/>
                </a:lnTo>
                <a:lnTo>
                  <a:pt x="130" y="20"/>
                </a:lnTo>
                <a:lnTo>
                  <a:pt x="150" y="30"/>
                </a:lnTo>
                <a:lnTo>
                  <a:pt x="164" y="42"/>
                </a:lnTo>
                <a:lnTo>
                  <a:pt x="174" y="54"/>
                </a:lnTo>
                <a:lnTo>
                  <a:pt x="180" y="70"/>
                </a:lnTo>
                <a:lnTo>
                  <a:pt x="184" y="88"/>
                </a:lnTo>
                <a:lnTo>
                  <a:pt x="184" y="108"/>
                </a:lnTo>
                <a:lnTo>
                  <a:pt x="228" y="108"/>
                </a:lnTo>
                <a:lnTo>
                  <a:pt x="228" y="280"/>
                </a:lnTo>
                <a:lnTo>
                  <a:pt x="58" y="280"/>
                </a:lnTo>
                <a:lnTo>
                  <a:pt x="58" y="136"/>
                </a:lnTo>
                <a:lnTo>
                  <a:pt x="58" y="136"/>
                </a:lnTo>
                <a:lnTo>
                  <a:pt x="48" y="134"/>
                </a:lnTo>
                <a:lnTo>
                  <a:pt x="40" y="132"/>
                </a:lnTo>
                <a:lnTo>
                  <a:pt x="28" y="126"/>
                </a:lnTo>
                <a:lnTo>
                  <a:pt x="18" y="116"/>
                </a:lnTo>
                <a:lnTo>
                  <a:pt x="8" y="102"/>
                </a:lnTo>
                <a:lnTo>
                  <a:pt x="4" y="92"/>
                </a:lnTo>
                <a:lnTo>
                  <a:pt x="2" y="80"/>
                </a:lnTo>
                <a:lnTo>
                  <a:pt x="0" y="68"/>
                </a:lnTo>
                <a:lnTo>
                  <a:pt x="0" y="5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9" name="Freeform 223"/>
          <p:cNvSpPr/>
          <p:nvPr>
            <p:custDataLst>
              <p:tags r:id="rId24"/>
            </p:custDataLst>
          </p:nvPr>
        </p:nvSpPr>
        <p:spPr bwMode="auto">
          <a:xfrm>
            <a:off x="3440856" y="4036657"/>
            <a:ext cx="166045" cy="213913"/>
          </a:xfrm>
          <a:custGeom>
            <a:avLst/>
            <a:gdLst>
              <a:gd name="T0" fmla="*/ 222 w 222"/>
              <a:gd name="T1" fmla="*/ 6 h 286"/>
              <a:gd name="T2" fmla="*/ 222 w 222"/>
              <a:gd name="T3" fmla="*/ 6 h 286"/>
              <a:gd name="T4" fmla="*/ 218 w 222"/>
              <a:gd name="T5" fmla="*/ 6 h 286"/>
              <a:gd name="T6" fmla="*/ 204 w 222"/>
              <a:gd name="T7" fmla="*/ 2 h 286"/>
              <a:gd name="T8" fmla="*/ 184 w 222"/>
              <a:gd name="T9" fmla="*/ 0 h 286"/>
              <a:gd name="T10" fmla="*/ 172 w 222"/>
              <a:gd name="T11" fmla="*/ 0 h 286"/>
              <a:gd name="T12" fmla="*/ 160 w 222"/>
              <a:gd name="T13" fmla="*/ 2 h 286"/>
              <a:gd name="T14" fmla="*/ 148 w 222"/>
              <a:gd name="T15" fmla="*/ 6 h 286"/>
              <a:gd name="T16" fmla="*/ 138 w 222"/>
              <a:gd name="T17" fmla="*/ 12 h 286"/>
              <a:gd name="T18" fmla="*/ 126 w 222"/>
              <a:gd name="T19" fmla="*/ 20 h 286"/>
              <a:gd name="T20" fmla="*/ 118 w 222"/>
              <a:gd name="T21" fmla="*/ 32 h 286"/>
              <a:gd name="T22" fmla="*/ 110 w 222"/>
              <a:gd name="T23" fmla="*/ 46 h 286"/>
              <a:gd name="T24" fmla="*/ 104 w 222"/>
              <a:gd name="T25" fmla="*/ 64 h 286"/>
              <a:gd name="T26" fmla="*/ 100 w 222"/>
              <a:gd name="T27" fmla="*/ 88 h 286"/>
              <a:gd name="T28" fmla="*/ 98 w 222"/>
              <a:gd name="T29" fmla="*/ 114 h 286"/>
              <a:gd name="T30" fmla="*/ 0 w 222"/>
              <a:gd name="T31" fmla="*/ 114 h 286"/>
              <a:gd name="T32" fmla="*/ 0 w 222"/>
              <a:gd name="T33" fmla="*/ 286 h 286"/>
              <a:gd name="T34" fmla="*/ 170 w 222"/>
              <a:gd name="T35" fmla="*/ 286 h 286"/>
              <a:gd name="T36" fmla="*/ 170 w 222"/>
              <a:gd name="T37" fmla="*/ 142 h 286"/>
              <a:gd name="T38" fmla="*/ 170 w 222"/>
              <a:gd name="T39" fmla="*/ 142 h 286"/>
              <a:gd name="T40" fmla="*/ 178 w 222"/>
              <a:gd name="T41" fmla="*/ 142 h 286"/>
              <a:gd name="T42" fmla="*/ 186 w 222"/>
              <a:gd name="T43" fmla="*/ 140 h 286"/>
              <a:gd name="T44" fmla="*/ 196 w 222"/>
              <a:gd name="T45" fmla="*/ 134 h 286"/>
              <a:gd name="T46" fmla="*/ 206 w 222"/>
              <a:gd name="T47" fmla="*/ 126 h 286"/>
              <a:gd name="T48" fmla="*/ 214 w 222"/>
              <a:gd name="T49" fmla="*/ 114 h 286"/>
              <a:gd name="T50" fmla="*/ 218 w 222"/>
              <a:gd name="T51" fmla="*/ 104 h 286"/>
              <a:gd name="T52" fmla="*/ 220 w 222"/>
              <a:gd name="T53" fmla="*/ 94 h 286"/>
              <a:gd name="T54" fmla="*/ 222 w 222"/>
              <a:gd name="T55" fmla="*/ 82 h 286"/>
              <a:gd name="T56" fmla="*/ 222 w 222"/>
              <a:gd name="T57" fmla="*/ 68 h 286"/>
              <a:gd name="T58" fmla="*/ 222 w 222"/>
              <a:gd name="T59" fmla="*/ 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2" h="286">
                <a:moveTo>
                  <a:pt x="222" y="6"/>
                </a:moveTo>
                <a:lnTo>
                  <a:pt x="222" y="6"/>
                </a:lnTo>
                <a:lnTo>
                  <a:pt x="218" y="6"/>
                </a:lnTo>
                <a:lnTo>
                  <a:pt x="204" y="2"/>
                </a:lnTo>
                <a:lnTo>
                  <a:pt x="184" y="0"/>
                </a:lnTo>
                <a:lnTo>
                  <a:pt x="172" y="0"/>
                </a:lnTo>
                <a:lnTo>
                  <a:pt x="160" y="2"/>
                </a:lnTo>
                <a:lnTo>
                  <a:pt x="148" y="6"/>
                </a:lnTo>
                <a:lnTo>
                  <a:pt x="138" y="12"/>
                </a:lnTo>
                <a:lnTo>
                  <a:pt x="126" y="20"/>
                </a:lnTo>
                <a:lnTo>
                  <a:pt x="118" y="32"/>
                </a:lnTo>
                <a:lnTo>
                  <a:pt x="110" y="46"/>
                </a:lnTo>
                <a:lnTo>
                  <a:pt x="104" y="64"/>
                </a:lnTo>
                <a:lnTo>
                  <a:pt x="100" y="88"/>
                </a:lnTo>
                <a:lnTo>
                  <a:pt x="98" y="114"/>
                </a:lnTo>
                <a:lnTo>
                  <a:pt x="0" y="114"/>
                </a:lnTo>
                <a:lnTo>
                  <a:pt x="0" y="286"/>
                </a:lnTo>
                <a:lnTo>
                  <a:pt x="170" y="286"/>
                </a:lnTo>
                <a:lnTo>
                  <a:pt x="170" y="142"/>
                </a:lnTo>
                <a:lnTo>
                  <a:pt x="170" y="142"/>
                </a:lnTo>
                <a:lnTo>
                  <a:pt x="178" y="142"/>
                </a:lnTo>
                <a:lnTo>
                  <a:pt x="186" y="140"/>
                </a:lnTo>
                <a:lnTo>
                  <a:pt x="196" y="134"/>
                </a:lnTo>
                <a:lnTo>
                  <a:pt x="206" y="126"/>
                </a:lnTo>
                <a:lnTo>
                  <a:pt x="214" y="114"/>
                </a:lnTo>
                <a:lnTo>
                  <a:pt x="218" y="104"/>
                </a:lnTo>
                <a:lnTo>
                  <a:pt x="220" y="94"/>
                </a:lnTo>
                <a:lnTo>
                  <a:pt x="222" y="82"/>
                </a:lnTo>
                <a:lnTo>
                  <a:pt x="222" y="68"/>
                </a:lnTo>
                <a:lnTo>
                  <a:pt x="222" y="6"/>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0" name="Freeform 224"/>
          <p:cNvSpPr/>
          <p:nvPr>
            <p:custDataLst>
              <p:tags r:id="rId25"/>
            </p:custDataLst>
          </p:nvPr>
        </p:nvSpPr>
        <p:spPr bwMode="auto">
          <a:xfrm>
            <a:off x="3440856" y="4036657"/>
            <a:ext cx="166045" cy="213913"/>
          </a:xfrm>
          <a:custGeom>
            <a:avLst/>
            <a:gdLst>
              <a:gd name="T0" fmla="*/ 222 w 222"/>
              <a:gd name="T1" fmla="*/ 6 h 286"/>
              <a:gd name="T2" fmla="*/ 222 w 222"/>
              <a:gd name="T3" fmla="*/ 6 h 286"/>
              <a:gd name="T4" fmla="*/ 218 w 222"/>
              <a:gd name="T5" fmla="*/ 6 h 286"/>
              <a:gd name="T6" fmla="*/ 204 w 222"/>
              <a:gd name="T7" fmla="*/ 2 h 286"/>
              <a:gd name="T8" fmla="*/ 184 w 222"/>
              <a:gd name="T9" fmla="*/ 0 h 286"/>
              <a:gd name="T10" fmla="*/ 172 w 222"/>
              <a:gd name="T11" fmla="*/ 0 h 286"/>
              <a:gd name="T12" fmla="*/ 160 w 222"/>
              <a:gd name="T13" fmla="*/ 2 h 286"/>
              <a:gd name="T14" fmla="*/ 148 w 222"/>
              <a:gd name="T15" fmla="*/ 6 h 286"/>
              <a:gd name="T16" fmla="*/ 138 w 222"/>
              <a:gd name="T17" fmla="*/ 12 h 286"/>
              <a:gd name="T18" fmla="*/ 126 w 222"/>
              <a:gd name="T19" fmla="*/ 20 h 286"/>
              <a:gd name="T20" fmla="*/ 118 w 222"/>
              <a:gd name="T21" fmla="*/ 32 h 286"/>
              <a:gd name="T22" fmla="*/ 110 w 222"/>
              <a:gd name="T23" fmla="*/ 46 h 286"/>
              <a:gd name="T24" fmla="*/ 104 w 222"/>
              <a:gd name="T25" fmla="*/ 64 h 286"/>
              <a:gd name="T26" fmla="*/ 100 w 222"/>
              <a:gd name="T27" fmla="*/ 88 h 286"/>
              <a:gd name="T28" fmla="*/ 98 w 222"/>
              <a:gd name="T29" fmla="*/ 114 h 286"/>
              <a:gd name="T30" fmla="*/ 0 w 222"/>
              <a:gd name="T31" fmla="*/ 114 h 286"/>
              <a:gd name="T32" fmla="*/ 0 w 222"/>
              <a:gd name="T33" fmla="*/ 286 h 286"/>
              <a:gd name="T34" fmla="*/ 170 w 222"/>
              <a:gd name="T35" fmla="*/ 286 h 286"/>
              <a:gd name="T36" fmla="*/ 170 w 222"/>
              <a:gd name="T37" fmla="*/ 142 h 286"/>
              <a:gd name="T38" fmla="*/ 170 w 222"/>
              <a:gd name="T39" fmla="*/ 142 h 286"/>
              <a:gd name="T40" fmla="*/ 178 w 222"/>
              <a:gd name="T41" fmla="*/ 142 h 286"/>
              <a:gd name="T42" fmla="*/ 186 w 222"/>
              <a:gd name="T43" fmla="*/ 140 h 286"/>
              <a:gd name="T44" fmla="*/ 196 w 222"/>
              <a:gd name="T45" fmla="*/ 134 h 286"/>
              <a:gd name="T46" fmla="*/ 206 w 222"/>
              <a:gd name="T47" fmla="*/ 126 h 286"/>
              <a:gd name="T48" fmla="*/ 214 w 222"/>
              <a:gd name="T49" fmla="*/ 114 h 286"/>
              <a:gd name="T50" fmla="*/ 218 w 222"/>
              <a:gd name="T51" fmla="*/ 104 h 286"/>
              <a:gd name="T52" fmla="*/ 220 w 222"/>
              <a:gd name="T53" fmla="*/ 94 h 286"/>
              <a:gd name="T54" fmla="*/ 222 w 222"/>
              <a:gd name="T55" fmla="*/ 82 h 286"/>
              <a:gd name="T56" fmla="*/ 222 w 222"/>
              <a:gd name="T57" fmla="*/ 68 h 286"/>
              <a:gd name="T58" fmla="*/ 222 w 222"/>
              <a:gd name="T59" fmla="*/ 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2" h="286">
                <a:moveTo>
                  <a:pt x="222" y="6"/>
                </a:moveTo>
                <a:lnTo>
                  <a:pt x="222" y="6"/>
                </a:lnTo>
                <a:lnTo>
                  <a:pt x="218" y="6"/>
                </a:lnTo>
                <a:lnTo>
                  <a:pt x="204" y="2"/>
                </a:lnTo>
                <a:lnTo>
                  <a:pt x="184" y="0"/>
                </a:lnTo>
                <a:lnTo>
                  <a:pt x="172" y="0"/>
                </a:lnTo>
                <a:lnTo>
                  <a:pt x="160" y="2"/>
                </a:lnTo>
                <a:lnTo>
                  <a:pt x="148" y="6"/>
                </a:lnTo>
                <a:lnTo>
                  <a:pt x="138" y="12"/>
                </a:lnTo>
                <a:lnTo>
                  <a:pt x="126" y="20"/>
                </a:lnTo>
                <a:lnTo>
                  <a:pt x="118" y="32"/>
                </a:lnTo>
                <a:lnTo>
                  <a:pt x="110" y="46"/>
                </a:lnTo>
                <a:lnTo>
                  <a:pt x="104" y="64"/>
                </a:lnTo>
                <a:lnTo>
                  <a:pt x="100" y="88"/>
                </a:lnTo>
                <a:lnTo>
                  <a:pt x="98" y="114"/>
                </a:lnTo>
                <a:lnTo>
                  <a:pt x="0" y="114"/>
                </a:lnTo>
                <a:lnTo>
                  <a:pt x="0" y="286"/>
                </a:lnTo>
                <a:lnTo>
                  <a:pt x="170" y="286"/>
                </a:lnTo>
                <a:lnTo>
                  <a:pt x="170" y="142"/>
                </a:lnTo>
                <a:lnTo>
                  <a:pt x="170" y="142"/>
                </a:lnTo>
                <a:lnTo>
                  <a:pt x="178" y="142"/>
                </a:lnTo>
                <a:lnTo>
                  <a:pt x="186" y="140"/>
                </a:lnTo>
                <a:lnTo>
                  <a:pt x="196" y="134"/>
                </a:lnTo>
                <a:lnTo>
                  <a:pt x="206" y="126"/>
                </a:lnTo>
                <a:lnTo>
                  <a:pt x="214" y="114"/>
                </a:lnTo>
                <a:lnTo>
                  <a:pt x="218" y="104"/>
                </a:lnTo>
                <a:lnTo>
                  <a:pt x="220" y="94"/>
                </a:lnTo>
                <a:lnTo>
                  <a:pt x="222" y="82"/>
                </a:lnTo>
                <a:lnTo>
                  <a:pt x="222" y="68"/>
                </a:lnTo>
                <a:lnTo>
                  <a:pt x="222"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1" name="Freeform 225"/>
          <p:cNvSpPr>
            <a:spLocks noEditPoints="1"/>
          </p:cNvSpPr>
          <p:nvPr>
            <p:custDataLst>
              <p:tags r:id="rId26"/>
            </p:custDataLst>
          </p:nvPr>
        </p:nvSpPr>
        <p:spPr bwMode="auto">
          <a:xfrm>
            <a:off x="3434872" y="4142865"/>
            <a:ext cx="133135" cy="91249"/>
          </a:xfrm>
          <a:custGeom>
            <a:avLst/>
            <a:gdLst>
              <a:gd name="T0" fmla="*/ 178 w 178"/>
              <a:gd name="T1" fmla="*/ 0 h 122"/>
              <a:gd name="T2" fmla="*/ 178 w 178"/>
              <a:gd name="T3" fmla="*/ 122 h 122"/>
              <a:gd name="T4" fmla="*/ 178 w 178"/>
              <a:gd name="T5" fmla="*/ 122 h 122"/>
              <a:gd name="T6" fmla="*/ 178 w 178"/>
              <a:gd name="T7" fmla="*/ 122 h 122"/>
              <a:gd name="T8" fmla="*/ 178 w 178"/>
              <a:gd name="T9" fmla="*/ 0 h 122"/>
              <a:gd name="T10" fmla="*/ 0 w 178"/>
              <a:gd name="T11" fmla="*/ 0 h 122"/>
              <a:gd name="T12" fmla="*/ 0 w 178"/>
              <a:gd name="T13" fmla="*/ 96 h 122"/>
              <a:gd name="T14" fmla="*/ 0 w 178"/>
              <a:gd name="T15" fmla="*/ 96 h 122"/>
              <a:gd name="T16" fmla="*/ 0 w 178"/>
              <a:gd name="T17" fmla="*/ 0 h 122"/>
              <a:gd name="T18" fmla="*/ 0 w 178"/>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22">
                <a:moveTo>
                  <a:pt x="178" y="0"/>
                </a:moveTo>
                <a:lnTo>
                  <a:pt x="178" y="122"/>
                </a:lnTo>
                <a:lnTo>
                  <a:pt x="178" y="122"/>
                </a:lnTo>
                <a:lnTo>
                  <a:pt x="178" y="122"/>
                </a:lnTo>
                <a:lnTo>
                  <a:pt x="178" y="0"/>
                </a:lnTo>
                <a:close/>
                <a:moveTo>
                  <a:pt x="0" y="0"/>
                </a:moveTo>
                <a:lnTo>
                  <a:pt x="0" y="96"/>
                </a:lnTo>
                <a:lnTo>
                  <a:pt x="0" y="96"/>
                </a:lnTo>
                <a:lnTo>
                  <a:pt x="0" y="0"/>
                </a:lnTo>
                <a:lnTo>
                  <a:pt x="0" y="0"/>
                </a:lnTo>
                <a:close/>
              </a:path>
            </a:pathLst>
          </a:custGeom>
          <a:solidFill>
            <a:srgbClr val="EDE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2" name="Freeform 226"/>
          <p:cNvSpPr/>
          <p:nvPr>
            <p:custDataLst>
              <p:tags r:id="rId27"/>
            </p:custDataLst>
          </p:nvPr>
        </p:nvSpPr>
        <p:spPr bwMode="auto">
          <a:xfrm>
            <a:off x="3568007" y="4142865"/>
            <a:ext cx="0" cy="91249"/>
          </a:xfrm>
          <a:custGeom>
            <a:avLst/>
            <a:gdLst>
              <a:gd name="T0" fmla="*/ 0 h 122"/>
              <a:gd name="T1" fmla="*/ 122 h 122"/>
              <a:gd name="T2" fmla="*/ 122 h 122"/>
              <a:gd name="T3" fmla="*/ 122 h 122"/>
              <a:gd name="T4" fmla="*/ 0 h 122"/>
            </a:gdLst>
            <a:ahLst/>
            <a:cxnLst>
              <a:cxn ang="0">
                <a:pos x="0" y="T0"/>
              </a:cxn>
              <a:cxn ang="0">
                <a:pos x="0" y="T1"/>
              </a:cxn>
              <a:cxn ang="0">
                <a:pos x="0" y="T2"/>
              </a:cxn>
              <a:cxn ang="0">
                <a:pos x="0" y="T3"/>
              </a:cxn>
              <a:cxn ang="0">
                <a:pos x="0" y="T4"/>
              </a:cxn>
            </a:cxnLst>
            <a:rect l="0" t="0" r="r" b="b"/>
            <a:pathLst>
              <a:path h="122">
                <a:moveTo>
                  <a:pt x="0" y="0"/>
                </a:moveTo>
                <a:lnTo>
                  <a:pt x="0" y="122"/>
                </a:lnTo>
                <a:lnTo>
                  <a:pt x="0" y="122"/>
                </a:lnTo>
                <a:lnTo>
                  <a:pt x="0"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3" name="Rectangle 227"/>
          <p:cNvSpPr>
            <a:spLocks noChangeArrowheads="1"/>
          </p:cNvSpPr>
          <p:nvPr>
            <p:custDataLst>
              <p:tags r:id="rId28"/>
            </p:custDataLst>
          </p:nvPr>
        </p:nvSpPr>
        <p:spPr bwMode="auto">
          <a:xfrm>
            <a:off x="3434872" y="4142866"/>
            <a:ext cx="748" cy="7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34" name="Freeform 228"/>
          <p:cNvSpPr/>
          <p:nvPr>
            <p:custDataLst>
              <p:tags r:id="rId29"/>
            </p:custDataLst>
          </p:nvPr>
        </p:nvSpPr>
        <p:spPr bwMode="auto">
          <a:xfrm>
            <a:off x="3434872" y="4142866"/>
            <a:ext cx="5983" cy="73299"/>
          </a:xfrm>
          <a:custGeom>
            <a:avLst/>
            <a:gdLst>
              <a:gd name="T0" fmla="*/ 0 w 8"/>
              <a:gd name="T1" fmla="*/ 0 h 98"/>
              <a:gd name="T2" fmla="*/ 0 w 8"/>
              <a:gd name="T3" fmla="*/ 0 h 98"/>
              <a:gd name="T4" fmla="*/ 0 w 8"/>
              <a:gd name="T5" fmla="*/ 0 h 98"/>
              <a:gd name="T6" fmla="*/ 0 w 8"/>
              <a:gd name="T7" fmla="*/ 96 h 98"/>
              <a:gd name="T8" fmla="*/ 0 w 8"/>
              <a:gd name="T9" fmla="*/ 96 h 98"/>
              <a:gd name="T10" fmla="*/ 8 w 8"/>
              <a:gd name="T11" fmla="*/ 98 h 98"/>
              <a:gd name="T12" fmla="*/ 8 w 8"/>
              <a:gd name="T13" fmla="*/ 2 h 98"/>
              <a:gd name="T14" fmla="*/ 8 w 8"/>
              <a:gd name="T15" fmla="*/ 2 h 98"/>
              <a:gd name="T16" fmla="*/ 0 w 8"/>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8">
                <a:moveTo>
                  <a:pt x="0" y="0"/>
                </a:moveTo>
                <a:lnTo>
                  <a:pt x="0" y="0"/>
                </a:lnTo>
                <a:lnTo>
                  <a:pt x="0" y="0"/>
                </a:lnTo>
                <a:lnTo>
                  <a:pt x="0" y="96"/>
                </a:lnTo>
                <a:lnTo>
                  <a:pt x="0" y="96"/>
                </a:lnTo>
                <a:lnTo>
                  <a:pt x="8" y="98"/>
                </a:lnTo>
                <a:lnTo>
                  <a:pt x="8" y="2"/>
                </a:lnTo>
                <a:lnTo>
                  <a:pt x="8" y="2"/>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5" name="Freeform 229"/>
          <p:cNvSpPr/>
          <p:nvPr>
            <p:custDataLst>
              <p:tags r:id="rId30"/>
            </p:custDataLst>
          </p:nvPr>
        </p:nvSpPr>
        <p:spPr bwMode="auto">
          <a:xfrm>
            <a:off x="3434872" y="4142866"/>
            <a:ext cx="5983" cy="73299"/>
          </a:xfrm>
          <a:custGeom>
            <a:avLst/>
            <a:gdLst>
              <a:gd name="T0" fmla="*/ 0 w 8"/>
              <a:gd name="T1" fmla="*/ 0 h 98"/>
              <a:gd name="T2" fmla="*/ 0 w 8"/>
              <a:gd name="T3" fmla="*/ 0 h 98"/>
              <a:gd name="T4" fmla="*/ 0 w 8"/>
              <a:gd name="T5" fmla="*/ 0 h 98"/>
              <a:gd name="T6" fmla="*/ 0 w 8"/>
              <a:gd name="T7" fmla="*/ 96 h 98"/>
              <a:gd name="T8" fmla="*/ 0 w 8"/>
              <a:gd name="T9" fmla="*/ 96 h 98"/>
              <a:gd name="T10" fmla="*/ 8 w 8"/>
              <a:gd name="T11" fmla="*/ 98 h 98"/>
              <a:gd name="T12" fmla="*/ 8 w 8"/>
              <a:gd name="T13" fmla="*/ 2 h 98"/>
              <a:gd name="T14" fmla="*/ 8 w 8"/>
              <a:gd name="T15" fmla="*/ 2 h 98"/>
              <a:gd name="T16" fmla="*/ 0 w 8"/>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8">
                <a:moveTo>
                  <a:pt x="0" y="0"/>
                </a:moveTo>
                <a:lnTo>
                  <a:pt x="0" y="0"/>
                </a:lnTo>
                <a:lnTo>
                  <a:pt x="0" y="0"/>
                </a:lnTo>
                <a:lnTo>
                  <a:pt x="0" y="96"/>
                </a:lnTo>
                <a:lnTo>
                  <a:pt x="0" y="96"/>
                </a:lnTo>
                <a:lnTo>
                  <a:pt x="8" y="98"/>
                </a:lnTo>
                <a:lnTo>
                  <a:pt x="8" y="2"/>
                </a:lnTo>
                <a:lnTo>
                  <a:pt x="8"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6" name="Freeform 230"/>
          <p:cNvSpPr/>
          <p:nvPr>
            <p:custDataLst>
              <p:tags r:id="rId31"/>
            </p:custDataLst>
          </p:nvPr>
        </p:nvSpPr>
        <p:spPr bwMode="auto">
          <a:xfrm>
            <a:off x="3440856" y="4136883"/>
            <a:ext cx="127152" cy="97233"/>
          </a:xfrm>
          <a:custGeom>
            <a:avLst/>
            <a:gdLst>
              <a:gd name="T0" fmla="*/ 102 w 170"/>
              <a:gd name="T1" fmla="*/ 0 h 130"/>
              <a:gd name="T2" fmla="*/ 102 w 170"/>
              <a:gd name="T3" fmla="*/ 0 h 130"/>
              <a:gd name="T4" fmla="*/ 86 w 170"/>
              <a:gd name="T5" fmla="*/ 6 h 130"/>
              <a:gd name="T6" fmla="*/ 70 w 170"/>
              <a:gd name="T7" fmla="*/ 12 h 130"/>
              <a:gd name="T8" fmla="*/ 56 w 170"/>
              <a:gd name="T9" fmla="*/ 14 h 130"/>
              <a:gd name="T10" fmla="*/ 40 w 170"/>
              <a:gd name="T11" fmla="*/ 14 h 130"/>
              <a:gd name="T12" fmla="*/ 40 w 170"/>
              <a:gd name="T13" fmla="*/ 14 h 130"/>
              <a:gd name="T14" fmla="*/ 16 w 170"/>
              <a:gd name="T15" fmla="*/ 12 h 130"/>
              <a:gd name="T16" fmla="*/ 0 w 170"/>
              <a:gd name="T17" fmla="*/ 10 h 130"/>
              <a:gd name="T18" fmla="*/ 0 w 170"/>
              <a:gd name="T19" fmla="*/ 106 h 130"/>
              <a:gd name="T20" fmla="*/ 0 w 170"/>
              <a:gd name="T21" fmla="*/ 106 h 130"/>
              <a:gd name="T22" fmla="*/ 170 w 170"/>
              <a:gd name="T23" fmla="*/ 130 h 130"/>
              <a:gd name="T24" fmla="*/ 170 w 170"/>
              <a:gd name="T25" fmla="*/ 8 h 130"/>
              <a:gd name="T26" fmla="*/ 170 w 170"/>
              <a:gd name="T27" fmla="*/ 8 h 130"/>
              <a:gd name="T28" fmla="*/ 158 w 170"/>
              <a:gd name="T29" fmla="*/ 10 h 130"/>
              <a:gd name="T30" fmla="*/ 148 w 170"/>
              <a:gd name="T31" fmla="*/ 12 h 130"/>
              <a:gd name="T32" fmla="*/ 148 w 170"/>
              <a:gd name="T33" fmla="*/ 12 h 130"/>
              <a:gd name="T34" fmla="*/ 130 w 170"/>
              <a:gd name="T35" fmla="*/ 10 h 130"/>
              <a:gd name="T36" fmla="*/ 116 w 170"/>
              <a:gd name="T37" fmla="*/ 6 h 130"/>
              <a:gd name="T38" fmla="*/ 102 w 170"/>
              <a:gd name="T3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0" h="130">
                <a:moveTo>
                  <a:pt x="102" y="0"/>
                </a:moveTo>
                <a:lnTo>
                  <a:pt x="102" y="0"/>
                </a:lnTo>
                <a:lnTo>
                  <a:pt x="86" y="6"/>
                </a:lnTo>
                <a:lnTo>
                  <a:pt x="70" y="12"/>
                </a:lnTo>
                <a:lnTo>
                  <a:pt x="56" y="14"/>
                </a:lnTo>
                <a:lnTo>
                  <a:pt x="40" y="14"/>
                </a:lnTo>
                <a:lnTo>
                  <a:pt x="40" y="14"/>
                </a:lnTo>
                <a:lnTo>
                  <a:pt x="16" y="12"/>
                </a:lnTo>
                <a:lnTo>
                  <a:pt x="0" y="10"/>
                </a:lnTo>
                <a:lnTo>
                  <a:pt x="0" y="106"/>
                </a:lnTo>
                <a:lnTo>
                  <a:pt x="0" y="106"/>
                </a:lnTo>
                <a:lnTo>
                  <a:pt x="170" y="130"/>
                </a:lnTo>
                <a:lnTo>
                  <a:pt x="170" y="8"/>
                </a:lnTo>
                <a:lnTo>
                  <a:pt x="170" y="8"/>
                </a:lnTo>
                <a:lnTo>
                  <a:pt x="158" y="10"/>
                </a:lnTo>
                <a:lnTo>
                  <a:pt x="148" y="12"/>
                </a:lnTo>
                <a:lnTo>
                  <a:pt x="148" y="12"/>
                </a:lnTo>
                <a:lnTo>
                  <a:pt x="130" y="10"/>
                </a:lnTo>
                <a:lnTo>
                  <a:pt x="116" y="6"/>
                </a:lnTo>
                <a:lnTo>
                  <a:pt x="102"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7" name="Freeform 231"/>
          <p:cNvSpPr/>
          <p:nvPr>
            <p:custDataLst>
              <p:tags r:id="rId32"/>
            </p:custDataLst>
          </p:nvPr>
        </p:nvSpPr>
        <p:spPr bwMode="auto">
          <a:xfrm>
            <a:off x="3440856" y="4136883"/>
            <a:ext cx="127152" cy="97233"/>
          </a:xfrm>
          <a:custGeom>
            <a:avLst/>
            <a:gdLst>
              <a:gd name="T0" fmla="*/ 102 w 170"/>
              <a:gd name="T1" fmla="*/ 0 h 130"/>
              <a:gd name="T2" fmla="*/ 102 w 170"/>
              <a:gd name="T3" fmla="*/ 0 h 130"/>
              <a:gd name="T4" fmla="*/ 86 w 170"/>
              <a:gd name="T5" fmla="*/ 6 h 130"/>
              <a:gd name="T6" fmla="*/ 70 w 170"/>
              <a:gd name="T7" fmla="*/ 12 h 130"/>
              <a:gd name="T8" fmla="*/ 56 w 170"/>
              <a:gd name="T9" fmla="*/ 14 h 130"/>
              <a:gd name="T10" fmla="*/ 40 w 170"/>
              <a:gd name="T11" fmla="*/ 14 h 130"/>
              <a:gd name="T12" fmla="*/ 40 w 170"/>
              <a:gd name="T13" fmla="*/ 14 h 130"/>
              <a:gd name="T14" fmla="*/ 16 w 170"/>
              <a:gd name="T15" fmla="*/ 12 h 130"/>
              <a:gd name="T16" fmla="*/ 0 w 170"/>
              <a:gd name="T17" fmla="*/ 10 h 130"/>
              <a:gd name="T18" fmla="*/ 0 w 170"/>
              <a:gd name="T19" fmla="*/ 106 h 130"/>
              <a:gd name="T20" fmla="*/ 0 w 170"/>
              <a:gd name="T21" fmla="*/ 106 h 130"/>
              <a:gd name="T22" fmla="*/ 170 w 170"/>
              <a:gd name="T23" fmla="*/ 130 h 130"/>
              <a:gd name="T24" fmla="*/ 170 w 170"/>
              <a:gd name="T25" fmla="*/ 8 h 130"/>
              <a:gd name="T26" fmla="*/ 170 w 170"/>
              <a:gd name="T27" fmla="*/ 8 h 130"/>
              <a:gd name="T28" fmla="*/ 158 w 170"/>
              <a:gd name="T29" fmla="*/ 10 h 130"/>
              <a:gd name="T30" fmla="*/ 148 w 170"/>
              <a:gd name="T31" fmla="*/ 12 h 130"/>
              <a:gd name="T32" fmla="*/ 148 w 170"/>
              <a:gd name="T33" fmla="*/ 12 h 130"/>
              <a:gd name="T34" fmla="*/ 130 w 170"/>
              <a:gd name="T35" fmla="*/ 10 h 130"/>
              <a:gd name="T36" fmla="*/ 116 w 170"/>
              <a:gd name="T37" fmla="*/ 6 h 130"/>
              <a:gd name="T38" fmla="*/ 102 w 170"/>
              <a:gd name="T3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0" h="130">
                <a:moveTo>
                  <a:pt x="102" y="0"/>
                </a:moveTo>
                <a:lnTo>
                  <a:pt x="102" y="0"/>
                </a:lnTo>
                <a:lnTo>
                  <a:pt x="86" y="6"/>
                </a:lnTo>
                <a:lnTo>
                  <a:pt x="70" y="12"/>
                </a:lnTo>
                <a:lnTo>
                  <a:pt x="56" y="14"/>
                </a:lnTo>
                <a:lnTo>
                  <a:pt x="40" y="14"/>
                </a:lnTo>
                <a:lnTo>
                  <a:pt x="40" y="14"/>
                </a:lnTo>
                <a:lnTo>
                  <a:pt x="16" y="12"/>
                </a:lnTo>
                <a:lnTo>
                  <a:pt x="0" y="10"/>
                </a:lnTo>
                <a:lnTo>
                  <a:pt x="0" y="106"/>
                </a:lnTo>
                <a:lnTo>
                  <a:pt x="0" y="106"/>
                </a:lnTo>
                <a:lnTo>
                  <a:pt x="170" y="130"/>
                </a:lnTo>
                <a:lnTo>
                  <a:pt x="170" y="8"/>
                </a:lnTo>
                <a:lnTo>
                  <a:pt x="170" y="8"/>
                </a:lnTo>
                <a:lnTo>
                  <a:pt x="158" y="10"/>
                </a:lnTo>
                <a:lnTo>
                  <a:pt x="148" y="12"/>
                </a:lnTo>
                <a:lnTo>
                  <a:pt x="148" y="12"/>
                </a:lnTo>
                <a:lnTo>
                  <a:pt x="130" y="10"/>
                </a:lnTo>
                <a:lnTo>
                  <a:pt x="116" y="6"/>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8" name="Rectangle 232"/>
          <p:cNvSpPr>
            <a:spLocks noChangeArrowheads="1"/>
          </p:cNvSpPr>
          <p:nvPr>
            <p:custDataLst>
              <p:tags r:id="rId33"/>
            </p:custDataLst>
          </p:nvPr>
        </p:nvSpPr>
        <p:spPr bwMode="auto">
          <a:xfrm>
            <a:off x="3391492" y="3993276"/>
            <a:ext cx="52356" cy="86763"/>
          </a:xfrm>
          <a:prstGeom prst="rect">
            <a:avLst/>
          </a:prstGeom>
          <a:solidFill>
            <a:srgbClr val="CE885B">
              <a:lumMod val="50000"/>
              <a:lumOff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39" name="Rectangle 233"/>
          <p:cNvSpPr>
            <a:spLocks noChangeArrowheads="1"/>
          </p:cNvSpPr>
          <p:nvPr>
            <p:custDataLst>
              <p:tags r:id="rId34"/>
            </p:custDataLst>
          </p:nvPr>
        </p:nvSpPr>
        <p:spPr bwMode="auto">
          <a:xfrm>
            <a:off x="3391492" y="3993276"/>
            <a:ext cx="52356" cy="8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0" name="Freeform 234"/>
          <p:cNvSpPr>
            <a:spLocks noEditPoints="1"/>
          </p:cNvSpPr>
          <p:nvPr>
            <p:custDataLst>
              <p:tags r:id="rId35"/>
            </p:custDataLst>
          </p:nvPr>
        </p:nvSpPr>
        <p:spPr bwMode="auto">
          <a:xfrm>
            <a:off x="3509667" y="3970837"/>
            <a:ext cx="47869" cy="52356"/>
          </a:xfrm>
          <a:custGeom>
            <a:avLst/>
            <a:gdLst>
              <a:gd name="T0" fmla="*/ 32 w 64"/>
              <a:gd name="T1" fmla="*/ 70 h 70"/>
              <a:gd name="T2" fmla="*/ 32 w 64"/>
              <a:gd name="T3" fmla="*/ 70 h 70"/>
              <a:gd name="T4" fmla="*/ 32 w 64"/>
              <a:gd name="T5" fmla="*/ 70 h 70"/>
              <a:gd name="T6" fmla="*/ 32 w 64"/>
              <a:gd name="T7" fmla="*/ 70 h 70"/>
              <a:gd name="T8" fmla="*/ 32 w 64"/>
              <a:gd name="T9" fmla="*/ 70 h 70"/>
              <a:gd name="T10" fmla="*/ 32 w 64"/>
              <a:gd name="T11" fmla="*/ 70 h 70"/>
              <a:gd name="T12" fmla="*/ 64 w 64"/>
              <a:gd name="T13" fmla="*/ 0 h 70"/>
              <a:gd name="T14" fmla="*/ 64 w 64"/>
              <a:gd name="T15" fmla="*/ 0 h 70"/>
              <a:gd name="T16" fmla="*/ 64 w 64"/>
              <a:gd name="T17" fmla="*/ 2 h 70"/>
              <a:gd name="T18" fmla="*/ 64 w 64"/>
              <a:gd name="T19" fmla="*/ 40 h 70"/>
              <a:gd name="T20" fmla="*/ 64 w 64"/>
              <a:gd name="T21" fmla="*/ 0 h 70"/>
              <a:gd name="T22" fmla="*/ 0 w 64"/>
              <a:gd name="T23" fmla="*/ 0 h 70"/>
              <a:gd name="T24" fmla="*/ 0 w 64"/>
              <a:gd name="T25" fmla="*/ 40 h 70"/>
              <a:gd name="T26" fmla="*/ 0 w 64"/>
              <a:gd name="T27" fmla="*/ 40 h 70"/>
              <a:gd name="T28" fmla="*/ 0 w 64"/>
              <a:gd name="T29" fmla="*/ 2 h 70"/>
              <a:gd name="T30" fmla="*/ 0 w 64"/>
              <a:gd name="T31" fmla="*/ 2 h 70"/>
              <a:gd name="T32" fmla="*/ 0 w 64"/>
              <a:gd name="T3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70">
                <a:moveTo>
                  <a:pt x="32" y="70"/>
                </a:moveTo>
                <a:lnTo>
                  <a:pt x="32" y="70"/>
                </a:lnTo>
                <a:lnTo>
                  <a:pt x="32" y="70"/>
                </a:lnTo>
                <a:lnTo>
                  <a:pt x="32" y="70"/>
                </a:lnTo>
                <a:lnTo>
                  <a:pt x="32" y="70"/>
                </a:lnTo>
                <a:lnTo>
                  <a:pt x="32" y="70"/>
                </a:lnTo>
                <a:close/>
                <a:moveTo>
                  <a:pt x="64" y="0"/>
                </a:moveTo>
                <a:lnTo>
                  <a:pt x="64" y="0"/>
                </a:lnTo>
                <a:lnTo>
                  <a:pt x="64" y="2"/>
                </a:lnTo>
                <a:lnTo>
                  <a:pt x="64" y="40"/>
                </a:lnTo>
                <a:lnTo>
                  <a:pt x="64" y="0"/>
                </a:lnTo>
                <a:close/>
                <a:moveTo>
                  <a:pt x="0" y="0"/>
                </a:moveTo>
                <a:lnTo>
                  <a:pt x="0" y="40"/>
                </a:lnTo>
                <a:lnTo>
                  <a:pt x="0" y="40"/>
                </a:lnTo>
                <a:lnTo>
                  <a:pt x="0" y="2"/>
                </a:lnTo>
                <a:lnTo>
                  <a:pt x="0" y="2"/>
                </a:lnTo>
                <a:lnTo>
                  <a:pt x="0" y="0"/>
                </a:lnTo>
                <a:close/>
              </a:path>
            </a:pathLst>
          </a:custGeom>
          <a:solidFill>
            <a:srgbClr val="C078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 name="Freeform 235"/>
          <p:cNvSpPr/>
          <p:nvPr>
            <p:custDataLst>
              <p:tags r:id="rId36"/>
            </p:custDataLst>
          </p:nvPr>
        </p:nvSpPr>
        <p:spPr bwMode="auto">
          <a:xfrm>
            <a:off x="3533602" y="402319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 name="Freeform 236"/>
          <p:cNvSpPr/>
          <p:nvPr>
            <p:custDataLst>
              <p:tags r:id="rId37"/>
            </p:custDataLst>
          </p:nvPr>
        </p:nvSpPr>
        <p:spPr bwMode="auto">
          <a:xfrm>
            <a:off x="3557535" y="3970837"/>
            <a:ext cx="0" cy="29918"/>
          </a:xfrm>
          <a:custGeom>
            <a:avLst/>
            <a:gdLst>
              <a:gd name="T0" fmla="*/ 0 h 40"/>
              <a:gd name="T1" fmla="*/ 0 h 40"/>
              <a:gd name="T2" fmla="*/ 2 h 40"/>
              <a:gd name="T3" fmla="*/ 40 h 40"/>
              <a:gd name="T4" fmla="*/ 0 h 40"/>
            </a:gdLst>
            <a:ahLst/>
            <a:cxnLst>
              <a:cxn ang="0">
                <a:pos x="0" y="T0"/>
              </a:cxn>
              <a:cxn ang="0">
                <a:pos x="0" y="T1"/>
              </a:cxn>
              <a:cxn ang="0">
                <a:pos x="0" y="T2"/>
              </a:cxn>
              <a:cxn ang="0">
                <a:pos x="0" y="T3"/>
              </a:cxn>
              <a:cxn ang="0">
                <a:pos x="0" y="T4"/>
              </a:cxn>
            </a:cxnLst>
            <a:rect l="0" t="0" r="r" b="b"/>
            <a:pathLst>
              <a:path h="40">
                <a:moveTo>
                  <a:pt x="0" y="0"/>
                </a:moveTo>
                <a:lnTo>
                  <a:pt x="0" y="0"/>
                </a:lnTo>
                <a:lnTo>
                  <a:pt x="0" y="2"/>
                </a:lnTo>
                <a:lnTo>
                  <a:pt x="0"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 name="Freeform 237"/>
          <p:cNvSpPr/>
          <p:nvPr>
            <p:custDataLst>
              <p:tags r:id="rId38"/>
            </p:custDataLst>
          </p:nvPr>
        </p:nvSpPr>
        <p:spPr bwMode="auto">
          <a:xfrm>
            <a:off x="3509667" y="3970837"/>
            <a:ext cx="0" cy="29918"/>
          </a:xfrm>
          <a:custGeom>
            <a:avLst/>
            <a:gdLst>
              <a:gd name="T0" fmla="*/ 0 h 40"/>
              <a:gd name="T1" fmla="*/ 40 h 40"/>
              <a:gd name="T2" fmla="*/ 40 h 40"/>
              <a:gd name="T3" fmla="*/ 2 h 40"/>
              <a:gd name="T4" fmla="*/ 2 h 40"/>
              <a:gd name="T5" fmla="*/ 0 h 40"/>
            </a:gdLst>
            <a:ahLst/>
            <a:cxnLst>
              <a:cxn ang="0">
                <a:pos x="0" y="T0"/>
              </a:cxn>
              <a:cxn ang="0">
                <a:pos x="0" y="T1"/>
              </a:cxn>
              <a:cxn ang="0">
                <a:pos x="0" y="T2"/>
              </a:cxn>
              <a:cxn ang="0">
                <a:pos x="0" y="T3"/>
              </a:cxn>
              <a:cxn ang="0">
                <a:pos x="0" y="T4"/>
              </a:cxn>
              <a:cxn ang="0">
                <a:pos x="0" y="T5"/>
              </a:cxn>
            </a:cxnLst>
            <a:rect l="0" t="0" r="r" b="b"/>
            <a:pathLst>
              <a:path h="40">
                <a:moveTo>
                  <a:pt x="0" y="0"/>
                </a:moveTo>
                <a:lnTo>
                  <a:pt x="0" y="40"/>
                </a:lnTo>
                <a:lnTo>
                  <a:pt x="0" y="40"/>
                </a:lnTo>
                <a:lnTo>
                  <a:pt x="0"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 name="Freeform 238"/>
          <p:cNvSpPr/>
          <p:nvPr>
            <p:custDataLst>
              <p:tags r:id="rId39"/>
            </p:custDataLst>
          </p:nvPr>
        </p:nvSpPr>
        <p:spPr bwMode="auto">
          <a:xfrm>
            <a:off x="3509667" y="3972333"/>
            <a:ext cx="47869" cy="50860"/>
          </a:xfrm>
          <a:custGeom>
            <a:avLst/>
            <a:gdLst>
              <a:gd name="T0" fmla="*/ 64 w 64"/>
              <a:gd name="T1" fmla="*/ 0 h 68"/>
              <a:gd name="T2" fmla="*/ 64 w 64"/>
              <a:gd name="T3" fmla="*/ 0 h 68"/>
              <a:gd name="T4" fmla="*/ 62 w 64"/>
              <a:gd name="T5" fmla="*/ 8 h 68"/>
              <a:gd name="T6" fmla="*/ 56 w 64"/>
              <a:gd name="T7" fmla="*/ 16 h 68"/>
              <a:gd name="T8" fmla="*/ 48 w 64"/>
              <a:gd name="T9" fmla="*/ 22 h 68"/>
              <a:gd name="T10" fmla="*/ 38 w 64"/>
              <a:gd name="T11" fmla="*/ 24 h 68"/>
              <a:gd name="T12" fmla="*/ 38 w 64"/>
              <a:gd name="T13" fmla="*/ 24 h 68"/>
              <a:gd name="T14" fmla="*/ 38 w 64"/>
              <a:gd name="T15" fmla="*/ 24 h 68"/>
              <a:gd name="T16" fmla="*/ 24 w 64"/>
              <a:gd name="T17" fmla="*/ 24 h 68"/>
              <a:gd name="T18" fmla="*/ 24 w 64"/>
              <a:gd name="T19" fmla="*/ 24 h 68"/>
              <a:gd name="T20" fmla="*/ 14 w 64"/>
              <a:gd name="T21" fmla="*/ 22 h 68"/>
              <a:gd name="T22" fmla="*/ 8 w 64"/>
              <a:gd name="T23" fmla="*/ 16 h 68"/>
              <a:gd name="T24" fmla="*/ 2 w 64"/>
              <a:gd name="T25" fmla="*/ 8 h 68"/>
              <a:gd name="T26" fmla="*/ 0 w 64"/>
              <a:gd name="T27" fmla="*/ 0 h 68"/>
              <a:gd name="T28" fmla="*/ 0 w 64"/>
              <a:gd name="T29" fmla="*/ 38 h 68"/>
              <a:gd name="T30" fmla="*/ 0 w 64"/>
              <a:gd name="T31" fmla="*/ 38 h 68"/>
              <a:gd name="T32" fmla="*/ 0 w 64"/>
              <a:gd name="T33" fmla="*/ 44 h 68"/>
              <a:gd name="T34" fmla="*/ 2 w 64"/>
              <a:gd name="T35" fmla="*/ 50 h 68"/>
              <a:gd name="T36" fmla="*/ 10 w 64"/>
              <a:gd name="T37" fmla="*/ 60 h 68"/>
              <a:gd name="T38" fmla="*/ 20 w 64"/>
              <a:gd name="T39" fmla="*/ 66 h 68"/>
              <a:gd name="T40" fmla="*/ 26 w 64"/>
              <a:gd name="T41" fmla="*/ 68 h 68"/>
              <a:gd name="T42" fmla="*/ 32 w 64"/>
              <a:gd name="T43" fmla="*/ 68 h 68"/>
              <a:gd name="T44" fmla="*/ 32 w 64"/>
              <a:gd name="T45" fmla="*/ 68 h 68"/>
              <a:gd name="T46" fmla="*/ 32 w 64"/>
              <a:gd name="T47" fmla="*/ 68 h 68"/>
              <a:gd name="T48" fmla="*/ 32 w 64"/>
              <a:gd name="T49" fmla="*/ 68 h 68"/>
              <a:gd name="T50" fmla="*/ 32 w 64"/>
              <a:gd name="T51" fmla="*/ 68 h 68"/>
              <a:gd name="T52" fmla="*/ 32 w 64"/>
              <a:gd name="T53" fmla="*/ 68 h 68"/>
              <a:gd name="T54" fmla="*/ 38 w 64"/>
              <a:gd name="T55" fmla="*/ 68 h 68"/>
              <a:gd name="T56" fmla="*/ 44 w 64"/>
              <a:gd name="T57" fmla="*/ 66 h 68"/>
              <a:gd name="T58" fmla="*/ 54 w 64"/>
              <a:gd name="T59" fmla="*/ 60 h 68"/>
              <a:gd name="T60" fmla="*/ 60 w 64"/>
              <a:gd name="T61" fmla="*/ 50 h 68"/>
              <a:gd name="T62" fmla="*/ 62 w 64"/>
              <a:gd name="T63" fmla="*/ 44 h 68"/>
              <a:gd name="T64" fmla="*/ 64 w 64"/>
              <a:gd name="T65" fmla="*/ 38 h 68"/>
              <a:gd name="T66" fmla="*/ 64 w 64"/>
              <a:gd name="T67" fmla="*/ 38 h 68"/>
              <a:gd name="T68" fmla="*/ 64 w 64"/>
              <a:gd name="T6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68">
                <a:moveTo>
                  <a:pt x="64" y="0"/>
                </a:moveTo>
                <a:lnTo>
                  <a:pt x="64" y="0"/>
                </a:lnTo>
                <a:lnTo>
                  <a:pt x="62" y="8"/>
                </a:lnTo>
                <a:lnTo>
                  <a:pt x="56" y="16"/>
                </a:lnTo>
                <a:lnTo>
                  <a:pt x="48" y="22"/>
                </a:lnTo>
                <a:lnTo>
                  <a:pt x="38" y="24"/>
                </a:lnTo>
                <a:lnTo>
                  <a:pt x="38" y="24"/>
                </a:lnTo>
                <a:lnTo>
                  <a:pt x="38" y="24"/>
                </a:lnTo>
                <a:lnTo>
                  <a:pt x="24" y="24"/>
                </a:lnTo>
                <a:lnTo>
                  <a:pt x="24" y="24"/>
                </a:lnTo>
                <a:lnTo>
                  <a:pt x="14" y="22"/>
                </a:lnTo>
                <a:lnTo>
                  <a:pt x="8" y="16"/>
                </a:lnTo>
                <a:lnTo>
                  <a:pt x="2" y="8"/>
                </a:lnTo>
                <a:lnTo>
                  <a:pt x="0" y="0"/>
                </a:lnTo>
                <a:lnTo>
                  <a:pt x="0" y="38"/>
                </a:lnTo>
                <a:lnTo>
                  <a:pt x="0" y="38"/>
                </a:lnTo>
                <a:lnTo>
                  <a:pt x="0" y="44"/>
                </a:lnTo>
                <a:lnTo>
                  <a:pt x="2" y="50"/>
                </a:lnTo>
                <a:lnTo>
                  <a:pt x="10" y="60"/>
                </a:lnTo>
                <a:lnTo>
                  <a:pt x="20" y="66"/>
                </a:lnTo>
                <a:lnTo>
                  <a:pt x="26" y="68"/>
                </a:lnTo>
                <a:lnTo>
                  <a:pt x="32" y="68"/>
                </a:lnTo>
                <a:lnTo>
                  <a:pt x="32" y="68"/>
                </a:lnTo>
                <a:lnTo>
                  <a:pt x="32" y="68"/>
                </a:lnTo>
                <a:lnTo>
                  <a:pt x="32" y="68"/>
                </a:lnTo>
                <a:lnTo>
                  <a:pt x="32" y="68"/>
                </a:lnTo>
                <a:lnTo>
                  <a:pt x="32" y="68"/>
                </a:lnTo>
                <a:lnTo>
                  <a:pt x="38" y="68"/>
                </a:lnTo>
                <a:lnTo>
                  <a:pt x="44" y="66"/>
                </a:lnTo>
                <a:lnTo>
                  <a:pt x="54" y="60"/>
                </a:lnTo>
                <a:lnTo>
                  <a:pt x="60" y="50"/>
                </a:lnTo>
                <a:lnTo>
                  <a:pt x="62" y="44"/>
                </a:lnTo>
                <a:lnTo>
                  <a:pt x="64" y="38"/>
                </a:lnTo>
                <a:lnTo>
                  <a:pt x="64" y="38"/>
                </a:lnTo>
                <a:lnTo>
                  <a:pt x="64"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 name="Freeform 239"/>
          <p:cNvSpPr/>
          <p:nvPr>
            <p:custDataLst>
              <p:tags r:id="rId40"/>
            </p:custDataLst>
          </p:nvPr>
        </p:nvSpPr>
        <p:spPr bwMode="auto">
          <a:xfrm>
            <a:off x="3509667" y="3972333"/>
            <a:ext cx="47869" cy="50860"/>
          </a:xfrm>
          <a:custGeom>
            <a:avLst/>
            <a:gdLst>
              <a:gd name="T0" fmla="*/ 64 w 64"/>
              <a:gd name="T1" fmla="*/ 0 h 68"/>
              <a:gd name="T2" fmla="*/ 64 w 64"/>
              <a:gd name="T3" fmla="*/ 0 h 68"/>
              <a:gd name="T4" fmla="*/ 62 w 64"/>
              <a:gd name="T5" fmla="*/ 8 h 68"/>
              <a:gd name="T6" fmla="*/ 56 w 64"/>
              <a:gd name="T7" fmla="*/ 16 h 68"/>
              <a:gd name="T8" fmla="*/ 48 w 64"/>
              <a:gd name="T9" fmla="*/ 22 h 68"/>
              <a:gd name="T10" fmla="*/ 38 w 64"/>
              <a:gd name="T11" fmla="*/ 24 h 68"/>
              <a:gd name="T12" fmla="*/ 38 w 64"/>
              <a:gd name="T13" fmla="*/ 24 h 68"/>
              <a:gd name="T14" fmla="*/ 38 w 64"/>
              <a:gd name="T15" fmla="*/ 24 h 68"/>
              <a:gd name="T16" fmla="*/ 24 w 64"/>
              <a:gd name="T17" fmla="*/ 24 h 68"/>
              <a:gd name="T18" fmla="*/ 24 w 64"/>
              <a:gd name="T19" fmla="*/ 24 h 68"/>
              <a:gd name="T20" fmla="*/ 14 w 64"/>
              <a:gd name="T21" fmla="*/ 22 h 68"/>
              <a:gd name="T22" fmla="*/ 8 w 64"/>
              <a:gd name="T23" fmla="*/ 16 h 68"/>
              <a:gd name="T24" fmla="*/ 2 w 64"/>
              <a:gd name="T25" fmla="*/ 8 h 68"/>
              <a:gd name="T26" fmla="*/ 0 w 64"/>
              <a:gd name="T27" fmla="*/ 0 h 68"/>
              <a:gd name="T28" fmla="*/ 0 w 64"/>
              <a:gd name="T29" fmla="*/ 38 h 68"/>
              <a:gd name="T30" fmla="*/ 0 w 64"/>
              <a:gd name="T31" fmla="*/ 38 h 68"/>
              <a:gd name="T32" fmla="*/ 0 w 64"/>
              <a:gd name="T33" fmla="*/ 44 h 68"/>
              <a:gd name="T34" fmla="*/ 2 w 64"/>
              <a:gd name="T35" fmla="*/ 50 h 68"/>
              <a:gd name="T36" fmla="*/ 10 w 64"/>
              <a:gd name="T37" fmla="*/ 60 h 68"/>
              <a:gd name="T38" fmla="*/ 20 w 64"/>
              <a:gd name="T39" fmla="*/ 66 h 68"/>
              <a:gd name="T40" fmla="*/ 26 w 64"/>
              <a:gd name="T41" fmla="*/ 68 h 68"/>
              <a:gd name="T42" fmla="*/ 32 w 64"/>
              <a:gd name="T43" fmla="*/ 68 h 68"/>
              <a:gd name="T44" fmla="*/ 32 w 64"/>
              <a:gd name="T45" fmla="*/ 68 h 68"/>
              <a:gd name="T46" fmla="*/ 32 w 64"/>
              <a:gd name="T47" fmla="*/ 68 h 68"/>
              <a:gd name="T48" fmla="*/ 32 w 64"/>
              <a:gd name="T49" fmla="*/ 68 h 68"/>
              <a:gd name="T50" fmla="*/ 32 w 64"/>
              <a:gd name="T51" fmla="*/ 68 h 68"/>
              <a:gd name="T52" fmla="*/ 32 w 64"/>
              <a:gd name="T53" fmla="*/ 68 h 68"/>
              <a:gd name="T54" fmla="*/ 38 w 64"/>
              <a:gd name="T55" fmla="*/ 68 h 68"/>
              <a:gd name="T56" fmla="*/ 44 w 64"/>
              <a:gd name="T57" fmla="*/ 66 h 68"/>
              <a:gd name="T58" fmla="*/ 54 w 64"/>
              <a:gd name="T59" fmla="*/ 60 h 68"/>
              <a:gd name="T60" fmla="*/ 60 w 64"/>
              <a:gd name="T61" fmla="*/ 50 h 68"/>
              <a:gd name="T62" fmla="*/ 62 w 64"/>
              <a:gd name="T63" fmla="*/ 44 h 68"/>
              <a:gd name="T64" fmla="*/ 64 w 64"/>
              <a:gd name="T65" fmla="*/ 38 h 68"/>
              <a:gd name="T66" fmla="*/ 64 w 64"/>
              <a:gd name="T67" fmla="*/ 38 h 68"/>
              <a:gd name="T68" fmla="*/ 64 w 64"/>
              <a:gd name="T6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68">
                <a:moveTo>
                  <a:pt x="64" y="0"/>
                </a:moveTo>
                <a:lnTo>
                  <a:pt x="64" y="0"/>
                </a:lnTo>
                <a:lnTo>
                  <a:pt x="62" y="8"/>
                </a:lnTo>
                <a:lnTo>
                  <a:pt x="56" y="16"/>
                </a:lnTo>
                <a:lnTo>
                  <a:pt x="48" y="22"/>
                </a:lnTo>
                <a:lnTo>
                  <a:pt x="38" y="24"/>
                </a:lnTo>
                <a:lnTo>
                  <a:pt x="38" y="24"/>
                </a:lnTo>
                <a:lnTo>
                  <a:pt x="38" y="24"/>
                </a:lnTo>
                <a:lnTo>
                  <a:pt x="24" y="24"/>
                </a:lnTo>
                <a:lnTo>
                  <a:pt x="24" y="24"/>
                </a:lnTo>
                <a:lnTo>
                  <a:pt x="14" y="22"/>
                </a:lnTo>
                <a:lnTo>
                  <a:pt x="8" y="16"/>
                </a:lnTo>
                <a:lnTo>
                  <a:pt x="2" y="8"/>
                </a:lnTo>
                <a:lnTo>
                  <a:pt x="0" y="0"/>
                </a:lnTo>
                <a:lnTo>
                  <a:pt x="0" y="38"/>
                </a:lnTo>
                <a:lnTo>
                  <a:pt x="0" y="38"/>
                </a:lnTo>
                <a:lnTo>
                  <a:pt x="0" y="44"/>
                </a:lnTo>
                <a:lnTo>
                  <a:pt x="2" y="50"/>
                </a:lnTo>
                <a:lnTo>
                  <a:pt x="10" y="60"/>
                </a:lnTo>
                <a:lnTo>
                  <a:pt x="20" y="66"/>
                </a:lnTo>
                <a:lnTo>
                  <a:pt x="26" y="68"/>
                </a:lnTo>
                <a:lnTo>
                  <a:pt x="32" y="68"/>
                </a:lnTo>
                <a:lnTo>
                  <a:pt x="32" y="68"/>
                </a:lnTo>
                <a:lnTo>
                  <a:pt x="32" y="68"/>
                </a:lnTo>
                <a:lnTo>
                  <a:pt x="32" y="68"/>
                </a:lnTo>
                <a:lnTo>
                  <a:pt x="32" y="68"/>
                </a:lnTo>
                <a:lnTo>
                  <a:pt x="32" y="68"/>
                </a:lnTo>
                <a:lnTo>
                  <a:pt x="38" y="68"/>
                </a:lnTo>
                <a:lnTo>
                  <a:pt x="44" y="66"/>
                </a:lnTo>
                <a:lnTo>
                  <a:pt x="54" y="60"/>
                </a:lnTo>
                <a:lnTo>
                  <a:pt x="60" y="50"/>
                </a:lnTo>
                <a:lnTo>
                  <a:pt x="62" y="44"/>
                </a:lnTo>
                <a:lnTo>
                  <a:pt x="64" y="38"/>
                </a:lnTo>
                <a:lnTo>
                  <a:pt x="64" y="38"/>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6" name="Freeform 240"/>
          <p:cNvSpPr/>
          <p:nvPr>
            <p:custDataLst>
              <p:tags r:id="rId41"/>
            </p:custDataLst>
          </p:nvPr>
        </p:nvSpPr>
        <p:spPr bwMode="auto">
          <a:xfrm>
            <a:off x="3606900" y="3970837"/>
            <a:ext cx="0" cy="13463"/>
          </a:xfrm>
          <a:custGeom>
            <a:avLst/>
            <a:gdLst>
              <a:gd name="T0" fmla="*/ 0 h 18"/>
              <a:gd name="T1" fmla="*/ 0 h 18"/>
              <a:gd name="T2" fmla="*/ 2 h 18"/>
              <a:gd name="T3" fmla="*/ 18 h 18"/>
              <a:gd name="T4" fmla="*/ 0 h 18"/>
            </a:gdLst>
            <a:ahLst/>
            <a:cxnLst>
              <a:cxn ang="0">
                <a:pos x="0" y="T0"/>
              </a:cxn>
              <a:cxn ang="0">
                <a:pos x="0" y="T1"/>
              </a:cxn>
              <a:cxn ang="0">
                <a:pos x="0" y="T2"/>
              </a:cxn>
              <a:cxn ang="0">
                <a:pos x="0" y="T3"/>
              </a:cxn>
              <a:cxn ang="0">
                <a:pos x="0" y="T4"/>
              </a:cxn>
            </a:cxnLst>
            <a:rect l="0" t="0" r="r" b="b"/>
            <a:pathLst>
              <a:path h="18">
                <a:moveTo>
                  <a:pt x="0" y="0"/>
                </a:moveTo>
                <a:lnTo>
                  <a:pt x="0" y="0"/>
                </a:lnTo>
                <a:lnTo>
                  <a:pt x="0" y="2"/>
                </a:lnTo>
                <a:lnTo>
                  <a:pt x="0" y="18"/>
                </a:lnTo>
                <a:lnTo>
                  <a:pt x="0" y="0"/>
                </a:lnTo>
                <a:close/>
              </a:path>
            </a:pathLst>
          </a:custGeom>
          <a:solidFill>
            <a:srgbClr val="EDE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7" name="Freeform 241"/>
          <p:cNvSpPr/>
          <p:nvPr>
            <p:custDataLst>
              <p:tags r:id="rId42"/>
            </p:custDataLst>
          </p:nvPr>
        </p:nvSpPr>
        <p:spPr bwMode="auto">
          <a:xfrm>
            <a:off x="3606900" y="3970837"/>
            <a:ext cx="0" cy="13463"/>
          </a:xfrm>
          <a:custGeom>
            <a:avLst/>
            <a:gdLst>
              <a:gd name="T0" fmla="*/ 0 h 18"/>
              <a:gd name="T1" fmla="*/ 0 h 18"/>
              <a:gd name="T2" fmla="*/ 2 h 18"/>
              <a:gd name="T3" fmla="*/ 18 h 18"/>
              <a:gd name="T4" fmla="*/ 0 h 18"/>
            </a:gdLst>
            <a:ahLst/>
            <a:cxnLst>
              <a:cxn ang="0">
                <a:pos x="0" y="T0"/>
              </a:cxn>
              <a:cxn ang="0">
                <a:pos x="0" y="T1"/>
              </a:cxn>
              <a:cxn ang="0">
                <a:pos x="0" y="T2"/>
              </a:cxn>
              <a:cxn ang="0">
                <a:pos x="0" y="T3"/>
              </a:cxn>
              <a:cxn ang="0">
                <a:pos x="0" y="T4"/>
              </a:cxn>
            </a:cxnLst>
            <a:rect l="0" t="0" r="r" b="b"/>
            <a:pathLst>
              <a:path h="18">
                <a:moveTo>
                  <a:pt x="0" y="0"/>
                </a:moveTo>
                <a:lnTo>
                  <a:pt x="0" y="0"/>
                </a:lnTo>
                <a:lnTo>
                  <a:pt x="0" y="2"/>
                </a:lnTo>
                <a:lnTo>
                  <a:pt x="0" y="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8" name="Freeform 242"/>
          <p:cNvSpPr>
            <a:spLocks noEditPoints="1"/>
          </p:cNvSpPr>
          <p:nvPr>
            <p:custDataLst>
              <p:tags r:id="rId43"/>
            </p:custDataLst>
          </p:nvPr>
        </p:nvSpPr>
        <p:spPr bwMode="auto">
          <a:xfrm>
            <a:off x="3559032" y="3970837"/>
            <a:ext cx="47869" cy="52356"/>
          </a:xfrm>
          <a:custGeom>
            <a:avLst/>
            <a:gdLst>
              <a:gd name="T0" fmla="*/ 32 w 64"/>
              <a:gd name="T1" fmla="*/ 70 h 70"/>
              <a:gd name="T2" fmla="*/ 32 w 64"/>
              <a:gd name="T3" fmla="*/ 70 h 70"/>
              <a:gd name="T4" fmla="*/ 32 w 64"/>
              <a:gd name="T5" fmla="*/ 70 h 70"/>
              <a:gd name="T6" fmla="*/ 32 w 64"/>
              <a:gd name="T7" fmla="*/ 70 h 70"/>
              <a:gd name="T8" fmla="*/ 32 w 64"/>
              <a:gd name="T9" fmla="*/ 70 h 70"/>
              <a:gd name="T10" fmla="*/ 32 w 64"/>
              <a:gd name="T11" fmla="*/ 70 h 70"/>
              <a:gd name="T12" fmla="*/ 64 w 64"/>
              <a:gd name="T13" fmla="*/ 2 h 70"/>
              <a:gd name="T14" fmla="*/ 64 w 64"/>
              <a:gd name="T15" fmla="*/ 2 h 70"/>
              <a:gd name="T16" fmla="*/ 64 w 64"/>
              <a:gd name="T17" fmla="*/ 2 h 70"/>
              <a:gd name="T18" fmla="*/ 64 w 64"/>
              <a:gd name="T19" fmla="*/ 40 h 70"/>
              <a:gd name="T20" fmla="*/ 64 w 64"/>
              <a:gd name="T21" fmla="*/ 18 h 70"/>
              <a:gd name="T22" fmla="*/ 64 w 64"/>
              <a:gd name="T23" fmla="*/ 2 h 70"/>
              <a:gd name="T24" fmla="*/ 0 w 64"/>
              <a:gd name="T25" fmla="*/ 0 h 70"/>
              <a:gd name="T26" fmla="*/ 0 w 64"/>
              <a:gd name="T27" fmla="*/ 40 h 70"/>
              <a:gd name="T28" fmla="*/ 0 w 64"/>
              <a:gd name="T29" fmla="*/ 40 h 70"/>
              <a:gd name="T30" fmla="*/ 0 w 64"/>
              <a:gd name="T31" fmla="*/ 2 h 70"/>
              <a:gd name="T32" fmla="*/ 0 w 64"/>
              <a:gd name="T33" fmla="*/ 2 h 70"/>
              <a:gd name="T34" fmla="*/ 0 w 64"/>
              <a:gd name="T3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70">
                <a:moveTo>
                  <a:pt x="32" y="70"/>
                </a:moveTo>
                <a:lnTo>
                  <a:pt x="32" y="70"/>
                </a:lnTo>
                <a:lnTo>
                  <a:pt x="32" y="70"/>
                </a:lnTo>
                <a:lnTo>
                  <a:pt x="32" y="70"/>
                </a:lnTo>
                <a:lnTo>
                  <a:pt x="32" y="70"/>
                </a:lnTo>
                <a:lnTo>
                  <a:pt x="32" y="70"/>
                </a:lnTo>
                <a:close/>
                <a:moveTo>
                  <a:pt x="64" y="2"/>
                </a:moveTo>
                <a:lnTo>
                  <a:pt x="64" y="2"/>
                </a:lnTo>
                <a:lnTo>
                  <a:pt x="64" y="2"/>
                </a:lnTo>
                <a:lnTo>
                  <a:pt x="64" y="40"/>
                </a:lnTo>
                <a:lnTo>
                  <a:pt x="64" y="18"/>
                </a:lnTo>
                <a:lnTo>
                  <a:pt x="64" y="2"/>
                </a:lnTo>
                <a:close/>
                <a:moveTo>
                  <a:pt x="0" y="0"/>
                </a:moveTo>
                <a:lnTo>
                  <a:pt x="0" y="40"/>
                </a:lnTo>
                <a:lnTo>
                  <a:pt x="0" y="40"/>
                </a:lnTo>
                <a:lnTo>
                  <a:pt x="0" y="2"/>
                </a:lnTo>
                <a:lnTo>
                  <a:pt x="0" y="2"/>
                </a:lnTo>
                <a:lnTo>
                  <a:pt x="0" y="0"/>
                </a:lnTo>
                <a:close/>
              </a:path>
            </a:pathLst>
          </a:custGeom>
          <a:solidFill>
            <a:srgbClr val="C078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9" name="Freeform 243"/>
          <p:cNvSpPr/>
          <p:nvPr>
            <p:custDataLst>
              <p:tags r:id="rId44"/>
            </p:custDataLst>
          </p:nvPr>
        </p:nvSpPr>
        <p:spPr bwMode="auto">
          <a:xfrm>
            <a:off x="3582966" y="402319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0" name="Freeform 244"/>
          <p:cNvSpPr/>
          <p:nvPr>
            <p:custDataLst>
              <p:tags r:id="rId45"/>
            </p:custDataLst>
          </p:nvPr>
        </p:nvSpPr>
        <p:spPr bwMode="auto">
          <a:xfrm>
            <a:off x="3606900" y="3972333"/>
            <a:ext cx="0" cy="28422"/>
          </a:xfrm>
          <a:custGeom>
            <a:avLst/>
            <a:gdLst>
              <a:gd name="T0" fmla="*/ 0 h 38"/>
              <a:gd name="T1" fmla="*/ 0 h 38"/>
              <a:gd name="T2" fmla="*/ 0 h 38"/>
              <a:gd name="T3" fmla="*/ 38 h 38"/>
              <a:gd name="T4" fmla="*/ 16 h 38"/>
              <a:gd name="T5" fmla="*/ 0 h 38"/>
            </a:gdLst>
            <a:ahLst/>
            <a:cxnLst>
              <a:cxn ang="0">
                <a:pos x="0" y="T0"/>
              </a:cxn>
              <a:cxn ang="0">
                <a:pos x="0" y="T1"/>
              </a:cxn>
              <a:cxn ang="0">
                <a:pos x="0" y="T2"/>
              </a:cxn>
              <a:cxn ang="0">
                <a:pos x="0" y="T3"/>
              </a:cxn>
              <a:cxn ang="0">
                <a:pos x="0" y="T4"/>
              </a:cxn>
              <a:cxn ang="0">
                <a:pos x="0" y="T5"/>
              </a:cxn>
            </a:cxnLst>
            <a:rect l="0" t="0" r="r" b="b"/>
            <a:pathLst>
              <a:path h="38">
                <a:moveTo>
                  <a:pt x="0" y="0"/>
                </a:moveTo>
                <a:lnTo>
                  <a:pt x="0" y="0"/>
                </a:lnTo>
                <a:lnTo>
                  <a:pt x="0" y="0"/>
                </a:lnTo>
                <a:lnTo>
                  <a:pt x="0" y="38"/>
                </a:lnTo>
                <a:lnTo>
                  <a:pt x="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1" name="Freeform 245"/>
          <p:cNvSpPr/>
          <p:nvPr>
            <p:custDataLst>
              <p:tags r:id="rId46"/>
            </p:custDataLst>
          </p:nvPr>
        </p:nvSpPr>
        <p:spPr bwMode="auto">
          <a:xfrm>
            <a:off x="3559032" y="3970837"/>
            <a:ext cx="0" cy="29918"/>
          </a:xfrm>
          <a:custGeom>
            <a:avLst/>
            <a:gdLst>
              <a:gd name="T0" fmla="*/ 0 h 40"/>
              <a:gd name="T1" fmla="*/ 40 h 40"/>
              <a:gd name="T2" fmla="*/ 40 h 40"/>
              <a:gd name="T3" fmla="*/ 2 h 40"/>
              <a:gd name="T4" fmla="*/ 2 h 40"/>
              <a:gd name="T5" fmla="*/ 0 h 40"/>
            </a:gdLst>
            <a:ahLst/>
            <a:cxnLst>
              <a:cxn ang="0">
                <a:pos x="0" y="T0"/>
              </a:cxn>
              <a:cxn ang="0">
                <a:pos x="0" y="T1"/>
              </a:cxn>
              <a:cxn ang="0">
                <a:pos x="0" y="T2"/>
              </a:cxn>
              <a:cxn ang="0">
                <a:pos x="0" y="T3"/>
              </a:cxn>
              <a:cxn ang="0">
                <a:pos x="0" y="T4"/>
              </a:cxn>
              <a:cxn ang="0">
                <a:pos x="0" y="T5"/>
              </a:cxn>
            </a:cxnLst>
            <a:rect l="0" t="0" r="r" b="b"/>
            <a:pathLst>
              <a:path h="40">
                <a:moveTo>
                  <a:pt x="0" y="0"/>
                </a:moveTo>
                <a:lnTo>
                  <a:pt x="0" y="40"/>
                </a:lnTo>
                <a:lnTo>
                  <a:pt x="0" y="40"/>
                </a:lnTo>
                <a:lnTo>
                  <a:pt x="0"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2" name="Freeform 246"/>
          <p:cNvSpPr/>
          <p:nvPr>
            <p:custDataLst>
              <p:tags r:id="rId47"/>
            </p:custDataLst>
          </p:nvPr>
        </p:nvSpPr>
        <p:spPr bwMode="auto">
          <a:xfrm>
            <a:off x="3559032" y="3972333"/>
            <a:ext cx="47869" cy="50860"/>
          </a:xfrm>
          <a:custGeom>
            <a:avLst/>
            <a:gdLst>
              <a:gd name="T0" fmla="*/ 0 w 64"/>
              <a:gd name="T1" fmla="*/ 0 h 68"/>
              <a:gd name="T2" fmla="*/ 0 w 64"/>
              <a:gd name="T3" fmla="*/ 38 h 68"/>
              <a:gd name="T4" fmla="*/ 0 w 64"/>
              <a:gd name="T5" fmla="*/ 38 h 68"/>
              <a:gd name="T6" fmla="*/ 2 w 64"/>
              <a:gd name="T7" fmla="*/ 44 h 68"/>
              <a:gd name="T8" fmla="*/ 4 w 64"/>
              <a:gd name="T9" fmla="*/ 50 h 68"/>
              <a:gd name="T10" fmla="*/ 10 w 64"/>
              <a:gd name="T11" fmla="*/ 60 h 68"/>
              <a:gd name="T12" fmla="*/ 20 w 64"/>
              <a:gd name="T13" fmla="*/ 66 h 68"/>
              <a:gd name="T14" fmla="*/ 26 w 64"/>
              <a:gd name="T15" fmla="*/ 68 h 68"/>
              <a:gd name="T16" fmla="*/ 32 w 64"/>
              <a:gd name="T17" fmla="*/ 68 h 68"/>
              <a:gd name="T18" fmla="*/ 32 w 64"/>
              <a:gd name="T19" fmla="*/ 68 h 68"/>
              <a:gd name="T20" fmla="*/ 32 w 64"/>
              <a:gd name="T21" fmla="*/ 68 h 68"/>
              <a:gd name="T22" fmla="*/ 32 w 64"/>
              <a:gd name="T23" fmla="*/ 68 h 68"/>
              <a:gd name="T24" fmla="*/ 32 w 64"/>
              <a:gd name="T25" fmla="*/ 68 h 68"/>
              <a:gd name="T26" fmla="*/ 32 w 64"/>
              <a:gd name="T27" fmla="*/ 68 h 68"/>
              <a:gd name="T28" fmla="*/ 40 w 64"/>
              <a:gd name="T29" fmla="*/ 68 h 68"/>
              <a:gd name="T30" fmla="*/ 46 w 64"/>
              <a:gd name="T31" fmla="*/ 66 h 68"/>
              <a:gd name="T32" fmla="*/ 56 w 64"/>
              <a:gd name="T33" fmla="*/ 60 h 68"/>
              <a:gd name="T34" fmla="*/ 62 w 64"/>
              <a:gd name="T35" fmla="*/ 50 h 68"/>
              <a:gd name="T36" fmla="*/ 64 w 64"/>
              <a:gd name="T37" fmla="*/ 44 h 68"/>
              <a:gd name="T38" fmla="*/ 64 w 64"/>
              <a:gd name="T39" fmla="*/ 38 h 68"/>
              <a:gd name="T40" fmla="*/ 64 w 64"/>
              <a:gd name="T41" fmla="*/ 38 h 68"/>
              <a:gd name="T42" fmla="*/ 64 w 64"/>
              <a:gd name="T43" fmla="*/ 0 h 68"/>
              <a:gd name="T44" fmla="*/ 64 w 64"/>
              <a:gd name="T45" fmla="*/ 0 h 68"/>
              <a:gd name="T46" fmla="*/ 62 w 64"/>
              <a:gd name="T47" fmla="*/ 8 h 68"/>
              <a:gd name="T48" fmla="*/ 58 w 64"/>
              <a:gd name="T49" fmla="*/ 16 h 68"/>
              <a:gd name="T50" fmla="*/ 50 w 64"/>
              <a:gd name="T51" fmla="*/ 22 h 68"/>
              <a:gd name="T52" fmla="*/ 40 w 64"/>
              <a:gd name="T53" fmla="*/ 24 h 68"/>
              <a:gd name="T54" fmla="*/ 26 w 64"/>
              <a:gd name="T55" fmla="*/ 24 h 68"/>
              <a:gd name="T56" fmla="*/ 26 w 64"/>
              <a:gd name="T57" fmla="*/ 24 h 68"/>
              <a:gd name="T58" fmla="*/ 16 w 64"/>
              <a:gd name="T59" fmla="*/ 22 h 68"/>
              <a:gd name="T60" fmla="*/ 8 w 64"/>
              <a:gd name="T61" fmla="*/ 16 h 68"/>
              <a:gd name="T62" fmla="*/ 2 w 64"/>
              <a:gd name="T63" fmla="*/ 8 h 68"/>
              <a:gd name="T64" fmla="*/ 0 w 64"/>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68">
                <a:moveTo>
                  <a:pt x="0" y="0"/>
                </a:moveTo>
                <a:lnTo>
                  <a:pt x="0" y="38"/>
                </a:lnTo>
                <a:lnTo>
                  <a:pt x="0" y="38"/>
                </a:lnTo>
                <a:lnTo>
                  <a:pt x="2" y="44"/>
                </a:lnTo>
                <a:lnTo>
                  <a:pt x="4" y="50"/>
                </a:lnTo>
                <a:lnTo>
                  <a:pt x="10" y="60"/>
                </a:lnTo>
                <a:lnTo>
                  <a:pt x="20" y="66"/>
                </a:lnTo>
                <a:lnTo>
                  <a:pt x="26" y="68"/>
                </a:lnTo>
                <a:lnTo>
                  <a:pt x="32" y="68"/>
                </a:lnTo>
                <a:lnTo>
                  <a:pt x="32" y="68"/>
                </a:lnTo>
                <a:lnTo>
                  <a:pt x="32" y="68"/>
                </a:lnTo>
                <a:lnTo>
                  <a:pt x="32" y="68"/>
                </a:lnTo>
                <a:lnTo>
                  <a:pt x="32" y="68"/>
                </a:lnTo>
                <a:lnTo>
                  <a:pt x="32" y="68"/>
                </a:lnTo>
                <a:lnTo>
                  <a:pt x="40" y="68"/>
                </a:lnTo>
                <a:lnTo>
                  <a:pt x="46" y="66"/>
                </a:lnTo>
                <a:lnTo>
                  <a:pt x="56" y="60"/>
                </a:lnTo>
                <a:lnTo>
                  <a:pt x="62" y="50"/>
                </a:lnTo>
                <a:lnTo>
                  <a:pt x="64" y="44"/>
                </a:lnTo>
                <a:lnTo>
                  <a:pt x="64" y="38"/>
                </a:lnTo>
                <a:lnTo>
                  <a:pt x="64" y="38"/>
                </a:lnTo>
                <a:lnTo>
                  <a:pt x="64" y="0"/>
                </a:lnTo>
                <a:lnTo>
                  <a:pt x="64" y="0"/>
                </a:lnTo>
                <a:lnTo>
                  <a:pt x="62" y="8"/>
                </a:lnTo>
                <a:lnTo>
                  <a:pt x="58" y="16"/>
                </a:lnTo>
                <a:lnTo>
                  <a:pt x="50" y="22"/>
                </a:lnTo>
                <a:lnTo>
                  <a:pt x="40" y="24"/>
                </a:lnTo>
                <a:lnTo>
                  <a:pt x="26" y="24"/>
                </a:lnTo>
                <a:lnTo>
                  <a:pt x="26" y="24"/>
                </a:lnTo>
                <a:lnTo>
                  <a:pt x="16" y="22"/>
                </a:lnTo>
                <a:lnTo>
                  <a:pt x="8" y="16"/>
                </a:lnTo>
                <a:lnTo>
                  <a:pt x="2" y="8"/>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3" name="Freeform 247"/>
          <p:cNvSpPr/>
          <p:nvPr>
            <p:custDataLst>
              <p:tags r:id="rId48"/>
            </p:custDataLst>
          </p:nvPr>
        </p:nvSpPr>
        <p:spPr bwMode="auto">
          <a:xfrm>
            <a:off x="3559032" y="3972333"/>
            <a:ext cx="47869" cy="50860"/>
          </a:xfrm>
          <a:custGeom>
            <a:avLst/>
            <a:gdLst>
              <a:gd name="T0" fmla="*/ 0 w 64"/>
              <a:gd name="T1" fmla="*/ 0 h 68"/>
              <a:gd name="T2" fmla="*/ 0 w 64"/>
              <a:gd name="T3" fmla="*/ 38 h 68"/>
              <a:gd name="T4" fmla="*/ 0 w 64"/>
              <a:gd name="T5" fmla="*/ 38 h 68"/>
              <a:gd name="T6" fmla="*/ 2 w 64"/>
              <a:gd name="T7" fmla="*/ 44 h 68"/>
              <a:gd name="T8" fmla="*/ 4 w 64"/>
              <a:gd name="T9" fmla="*/ 50 h 68"/>
              <a:gd name="T10" fmla="*/ 10 w 64"/>
              <a:gd name="T11" fmla="*/ 60 h 68"/>
              <a:gd name="T12" fmla="*/ 20 w 64"/>
              <a:gd name="T13" fmla="*/ 66 h 68"/>
              <a:gd name="T14" fmla="*/ 26 w 64"/>
              <a:gd name="T15" fmla="*/ 68 h 68"/>
              <a:gd name="T16" fmla="*/ 32 w 64"/>
              <a:gd name="T17" fmla="*/ 68 h 68"/>
              <a:gd name="T18" fmla="*/ 32 w 64"/>
              <a:gd name="T19" fmla="*/ 68 h 68"/>
              <a:gd name="T20" fmla="*/ 32 w 64"/>
              <a:gd name="T21" fmla="*/ 68 h 68"/>
              <a:gd name="T22" fmla="*/ 32 w 64"/>
              <a:gd name="T23" fmla="*/ 68 h 68"/>
              <a:gd name="T24" fmla="*/ 32 w 64"/>
              <a:gd name="T25" fmla="*/ 68 h 68"/>
              <a:gd name="T26" fmla="*/ 32 w 64"/>
              <a:gd name="T27" fmla="*/ 68 h 68"/>
              <a:gd name="T28" fmla="*/ 40 w 64"/>
              <a:gd name="T29" fmla="*/ 68 h 68"/>
              <a:gd name="T30" fmla="*/ 46 w 64"/>
              <a:gd name="T31" fmla="*/ 66 h 68"/>
              <a:gd name="T32" fmla="*/ 56 w 64"/>
              <a:gd name="T33" fmla="*/ 60 h 68"/>
              <a:gd name="T34" fmla="*/ 62 w 64"/>
              <a:gd name="T35" fmla="*/ 50 h 68"/>
              <a:gd name="T36" fmla="*/ 64 w 64"/>
              <a:gd name="T37" fmla="*/ 44 h 68"/>
              <a:gd name="T38" fmla="*/ 64 w 64"/>
              <a:gd name="T39" fmla="*/ 38 h 68"/>
              <a:gd name="T40" fmla="*/ 64 w 64"/>
              <a:gd name="T41" fmla="*/ 38 h 68"/>
              <a:gd name="T42" fmla="*/ 64 w 64"/>
              <a:gd name="T43" fmla="*/ 0 h 68"/>
              <a:gd name="T44" fmla="*/ 64 w 64"/>
              <a:gd name="T45" fmla="*/ 0 h 68"/>
              <a:gd name="T46" fmla="*/ 62 w 64"/>
              <a:gd name="T47" fmla="*/ 8 h 68"/>
              <a:gd name="T48" fmla="*/ 58 w 64"/>
              <a:gd name="T49" fmla="*/ 16 h 68"/>
              <a:gd name="T50" fmla="*/ 50 w 64"/>
              <a:gd name="T51" fmla="*/ 22 h 68"/>
              <a:gd name="T52" fmla="*/ 40 w 64"/>
              <a:gd name="T53" fmla="*/ 24 h 68"/>
              <a:gd name="T54" fmla="*/ 26 w 64"/>
              <a:gd name="T55" fmla="*/ 24 h 68"/>
              <a:gd name="T56" fmla="*/ 26 w 64"/>
              <a:gd name="T57" fmla="*/ 24 h 68"/>
              <a:gd name="T58" fmla="*/ 16 w 64"/>
              <a:gd name="T59" fmla="*/ 22 h 68"/>
              <a:gd name="T60" fmla="*/ 8 w 64"/>
              <a:gd name="T61" fmla="*/ 16 h 68"/>
              <a:gd name="T62" fmla="*/ 2 w 64"/>
              <a:gd name="T63" fmla="*/ 8 h 68"/>
              <a:gd name="T64" fmla="*/ 0 w 64"/>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68">
                <a:moveTo>
                  <a:pt x="0" y="0"/>
                </a:moveTo>
                <a:lnTo>
                  <a:pt x="0" y="38"/>
                </a:lnTo>
                <a:lnTo>
                  <a:pt x="0" y="38"/>
                </a:lnTo>
                <a:lnTo>
                  <a:pt x="2" y="44"/>
                </a:lnTo>
                <a:lnTo>
                  <a:pt x="4" y="50"/>
                </a:lnTo>
                <a:lnTo>
                  <a:pt x="10" y="60"/>
                </a:lnTo>
                <a:lnTo>
                  <a:pt x="20" y="66"/>
                </a:lnTo>
                <a:lnTo>
                  <a:pt x="26" y="68"/>
                </a:lnTo>
                <a:lnTo>
                  <a:pt x="32" y="68"/>
                </a:lnTo>
                <a:lnTo>
                  <a:pt x="32" y="68"/>
                </a:lnTo>
                <a:lnTo>
                  <a:pt x="32" y="68"/>
                </a:lnTo>
                <a:lnTo>
                  <a:pt x="32" y="68"/>
                </a:lnTo>
                <a:lnTo>
                  <a:pt x="32" y="68"/>
                </a:lnTo>
                <a:lnTo>
                  <a:pt x="32" y="68"/>
                </a:lnTo>
                <a:lnTo>
                  <a:pt x="40" y="68"/>
                </a:lnTo>
                <a:lnTo>
                  <a:pt x="46" y="66"/>
                </a:lnTo>
                <a:lnTo>
                  <a:pt x="56" y="60"/>
                </a:lnTo>
                <a:lnTo>
                  <a:pt x="62" y="50"/>
                </a:lnTo>
                <a:lnTo>
                  <a:pt x="64" y="44"/>
                </a:lnTo>
                <a:lnTo>
                  <a:pt x="64" y="38"/>
                </a:lnTo>
                <a:lnTo>
                  <a:pt x="64" y="38"/>
                </a:lnTo>
                <a:lnTo>
                  <a:pt x="64" y="0"/>
                </a:lnTo>
                <a:lnTo>
                  <a:pt x="64" y="0"/>
                </a:lnTo>
                <a:lnTo>
                  <a:pt x="62" y="8"/>
                </a:lnTo>
                <a:lnTo>
                  <a:pt x="58" y="16"/>
                </a:lnTo>
                <a:lnTo>
                  <a:pt x="50" y="22"/>
                </a:lnTo>
                <a:lnTo>
                  <a:pt x="40" y="24"/>
                </a:lnTo>
                <a:lnTo>
                  <a:pt x="26" y="24"/>
                </a:lnTo>
                <a:lnTo>
                  <a:pt x="26" y="24"/>
                </a:lnTo>
                <a:lnTo>
                  <a:pt x="16" y="22"/>
                </a:lnTo>
                <a:lnTo>
                  <a:pt x="8" y="16"/>
                </a:lnTo>
                <a:lnTo>
                  <a:pt x="2"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4" name="Freeform 248"/>
          <p:cNvSpPr>
            <a:spLocks noEditPoints="1"/>
          </p:cNvSpPr>
          <p:nvPr>
            <p:custDataLst>
              <p:tags r:id="rId49"/>
            </p:custDataLst>
          </p:nvPr>
        </p:nvSpPr>
        <p:spPr bwMode="auto">
          <a:xfrm>
            <a:off x="3457310" y="3966350"/>
            <a:ext cx="0" cy="34406"/>
          </a:xfrm>
          <a:custGeom>
            <a:avLst/>
            <a:gdLst>
              <a:gd name="T0" fmla="*/ 46 h 46"/>
              <a:gd name="T1" fmla="*/ 46 h 46"/>
              <a:gd name="T2" fmla="*/ 46 h 46"/>
              <a:gd name="T3" fmla="*/ 46 h 46"/>
              <a:gd name="T4" fmla="*/ 46 h 46"/>
              <a:gd name="T5" fmla="*/ 46 h 46"/>
              <a:gd name="T6" fmla="*/ 46 h 46"/>
              <a:gd name="T7" fmla="*/ 46 h 46"/>
              <a:gd name="T8" fmla="*/ 46 h 46"/>
              <a:gd name="T9" fmla="*/ 46 h 46"/>
              <a:gd name="T10" fmla="*/ 46 h 46"/>
              <a:gd name="T11" fmla="*/ 46 h 46"/>
              <a:gd name="T12" fmla="*/ 46 h 46"/>
              <a:gd name="T13" fmla="*/ 46 h 46"/>
              <a:gd name="T14" fmla="*/ 46 h 46"/>
              <a:gd name="T15" fmla="*/ 46 h 46"/>
              <a:gd name="T16" fmla="*/ 46 h 46"/>
              <a:gd name="T17" fmla="*/ 46 h 46"/>
              <a:gd name="T18" fmla="*/ 46 h 46"/>
              <a:gd name="T19" fmla="*/ 0 h 46"/>
              <a:gd name="T20" fmla="*/ 46 h 46"/>
              <a:gd name="T21" fmla="*/ 0 h 4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Lst>
            <a:rect l="0" t="0" r="r" b="b"/>
            <a:pathLst>
              <a:path h="46">
                <a:moveTo>
                  <a:pt x="0" y="46"/>
                </a:moveTo>
                <a:lnTo>
                  <a:pt x="0" y="46"/>
                </a:lnTo>
                <a:lnTo>
                  <a:pt x="0" y="46"/>
                </a:lnTo>
                <a:lnTo>
                  <a:pt x="0" y="46"/>
                </a:lnTo>
                <a:close/>
                <a:moveTo>
                  <a:pt x="0" y="46"/>
                </a:moveTo>
                <a:lnTo>
                  <a:pt x="0" y="46"/>
                </a:lnTo>
                <a:lnTo>
                  <a:pt x="0" y="46"/>
                </a:lnTo>
                <a:lnTo>
                  <a:pt x="0" y="46"/>
                </a:lnTo>
                <a:lnTo>
                  <a:pt x="0" y="46"/>
                </a:lnTo>
                <a:close/>
                <a:moveTo>
                  <a:pt x="0" y="46"/>
                </a:moveTo>
                <a:lnTo>
                  <a:pt x="0" y="46"/>
                </a:lnTo>
                <a:lnTo>
                  <a:pt x="0" y="46"/>
                </a:lnTo>
                <a:lnTo>
                  <a:pt x="0" y="46"/>
                </a:lnTo>
                <a:lnTo>
                  <a:pt x="0" y="46"/>
                </a:lnTo>
                <a:close/>
                <a:moveTo>
                  <a:pt x="0" y="46"/>
                </a:moveTo>
                <a:lnTo>
                  <a:pt x="0" y="46"/>
                </a:lnTo>
                <a:lnTo>
                  <a:pt x="0" y="46"/>
                </a:lnTo>
                <a:lnTo>
                  <a:pt x="0" y="46"/>
                </a:lnTo>
                <a:lnTo>
                  <a:pt x="0" y="46"/>
                </a:lnTo>
                <a:close/>
                <a:moveTo>
                  <a:pt x="0" y="0"/>
                </a:moveTo>
                <a:lnTo>
                  <a:pt x="0" y="46"/>
                </a:lnTo>
                <a:lnTo>
                  <a:pt x="0" y="0"/>
                </a:lnTo>
                <a:close/>
              </a:path>
            </a:pathLst>
          </a:custGeom>
          <a:solidFill>
            <a:srgbClr val="C078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5" name="Freeform 249"/>
          <p:cNvSpPr/>
          <p:nvPr>
            <p:custDataLst>
              <p:tags r:id="rId50"/>
            </p:custDataLst>
          </p:nvPr>
        </p:nvSpPr>
        <p:spPr bwMode="auto">
          <a:xfrm>
            <a:off x="3457310" y="400075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6" name="Rectangle 250"/>
          <p:cNvSpPr>
            <a:spLocks noChangeArrowheads="1"/>
          </p:cNvSpPr>
          <p:nvPr>
            <p:custDataLst>
              <p:tags r:id="rId51"/>
            </p:custDataLst>
          </p:nvPr>
        </p:nvSpPr>
        <p:spPr bwMode="auto">
          <a:xfrm>
            <a:off x="3457311" y="4000755"/>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57" name="Rectangle 251"/>
          <p:cNvSpPr>
            <a:spLocks noChangeArrowheads="1"/>
          </p:cNvSpPr>
          <p:nvPr>
            <p:custDataLst>
              <p:tags r:id="rId52"/>
            </p:custDataLst>
          </p:nvPr>
        </p:nvSpPr>
        <p:spPr bwMode="auto">
          <a:xfrm>
            <a:off x="3457311" y="4000755"/>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58" name="Rectangle 252"/>
          <p:cNvSpPr>
            <a:spLocks noChangeArrowheads="1"/>
          </p:cNvSpPr>
          <p:nvPr>
            <p:custDataLst>
              <p:tags r:id="rId53"/>
            </p:custDataLst>
          </p:nvPr>
        </p:nvSpPr>
        <p:spPr bwMode="auto">
          <a:xfrm>
            <a:off x="3457311" y="4000755"/>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59" name="Freeform 253"/>
          <p:cNvSpPr/>
          <p:nvPr>
            <p:custDataLst>
              <p:tags r:id="rId54"/>
            </p:custDataLst>
          </p:nvPr>
        </p:nvSpPr>
        <p:spPr bwMode="auto">
          <a:xfrm>
            <a:off x="3457310" y="3966350"/>
            <a:ext cx="0" cy="34406"/>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0" name="Freeform 254"/>
          <p:cNvSpPr/>
          <p:nvPr>
            <p:custDataLst>
              <p:tags r:id="rId55"/>
            </p:custDataLst>
          </p:nvPr>
        </p:nvSpPr>
        <p:spPr bwMode="auto">
          <a:xfrm>
            <a:off x="3409442" y="3966350"/>
            <a:ext cx="47869" cy="52356"/>
          </a:xfrm>
          <a:custGeom>
            <a:avLst/>
            <a:gdLst>
              <a:gd name="T0" fmla="*/ 0 w 64"/>
              <a:gd name="T1" fmla="*/ 0 h 70"/>
              <a:gd name="T2" fmla="*/ 0 w 64"/>
              <a:gd name="T3" fmla="*/ 36 h 70"/>
              <a:gd name="T4" fmla="*/ 46 w 64"/>
              <a:gd name="T5" fmla="*/ 36 h 70"/>
              <a:gd name="T6" fmla="*/ 46 w 64"/>
              <a:gd name="T7" fmla="*/ 70 h 70"/>
              <a:gd name="T8" fmla="*/ 50 w 64"/>
              <a:gd name="T9" fmla="*/ 70 h 70"/>
              <a:gd name="T10" fmla="*/ 50 w 64"/>
              <a:gd name="T11" fmla="*/ 70 h 70"/>
              <a:gd name="T12" fmla="*/ 56 w 64"/>
              <a:gd name="T13" fmla="*/ 66 h 70"/>
              <a:gd name="T14" fmla="*/ 60 w 64"/>
              <a:gd name="T15" fmla="*/ 60 h 70"/>
              <a:gd name="T16" fmla="*/ 62 w 64"/>
              <a:gd name="T17" fmla="*/ 52 h 70"/>
              <a:gd name="T18" fmla="*/ 64 w 64"/>
              <a:gd name="T19" fmla="*/ 46 h 70"/>
              <a:gd name="T20" fmla="*/ 64 w 64"/>
              <a:gd name="T21" fmla="*/ 46 h 70"/>
              <a:gd name="T22" fmla="*/ 64 w 64"/>
              <a:gd name="T23" fmla="*/ 46 h 70"/>
              <a:gd name="T24" fmla="*/ 64 w 64"/>
              <a:gd name="T25" fmla="*/ 46 h 70"/>
              <a:gd name="T26" fmla="*/ 64 w 64"/>
              <a:gd name="T27" fmla="*/ 46 h 70"/>
              <a:gd name="T28" fmla="*/ 64 w 64"/>
              <a:gd name="T29" fmla="*/ 46 h 70"/>
              <a:gd name="T30" fmla="*/ 64 w 64"/>
              <a:gd name="T31" fmla="*/ 46 h 70"/>
              <a:gd name="T32" fmla="*/ 64 w 64"/>
              <a:gd name="T33" fmla="*/ 46 h 70"/>
              <a:gd name="T34" fmla="*/ 64 w 64"/>
              <a:gd name="T35" fmla="*/ 46 h 70"/>
              <a:gd name="T36" fmla="*/ 64 w 64"/>
              <a:gd name="T37" fmla="*/ 46 h 70"/>
              <a:gd name="T38" fmla="*/ 64 w 64"/>
              <a:gd name="T39" fmla="*/ 46 h 70"/>
              <a:gd name="T40" fmla="*/ 64 w 64"/>
              <a:gd name="T41" fmla="*/ 46 h 70"/>
              <a:gd name="T42" fmla="*/ 64 w 64"/>
              <a:gd name="T43" fmla="*/ 46 h 70"/>
              <a:gd name="T44" fmla="*/ 64 w 64"/>
              <a:gd name="T45" fmla="*/ 46 h 70"/>
              <a:gd name="T46" fmla="*/ 64 w 64"/>
              <a:gd name="T47" fmla="*/ 46 h 70"/>
              <a:gd name="T48" fmla="*/ 64 w 64"/>
              <a:gd name="T49" fmla="*/ 46 h 70"/>
              <a:gd name="T50" fmla="*/ 64 w 64"/>
              <a:gd name="T51" fmla="*/ 46 h 70"/>
              <a:gd name="T52" fmla="*/ 64 w 64"/>
              <a:gd name="T53" fmla="*/ 46 h 70"/>
              <a:gd name="T54" fmla="*/ 64 w 64"/>
              <a:gd name="T55" fmla="*/ 0 h 70"/>
              <a:gd name="T56" fmla="*/ 0 w 64"/>
              <a:gd name="T5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70">
                <a:moveTo>
                  <a:pt x="0" y="0"/>
                </a:moveTo>
                <a:lnTo>
                  <a:pt x="0" y="36"/>
                </a:lnTo>
                <a:lnTo>
                  <a:pt x="46" y="36"/>
                </a:lnTo>
                <a:lnTo>
                  <a:pt x="46" y="70"/>
                </a:lnTo>
                <a:lnTo>
                  <a:pt x="50" y="70"/>
                </a:lnTo>
                <a:lnTo>
                  <a:pt x="50" y="70"/>
                </a:lnTo>
                <a:lnTo>
                  <a:pt x="56" y="66"/>
                </a:lnTo>
                <a:lnTo>
                  <a:pt x="60" y="60"/>
                </a:lnTo>
                <a:lnTo>
                  <a:pt x="62" y="52"/>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0"/>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1" name="Freeform 255"/>
          <p:cNvSpPr/>
          <p:nvPr>
            <p:custDataLst>
              <p:tags r:id="rId56"/>
            </p:custDataLst>
          </p:nvPr>
        </p:nvSpPr>
        <p:spPr bwMode="auto">
          <a:xfrm>
            <a:off x="3409442" y="3966350"/>
            <a:ext cx="47869" cy="52356"/>
          </a:xfrm>
          <a:custGeom>
            <a:avLst/>
            <a:gdLst>
              <a:gd name="T0" fmla="*/ 0 w 64"/>
              <a:gd name="T1" fmla="*/ 0 h 70"/>
              <a:gd name="T2" fmla="*/ 0 w 64"/>
              <a:gd name="T3" fmla="*/ 36 h 70"/>
              <a:gd name="T4" fmla="*/ 46 w 64"/>
              <a:gd name="T5" fmla="*/ 36 h 70"/>
              <a:gd name="T6" fmla="*/ 46 w 64"/>
              <a:gd name="T7" fmla="*/ 70 h 70"/>
              <a:gd name="T8" fmla="*/ 50 w 64"/>
              <a:gd name="T9" fmla="*/ 70 h 70"/>
              <a:gd name="T10" fmla="*/ 50 w 64"/>
              <a:gd name="T11" fmla="*/ 70 h 70"/>
              <a:gd name="T12" fmla="*/ 56 w 64"/>
              <a:gd name="T13" fmla="*/ 66 h 70"/>
              <a:gd name="T14" fmla="*/ 60 w 64"/>
              <a:gd name="T15" fmla="*/ 60 h 70"/>
              <a:gd name="T16" fmla="*/ 62 w 64"/>
              <a:gd name="T17" fmla="*/ 52 h 70"/>
              <a:gd name="T18" fmla="*/ 64 w 64"/>
              <a:gd name="T19" fmla="*/ 46 h 70"/>
              <a:gd name="T20" fmla="*/ 64 w 64"/>
              <a:gd name="T21" fmla="*/ 46 h 70"/>
              <a:gd name="T22" fmla="*/ 64 w 64"/>
              <a:gd name="T23" fmla="*/ 46 h 70"/>
              <a:gd name="T24" fmla="*/ 64 w 64"/>
              <a:gd name="T25" fmla="*/ 46 h 70"/>
              <a:gd name="T26" fmla="*/ 64 w 64"/>
              <a:gd name="T27" fmla="*/ 46 h 70"/>
              <a:gd name="T28" fmla="*/ 64 w 64"/>
              <a:gd name="T29" fmla="*/ 46 h 70"/>
              <a:gd name="T30" fmla="*/ 64 w 64"/>
              <a:gd name="T31" fmla="*/ 46 h 70"/>
              <a:gd name="T32" fmla="*/ 64 w 64"/>
              <a:gd name="T33" fmla="*/ 46 h 70"/>
              <a:gd name="T34" fmla="*/ 64 w 64"/>
              <a:gd name="T35" fmla="*/ 46 h 70"/>
              <a:gd name="T36" fmla="*/ 64 w 64"/>
              <a:gd name="T37" fmla="*/ 46 h 70"/>
              <a:gd name="T38" fmla="*/ 64 w 64"/>
              <a:gd name="T39" fmla="*/ 46 h 70"/>
              <a:gd name="T40" fmla="*/ 64 w 64"/>
              <a:gd name="T41" fmla="*/ 46 h 70"/>
              <a:gd name="T42" fmla="*/ 64 w 64"/>
              <a:gd name="T43" fmla="*/ 46 h 70"/>
              <a:gd name="T44" fmla="*/ 64 w 64"/>
              <a:gd name="T45" fmla="*/ 46 h 70"/>
              <a:gd name="T46" fmla="*/ 64 w 64"/>
              <a:gd name="T47" fmla="*/ 46 h 70"/>
              <a:gd name="T48" fmla="*/ 64 w 64"/>
              <a:gd name="T49" fmla="*/ 46 h 70"/>
              <a:gd name="T50" fmla="*/ 64 w 64"/>
              <a:gd name="T51" fmla="*/ 46 h 70"/>
              <a:gd name="T52" fmla="*/ 64 w 64"/>
              <a:gd name="T53" fmla="*/ 46 h 70"/>
              <a:gd name="T54" fmla="*/ 64 w 64"/>
              <a:gd name="T55" fmla="*/ 0 h 70"/>
              <a:gd name="T56" fmla="*/ 0 w 64"/>
              <a:gd name="T5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70">
                <a:moveTo>
                  <a:pt x="0" y="0"/>
                </a:moveTo>
                <a:lnTo>
                  <a:pt x="0" y="36"/>
                </a:lnTo>
                <a:lnTo>
                  <a:pt x="46" y="36"/>
                </a:lnTo>
                <a:lnTo>
                  <a:pt x="46" y="70"/>
                </a:lnTo>
                <a:lnTo>
                  <a:pt x="50" y="70"/>
                </a:lnTo>
                <a:lnTo>
                  <a:pt x="50" y="70"/>
                </a:lnTo>
                <a:lnTo>
                  <a:pt x="56" y="66"/>
                </a:lnTo>
                <a:lnTo>
                  <a:pt x="60" y="60"/>
                </a:lnTo>
                <a:lnTo>
                  <a:pt x="62" y="52"/>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2" name="Freeform 256"/>
          <p:cNvSpPr/>
          <p:nvPr>
            <p:custDataLst>
              <p:tags r:id="rId57"/>
            </p:custDataLst>
          </p:nvPr>
        </p:nvSpPr>
        <p:spPr bwMode="auto">
          <a:xfrm>
            <a:off x="3409442" y="3993276"/>
            <a:ext cx="34406" cy="25431"/>
          </a:xfrm>
          <a:custGeom>
            <a:avLst/>
            <a:gdLst>
              <a:gd name="T0" fmla="*/ 0 w 46"/>
              <a:gd name="T1" fmla="*/ 0 h 34"/>
              <a:gd name="T2" fmla="*/ 0 w 46"/>
              <a:gd name="T3" fmla="*/ 8 h 34"/>
              <a:gd name="T4" fmla="*/ 0 w 46"/>
              <a:gd name="T5" fmla="*/ 8 h 34"/>
              <a:gd name="T6" fmla="*/ 0 w 46"/>
              <a:gd name="T7" fmla="*/ 16 h 34"/>
              <a:gd name="T8" fmla="*/ 4 w 46"/>
              <a:gd name="T9" fmla="*/ 24 h 34"/>
              <a:gd name="T10" fmla="*/ 8 w 46"/>
              <a:gd name="T11" fmla="*/ 30 h 34"/>
              <a:gd name="T12" fmla="*/ 12 w 46"/>
              <a:gd name="T13" fmla="*/ 34 h 34"/>
              <a:gd name="T14" fmla="*/ 46 w 46"/>
              <a:gd name="T15" fmla="*/ 34 h 34"/>
              <a:gd name="T16" fmla="*/ 46 w 46"/>
              <a:gd name="T17" fmla="*/ 0 h 34"/>
              <a:gd name="T18" fmla="*/ 0 w 46"/>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34">
                <a:moveTo>
                  <a:pt x="0" y="0"/>
                </a:moveTo>
                <a:lnTo>
                  <a:pt x="0" y="8"/>
                </a:lnTo>
                <a:lnTo>
                  <a:pt x="0" y="8"/>
                </a:lnTo>
                <a:lnTo>
                  <a:pt x="0" y="16"/>
                </a:lnTo>
                <a:lnTo>
                  <a:pt x="4" y="24"/>
                </a:lnTo>
                <a:lnTo>
                  <a:pt x="8" y="30"/>
                </a:lnTo>
                <a:lnTo>
                  <a:pt x="12" y="34"/>
                </a:lnTo>
                <a:lnTo>
                  <a:pt x="46" y="34"/>
                </a:lnTo>
                <a:lnTo>
                  <a:pt x="46" y="0"/>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3" name="Freeform 257"/>
          <p:cNvSpPr/>
          <p:nvPr>
            <p:custDataLst>
              <p:tags r:id="rId58"/>
            </p:custDataLst>
          </p:nvPr>
        </p:nvSpPr>
        <p:spPr bwMode="auto">
          <a:xfrm>
            <a:off x="3409442" y="3993276"/>
            <a:ext cx="34406" cy="25431"/>
          </a:xfrm>
          <a:custGeom>
            <a:avLst/>
            <a:gdLst>
              <a:gd name="T0" fmla="*/ 0 w 46"/>
              <a:gd name="T1" fmla="*/ 0 h 34"/>
              <a:gd name="T2" fmla="*/ 0 w 46"/>
              <a:gd name="T3" fmla="*/ 8 h 34"/>
              <a:gd name="T4" fmla="*/ 0 w 46"/>
              <a:gd name="T5" fmla="*/ 8 h 34"/>
              <a:gd name="T6" fmla="*/ 0 w 46"/>
              <a:gd name="T7" fmla="*/ 16 h 34"/>
              <a:gd name="T8" fmla="*/ 4 w 46"/>
              <a:gd name="T9" fmla="*/ 24 h 34"/>
              <a:gd name="T10" fmla="*/ 8 w 46"/>
              <a:gd name="T11" fmla="*/ 30 h 34"/>
              <a:gd name="T12" fmla="*/ 12 w 46"/>
              <a:gd name="T13" fmla="*/ 34 h 34"/>
              <a:gd name="T14" fmla="*/ 46 w 46"/>
              <a:gd name="T15" fmla="*/ 34 h 34"/>
              <a:gd name="T16" fmla="*/ 46 w 46"/>
              <a:gd name="T17" fmla="*/ 0 h 34"/>
              <a:gd name="T18" fmla="*/ 0 w 46"/>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34">
                <a:moveTo>
                  <a:pt x="0" y="0"/>
                </a:moveTo>
                <a:lnTo>
                  <a:pt x="0" y="8"/>
                </a:lnTo>
                <a:lnTo>
                  <a:pt x="0" y="8"/>
                </a:lnTo>
                <a:lnTo>
                  <a:pt x="0" y="16"/>
                </a:lnTo>
                <a:lnTo>
                  <a:pt x="4" y="24"/>
                </a:lnTo>
                <a:lnTo>
                  <a:pt x="8" y="30"/>
                </a:lnTo>
                <a:lnTo>
                  <a:pt x="12" y="34"/>
                </a:lnTo>
                <a:lnTo>
                  <a:pt x="46" y="34"/>
                </a:lnTo>
                <a:lnTo>
                  <a:pt x="4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4" name="Freeform 258"/>
          <p:cNvSpPr>
            <a:spLocks noEditPoints="1"/>
          </p:cNvSpPr>
          <p:nvPr>
            <p:custDataLst>
              <p:tags r:id="rId59"/>
            </p:custDataLst>
          </p:nvPr>
        </p:nvSpPr>
        <p:spPr bwMode="auto">
          <a:xfrm>
            <a:off x="3458807" y="3967846"/>
            <a:ext cx="47869" cy="55348"/>
          </a:xfrm>
          <a:custGeom>
            <a:avLst/>
            <a:gdLst>
              <a:gd name="T0" fmla="*/ 52 w 64"/>
              <a:gd name="T1" fmla="*/ 68 h 74"/>
              <a:gd name="T2" fmla="*/ 52 w 64"/>
              <a:gd name="T3" fmla="*/ 68 h 74"/>
              <a:gd name="T4" fmla="*/ 42 w 64"/>
              <a:gd name="T5" fmla="*/ 74 h 74"/>
              <a:gd name="T6" fmla="*/ 32 w 64"/>
              <a:gd name="T7" fmla="*/ 74 h 74"/>
              <a:gd name="T8" fmla="*/ 32 w 64"/>
              <a:gd name="T9" fmla="*/ 74 h 74"/>
              <a:gd name="T10" fmla="*/ 32 w 64"/>
              <a:gd name="T11" fmla="*/ 74 h 74"/>
              <a:gd name="T12" fmla="*/ 32 w 64"/>
              <a:gd name="T13" fmla="*/ 74 h 74"/>
              <a:gd name="T14" fmla="*/ 42 w 64"/>
              <a:gd name="T15" fmla="*/ 74 h 74"/>
              <a:gd name="T16" fmla="*/ 52 w 64"/>
              <a:gd name="T17" fmla="*/ 68 h 74"/>
              <a:gd name="T18" fmla="*/ 52 w 64"/>
              <a:gd name="T19" fmla="*/ 68 h 74"/>
              <a:gd name="T20" fmla="*/ 52 w 64"/>
              <a:gd name="T21" fmla="*/ 68 h 74"/>
              <a:gd name="T22" fmla="*/ 52 w 64"/>
              <a:gd name="T23" fmla="*/ 68 h 74"/>
              <a:gd name="T24" fmla="*/ 52 w 64"/>
              <a:gd name="T25" fmla="*/ 68 h 74"/>
              <a:gd name="T26" fmla="*/ 52 w 64"/>
              <a:gd name="T27" fmla="*/ 68 h 74"/>
              <a:gd name="T28" fmla="*/ 0 w 64"/>
              <a:gd name="T29" fmla="*/ 44 h 74"/>
              <a:gd name="T30" fmla="*/ 0 w 64"/>
              <a:gd name="T31" fmla="*/ 44 h 74"/>
              <a:gd name="T32" fmla="*/ 0 w 64"/>
              <a:gd name="T33" fmla="*/ 44 h 74"/>
              <a:gd name="T34" fmla="*/ 0 w 64"/>
              <a:gd name="T35" fmla="*/ 44 h 74"/>
              <a:gd name="T36" fmla="*/ 0 w 64"/>
              <a:gd name="T37" fmla="*/ 44 h 74"/>
              <a:gd name="T38" fmla="*/ 0 w 64"/>
              <a:gd name="T39" fmla="*/ 4 h 74"/>
              <a:gd name="T40" fmla="*/ 0 w 64"/>
              <a:gd name="T41" fmla="*/ 4 h 74"/>
              <a:gd name="T42" fmla="*/ 0 w 64"/>
              <a:gd name="T43" fmla="*/ 44 h 74"/>
              <a:gd name="T44" fmla="*/ 0 w 64"/>
              <a:gd name="T45" fmla="*/ 44 h 74"/>
              <a:gd name="T46" fmla="*/ 0 w 64"/>
              <a:gd name="T47" fmla="*/ 4 h 74"/>
              <a:gd name="T48" fmla="*/ 64 w 64"/>
              <a:gd name="T49" fmla="*/ 0 h 74"/>
              <a:gd name="T50" fmla="*/ 64 w 64"/>
              <a:gd name="T51" fmla="*/ 44 h 74"/>
              <a:gd name="T52" fmla="*/ 64 w 64"/>
              <a:gd name="T53" fmla="*/ 22 h 74"/>
              <a:gd name="T54" fmla="*/ 64 w 64"/>
              <a:gd name="T55" fmla="*/ 4 h 74"/>
              <a:gd name="T56" fmla="*/ 64 w 64"/>
              <a:gd name="T5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74">
                <a:moveTo>
                  <a:pt x="52" y="68"/>
                </a:moveTo>
                <a:lnTo>
                  <a:pt x="52" y="68"/>
                </a:lnTo>
                <a:lnTo>
                  <a:pt x="42" y="74"/>
                </a:lnTo>
                <a:lnTo>
                  <a:pt x="32" y="74"/>
                </a:lnTo>
                <a:lnTo>
                  <a:pt x="32" y="74"/>
                </a:lnTo>
                <a:lnTo>
                  <a:pt x="32" y="74"/>
                </a:lnTo>
                <a:lnTo>
                  <a:pt x="32" y="74"/>
                </a:lnTo>
                <a:lnTo>
                  <a:pt x="42" y="74"/>
                </a:lnTo>
                <a:lnTo>
                  <a:pt x="52" y="68"/>
                </a:lnTo>
                <a:close/>
                <a:moveTo>
                  <a:pt x="52" y="68"/>
                </a:moveTo>
                <a:lnTo>
                  <a:pt x="52" y="68"/>
                </a:lnTo>
                <a:lnTo>
                  <a:pt x="52" y="68"/>
                </a:lnTo>
                <a:lnTo>
                  <a:pt x="52" y="68"/>
                </a:lnTo>
                <a:lnTo>
                  <a:pt x="52" y="68"/>
                </a:lnTo>
                <a:close/>
                <a:moveTo>
                  <a:pt x="0" y="44"/>
                </a:moveTo>
                <a:lnTo>
                  <a:pt x="0" y="44"/>
                </a:lnTo>
                <a:lnTo>
                  <a:pt x="0" y="44"/>
                </a:lnTo>
                <a:lnTo>
                  <a:pt x="0" y="44"/>
                </a:lnTo>
                <a:lnTo>
                  <a:pt x="0" y="44"/>
                </a:lnTo>
                <a:close/>
                <a:moveTo>
                  <a:pt x="0" y="4"/>
                </a:moveTo>
                <a:lnTo>
                  <a:pt x="0" y="4"/>
                </a:lnTo>
                <a:lnTo>
                  <a:pt x="0" y="44"/>
                </a:lnTo>
                <a:lnTo>
                  <a:pt x="0" y="44"/>
                </a:lnTo>
                <a:lnTo>
                  <a:pt x="0" y="4"/>
                </a:lnTo>
                <a:close/>
                <a:moveTo>
                  <a:pt x="64" y="0"/>
                </a:moveTo>
                <a:lnTo>
                  <a:pt x="64" y="44"/>
                </a:lnTo>
                <a:lnTo>
                  <a:pt x="64" y="22"/>
                </a:lnTo>
                <a:lnTo>
                  <a:pt x="64" y="4"/>
                </a:lnTo>
                <a:lnTo>
                  <a:pt x="64" y="0"/>
                </a:lnTo>
                <a:close/>
              </a:path>
            </a:pathLst>
          </a:custGeom>
          <a:solidFill>
            <a:srgbClr val="C078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5" name="Freeform 259"/>
          <p:cNvSpPr/>
          <p:nvPr>
            <p:custDataLst>
              <p:tags r:id="rId60"/>
            </p:custDataLst>
          </p:nvPr>
        </p:nvSpPr>
        <p:spPr bwMode="auto">
          <a:xfrm>
            <a:off x="3482741" y="4018706"/>
            <a:ext cx="14959" cy="4488"/>
          </a:xfrm>
          <a:custGeom>
            <a:avLst/>
            <a:gdLst>
              <a:gd name="T0" fmla="*/ 20 w 20"/>
              <a:gd name="T1" fmla="*/ 0 h 6"/>
              <a:gd name="T2" fmla="*/ 20 w 20"/>
              <a:gd name="T3" fmla="*/ 0 h 6"/>
              <a:gd name="T4" fmla="*/ 10 w 20"/>
              <a:gd name="T5" fmla="*/ 6 h 6"/>
              <a:gd name="T6" fmla="*/ 0 w 20"/>
              <a:gd name="T7" fmla="*/ 6 h 6"/>
              <a:gd name="T8" fmla="*/ 0 w 20"/>
              <a:gd name="T9" fmla="*/ 6 h 6"/>
              <a:gd name="T10" fmla="*/ 0 w 20"/>
              <a:gd name="T11" fmla="*/ 6 h 6"/>
              <a:gd name="T12" fmla="*/ 0 w 20"/>
              <a:gd name="T13" fmla="*/ 6 h 6"/>
              <a:gd name="T14" fmla="*/ 10 w 20"/>
              <a:gd name="T15" fmla="*/ 6 h 6"/>
              <a:gd name="T16" fmla="*/ 20 w 2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6">
                <a:moveTo>
                  <a:pt x="20" y="0"/>
                </a:moveTo>
                <a:lnTo>
                  <a:pt x="20" y="0"/>
                </a:lnTo>
                <a:lnTo>
                  <a:pt x="10" y="6"/>
                </a:lnTo>
                <a:lnTo>
                  <a:pt x="0" y="6"/>
                </a:lnTo>
                <a:lnTo>
                  <a:pt x="0" y="6"/>
                </a:lnTo>
                <a:lnTo>
                  <a:pt x="0" y="6"/>
                </a:lnTo>
                <a:lnTo>
                  <a:pt x="0" y="6"/>
                </a:lnTo>
                <a:lnTo>
                  <a:pt x="10" y="6"/>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6" name="Rectangle 260"/>
          <p:cNvSpPr>
            <a:spLocks noChangeArrowheads="1"/>
          </p:cNvSpPr>
          <p:nvPr>
            <p:custDataLst>
              <p:tags r:id="rId61"/>
            </p:custDataLst>
          </p:nvPr>
        </p:nvSpPr>
        <p:spPr bwMode="auto">
          <a:xfrm>
            <a:off x="3497700" y="4018706"/>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67" name="Rectangle 261"/>
          <p:cNvSpPr>
            <a:spLocks noChangeArrowheads="1"/>
          </p:cNvSpPr>
          <p:nvPr>
            <p:custDataLst>
              <p:tags r:id="rId62"/>
            </p:custDataLst>
          </p:nvPr>
        </p:nvSpPr>
        <p:spPr bwMode="auto">
          <a:xfrm>
            <a:off x="3458807" y="4000755"/>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68" name="Rectangle 262"/>
          <p:cNvSpPr>
            <a:spLocks noChangeArrowheads="1"/>
          </p:cNvSpPr>
          <p:nvPr>
            <p:custDataLst>
              <p:tags r:id="rId63"/>
            </p:custDataLst>
          </p:nvPr>
        </p:nvSpPr>
        <p:spPr bwMode="auto">
          <a:xfrm>
            <a:off x="3458807" y="3970837"/>
            <a:ext cx="748" cy="2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69" name="Freeform 263"/>
          <p:cNvSpPr/>
          <p:nvPr>
            <p:custDataLst>
              <p:tags r:id="rId64"/>
            </p:custDataLst>
          </p:nvPr>
        </p:nvSpPr>
        <p:spPr bwMode="auto">
          <a:xfrm>
            <a:off x="3506675" y="3967846"/>
            <a:ext cx="0" cy="32910"/>
          </a:xfrm>
          <a:custGeom>
            <a:avLst/>
            <a:gdLst>
              <a:gd name="T0" fmla="*/ 0 h 44"/>
              <a:gd name="T1" fmla="*/ 44 h 44"/>
              <a:gd name="T2" fmla="*/ 22 h 44"/>
              <a:gd name="T3" fmla="*/ 4 h 44"/>
              <a:gd name="T4" fmla="*/ 0 h 44"/>
            </a:gdLst>
            <a:ahLst/>
            <a:cxnLst>
              <a:cxn ang="0">
                <a:pos x="0" y="T0"/>
              </a:cxn>
              <a:cxn ang="0">
                <a:pos x="0" y="T1"/>
              </a:cxn>
              <a:cxn ang="0">
                <a:pos x="0" y="T2"/>
              </a:cxn>
              <a:cxn ang="0">
                <a:pos x="0" y="T3"/>
              </a:cxn>
              <a:cxn ang="0">
                <a:pos x="0" y="T4"/>
              </a:cxn>
            </a:cxnLst>
            <a:rect l="0" t="0" r="r" b="b"/>
            <a:pathLst>
              <a:path h="44">
                <a:moveTo>
                  <a:pt x="0" y="0"/>
                </a:moveTo>
                <a:lnTo>
                  <a:pt x="0" y="44"/>
                </a:lnTo>
                <a:lnTo>
                  <a:pt x="0" y="22"/>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0" name="Freeform 264"/>
          <p:cNvSpPr/>
          <p:nvPr>
            <p:custDataLst>
              <p:tags r:id="rId65"/>
            </p:custDataLst>
          </p:nvPr>
        </p:nvSpPr>
        <p:spPr bwMode="auto">
          <a:xfrm>
            <a:off x="3458807" y="3966350"/>
            <a:ext cx="47869" cy="56844"/>
          </a:xfrm>
          <a:custGeom>
            <a:avLst/>
            <a:gdLst>
              <a:gd name="T0" fmla="*/ 0 w 64"/>
              <a:gd name="T1" fmla="*/ 0 h 76"/>
              <a:gd name="T2" fmla="*/ 0 w 64"/>
              <a:gd name="T3" fmla="*/ 6 h 76"/>
              <a:gd name="T4" fmla="*/ 0 w 64"/>
              <a:gd name="T5" fmla="*/ 46 h 76"/>
              <a:gd name="T6" fmla="*/ 0 w 64"/>
              <a:gd name="T7" fmla="*/ 46 h 76"/>
              <a:gd name="T8" fmla="*/ 0 w 64"/>
              <a:gd name="T9" fmla="*/ 46 h 76"/>
              <a:gd name="T10" fmla="*/ 0 w 64"/>
              <a:gd name="T11" fmla="*/ 46 h 76"/>
              <a:gd name="T12" fmla="*/ 0 w 64"/>
              <a:gd name="T13" fmla="*/ 46 h 76"/>
              <a:gd name="T14" fmla="*/ 0 w 64"/>
              <a:gd name="T15" fmla="*/ 46 h 76"/>
              <a:gd name="T16" fmla="*/ 0 w 64"/>
              <a:gd name="T17" fmla="*/ 48 h 76"/>
              <a:gd name="T18" fmla="*/ 2 w 64"/>
              <a:gd name="T19" fmla="*/ 50 h 76"/>
              <a:gd name="T20" fmla="*/ 2 w 64"/>
              <a:gd name="T21" fmla="*/ 50 h 76"/>
              <a:gd name="T22" fmla="*/ 2 w 64"/>
              <a:gd name="T23" fmla="*/ 52 h 76"/>
              <a:gd name="T24" fmla="*/ 2 w 64"/>
              <a:gd name="T25" fmla="*/ 54 h 76"/>
              <a:gd name="T26" fmla="*/ 2 w 64"/>
              <a:gd name="T27" fmla="*/ 54 h 76"/>
              <a:gd name="T28" fmla="*/ 2 w 64"/>
              <a:gd name="T29" fmla="*/ 56 h 76"/>
              <a:gd name="T30" fmla="*/ 2 w 64"/>
              <a:gd name="T31" fmla="*/ 56 h 76"/>
              <a:gd name="T32" fmla="*/ 2 w 64"/>
              <a:gd name="T33" fmla="*/ 56 h 76"/>
              <a:gd name="T34" fmla="*/ 4 w 64"/>
              <a:gd name="T35" fmla="*/ 60 h 76"/>
              <a:gd name="T36" fmla="*/ 4 w 64"/>
              <a:gd name="T37" fmla="*/ 60 h 76"/>
              <a:gd name="T38" fmla="*/ 8 w 64"/>
              <a:gd name="T39" fmla="*/ 66 h 76"/>
              <a:gd name="T40" fmla="*/ 14 w 64"/>
              <a:gd name="T41" fmla="*/ 70 h 76"/>
              <a:gd name="T42" fmla="*/ 14 w 64"/>
              <a:gd name="T43" fmla="*/ 70 h 76"/>
              <a:gd name="T44" fmla="*/ 22 w 64"/>
              <a:gd name="T45" fmla="*/ 76 h 76"/>
              <a:gd name="T46" fmla="*/ 32 w 64"/>
              <a:gd name="T47" fmla="*/ 76 h 76"/>
              <a:gd name="T48" fmla="*/ 32 w 64"/>
              <a:gd name="T49" fmla="*/ 76 h 76"/>
              <a:gd name="T50" fmla="*/ 32 w 64"/>
              <a:gd name="T51" fmla="*/ 76 h 76"/>
              <a:gd name="T52" fmla="*/ 32 w 64"/>
              <a:gd name="T53" fmla="*/ 76 h 76"/>
              <a:gd name="T54" fmla="*/ 42 w 64"/>
              <a:gd name="T55" fmla="*/ 76 h 76"/>
              <a:gd name="T56" fmla="*/ 52 w 64"/>
              <a:gd name="T57" fmla="*/ 70 h 76"/>
              <a:gd name="T58" fmla="*/ 52 w 64"/>
              <a:gd name="T59" fmla="*/ 70 h 76"/>
              <a:gd name="T60" fmla="*/ 52 w 64"/>
              <a:gd name="T61" fmla="*/ 70 h 76"/>
              <a:gd name="T62" fmla="*/ 52 w 64"/>
              <a:gd name="T63" fmla="*/ 70 h 76"/>
              <a:gd name="T64" fmla="*/ 52 w 64"/>
              <a:gd name="T65" fmla="*/ 70 h 76"/>
              <a:gd name="T66" fmla="*/ 52 w 64"/>
              <a:gd name="T67" fmla="*/ 70 h 76"/>
              <a:gd name="T68" fmla="*/ 56 w 64"/>
              <a:gd name="T69" fmla="*/ 66 h 76"/>
              <a:gd name="T70" fmla="*/ 60 w 64"/>
              <a:gd name="T71" fmla="*/ 60 h 76"/>
              <a:gd name="T72" fmla="*/ 64 w 64"/>
              <a:gd name="T73" fmla="*/ 52 h 76"/>
              <a:gd name="T74" fmla="*/ 64 w 64"/>
              <a:gd name="T75" fmla="*/ 46 h 76"/>
              <a:gd name="T76" fmla="*/ 64 w 64"/>
              <a:gd name="T77" fmla="*/ 46 h 76"/>
              <a:gd name="T78" fmla="*/ 64 w 64"/>
              <a:gd name="T79" fmla="*/ 2 h 76"/>
              <a:gd name="T80" fmla="*/ 64 w 64"/>
              <a:gd name="T81" fmla="*/ 0 h 76"/>
              <a:gd name="T82" fmla="*/ 0 w 64"/>
              <a:gd name="T8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76">
                <a:moveTo>
                  <a:pt x="0" y="0"/>
                </a:moveTo>
                <a:lnTo>
                  <a:pt x="0" y="6"/>
                </a:lnTo>
                <a:lnTo>
                  <a:pt x="0" y="46"/>
                </a:lnTo>
                <a:lnTo>
                  <a:pt x="0" y="46"/>
                </a:lnTo>
                <a:lnTo>
                  <a:pt x="0" y="46"/>
                </a:lnTo>
                <a:lnTo>
                  <a:pt x="0" y="46"/>
                </a:lnTo>
                <a:lnTo>
                  <a:pt x="0" y="46"/>
                </a:lnTo>
                <a:lnTo>
                  <a:pt x="0" y="46"/>
                </a:lnTo>
                <a:lnTo>
                  <a:pt x="0" y="48"/>
                </a:lnTo>
                <a:lnTo>
                  <a:pt x="2" y="50"/>
                </a:lnTo>
                <a:lnTo>
                  <a:pt x="2" y="50"/>
                </a:lnTo>
                <a:lnTo>
                  <a:pt x="2" y="52"/>
                </a:lnTo>
                <a:lnTo>
                  <a:pt x="2" y="54"/>
                </a:lnTo>
                <a:lnTo>
                  <a:pt x="2" y="54"/>
                </a:lnTo>
                <a:lnTo>
                  <a:pt x="2" y="56"/>
                </a:lnTo>
                <a:lnTo>
                  <a:pt x="2" y="56"/>
                </a:lnTo>
                <a:lnTo>
                  <a:pt x="2" y="56"/>
                </a:lnTo>
                <a:lnTo>
                  <a:pt x="4" y="60"/>
                </a:lnTo>
                <a:lnTo>
                  <a:pt x="4" y="60"/>
                </a:lnTo>
                <a:lnTo>
                  <a:pt x="8" y="66"/>
                </a:lnTo>
                <a:lnTo>
                  <a:pt x="14" y="70"/>
                </a:lnTo>
                <a:lnTo>
                  <a:pt x="14" y="70"/>
                </a:lnTo>
                <a:lnTo>
                  <a:pt x="22" y="76"/>
                </a:lnTo>
                <a:lnTo>
                  <a:pt x="32" y="76"/>
                </a:lnTo>
                <a:lnTo>
                  <a:pt x="32" y="76"/>
                </a:lnTo>
                <a:lnTo>
                  <a:pt x="32" y="76"/>
                </a:lnTo>
                <a:lnTo>
                  <a:pt x="32" y="76"/>
                </a:lnTo>
                <a:lnTo>
                  <a:pt x="42" y="76"/>
                </a:lnTo>
                <a:lnTo>
                  <a:pt x="52" y="70"/>
                </a:lnTo>
                <a:lnTo>
                  <a:pt x="52" y="70"/>
                </a:lnTo>
                <a:lnTo>
                  <a:pt x="52" y="70"/>
                </a:lnTo>
                <a:lnTo>
                  <a:pt x="52" y="70"/>
                </a:lnTo>
                <a:lnTo>
                  <a:pt x="52" y="70"/>
                </a:lnTo>
                <a:lnTo>
                  <a:pt x="52" y="70"/>
                </a:lnTo>
                <a:lnTo>
                  <a:pt x="56" y="66"/>
                </a:lnTo>
                <a:lnTo>
                  <a:pt x="60" y="60"/>
                </a:lnTo>
                <a:lnTo>
                  <a:pt x="64" y="52"/>
                </a:lnTo>
                <a:lnTo>
                  <a:pt x="64" y="46"/>
                </a:lnTo>
                <a:lnTo>
                  <a:pt x="64" y="46"/>
                </a:lnTo>
                <a:lnTo>
                  <a:pt x="64" y="2"/>
                </a:lnTo>
                <a:lnTo>
                  <a:pt x="64" y="0"/>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1" name="Freeform 265"/>
          <p:cNvSpPr/>
          <p:nvPr>
            <p:custDataLst>
              <p:tags r:id="rId66"/>
            </p:custDataLst>
          </p:nvPr>
        </p:nvSpPr>
        <p:spPr bwMode="auto">
          <a:xfrm>
            <a:off x="3458807" y="3966350"/>
            <a:ext cx="47869" cy="56844"/>
          </a:xfrm>
          <a:custGeom>
            <a:avLst/>
            <a:gdLst>
              <a:gd name="T0" fmla="*/ 0 w 64"/>
              <a:gd name="T1" fmla="*/ 0 h 76"/>
              <a:gd name="T2" fmla="*/ 0 w 64"/>
              <a:gd name="T3" fmla="*/ 6 h 76"/>
              <a:gd name="T4" fmla="*/ 0 w 64"/>
              <a:gd name="T5" fmla="*/ 46 h 76"/>
              <a:gd name="T6" fmla="*/ 0 w 64"/>
              <a:gd name="T7" fmla="*/ 46 h 76"/>
              <a:gd name="T8" fmla="*/ 0 w 64"/>
              <a:gd name="T9" fmla="*/ 46 h 76"/>
              <a:gd name="T10" fmla="*/ 0 w 64"/>
              <a:gd name="T11" fmla="*/ 46 h 76"/>
              <a:gd name="T12" fmla="*/ 0 w 64"/>
              <a:gd name="T13" fmla="*/ 46 h 76"/>
              <a:gd name="T14" fmla="*/ 0 w 64"/>
              <a:gd name="T15" fmla="*/ 46 h 76"/>
              <a:gd name="T16" fmla="*/ 0 w 64"/>
              <a:gd name="T17" fmla="*/ 48 h 76"/>
              <a:gd name="T18" fmla="*/ 2 w 64"/>
              <a:gd name="T19" fmla="*/ 50 h 76"/>
              <a:gd name="T20" fmla="*/ 2 w 64"/>
              <a:gd name="T21" fmla="*/ 50 h 76"/>
              <a:gd name="T22" fmla="*/ 2 w 64"/>
              <a:gd name="T23" fmla="*/ 52 h 76"/>
              <a:gd name="T24" fmla="*/ 2 w 64"/>
              <a:gd name="T25" fmla="*/ 54 h 76"/>
              <a:gd name="T26" fmla="*/ 2 w 64"/>
              <a:gd name="T27" fmla="*/ 54 h 76"/>
              <a:gd name="T28" fmla="*/ 2 w 64"/>
              <a:gd name="T29" fmla="*/ 56 h 76"/>
              <a:gd name="T30" fmla="*/ 2 w 64"/>
              <a:gd name="T31" fmla="*/ 56 h 76"/>
              <a:gd name="T32" fmla="*/ 2 w 64"/>
              <a:gd name="T33" fmla="*/ 56 h 76"/>
              <a:gd name="T34" fmla="*/ 4 w 64"/>
              <a:gd name="T35" fmla="*/ 60 h 76"/>
              <a:gd name="T36" fmla="*/ 4 w 64"/>
              <a:gd name="T37" fmla="*/ 60 h 76"/>
              <a:gd name="T38" fmla="*/ 8 w 64"/>
              <a:gd name="T39" fmla="*/ 66 h 76"/>
              <a:gd name="T40" fmla="*/ 14 w 64"/>
              <a:gd name="T41" fmla="*/ 70 h 76"/>
              <a:gd name="T42" fmla="*/ 14 w 64"/>
              <a:gd name="T43" fmla="*/ 70 h 76"/>
              <a:gd name="T44" fmla="*/ 22 w 64"/>
              <a:gd name="T45" fmla="*/ 76 h 76"/>
              <a:gd name="T46" fmla="*/ 32 w 64"/>
              <a:gd name="T47" fmla="*/ 76 h 76"/>
              <a:gd name="T48" fmla="*/ 32 w 64"/>
              <a:gd name="T49" fmla="*/ 76 h 76"/>
              <a:gd name="T50" fmla="*/ 32 w 64"/>
              <a:gd name="T51" fmla="*/ 76 h 76"/>
              <a:gd name="T52" fmla="*/ 32 w 64"/>
              <a:gd name="T53" fmla="*/ 76 h 76"/>
              <a:gd name="T54" fmla="*/ 42 w 64"/>
              <a:gd name="T55" fmla="*/ 76 h 76"/>
              <a:gd name="T56" fmla="*/ 52 w 64"/>
              <a:gd name="T57" fmla="*/ 70 h 76"/>
              <a:gd name="T58" fmla="*/ 52 w 64"/>
              <a:gd name="T59" fmla="*/ 70 h 76"/>
              <a:gd name="T60" fmla="*/ 52 w 64"/>
              <a:gd name="T61" fmla="*/ 70 h 76"/>
              <a:gd name="T62" fmla="*/ 52 w 64"/>
              <a:gd name="T63" fmla="*/ 70 h 76"/>
              <a:gd name="T64" fmla="*/ 52 w 64"/>
              <a:gd name="T65" fmla="*/ 70 h 76"/>
              <a:gd name="T66" fmla="*/ 52 w 64"/>
              <a:gd name="T67" fmla="*/ 70 h 76"/>
              <a:gd name="T68" fmla="*/ 56 w 64"/>
              <a:gd name="T69" fmla="*/ 66 h 76"/>
              <a:gd name="T70" fmla="*/ 60 w 64"/>
              <a:gd name="T71" fmla="*/ 60 h 76"/>
              <a:gd name="T72" fmla="*/ 64 w 64"/>
              <a:gd name="T73" fmla="*/ 52 h 76"/>
              <a:gd name="T74" fmla="*/ 64 w 64"/>
              <a:gd name="T75" fmla="*/ 46 h 76"/>
              <a:gd name="T76" fmla="*/ 64 w 64"/>
              <a:gd name="T77" fmla="*/ 46 h 76"/>
              <a:gd name="T78" fmla="*/ 64 w 64"/>
              <a:gd name="T79" fmla="*/ 2 h 76"/>
              <a:gd name="T80" fmla="*/ 64 w 64"/>
              <a:gd name="T81" fmla="*/ 0 h 76"/>
              <a:gd name="T82" fmla="*/ 0 w 64"/>
              <a:gd name="T8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76">
                <a:moveTo>
                  <a:pt x="0" y="0"/>
                </a:moveTo>
                <a:lnTo>
                  <a:pt x="0" y="6"/>
                </a:lnTo>
                <a:lnTo>
                  <a:pt x="0" y="46"/>
                </a:lnTo>
                <a:lnTo>
                  <a:pt x="0" y="46"/>
                </a:lnTo>
                <a:lnTo>
                  <a:pt x="0" y="46"/>
                </a:lnTo>
                <a:lnTo>
                  <a:pt x="0" y="46"/>
                </a:lnTo>
                <a:lnTo>
                  <a:pt x="0" y="46"/>
                </a:lnTo>
                <a:lnTo>
                  <a:pt x="0" y="46"/>
                </a:lnTo>
                <a:lnTo>
                  <a:pt x="0" y="48"/>
                </a:lnTo>
                <a:lnTo>
                  <a:pt x="2" y="50"/>
                </a:lnTo>
                <a:lnTo>
                  <a:pt x="2" y="50"/>
                </a:lnTo>
                <a:lnTo>
                  <a:pt x="2" y="52"/>
                </a:lnTo>
                <a:lnTo>
                  <a:pt x="2" y="54"/>
                </a:lnTo>
                <a:lnTo>
                  <a:pt x="2" y="54"/>
                </a:lnTo>
                <a:lnTo>
                  <a:pt x="2" y="56"/>
                </a:lnTo>
                <a:lnTo>
                  <a:pt x="2" y="56"/>
                </a:lnTo>
                <a:lnTo>
                  <a:pt x="2" y="56"/>
                </a:lnTo>
                <a:lnTo>
                  <a:pt x="4" y="60"/>
                </a:lnTo>
                <a:lnTo>
                  <a:pt x="4" y="60"/>
                </a:lnTo>
                <a:lnTo>
                  <a:pt x="8" y="66"/>
                </a:lnTo>
                <a:lnTo>
                  <a:pt x="14" y="70"/>
                </a:lnTo>
                <a:lnTo>
                  <a:pt x="14" y="70"/>
                </a:lnTo>
                <a:lnTo>
                  <a:pt x="22" y="76"/>
                </a:lnTo>
                <a:lnTo>
                  <a:pt x="32" y="76"/>
                </a:lnTo>
                <a:lnTo>
                  <a:pt x="32" y="76"/>
                </a:lnTo>
                <a:lnTo>
                  <a:pt x="32" y="76"/>
                </a:lnTo>
                <a:lnTo>
                  <a:pt x="32" y="76"/>
                </a:lnTo>
                <a:lnTo>
                  <a:pt x="42" y="76"/>
                </a:lnTo>
                <a:lnTo>
                  <a:pt x="52" y="70"/>
                </a:lnTo>
                <a:lnTo>
                  <a:pt x="52" y="70"/>
                </a:lnTo>
                <a:lnTo>
                  <a:pt x="52" y="70"/>
                </a:lnTo>
                <a:lnTo>
                  <a:pt x="52" y="70"/>
                </a:lnTo>
                <a:lnTo>
                  <a:pt x="52" y="70"/>
                </a:lnTo>
                <a:lnTo>
                  <a:pt x="52" y="70"/>
                </a:lnTo>
                <a:lnTo>
                  <a:pt x="56" y="66"/>
                </a:lnTo>
                <a:lnTo>
                  <a:pt x="60" y="60"/>
                </a:lnTo>
                <a:lnTo>
                  <a:pt x="64" y="52"/>
                </a:lnTo>
                <a:lnTo>
                  <a:pt x="64" y="46"/>
                </a:lnTo>
                <a:lnTo>
                  <a:pt x="64" y="46"/>
                </a:lnTo>
                <a:lnTo>
                  <a:pt x="64" y="2"/>
                </a:lnTo>
                <a:lnTo>
                  <a:pt x="6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2" name="Freeform 266"/>
          <p:cNvSpPr/>
          <p:nvPr>
            <p:custDataLst>
              <p:tags r:id="rId67"/>
            </p:custDataLst>
          </p:nvPr>
        </p:nvSpPr>
        <p:spPr bwMode="auto">
          <a:xfrm>
            <a:off x="3391491" y="3973830"/>
            <a:ext cx="104713" cy="52356"/>
          </a:xfrm>
          <a:custGeom>
            <a:avLst/>
            <a:gdLst>
              <a:gd name="T0" fmla="*/ 0 w 140"/>
              <a:gd name="T1" fmla="*/ 70 h 70"/>
              <a:gd name="T2" fmla="*/ 0 w 140"/>
              <a:gd name="T3" fmla="*/ 4 h 70"/>
              <a:gd name="T4" fmla="*/ 0 w 140"/>
              <a:gd name="T5" fmla="*/ 4 h 70"/>
              <a:gd name="T6" fmla="*/ 2 w 140"/>
              <a:gd name="T7" fmla="*/ 2 h 70"/>
              <a:gd name="T8" fmla="*/ 4 w 140"/>
              <a:gd name="T9" fmla="*/ 0 h 70"/>
              <a:gd name="T10" fmla="*/ 140 w 140"/>
              <a:gd name="T11" fmla="*/ 0 h 70"/>
              <a:gd name="T12" fmla="*/ 140 w 140"/>
              <a:gd name="T13" fmla="*/ 62 h 70"/>
              <a:gd name="T14" fmla="*/ 140 w 140"/>
              <a:gd name="T15" fmla="*/ 62 h 70"/>
              <a:gd name="T16" fmla="*/ 140 w 140"/>
              <a:gd name="T17" fmla="*/ 66 h 70"/>
              <a:gd name="T18" fmla="*/ 138 w 140"/>
              <a:gd name="T19" fmla="*/ 68 h 70"/>
              <a:gd name="T20" fmla="*/ 134 w 140"/>
              <a:gd name="T21" fmla="*/ 70 h 70"/>
              <a:gd name="T22" fmla="*/ 130 w 140"/>
              <a:gd name="T23" fmla="*/ 70 h 70"/>
              <a:gd name="T24" fmla="*/ 0 w 140"/>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70">
                <a:moveTo>
                  <a:pt x="0" y="70"/>
                </a:moveTo>
                <a:lnTo>
                  <a:pt x="0" y="4"/>
                </a:lnTo>
                <a:lnTo>
                  <a:pt x="0" y="4"/>
                </a:lnTo>
                <a:lnTo>
                  <a:pt x="2" y="2"/>
                </a:lnTo>
                <a:lnTo>
                  <a:pt x="4" y="0"/>
                </a:lnTo>
                <a:lnTo>
                  <a:pt x="140" y="0"/>
                </a:lnTo>
                <a:lnTo>
                  <a:pt x="140" y="62"/>
                </a:lnTo>
                <a:lnTo>
                  <a:pt x="140" y="62"/>
                </a:lnTo>
                <a:lnTo>
                  <a:pt x="140" y="66"/>
                </a:lnTo>
                <a:lnTo>
                  <a:pt x="138" y="68"/>
                </a:lnTo>
                <a:lnTo>
                  <a:pt x="134" y="70"/>
                </a:lnTo>
                <a:lnTo>
                  <a:pt x="130" y="70"/>
                </a:lnTo>
                <a:lnTo>
                  <a:pt x="0" y="7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3" name="Rectangle 267"/>
          <p:cNvSpPr>
            <a:spLocks noChangeArrowheads="1"/>
          </p:cNvSpPr>
          <p:nvPr>
            <p:custDataLst>
              <p:tags r:id="rId68"/>
            </p:custDataLst>
          </p:nvPr>
        </p:nvSpPr>
        <p:spPr bwMode="auto">
          <a:xfrm>
            <a:off x="3434872" y="4166800"/>
            <a:ext cx="133135" cy="329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74" name="Freeform 268"/>
          <p:cNvSpPr/>
          <p:nvPr>
            <p:custDataLst>
              <p:tags r:id="rId69"/>
            </p:custDataLst>
          </p:nvPr>
        </p:nvSpPr>
        <p:spPr bwMode="auto">
          <a:xfrm>
            <a:off x="3201512" y="4199710"/>
            <a:ext cx="378463" cy="426332"/>
          </a:xfrm>
          <a:custGeom>
            <a:avLst/>
            <a:gdLst>
              <a:gd name="T0" fmla="*/ 356 w 506"/>
              <a:gd name="T1" fmla="*/ 564 h 570"/>
              <a:gd name="T2" fmla="*/ 0 w 506"/>
              <a:gd name="T3" fmla="*/ 438 h 570"/>
              <a:gd name="T4" fmla="*/ 68 w 506"/>
              <a:gd name="T5" fmla="*/ 242 h 570"/>
              <a:gd name="T6" fmla="*/ 298 w 506"/>
              <a:gd name="T7" fmla="*/ 322 h 570"/>
              <a:gd name="T8" fmla="*/ 298 w 506"/>
              <a:gd name="T9" fmla="*/ 0 h 570"/>
              <a:gd name="T10" fmla="*/ 506 w 506"/>
              <a:gd name="T11" fmla="*/ 0 h 570"/>
              <a:gd name="T12" fmla="*/ 506 w 506"/>
              <a:gd name="T13" fmla="*/ 456 h 570"/>
              <a:gd name="T14" fmla="*/ 506 w 506"/>
              <a:gd name="T15" fmla="*/ 456 h 570"/>
              <a:gd name="T16" fmla="*/ 506 w 506"/>
              <a:gd name="T17" fmla="*/ 470 h 570"/>
              <a:gd name="T18" fmla="*/ 502 w 506"/>
              <a:gd name="T19" fmla="*/ 484 h 570"/>
              <a:gd name="T20" fmla="*/ 498 w 506"/>
              <a:gd name="T21" fmla="*/ 498 h 570"/>
              <a:gd name="T22" fmla="*/ 492 w 506"/>
              <a:gd name="T23" fmla="*/ 510 h 570"/>
              <a:gd name="T24" fmla="*/ 486 w 506"/>
              <a:gd name="T25" fmla="*/ 522 h 570"/>
              <a:gd name="T26" fmla="*/ 478 w 506"/>
              <a:gd name="T27" fmla="*/ 532 h 570"/>
              <a:gd name="T28" fmla="*/ 468 w 506"/>
              <a:gd name="T29" fmla="*/ 540 h 570"/>
              <a:gd name="T30" fmla="*/ 458 w 506"/>
              <a:gd name="T31" fmla="*/ 550 h 570"/>
              <a:gd name="T32" fmla="*/ 448 w 506"/>
              <a:gd name="T33" fmla="*/ 556 h 570"/>
              <a:gd name="T34" fmla="*/ 436 w 506"/>
              <a:gd name="T35" fmla="*/ 562 h 570"/>
              <a:gd name="T36" fmla="*/ 422 w 506"/>
              <a:gd name="T37" fmla="*/ 566 h 570"/>
              <a:gd name="T38" fmla="*/ 410 w 506"/>
              <a:gd name="T39" fmla="*/ 568 h 570"/>
              <a:gd name="T40" fmla="*/ 396 w 506"/>
              <a:gd name="T41" fmla="*/ 570 h 570"/>
              <a:gd name="T42" fmla="*/ 382 w 506"/>
              <a:gd name="T43" fmla="*/ 570 h 570"/>
              <a:gd name="T44" fmla="*/ 370 w 506"/>
              <a:gd name="T45" fmla="*/ 568 h 570"/>
              <a:gd name="T46" fmla="*/ 356 w 506"/>
              <a:gd name="T47" fmla="*/ 564 h 570"/>
              <a:gd name="T48" fmla="*/ 356 w 506"/>
              <a:gd name="T49" fmla="*/ 56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6" h="570">
                <a:moveTo>
                  <a:pt x="356" y="564"/>
                </a:moveTo>
                <a:lnTo>
                  <a:pt x="0" y="438"/>
                </a:lnTo>
                <a:lnTo>
                  <a:pt x="68" y="242"/>
                </a:lnTo>
                <a:lnTo>
                  <a:pt x="298" y="322"/>
                </a:lnTo>
                <a:lnTo>
                  <a:pt x="298" y="0"/>
                </a:lnTo>
                <a:lnTo>
                  <a:pt x="506" y="0"/>
                </a:lnTo>
                <a:lnTo>
                  <a:pt x="506" y="456"/>
                </a:lnTo>
                <a:lnTo>
                  <a:pt x="506" y="456"/>
                </a:lnTo>
                <a:lnTo>
                  <a:pt x="506" y="470"/>
                </a:lnTo>
                <a:lnTo>
                  <a:pt x="502" y="484"/>
                </a:lnTo>
                <a:lnTo>
                  <a:pt x="498" y="498"/>
                </a:lnTo>
                <a:lnTo>
                  <a:pt x="492" y="510"/>
                </a:lnTo>
                <a:lnTo>
                  <a:pt x="486" y="522"/>
                </a:lnTo>
                <a:lnTo>
                  <a:pt x="478" y="532"/>
                </a:lnTo>
                <a:lnTo>
                  <a:pt x="468" y="540"/>
                </a:lnTo>
                <a:lnTo>
                  <a:pt x="458" y="550"/>
                </a:lnTo>
                <a:lnTo>
                  <a:pt x="448" y="556"/>
                </a:lnTo>
                <a:lnTo>
                  <a:pt x="436" y="562"/>
                </a:lnTo>
                <a:lnTo>
                  <a:pt x="422" y="566"/>
                </a:lnTo>
                <a:lnTo>
                  <a:pt x="410" y="568"/>
                </a:lnTo>
                <a:lnTo>
                  <a:pt x="396" y="570"/>
                </a:lnTo>
                <a:lnTo>
                  <a:pt x="382" y="570"/>
                </a:lnTo>
                <a:lnTo>
                  <a:pt x="370" y="568"/>
                </a:lnTo>
                <a:lnTo>
                  <a:pt x="356" y="564"/>
                </a:lnTo>
                <a:lnTo>
                  <a:pt x="356" y="564"/>
                </a:lnTo>
                <a:close/>
              </a:path>
            </a:pathLst>
          </a:custGeom>
          <a:solidFill>
            <a:srgbClr val="ACACAC">
              <a:lumMod val="20000"/>
              <a:lumOff val="80000"/>
            </a:srgbClr>
          </a:solidFill>
          <a:ln>
            <a:noFill/>
          </a:ln>
        </p:spPr>
        <p:txBody>
          <a:bodyPr vert="horz" wrap="square" lIns="91440" tIns="45720" rIns="91440" bIns="45720" numCol="1" anchor="t" anchorCtr="0" compatLnSpc="1"/>
          <a:p>
            <a:endParaRPr lang="zh-CN" altLang="en-US"/>
          </a:p>
        </p:txBody>
      </p:sp>
      <p:sp>
        <p:nvSpPr>
          <p:cNvPr id="75" name="Rectangle 269"/>
          <p:cNvSpPr>
            <a:spLocks noChangeArrowheads="1"/>
          </p:cNvSpPr>
          <p:nvPr>
            <p:custDataLst>
              <p:tags r:id="rId70"/>
            </p:custDataLst>
          </p:nvPr>
        </p:nvSpPr>
        <p:spPr bwMode="auto">
          <a:xfrm>
            <a:off x="2718336" y="4555734"/>
            <a:ext cx="128647" cy="252807"/>
          </a:xfrm>
          <a:prstGeom prst="rect">
            <a:avLst/>
          </a:prstGeom>
          <a:solidFill>
            <a:srgbClr val="ACACAC">
              <a:lumMod val="20000"/>
              <a:lumOff val="80000"/>
            </a:srgbClr>
          </a:solidFill>
          <a:ln>
            <a:noFill/>
          </a:ln>
        </p:spPr>
        <p:txBody>
          <a:bodyPr vert="horz" wrap="square" lIns="91440" tIns="45720" rIns="91440" bIns="45720" numCol="1" anchor="t" anchorCtr="0" compatLnSpc="1"/>
          <a:p>
            <a:endParaRPr lang="zh-CN" altLang="en-US"/>
          </a:p>
        </p:txBody>
      </p:sp>
      <p:sp>
        <p:nvSpPr>
          <p:cNvPr id="76" name="Freeform 270"/>
          <p:cNvSpPr/>
          <p:nvPr>
            <p:custDataLst>
              <p:tags r:id="rId71"/>
            </p:custDataLst>
          </p:nvPr>
        </p:nvSpPr>
        <p:spPr bwMode="auto">
          <a:xfrm>
            <a:off x="2873910" y="4557230"/>
            <a:ext cx="415860" cy="546003"/>
          </a:xfrm>
          <a:custGeom>
            <a:avLst/>
            <a:gdLst>
              <a:gd name="T0" fmla="*/ 556 w 556"/>
              <a:gd name="T1" fmla="*/ 730 h 730"/>
              <a:gd name="T2" fmla="*/ 556 w 556"/>
              <a:gd name="T3" fmla="*/ 30 h 730"/>
              <a:gd name="T4" fmla="*/ 450 w 556"/>
              <a:gd name="T5" fmla="*/ 2 h 730"/>
              <a:gd name="T6" fmla="*/ 106 w 556"/>
              <a:gd name="T7" fmla="*/ 0 h 730"/>
              <a:gd name="T8" fmla="*/ 0 w 556"/>
              <a:gd name="T9" fmla="*/ 30 h 730"/>
              <a:gd name="T10" fmla="*/ 0 w 556"/>
              <a:gd name="T11" fmla="*/ 730 h 730"/>
              <a:gd name="T12" fmla="*/ 556 w 556"/>
              <a:gd name="T13" fmla="*/ 730 h 730"/>
            </a:gdLst>
            <a:ahLst/>
            <a:cxnLst>
              <a:cxn ang="0">
                <a:pos x="T0" y="T1"/>
              </a:cxn>
              <a:cxn ang="0">
                <a:pos x="T2" y="T3"/>
              </a:cxn>
              <a:cxn ang="0">
                <a:pos x="T4" y="T5"/>
              </a:cxn>
              <a:cxn ang="0">
                <a:pos x="T6" y="T7"/>
              </a:cxn>
              <a:cxn ang="0">
                <a:pos x="T8" y="T9"/>
              </a:cxn>
              <a:cxn ang="0">
                <a:pos x="T10" y="T11"/>
              </a:cxn>
              <a:cxn ang="0">
                <a:pos x="T12" y="T13"/>
              </a:cxn>
            </a:cxnLst>
            <a:rect l="0" t="0" r="r" b="b"/>
            <a:pathLst>
              <a:path w="556" h="730">
                <a:moveTo>
                  <a:pt x="556" y="730"/>
                </a:moveTo>
                <a:lnTo>
                  <a:pt x="556" y="30"/>
                </a:lnTo>
                <a:lnTo>
                  <a:pt x="450" y="2"/>
                </a:lnTo>
                <a:lnTo>
                  <a:pt x="106" y="0"/>
                </a:lnTo>
                <a:lnTo>
                  <a:pt x="0" y="30"/>
                </a:lnTo>
                <a:lnTo>
                  <a:pt x="0" y="730"/>
                </a:lnTo>
                <a:lnTo>
                  <a:pt x="556" y="730"/>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7" name="Freeform 271"/>
          <p:cNvSpPr/>
          <p:nvPr>
            <p:custDataLst>
              <p:tags r:id="rId72"/>
            </p:custDataLst>
          </p:nvPr>
        </p:nvSpPr>
        <p:spPr bwMode="auto">
          <a:xfrm>
            <a:off x="2873910" y="4557230"/>
            <a:ext cx="415860" cy="546003"/>
          </a:xfrm>
          <a:custGeom>
            <a:avLst/>
            <a:gdLst>
              <a:gd name="T0" fmla="*/ 556 w 556"/>
              <a:gd name="T1" fmla="*/ 730 h 730"/>
              <a:gd name="T2" fmla="*/ 556 w 556"/>
              <a:gd name="T3" fmla="*/ 30 h 730"/>
              <a:gd name="T4" fmla="*/ 450 w 556"/>
              <a:gd name="T5" fmla="*/ 2 h 730"/>
              <a:gd name="T6" fmla="*/ 106 w 556"/>
              <a:gd name="T7" fmla="*/ 0 h 730"/>
              <a:gd name="T8" fmla="*/ 0 w 556"/>
              <a:gd name="T9" fmla="*/ 30 h 730"/>
              <a:gd name="T10" fmla="*/ 0 w 556"/>
              <a:gd name="T11" fmla="*/ 730 h 730"/>
              <a:gd name="T12" fmla="*/ 556 w 556"/>
              <a:gd name="T13" fmla="*/ 730 h 730"/>
            </a:gdLst>
            <a:ahLst/>
            <a:cxnLst>
              <a:cxn ang="0">
                <a:pos x="T0" y="T1"/>
              </a:cxn>
              <a:cxn ang="0">
                <a:pos x="T2" y="T3"/>
              </a:cxn>
              <a:cxn ang="0">
                <a:pos x="T4" y="T5"/>
              </a:cxn>
              <a:cxn ang="0">
                <a:pos x="T6" y="T7"/>
              </a:cxn>
              <a:cxn ang="0">
                <a:pos x="T8" y="T9"/>
              </a:cxn>
              <a:cxn ang="0">
                <a:pos x="T10" y="T11"/>
              </a:cxn>
              <a:cxn ang="0">
                <a:pos x="T12" y="T13"/>
              </a:cxn>
            </a:cxnLst>
            <a:rect l="0" t="0" r="r" b="b"/>
            <a:pathLst>
              <a:path w="556" h="730">
                <a:moveTo>
                  <a:pt x="556" y="730"/>
                </a:moveTo>
                <a:lnTo>
                  <a:pt x="556" y="30"/>
                </a:lnTo>
                <a:lnTo>
                  <a:pt x="450" y="2"/>
                </a:lnTo>
                <a:lnTo>
                  <a:pt x="106" y="0"/>
                </a:lnTo>
                <a:lnTo>
                  <a:pt x="0" y="30"/>
                </a:lnTo>
                <a:lnTo>
                  <a:pt x="0" y="730"/>
                </a:lnTo>
                <a:lnTo>
                  <a:pt x="556" y="7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8" name="Freeform 272"/>
          <p:cNvSpPr/>
          <p:nvPr>
            <p:custDataLst>
              <p:tags r:id="rId73"/>
            </p:custDataLst>
          </p:nvPr>
        </p:nvSpPr>
        <p:spPr bwMode="auto">
          <a:xfrm>
            <a:off x="2864934" y="4374730"/>
            <a:ext cx="433811" cy="546003"/>
          </a:xfrm>
          <a:custGeom>
            <a:avLst/>
            <a:gdLst>
              <a:gd name="T0" fmla="*/ 578 w 580"/>
              <a:gd name="T1" fmla="*/ 730 h 730"/>
              <a:gd name="T2" fmla="*/ 580 w 580"/>
              <a:gd name="T3" fmla="*/ 30 h 730"/>
              <a:gd name="T4" fmla="*/ 468 w 580"/>
              <a:gd name="T5" fmla="*/ 2 h 730"/>
              <a:gd name="T6" fmla="*/ 112 w 580"/>
              <a:gd name="T7" fmla="*/ 0 h 730"/>
              <a:gd name="T8" fmla="*/ 2 w 580"/>
              <a:gd name="T9" fmla="*/ 28 h 730"/>
              <a:gd name="T10" fmla="*/ 0 w 580"/>
              <a:gd name="T11" fmla="*/ 730 h 730"/>
              <a:gd name="T12" fmla="*/ 578 w 580"/>
              <a:gd name="T13" fmla="*/ 730 h 730"/>
            </a:gdLst>
            <a:ahLst/>
            <a:cxnLst>
              <a:cxn ang="0">
                <a:pos x="T0" y="T1"/>
              </a:cxn>
              <a:cxn ang="0">
                <a:pos x="T2" y="T3"/>
              </a:cxn>
              <a:cxn ang="0">
                <a:pos x="T4" y="T5"/>
              </a:cxn>
              <a:cxn ang="0">
                <a:pos x="T6" y="T7"/>
              </a:cxn>
              <a:cxn ang="0">
                <a:pos x="T8" y="T9"/>
              </a:cxn>
              <a:cxn ang="0">
                <a:pos x="T10" y="T11"/>
              </a:cxn>
              <a:cxn ang="0">
                <a:pos x="T12" y="T13"/>
              </a:cxn>
            </a:cxnLst>
            <a:rect l="0" t="0" r="r" b="b"/>
            <a:pathLst>
              <a:path w="580" h="730">
                <a:moveTo>
                  <a:pt x="578" y="730"/>
                </a:moveTo>
                <a:lnTo>
                  <a:pt x="580" y="30"/>
                </a:lnTo>
                <a:lnTo>
                  <a:pt x="468" y="2"/>
                </a:lnTo>
                <a:lnTo>
                  <a:pt x="112" y="0"/>
                </a:lnTo>
                <a:lnTo>
                  <a:pt x="2" y="28"/>
                </a:lnTo>
                <a:lnTo>
                  <a:pt x="0" y="730"/>
                </a:lnTo>
                <a:lnTo>
                  <a:pt x="578" y="730"/>
                </a:lnTo>
                <a:close/>
              </a:path>
            </a:pathLst>
          </a:custGeom>
          <a:solidFill>
            <a:srgbClr val="ACACAC">
              <a:lumMod val="20000"/>
              <a:lumOff val="80000"/>
            </a:srgbClr>
          </a:solidFill>
          <a:ln>
            <a:noFill/>
          </a:ln>
        </p:spPr>
        <p:txBody>
          <a:bodyPr vert="horz" wrap="square" lIns="91440" tIns="45720" rIns="91440" bIns="45720" numCol="1" anchor="t" anchorCtr="0" compatLnSpc="1"/>
          <a:p>
            <a:endParaRPr lang="zh-CN" altLang="en-US"/>
          </a:p>
        </p:txBody>
      </p:sp>
      <p:sp>
        <p:nvSpPr>
          <p:cNvPr id="79" name="Freeform 273"/>
          <p:cNvSpPr/>
          <p:nvPr>
            <p:custDataLst>
              <p:tags r:id="rId74"/>
            </p:custDataLst>
          </p:nvPr>
        </p:nvSpPr>
        <p:spPr bwMode="auto">
          <a:xfrm>
            <a:off x="2864934" y="4374730"/>
            <a:ext cx="433811" cy="546003"/>
          </a:xfrm>
          <a:custGeom>
            <a:avLst/>
            <a:gdLst>
              <a:gd name="T0" fmla="*/ 578 w 580"/>
              <a:gd name="T1" fmla="*/ 730 h 730"/>
              <a:gd name="T2" fmla="*/ 580 w 580"/>
              <a:gd name="T3" fmla="*/ 30 h 730"/>
              <a:gd name="T4" fmla="*/ 468 w 580"/>
              <a:gd name="T5" fmla="*/ 2 h 730"/>
              <a:gd name="T6" fmla="*/ 112 w 580"/>
              <a:gd name="T7" fmla="*/ 0 h 730"/>
              <a:gd name="T8" fmla="*/ 2 w 580"/>
              <a:gd name="T9" fmla="*/ 28 h 730"/>
              <a:gd name="T10" fmla="*/ 0 w 580"/>
              <a:gd name="T11" fmla="*/ 730 h 730"/>
              <a:gd name="T12" fmla="*/ 578 w 580"/>
              <a:gd name="T13" fmla="*/ 730 h 730"/>
            </a:gdLst>
            <a:ahLst/>
            <a:cxnLst>
              <a:cxn ang="0">
                <a:pos x="T0" y="T1"/>
              </a:cxn>
              <a:cxn ang="0">
                <a:pos x="T2" y="T3"/>
              </a:cxn>
              <a:cxn ang="0">
                <a:pos x="T4" y="T5"/>
              </a:cxn>
              <a:cxn ang="0">
                <a:pos x="T6" y="T7"/>
              </a:cxn>
              <a:cxn ang="0">
                <a:pos x="T8" y="T9"/>
              </a:cxn>
              <a:cxn ang="0">
                <a:pos x="T10" y="T11"/>
              </a:cxn>
              <a:cxn ang="0">
                <a:pos x="T12" y="T13"/>
              </a:cxn>
            </a:cxnLst>
            <a:rect l="0" t="0" r="r" b="b"/>
            <a:pathLst>
              <a:path w="580" h="730">
                <a:moveTo>
                  <a:pt x="578" y="730"/>
                </a:moveTo>
                <a:lnTo>
                  <a:pt x="580" y="30"/>
                </a:lnTo>
                <a:lnTo>
                  <a:pt x="468" y="2"/>
                </a:lnTo>
                <a:lnTo>
                  <a:pt x="112" y="0"/>
                </a:lnTo>
                <a:lnTo>
                  <a:pt x="2" y="28"/>
                </a:lnTo>
                <a:lnTo>
                  <a:pt x="0" y="730"/>
                </a:lnTo>
                <a:lnTo>
                  <a:pt x="578" y="7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0" name="Freeform 274"/>
          <p:cNvSpPr/>
          <p:nvPr>
            <p:custDataLst>
              <p:tags r:id="rId75"/>
            </p:custDataLst>
          </p:nvPr>
        </p:nvSpPr>
        <p:spPr bwMode="auto">
          <a:xfrm>
            <a:off x="2866430" y="4364259"/>
            <a:ext cx="432315" cy="68811"/>
          </a:xfrm>
          <a:custGeom>
            <a:avLst/>
            <a:gdLst>
              <a:gd name="T0" fmla="*/ 452 w 578"/>
              <a:gd name="T1" fmla="*/ 0 h 92"/>
              <a:gd name="T2" fmla="*/ 124 w 578"/>
              <a:gd name="T3" fmla="*/ 0 h 92"/>
              <a:gd name="T4" fmla="*/ 0 w 578"/>
              <a:gd name="T5" fmla="*/ 42 h 92"/>
              <a:gd name="T6" fmla="*/ 0 w 578"/>
              <a:gd name="T7" fmla="*/ 92 h 92"/>
              <a:gd name="T8" fmla="*/ 162 w 578"/>
              <a:gd name="T9" fmla="*/ 44 h 92"/>
              <a:gd name="T10" fmla="*/ 412 w 578"/>
              <a:gd name="T11" fmla="*/ 44 h 92"/>
              <a:gd name="T12" fmla="*/ 578 w 578"/>
              <a:gd name="T13" fmla="*/ 92 h 92"/>
              <a:gd name="T14" fmla="*/ 578 w 578"/>
              <a:gd name="T15" fmla="*/ 44 h 92"/>
              <a:gd name="T16" fmla="*/ 452 w 578"/>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8" h="92">
                <a:moveTo>
                  <a:pt x="452" y="0"/>
                </a:moveTo>
                <a:lnTo>
                  <a:pt x="124" y="0"/>
                </a:lnTo>
                <a:lnTo>
                  <a:pt x="0" y="42"/>
                </a:lnTo>
                <a:lnTo>
                  <a:pt x="0" y="92"/>
                </a:lnTo>
                <a:lnTo>
                  <a:pt x="162" y="44"/>
                </a:lnTo>
                <a:lnTo>
                  <a:pt x="412" y="44"/>
                </a:lnTo>
                <a:lnTo>
                  <a:pt x="578" y="92"/>
                </a:lnTo>
                <a:lnTo>
                  <a:pt x="578" y="44"/>
                </a:lnTo>
                <a:lnTo>
                  <a:pt x="452" y="0"/>
                </a:lnTo>
                <a:close/>
              </a:path>
            </a:pathLst>
          </a:custGeom>
          <a:solidFill>
            <a:srgbClr val="FFFFFF"/>
          </a:solidFill>
          <a:ln>
            <a:noFill/>
          </a:ln>
        </p:spPr>
        <p:txBody>
          <a:bodyPr vert="horz" wrap="square" lIns="91440" tIns="45720" rIns="91440" bIns="45720" numCol="1" anchor="t" anchorCtr="0" compatLnSpc="1"/>
          <a:p>
            <a:endParaRPr lang="zh-CN" altLang="en-US"/>
          </a:p>
        </p:txBody>
      </p:sp>
      <p:sp>
        <p:nvSpPr>
          <p:cNvPr id="81" name="Freeform 275"/>
          <p:cNvSpPr/>
          <p:nvPr>
            <p:custDataLst>
              <p:tags r:id="rId76"/>
            </p:custDataLst>
          </p:nvPr>
        </p:nvSpPr>
        <p:spPr bwMode="auto">
          <a:xfrm>
            <a:off x="2866430" y="4364259"/>
            <a:ext cx="432315" cy="68811"/>
          </a:xfrm>
          <a:custGeom>
            <a:avLst/>
            <a:gdLst>
              <a:gd name="T0" fmla="*/ 452 w 578"/>
              <a:gd name="T1" fmla="*/ 0 h 92"/>
              <a:gd name="T2" fmla="*/ 124 w 578"/>
              <a:gd name="T3" fmla="*/ 0 h 92"/>
              <a:gd name="T4" fmla="*/ 0 w 578"/>
              <a:gd name="T5" fmla="*/ 42 h 92"/>
              <a:gd name="T6" fmla="*/ 0 w 578"/>
              <a:gd name="T7" fmla="*/ 92 h 92"/>
              <a:gd name="T8" fmla="*/ 162 w 578"/>
              <a:gd name="T9" fmla="*/ 44 h 92"/>
              <a:gd name="T10" fmla="*/ 412 w 578"/>
              <a:gd name="T11" fmla="*/ 44 h 92"/>
              <a:gd name="T12" fmla="*/ 578 w 578"/>
              <a:gd name="T13" fmla="*/ 92 h 92"/>
              <a:gd name="T14" fmla="*/ 578 w 578"/>
              <a:gd name="T15" fmla="*/ 44 h 92"/>
              <a:gd name="T16" fmla="*/ 452 w 578"/>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8" h="92">
                <a:moveTo>
                  <a:pt x="452" y="0"/>
                </a:moveTo>
                <a:lnTo>
                  <a:pt x="124" y="0"/>
                </a:lnTo>
                <a:lnTo>
                  <a:pt x="0" y="42"/>
                </a:lnTo>
                <a:lnTo>
                  <a:pt x="0" y="92"/>
                </a:lnTo>
                <a:lnTo>
                  <a:pt x="162" y="44"/>
                </a:lnTo>
                <a:lnTo>
                  <a:pt x="412" y="44"/>
                </a:lnTo>
                <a:lnTo>
                  <a:pt x="578" y="92"/>
                </a:lnTo>
                <a:lnTo>
                  <a:pt x="578" y="44"/>
                </a:lnTo>
                <a:lnTo>
                  <a:pt x="4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2" name="Freeform 276"/>
          <p:cNvSpPr/>
          <p:nvPr>
            <p:custDataLst>
              <p:tags r:id="rId77"/>
            </p:custDataLst>
          </p:nvPr>
        </p:nvSpPr>
        <p:spPr bwMode="auto">
          <a:xfrm>
            <a:off x="3011533" y="4491410"/>
            <a:ext cx="130143" cy="323114"/>
          </a:xfrm>
          <a:custGeom>
            <a:avLst/>
            <a:gdLst>
              <a:gd name="T0" fmla="*/ 50 w 174"/>
              <a:gd name="T1" fmla="*/ 0 h 432"/>
              <a:gd name="T2" fmla="*/ 0 w 174"/>
              <a:gd name="T3" fmla="*/ 432 h 432"/>
              <a:gd name="T4" fmla="*/ 174 w 174"/>
              <a:gd name="T5" fmla="*/ 432 h 432"/>
              <a:gd name="T6" fmla="*/ 124 w 174"/>
              <a:gd name="T7" fmla="*/ 0 h 432"/>
              <a:gd name="T8" fmla="*/ 72 w 174"/>
              <a:gd name="T9" fmla="*/ 0 h 432"/>
              <a:gd name="T10" fmla="*/ 50 w 174"/>
              <a:gd name="T11" fmla="*/ 0 h 432"/>
            </a:gdLst>
            <a:ahLst/>
            <a:cxnLst>
              <a:cxn ang="0">
                <a:pos x="T0" y="T1"/>
              </a:cxn>
              <a:cxn ang="0">
                <a:pos x="T2" y="T3"/>
              </a:cxn>
              <a:cxn ang="0">
                <a:pos x="T4" y="T5"/>
              </a:cxn>
              <a:cxn ang="0">
                <a:pos x="T6" y="T7"/>
              </a:cxn>
              <a:cxn ang="0">
                <a:pos x="T8" y="T9"/>
              </a:cxn>
              <a:cxn ang="0">
                <a:pos x="T10" y="T11"/>
              </a:cxn>
            </a:cxnLst>
            <a:rect l="0" t="0" r="r" b="b"/>
            <a:pathLst>
              <a:path w="174" h="432">
                <a:moveTo>
                  <a:pt x="50" y="0"/>
                </a:moveTo>
                <a:lnTo>
                  <a:pt x="0" y="432"/>
                </a:lnTo>
                <a:lnTo>
                  <a:pt x="174" y="432"/>
                </a:lnTo>
                <a:lnTo>
                  <a:pt x="124" y="0"/>
                </a:lnTo>
                <a:lnTo>
                  <a:pt x="72" y="0"/>
                </a:lnTo>
                <a:lnTo>
                  <a:pt x="5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3" name="Freeform 277"/>
          <p:cNvSpPr/>
          <p:nvPr>
            <p:custDataLst>
              <p:tags r:id="rId78"/>
            </p:custDataLst>
          </p:nvPr>
        </p:nvSpPr>
        <p:spPr bwMode="auto">
          <a:xfrm>
            <a:off x="3011533" y="4491410"/>
            <a:ext cx="130143" cy="323114"/>
          </a:xfrm>
          <a:custGeom>
            <a:avLst/>
            <a:gdLst>
              <a:gd name="T0" fmla="*/ 50 w 174"/>
              <a:gd name="T1" fmla="*/ 0 h 432"/>
              <a:gd name="T2" fmla="*/ 0 w 174"/>
              <a:gd name="T3" fmla="*/ 432 h 432"/>
              <a:gd name="T4" fmla="*/ 174 w 174"/>
              <a:gd name="T5" fmla="*/ 432 h 432"/>
              <a:gd name="T6" fmla="*/ 124 w 174"/>
              <a:gd name="T7" fmla="*/ 0 h 432"/>
              <a:gd name="T8" fmla="*/ 72 w 174"/>
              <a:gd name="T9" fmla="*/ 0 h 432"/>
              <a:gd name="T10" fmla="*/ 50 w 174"/>
              <a:gd name="T11" fmla="*/ 0 h 432"/>
            </a:gdLst>
            <a:ahLst/>
            <a:cxnLst>
              <a:cxn ang="0">
                <a:pos x="T0" y="T1"/>
              </a:cxn>
              <a:cxn ang="0">
                <a:pos x="T2" y="T3"/>
              </a:cxn>
              <a:cxn ang="0">
                <a:pos x="T4" y="T5"/>
              </a:cxn>
              <a:cxn ang="0">
                <a:pos x="T6" y="T7"/>
              </a:cxn>
              <a:cxn ang="0">
                <a:pos x="T8" y="T9"/>
              </a:cxn>
              <a:cxn ang="0">
                <a:pos x="T10" y="T11"/>
              </a:cxn>
            </a:cxnLst>
            <a:rect l="0" t="0" r="r" b="b"/>
            <a:pathLst>
              <a:path w="174" h="432">
                <a:moveTo>
                  <a:pt x="50" y="0"/>
                </a:moveTo>
                <a:lnTo>
                  <a:pt x="0" y="432"/>
                </a:lnTo>
                <a:lnTo>
                  <a:pt x="174" y="432"/>
                </a:lnTo>
                <a:lnTo>
                  <a:pt x="124" y="0"/>
                </a:lnTo>
                <a:lnTo>
                  <a:pt x="72" y="0"/>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4" name="Freeform 278"/>
          <p:cNvSpPr/>
          <p:nvPr>
            <p:custDataLst>
              <p:tags r:id="rId79"/>
            </p:custDataLst>
          </p:nvPr>
        </p:nvSpPr>
        <p:spPr bwMode="auto">
          <a:xfrm>
            <a:off x="3041451" y="4455509"/>
            <a:ext cx="23934" cy="35901"/>
          </a:xfrm>
          <a:custGeom>
            <a:avLst/>
            <a:gdLst>
              <a:gd name="T0" fmla="*/ 4 w 32"/>
              <a:gd name="T1" fmla="*/ 0 h 48"/>
              <a:gd name="T2" fmla="*/ 0 w 32"/>
              <a:gd name="T3" fmla="*/ 6 h 48"/>
              <a:gd name="T4" fmla="*/ 10 w 32"/>
              <a:gd name="T5" fmla="*/ 48 h 48"/>
              <a:gd name="T6" fmla="*/ 32 w 32"/>
              <a:gd name="T7" fmla="*/ 48 h 48"/>
              <a:gd name="T8" fmla="*/ 16 w 32"/>
              <a:gd name="T9" fmla="*/ 48 h 48"/>
              <a:gd name="T10" fmla="*/ 4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4" y="0"/>
                </a:moveTo>
                <a:lnTo>
                  <a:pt x="0" y="6"/>
                </a:lnTo>
                <a:lnTo>
                  <a:pt x="10" y="48"/>
                </a:lnTo>
                <a:lnTo>
                  <a:pt x="32" y="48"/>
                </a:lnTo>
                <a:lnTo>
                  <a:pt x="16" y="48"/>
                </a:lnTo>
                <a:lnTo>
                  <a:pt x="4"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5" name="Freeform 279"/>
          <p:cNvSpPr/>
          <p:nvPr>
            <p:custDataLst>
              <p:tags r:id="rId80"/>
            </p:custDataLst>
          </p:nvPr>
        </p:nvSpPr>
        <p:spPr bwMode="auto">
          <a:xfrm>
            <a:off x="3041451" y="4455509"/>
            <a:ext cx="23934" cy="35901"/>
          </a:xfrm>
          <a:custGeom>
            <a:avLst/>
            <a:gdLst>
              <a:gd name="T0" fmla="*/ 4 w 32"/>
              <a:gd name="T1" fmla="*/ 0 h 48"/>
              <a:gd name="T2" fmla="*/ 0 w 32"/>
              <a:gd name="T3" fmla="*/ 6 h 48"/>
              <a:gd name="T4" fmla="*/ 10 w 32"/>
              <a:gd name="T5" fmla="*/ 48 h 48"/>
              <a:gd name="T6" fmla="*/ 32 w 32"/>
              <a:gd name="T7" fmla="*/ 48 h 48"/>
              <a:gd name="T8" fmla="*/ 16 w 32"/>
              <a:gd name="T9" fmla="*/ 48 h 48"/>
              <a:gd name="T10" fmla="*/ 4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4" y="0"/>
                </a:moveTo>
                <a:lnTo>
                  <a:pt x="0" y="6"/>
                </a:lnTo>
                <a:lnTo>
                  <a:pt x="10" y="48"/>
                </a:lnTo>
                <a:lnTo>
                  <a:pt x="32" y="48"/>
                </a:lnTo>
                <a:lnTo>
                  <a:pt x="16" y="4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6" name="Freeform 280"/>
          <p:cNvSpPr/>
          <p:nvPr>
            <p:custDataLst>
              <p:tags r:id="rId81"/>
            </p:custDataLst>
          </p:nvPr>
        </p:nvSpPr>
        <p:spPr bwMode="auto">
          <a:xfrm>
            <a:off x="3017516" y="4491410"/>
            <a:ext cx="128647" cy="387438"/>
          </a:xfrm>
          <a:custGeom>
            <a:avLst/>
            <a:gdLst>
              <a:gd name="T0" fmla="*/ 48 w 172"/>
              <a:gd name="T1" fmla="*/ 0 h 518"/>
              <a:gd name="T2" fmla="*/ 0 w 172"/>
              <a:gd name="T3" fmla="*/ 432 h 518"/>
              <a:gd name="T4" fmla="*/ 86 w 172"/>
              <a:gd name="T5" fmla="*/ 518 h 518"/>
              <a:gd name="T6" fmla="*/ 172 w 172"/>
              <a:gd name="T7" fmla="*/ 432 h 518"/>
              <a:gd name="T8" fmla="*/ 124 w 172"/>
              <a:gd name="T9" fmla="*/ 0 h 518"/>
              <a:gd name="T10" fmla="*/ 48 w 172"/>
              <a:gd name="T11" fmla="*/ 0 h 518"/>
            </a:gdLst>
            <a:ahLst/>
            <a:cxnLst>
              <a:cxn ang="0">
                <a:pos x="T0" y="T1"/>
              </a:cxn>
              <a:cxn ang="0">
                <a:pos x="T2" y="T3"/>
              </a:cxn>
              <a:cxn ang="0">
                <a:pos x="T4" y="T5"/>
              </a:cxn>
              <a:cxn ang="0">
                <a:pos x="T6" y="T7"/>
              </a:cxn>
              <a:cxn ang="0">
                <a:pos x="T8" y="T9"/>
              </a:cxn>
              <a:cxn ang="0">
                <a:pos x="T10" y="T11"/>
              </a:cxn>
            </a:cxnLst>
            <a:rect l="0" t="0" r="r" b="b"/>
            <a:pathLst>
              <a:path w="172" h="518">
                <a:moveTo>
                  <a:pt x="48" y="0"/>
                </a:moveTo>
                <a:lnTo>
                  <a:pt x="0" y="432"/>
                </a:lnTo>
                <a:lnTo>
                  <a:pt x="86" y="518"/>
                </a:lnTo>
                <a:lnTo>
                  <a:pt x="172" y="432"/>
                </a:lnTo>
                <a:lnTo>
                  <a:pt x="124" y="0"/>
                </a:lnTo>
                <a:lnTo>
                  <a:pt x="48" y="0"/>
                </a:lnTo>
                <a:close/>
              </a:path>
            </a:pathLst>
          </a:custGeom>
          <a:solidFill>
            <a:srgbClr val="4EAEE6"/>
          </a:solidFill>
          <a:ln>
            <a:noFill/>
          </a:ln>
        </p:spPr>
        <p:txBody>
          <a:bodyPr vert="horz" wrap="square" lIns="91440" tIns="45720" rIns="91440" bIns="45720" numCol="1" anchor="t" anchorCtr="0" compatLnSpc="1"/>
          <a:p>
            <a:endParaRPr lang="zh-CN" altLang="en-US"/>
          </a:p>
        </p:txBody>
      </p:sp>
      <p:sp>
        <p:nvSpPr>
          <p:cNvPr id="87" name="Freeform 281"/>
          <p:cNvSpPr/>
          <p:nvPr>
            <p:custDataLst>
              <p:tags r:id="rId82"/>
            </p:custDataLst>
          </p:nvPr>
        </p:nvSpPr>
        <p:spPr bwMode="auto">
          <a:xfrm>
            <a:off x="3032475" y="4401655"/>
            <a:ext cx="100225" cy="89754"/>
          </a:xfrm>
          <a:custGeom>
            <a:avLst/>
            <a:gdLst>
              <a:gd name="T0" fmla="*/ 134 w 134"/>
              <a:gd name="T1" fmla="*/ 0 h 120"/>
              <a:gd name="T2" fmla="*/ 0 w 134"/>
              <a:gd name="T3" fmla="*/ 0 h 120"/>
              <a:gd name="T4" fmla="*/ 28 w 134"/>
              <a:gd name="T5" fmla="*/ 120 h 120"/>
              <a:gd name="T6" fmla="*/ 104 w 134"/>
              <a:gd name="T7" fmla="*/ 120 h 120"/>
              <a:gd name="T8" fmla="*/ 134 w 134"/>
              <a:gd name="T9" fmla="*/ 0 h 120"/>
            </a:gdLst>
            <a:ahLst/>
            <a:cxnLst>
              <a:cxn ang="0">
                <a:pos x="T0" y="T1"/>
              </a:cxn>
              <a:cxn ang="0">
                <a:pos x="T2" y="T3"/>
              </a:cxn>
              <a:cxn ang="0">
                <a:pos x="T4" y="T5"/>
              </a:cxn>
              <a:cxn ang="0">
                <a:pos x="T6" y="T7"/>
              </a:cxn>
              <a:cxn ang="0">
                <a:pos x="T8" y="T9"/>
              </a:cxn>
            </a:cxnLst>
            <a:rect l="0" t="0" r="r" b="b"/>
            <a:pathLst>
              <a:path w="134" h="120">
                <a:moveTo>
                  <a:pt x="134" y="0"/>
                </a:moveTo>
                <a:lnTo>
                  <a:pt x="0" y="0"/>
                </a:lnTo>
                <a:lnTo>
                  <a:pt x="28" y="120"/>
                </a:lnTo>
                <a:lnTo>
                  <a:pt x="104" y="120"/>
                </a:lnTo>
                <a:lnTo>
                  <a:pt x="134" y="0"/>
                </a:lnTo>
                <a:close/>
              </a:path>
            </a:pathLst>
          </a:custGeom>
          <a:solidFill>
            <a:srgbClr val="4EAEE6">
              <a:lumMod val="75000"/>
            </a:srgbClr>
          </a:solidFill>
          <a:ln>
            <a:noFill/>
          </a:ln>
        </p:spPr>
        <p:txBody>
          <a:bodyPr vert="horz" wrap="square" lIns="91440" tIns="45720" rIns="91440" bIns="45720" numCol="1" anchor="t" anchorCtr="0" compatLnSpc="1"/>
          <a:p>
            <a:endParaRPr lang="zh-CN" altLang="en-US"/>
          </a:p>
        </p:txBody>
      </p:sp>
      <p:sp>
        <p:nvSpPr>
          <p:cNvPr id="88" name="Freeform 282"/>
          <p:cNvSpPr/>
          <p:nvPr>
            <p:custDataLst>
              <p:tags r:id="rId83"/>
            </p:custDataLst>
          </p:nvPr>
        </p:nvSpPr>
        <p:spPr bwMode="auto">
          <a:xfrm>
            <a:off x="3032475" y="4401655"/>
            <a:ext cx="100225" cy="89754"/>
          </a:xfrm>
          <a:custGeom>
            <a:avLst/>
            <a:gdLst>
              <a:gd name="T0" fmla="*/ 134 w 134"/>
              <a:gd name="T1" fmla="*/ 0 h 120"/>
              <a:gd name="T2" fmla="*/ 0 w 134"/>
              <a:gd name="T3" fmla="*/ 0 h 120"/>
              <a:gd name="T4" fmla="*/ 28 w 134"/>
              <a:gd name="T5" fmla="*/ 120 h 120"/>
              <a:gd name="T6" fmla="*/ 104 w 134"/>
              <a:gd name="T7" fmla="*/ 120 h 120"/>
              <a:gd name="T8" fmla="*/ 134 w 134"/>
              <a:gd name="T9" fmla="*/ 0 h 120"/>
            </a:gdLst>
            <a:ahLst/>
            <a:cxnLst>
              <a:cxn ang="0">
                <a:pos x="T0" y="T1"/>
              </a:cxn>
              <a:cxn ang="0">
                <a:pos x="T2" y="T3"/>
              </a:cxn>
              <a:cxn ang="0">
                <a:pos x="T4" y="T5"/>
              </a:cxn>
              <a:cxn ang="0">
                <a:pos x="T6" y="T7"/>
              </a:cxn>
              <a:cxn ang="0">
                <a:pos x="T8" y="T9"/>
              </a:cxn>
            </a:cxnLst>
            <a:rect l="0" t="0" r="r" b="b"/>
            <a:pathLst>
              <a:path w="134" h="120">
                <a:moveTo>
                  <a:pt x="134" y="0"/>
                </a:moveTo>
                <a:lnTo>
                  <a:pt x="0" y="0"/>
                </a:lnTo>
                <a:lnTo>
                  <a:pt x="28" y="120"/>
                </a:lnTo>
                <a:lnTo>
                  <a:pt x="104" y="12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9" name="Freeform 283"/>
          <p:cNvSpPr/>
          <p:nvPr>
            <p:custDataLst>
              <p:tags r:id="rId84"/>
            </p:custDataLst>
          </p:nvPr>
        </p:nvSpPr>
        <p:spPr bwMode="auto">
          <a:xfrm>
            <a:off x="2959177" y="4314894"/>
            <a:ext cx="85266" cy="49365"/>
          </a:xfrm>
          <a:custGeom>
            <a:avLst/>
            <a:gdLst>
              <a:gd name="T0" fmla="*/ 48 w 114"/>
              <a:gd name="T1" fmla="*/ 0 h 66"/>
              <a:gd name="T2" fmla="*/ 0 w 114"/>
              <a:gd name="T3" fmla="*/ 66 h 66"/>
              <a:gd name="T4" fmla="*/ 114 w 114"/>
              <a:gd name="T5" fmla="*/ 66 h 66"/>
              <a:gd name="T6" fmla="*/ 48 w 114"/>
              <a:gd name="T7" fmla="*/ 0 h 66"/>
            </a:gdLst>
            <a:ahLst/>
            <a:cxnLst>
              <a:cxn ang="0">
                <a:pos x="T0" y="T1"/>
              </a:cxn>
              <a:cxn ang="0">
                <a:pos x="T2" y="T3"/>
              </a:cxn>
              <a:cxn ang="0">
                <a:pos x="T4" y="T5"/>
              </a:cxn>
              <a:cxn ang="0">
                <a:pos x="T6" y="T7"/>
              </a:cxn>
            </a:cxnLst>
            <a:rect l="0" t="0" r="r" b="b"/>
            <a:pathLst>
              <a:path w="114" h="66">
                <a:moveTo>
                  <a:pt x="48" y="0"/>
                </a:moveTo>
                <a:lnTo>
                  <a:pt x="0" y="66"/>
                </a:lnTo>
                <a:lnTo>
                  <a:pt x="114" y="66"/>
                </a:lnTo>
                <a:lnTo>
                  <a:pt x="48"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0" name="Freeform 284"/>
          <p:cNvSpPr/>
          <p:nvPr>
            <p:custDataLst>
              <p:tags r:id="rId85"/>
            </p:custDataLst>
          </p:nvPr>
        </p:nvSpPr>
        <p:spPr bwMode="auto">
          <a:xfrm>
            <a:off x="2959177" y="4314894"/>
            <a:ext cx="85266" cy="49365"/>
          </a:xfrm>
          <a:custGeom>
            <a:avLst/>
            <a:gdLst>
              <a:gd name="T0" fmla="*/ 48 w 114"/>
              <a:gd name="T1" fmla="*/ 0 h 66"/>
              <a:gd name="T2" fmla="*/ 0 w 114"/>
              <a:gd name="T3" fmla="*/ 66 h 66"/>
              <a:gd name="T4" fmla="*/ 114 w 114"/>
              <a:gd name="T5" fmla="*/ 66 h 66"/>
              <a:gd name="T6" fmla="*/ 48 w 114"/>
              <a:gd name="T7" fmla="*/ 0 h 66"/>
            </a:gdLst>
            <a:ahLst/>
            <a:cxnLst>
              <a:cxn ang="0">
                <a:pos x="T0" y="T1"/>
              </a:cxn>
              <a:cxn ang="0">
                <a:pos x="T2" y="T3"/>
              </a:cxn>
              <a:cxn ang="0">
                <a:pos x="T4" y="T5"/>
              </a:cxn>
              <a:cxn ang="0">
                <a:pos x="T6" y="T7"/>
              </a:cxn>
            </a:cxnLst>
            <a:rect l="0" t="0" r="r" b="b"/>
            <a:pathLst>
              <a:path w="114" h="66">
                <a:moveTo>
                  <a:pt x="48" y="0"/>
                </a:moveTo>
                <a:lnTo>
                  <a:pt x="0" y="66"/>
                </a:lnTo>
                <a:lnTo>
                  <a:pt x="114" y="66"/>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1" name="Freeform 285"/>
          <p:cNvSpPr/>
          <p:nvPr>
            <p:custDataLst>
              <p:tags r:id="rId86"/>
            </p:custDataLst>
          </p:nvPr>
        </p:nvSpPr>
        <p:spPr bwMode="auto">
          <a:xfrm>
            <a:off x="2975631" y="4397169"/>
            <a:ext cx="106209" cy="73299"/>
          </a:xfrm>
          <a:custGeom>
            <a:avLst/>
            <a:gdLst>
              <a:gd name="T0" fmla="*/ 16 w 142"/>
              <a:gd name="T1" fmla="*/ 0 h 98"/>
              <a:gd name="T2" fmla="*/ 0 w 142"/>
              <a:gd name="T3" fmla="*/ 4 h 98"/>
              <a:gd name="T4" fmla="*/ 80 w 142"/>
              <a:gd name="T5" fmla="*/ 98 h 98"/>
              <a:gd name="T6" fmla="*/ 88 w 142"/>
              <a:gd name="T7" fmla="*/ 84 h 98"/>
              <a:gd name="T8" fmla="*/ 68 w 142"/>
              <a:gd name="T9" fmla="*/ 6 h 98"/>
              <a:gd name="T10" fmla="*/ 76 w 142"/>
              <a:gd name="T11" fmla="*/ 6 h 98"/>
              <a:gd name="T12" fmla="*/ 76 w 142"/>
              <a:gd name="T13" fmla="*/ 6 h 98"/>
              <a:gd name="T14" fmla="*/ 142 w 142"/>
              <a:gd name="T15" fmla="*/ 6 h 98"/>
              <a:gd name="T16" fmla="*/ 136 w 142"/>
              <a:gd name="T17" fmla="*/ 0 h 98"/>
              <a:gd name="T18" fmla="*/ 16 w 142"/>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98">
                <a:moveTo>
                  <a:pt x="16" y="0"/>
                </a:moveTo>
                <a:lnTo>
                  <a:pt x="0" y="4"/>
                </a:lnTo>
                <a:lnTo>
                  <a:pt x="80" y="98"/>
                </a:lnTo>
                <a:lnTo>
                  <a:pt x="88" y="84"/>
                </a:lnTo>
                <a:lnTo>
                  <a:pt x="68" y="6"/>
                </a:lnTo>
                <a:lnTo>
                  <a:pt x="76" y="6"/>
                </a:lnTo>
                <a:lnTo>
                  <a:pt x="76" y="6"/>
                </a:lnTo>
                <a:lnTo>
                  <a:pt x="142" y="6"/>
                </a:lnTo>
                <a:lnTo>
                  <a:pt x="136" y="0"/>
                </a:lnTo>
                <a:lnTo>
                  <a:pt x="16"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2" name="Freeform 286"/>
          <p:cNvSpPr/>
          <p:nvPr>
            <p:custDataLst>
              <p:tags r:id="rId87"/>
            </p:custDataLst>
          </p:nvPr>
        </p:nvSpPr>
        <p:spPr bwMode="auto">
          <a:xfrm>
            <a:off x="2975631" y="4397169"/>
            <a:ext cx="106209" cy="73299"/>
          </a:xfrm>
          <a:custGeom>
            <a:avLst/>
            <a:gdLst>
              <a:gd name="T0" fmla="*/ 16 w 142"/>
              <a:gd name="T1" fmla="*/ 0 h 98"/>
              <a:gd name="T2" fmla="*/ 0 w 142"/>
              <a:gd name="T3" fmla="*/ 4 h 98"/>
              <a:gd name="T4" fmla="*/ 80 w 142"/>
              <a:gd name="T5" fmla="*/ 98 h 98"/>
              <a:gd name="T6" fmla="*/ 88 w 142"/>
              <a:gd name="T7" fmla="*/ 84 h 98"/>
              <a:gd name="T8" fmla="*/ 68 w 142"/>
              <a:gd name="T9" fmla="*/ 6 h 98"/>
              <a:gd name="T10" fmla="*/ 76 w 142"/>
              <a:gd name="T11" fmla="*/ 6 h 98"/>
              <a:gd name="T12" fmla="*/ 76 w 142"/>
              <a:gd name="T13" fmla="*/ 6 h 98"/>
              <a:gd name="T14" fmla="*/ 142 w 142"/>
              <a:gd name="T15" fmla="*/ 6 h 98"/>
              <a:gd name="T16" fmla="*/ 136 w 142"/>
              <a:gd name="T17" fmla="*/ 0 h 98"/>
              <a:gd name="T18" fmla="*/ 16 w 142"/>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98">
                <a:moveTo>
                  <a:pt x="16" y="0"/>
                </a:moveTo>
                <a:lnTo>
                  <a:pt x="0" y="4"/>
                </a:lnTo>
                <a:lnTo>
                  <a:pt x="80" y="98"/>
                </a:lnTo>
                <a:lnTo>
                  <a:pt x="88" y="84"/>
                </a:lnTo>
                <a:lnTo>
                  <a:pt x="68" y="6"/>
                </a:lnTo>
                <a:lnTo>
                  <a:pt x="76" y="6"/>
                </a:lnTo>
                <a:lnTo>
                  <a:pt x="76" y="6"/>
                </a:lnTo>
                <a:lnTo>
                  <a:pt x="142" y="6"/>
                </a:lnTo>
                <a:lnTo>
                  <a:pt x="136" y="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3" name="Freeform 287"/>
          <p:cNvSpPr/>
          <p:nvPr>
            <p:custDataLst>
              <p:tags r:id="rId88"/>
            </p:custDataLst>
          </p:nvPr>
        </p:nvSpPr>
        <p:spPr bwMode="auto">
          <a:xfrm>
            <a:off x="2947210" y="4364259"/>
            <a:ext cx="130143" cy="35901"/>
          </a:xfrm>
          <a:custGeom>
            <a:avLst/>
            <a:gdLst>
              <a:gd name="T0" fmla="*/ 16 w 174"/>
              <a:gd name="T1" fmla="*/ 0 h 48"/>
              <a:gd name="T2" fmla="*/ 16 w 174"/>
              <a:gd name="T3" fmla="*/ 0 h 48"/>
              <a:gd name="T4" fmla="*/ 0 w 174"/>
              <a:gd name="T5" fmla="*/ 6 h 48"/>
              <a:gd name="T6" fmla="*/ 38 w 174"/>
              <a:gd name="T7" fmla="*/ 48 h 48"/>
              <a:gd name="T8" fmla="*/ 54 w 174"/>
              <a:gd name="T9" fmla="*/ 44 h 48"/>
              <a:gd name="T10" fmla="*/ 174 w 174"/>
              <a:gd name="T11" fmla="*/ 44 h 48"/>
              <a:gd name="T12" fmla="*/ 130 w 174"/>
              <a:gd name="T13" fmla="*/ 0 h 48"/>
              <a:gd name="T14" fmla="*/ 16 w 174"/>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8">
                <a:moveTo>
                  <a:pt x="16" y="0"/>
                </a:moveTo>
                <a:lnTo>
                  <a:pt x="16" y="0"/>
                </a:lnTo>
                <a:lnTo>
                  <a:pt x="0" y="6"/>
                </a:lnTo>
                <a:lnTo>
                  <a:pt x="38" y="48"/>
                </a:lnTo>
                <a:lnTo>
                  <a:pt x="54" y="44"/>
                </a:lnTo>
                <a:lnTo>
                  <a:pt x="174" y="44"/>
                </a:lnTo>
                <a:lnTo>
                  <a:pt x="130" y="0"/>
                </a:lnTo>
                <a:lnTo>
                  <a:pt x="16"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4" name="Freeform 288"/>
          <p:cNvSpPr/>
          <p:nvPr>
            <p:custDataLst>
              <p:tags r:id="rId89"/>
            </p:custDataLst>
          </p:nvPr>
        </p:nvSpPr>
        <p:spPr bwMode="auto">
          <a:xfrm>
            <a:off x="2947210" y="4364259"/>
            <a:ext cx="130143" cy="35901"/>
          </a:xfrm>
          <a:custGeom>
            <a:avLst/>
            <a:gdLst>
              <a:gd name="T0" fmla="*/ 16 w 174"/>
              <a:gd name="T1" fmla="*/ 0 h 48"/>
              <a:gd name="T2" fmla="*/ 16 w 174"/>
              <a:gd name="T3" fmla="*/ 0 h 48"/>
              <a:gd name="T4" fmla="*/ 0 w 174"/>
              <a:gd name="T5" fmla="*/ 6 h 48"/>
              <a:gd name="T6" fmla="*/ 38 w 174"/>
              <a:gd name="T7" fmla="*/ 48 h 48"/>
              <a:gd name="T8" fmla="*/ 54 w 174"/>
              <a:gd name="T9" fmla="*/ 44 h 48"/>
              <a:gd name="T10" fmla="*/ 174 w 174"/>
              <a:gd name="T11" fmla="*/ 44 h 48"/>
              <a:gd name="T12" fmla="*/ 130 w 174"/>
              <a:gd name="T13" fmla="*/ 0 h 48"/>
              <a:gd name="T14" fmla="*/ 16 w 174"/>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8">
                <a:moveTo>
                  <a:pt x="16" y="0"/>
                </a:moveTo>
                <a:lnTo>
                  <a:pt x="16" y="0"/>
                </a:lnTo>
                <a:lnTo>
                  <a:pt x="0" y="6"/>
                </a:lnTo>
                <a:lnTo>
                  <a:pt x="38" y="48"/>
                </a:lnTo>
                <a:lnTo>
                  <a:pt x="54" y="44"/>
                </a:lnTo>
                <a:lnTo>
                  <a:pt x="174" y="44"/>
                </a:lnTo>
                <a:lnTo>
                  <a:pt x="130" y="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5" name="Freeform 289"/>
          <p:cNvSpPr/>
          <p:nvPr>
            <p:custDataLst>
              <p:tags r:id="rId90"/>
            </p:custDataLst>
          </p:nvPr>
        </p:nvSpPr>
        <p:spPr bwMode="auto">
          <a:xfrm>
            <a:off x="3026491" y="4401656"/>
            <a:ext cx="17951" cy="58339"/>
          </a:xfrm>
          <a:custGeom>
            <a:avLst/>
            <a:gdLst>
              <a:gd name="T0" fmla="*/ 0 w 24"/>
              <a:gd name="T1" fmla="*/ 0 h 78"/>
              <a:gd name="T2" fmla="*/ 20 w 24"/>
              <a:gd name="T3" fmla="*/ 78 h 78"/>
              <a:gd name="T4" fmla="*/ 24 w 24"/>
              <a:gd name="T5" fmla="*/ 72 h 78"/>
              <a:gd name="T6" fmla="*/ 8 w 24"/>
              <a:gd name="T7" fmla="*/ 0 h 78"/>
              <a:gd name="T8" fmla="*/ 0 w 24"/>
              <a:gd name="T9" fmla="*/ 0 h 78"/>
            </a:gdLst>
            <a:ahLst/>
            <a:cxnLst>
              <a:cxn ang="0">
                <a:pos x="T0" y="T1"/>
              </a:cxn>
              <a:cxn ang="0">
                <a:pos x="T2" y="T3"/>
              </a:cxn>
              <a:cxn ang="0">
                <a:pos x="T4" y="T5"/>
              </a:cxn>
              <a:cxn ang="0">
                <a:pos x="T6" y="T7"/>
              </a:cxn>
              <a:cxn ang="0">
                <a:pos x="T8" y="T9"/>
              </a:cxn>
            </a:cxnLst>
            <a:rect l="0" t="0" r="r" b="b"/>
            <a:pathLst>
              <a:path w="24" h="78">
                <a:moveTo>
                  <a:pt x="0" y="0"/>
                </a:moveTo>
                <a:lnTo>
                  <a:pt x="20" y="78"/>
                </a:lnTo>
                <a:lnTo>
                  <a:pt x="24" y="72"/>
                </a:lnTo>
                <a:lnTo>
                  <a:pt x="8" y="0"/>
                </a:lnTo>
                <a:lnTo>
                  <a:pt x="0" y="0"/>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6" name="Freeform 290"/>
          <p:cNvSpPr/>
          <p:nvPr>
            <p:custDataLst>
              <p:tags r:id="rId91"/>
            </p:custDataLst>
          </p:nvPr>
        </p:nvSpPr>
        <p:spPr bwMode="auto">
          <a:xfrm>
            <a:off x="3026491" y="4401656"/>
            <a:ext cx="17951" cy="58339"/>
          </a:xfrm>
          <a:custGeom>
            <a:avLst/>
            <a:gdLst>
              <a:gd name="T0" fmla="*/ 0 w 24"/>
              <a:gd name="T1" fmla="*/ 0 h 78"/>
              <a:gd name="T2" fmla="*/ 20 w 24"/>
              <a:gd name="T3" fmla="*/ 78 h 78"/>
              <a:gd name="T4" fmla="*/ 24 w 24"/>
              <a:gd name="T5" fmla="*/ 72 h 78"/>
              <a:gd name="T6" fmla="*/ 8 w 24"/>
              <a:gd name="T7" fmla="*/ 0 h 78"/>
              <a:gd name="T8" fmla="*/ 0 w 24"/>
              <a:gd name="T9" fmla="*/ 0 h 78"/>
            </a:gdLst>
            <a:ahLst/>
            <a:cxnLst>
              <a:cxn ang="0">
                <a:pos x="T0" y="T1"/>
              </a:cxn>
              <a:cxn ang="0">
                <a:pos x="T2" y="T3"/>
              </a:cxn>
              <a:cxn ang="0">
                <a:pos x="T4" y="T5"/>
              </a:cxn>
              <a:cxn ang="0">
                <a:pos x="T6" y="T7"/>
              </a:cxn>
              <a:cxn ang="0">
                <a:pos x="T8" y="T9"/>
              </a:cxn>
            </a:cxnLst>
            <a:rect l="0" t="0" r="r" b="b"/>
            <a:pathLst>
              <a:path w="24" h="78">
                <a:moveTo>
                  <a:pt x="0" y="0"/>
                </a:moveTo>
                <a:lnTo>
                  <a:pt x="20" y="78"/>
                </a:lnTo>
                <a:lnTo>
                  <a:pt x="24" y="72"/>
                </a:lnTo>
                <a:lnTo>
                  <a:pt x="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7" name="Freeform 291"/>
          <p:cNvSpPr/>
          <p:nvPr>
            <p:custDataLst>
              <p:tags r:id="rId92"/>
            </p:custDataLst>
          </p:nvPr>
        </p:nvSpPr>
        <p:spPr bwMode="auto">
          <a:xfrm>
            <a:off x="3032475" y="4401656"/>
            <a:ext cx="49365" cy="53853"/>
          </a:xfrm>
          <a:custGeom>
            <a:avLst/>
            <a:gdLst>
              <a:gd name="T0" fmla="*/ 0 w 66"/>
              <a:gd name="T1" fmla="*/ 0 h 72"/>
              <a:gd name="T2" fmla="*/ 0 w 66"/>
              <a:gd name="T3" fmla="*/ 0 h 72"/>
              <a:gd name="T4" fmla="*/ 16 w 66"/>
              <a:gd name="T5" fmla="*/ 72 h 72"/>
              <a:gd name="T6" fmla="*/ 66 w 66"/>
              <a:gd name="T7" fmla="*/ 0 h 72"/>
              <a:gd name="T8" fmla="*/ 66 w 66"/>
              <a:gd name="T9" fmla="*/ 0 h 72"/>
              <a:gd name="T10" fmla="*/ 66 w 66"/>
              <a:gd name="T11" fmla="*/ 0 h 72"/>
              <a:gd name="T12" fmla="*/ 66 w 66"/>
              <a:gd name="T13" fmla="*/ 0 h 72"/>
              <a:gd name="T14" fmla="*/ 0 w 66"/>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72">
                <a:moveTo>
                  <a:pt x="0" y="0"/>
                </a:moveTo>
                <a:lnTo>
                  <a:pt x="0" y="0"/>
                </a:lnTo>
                <a:lnTo>
                  <a:pt x="16" y="72"/>
                </a:lnTo>
                <a:lnTo>
                  <a:pt x="66" y="0"/>
                </a:lnTo>
                <a:lnTo>
                  <a:pt x="66" y="0"/>
                </a:lnTo>
                <a:lnTo>
                  <a:pt x="66" y="0"/>
                </a:lnTo>
                <a:lnTo>
                  <a:pt x="66" y="0"/>
                </a:lnTo>
                <a:lnTo>
                  <a:pt x="0" y="0"/>
                </a:lnTo>
                <a:close/>
              </a:path>
            </a:pathLst>
          </a:custGeom>
          <a:solidFill>
            <a:srgbClr val="52B7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8" name="Freeform 292"/>
          <p:cNvSpPr/>
          <p:nvPr>
            <p:custDataLst>
              <p:tags r:id="rId93"/>
            </p:custDataLst>
          </p:nvPr>
        </p:nvSpPr>
        <p:spPr bwMode="auto">
          <a:xfrm>
            <a:off x="3032475" y="4401656"/>
            <a:ext cx="49365" cy="53853"/>
          </a:xfrm>
          <a:custGeom>
            <a:avLst/>
            <a:gdLst>
              <a:gd name="T0" fmla="*/ 0 w 66"/>
              <a:gd name="T1" fmla="*/ 0 h 72"/>
              <a:gd name="T2" fmla="*/ 0 w 66"/>
              <a:gd name="T3" fmla="*/ 0 h 72"/>
              <a:gd name="T4" fmla="*/ 16 w 66"/>
              <a:gd name="T5" fmla="*/ 72 h 72"/>
              <a:gd name="T6" fmla="*/ 66 w 66"/>
              <a:gd name="T7" fmla="*/ 0 h 72"/>
              <a:gd name="T8" fmla="*/ 66 w 66"/>
              <a:gd name="T9" fmla="*/ 0 h 72"/>
              <a:gd name="T10" fmla="*/ 66 w 66"/>
              <a:gd name="T11" fmla="*/ 0 h 72"/>
              <a:gd name="T12" fmla="*/ 66 w 66"/>
              <a:gd name="T13" fmla="*/ 0 h 72"/>
              <a:gd name="T14" fmla="*/ 0 w 66"/>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72">
                <a:moveTo>
                  <a:pt x="0" y="0"/>
                </a:moveTo>
                <a:lnTo>
                  <a:pt x="0" y="0"/>
                </a:lnTo>
                <a:lnTo>
                  <a:pt x="16" y="72"/>
                </a:lnTo>
                <a:lnTo>
                  <a:pt x="66" y="0"/>
                </a:lnTo>
                <a:lnTo>
                  <a:pt x="66" y="0"/>
                </a:lnTo>
                <a:lnTo>
                  <a:pt x="66" y="0"/>
                </a:lnTo>
                <a:lnTo>
                  <a:pt x="6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9" name="Freeform 293"/>
          <p:cNvSpPr/>
          <p:nvPr>
            <p:custDataLst>
              <p:tags r:id="rId94"/>
            </p:custDataLst>
          </p:nvPr>
        </p:nvSpPr>
        <p:spPr bwMode="auto">
          <a:xfrm>
            <a:off x="3119238" y="4314894"/>
            <a:ext cx="85266" cy="49365"/>
          </a:xfrm>
          <a:custGeom>
            <a:avLst/>
            <a:gdLst>
              <a:gd name="T0" fmla="*/ 66 w 114"/>
              <a:gd name="T1" fmla="*/ 0 h 66"/>
              <a:gd name="T2" fmla="*/ 0 w 114"/>
              <a:gd name="T3" fmla="*/ 66 h 66"/>
              <a:gd name="T4" fmla="*/ 114 w 114"/>
              <a:gd name="T5" fmla="*/ 66 h 66"/>
              <a:gd name="T6" fmla="*/ 66 w 114"/>
              <a:gd name="T7" fmla="*/ 0 h 66"/>
            </a:gdLst>
            <a:ahLst/>
            <a:cxnLst>
              <a:cxn ang="0">
                <a:pos x="T0" y="T1"/>
              </a:cxn>
              <a:cxn ang="0">
                <a:pos x="T2" y="T3"/>
              </a:cxn>
              <a:cxn ang="0">
                <a:pos x="T4" y="T5"/>
              </a:cxn>
              <a:cxn ang="0">
                <a:pos x="T6" y="T7"/>
              </a:cxn>
            </a:cxnLst>
            <a:rect l="0" t="0" r="r" b="b"/>
            <a:pathLst>
              <a:path w="114" h="66">
                <a:moveTo>
                  <a:pt x="66" y="0"/>
                </a:moveTo>
                <a:lnTo>
                  <a:pt x="0" y="66"/>
                </a:lnTo>
                <a:lnTo>
                  <a:pt x="114" y="66"/>
                </a:lnTo>
                <a:lnTo>
                  <a:pt x="66"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0" name="Freeform 294"/>
          <p:cNvSpPr/>
          <p:nvPr>
            <p:custDataLst>
              <p:tags r:id="rId95"/>
            </p:custDataLst>
          </p:nvPr>
        </p:nvSpPr>
        <p:spPr bwMode="auto">
          <a:xfrm>
            <a:off x="3119238" y="4314894"/>
            <a:ext cx="85266" cy="49365"/>
          </a:xfrm>
          <a:custGeom>
            <a:avLst/>
            <a:gdLst>
              <a:gd name="T0" fmla="*/ 66 w 114"/>
              <a:gd name="T1" fmla="*/ 0 h 66"/>
              <a:gd name="T2" fmla="*/ 0 w 114"/>
              <a:gd name="T3" fmla="*/ 66 h 66"/>
              <a:gd name="T4" fmla="*/ 114 w 114"/>
              <a:gd name="T5" fmla="*/ 66 h 66"/>
              <a:gd name="T6" fmla="*/ 66 w 114"/>
              <a:gd name="T7" fmla="*/ 0 h 66"/>
            </a:gdLst>
            <a:ahLst/>
            <a:cxnLst>
              <a:cxn ang="0">
                <a:pos x="T0" y="T1"/>
              </a:cxn>
              <a:cxn ang="0">
                <a:pos x="T2" y="T3"/>
              </a:cxn>
              <a:cxn ang="0">
                <a:pos x="T4" y="T5"/>
              </a:cxn>
              <a:cxn ang="0">
                <a:pos x="T6" y="T7"/>
              </a:cxn>
            </a:cxnLst>
            <a:rect l="0" t="0" r="r" b="b"/>
            <a:pathLst>
              <a:path w="114" h="66">
                <a:moveTo>
                  <a:pt x="66" y="0"/>
                </a:moveTo>
                <a:lnTo>
                  <a:pt x="0" y="66"/>
                </a:lnTo>
                <a:lnTo>
                  <a:pt x="114" y="6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1" name="Freeform 295"/>
          <p:cNvSpPr/>
          <p:nvPr>
            <p:custDataLst>
              <p:tags r:id="rId96"/>
            </p:custDataLst>
          </p:nvPr>
        </p:nvSpPr>
        <p:spPr bwMode="auto">
          <a:xfrm>
            <a:off x="3081840" y="4397169"/>
            <a:ext cx="106209" cy="73299"/>
          </a:xfrm>
          <a:custGeom>
            <a:avLst/>
            <a:gdLst>
              <a:gd name="T0" fmla="*/ 6 w 142"/>
              <a:gd name="T1" fmla="*/ 0 h 98"/>
              <a:gd name="T2" fmla="*/ 0 w 142"/>
              <a:gd name="T3" fmla="*/ 6 h 98"/>
              <a:gd name="T4" fmla="*/ 68 w 142"/>
              <a:gd name="T5" fmla="*/ 6 h 98"/>
              <a:gd name="T6" fmla="*/ 50 w 142"/>
              <a:gd name="T7" fmla="*/ 78 h 98"/>
              <a:gd name="T8" fmla="*/ 62 w 142"/>
              <a:gd name="T9" fmla="*/ 98 h 98"/>
              <a:gd name="T10" fmla="*/ 142 w 142"/>
              <a:gd name="T11" fmla="*/ 6 h 98"/>
              <a:gd name="T12" fmla="*/ 124 w 142"/>
              <a:gd name="T13" fmla="*/ 0 h 98"/>
              <a:gd name="T14" fmla="*/ 6 w 142"/>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98">
                <a:moveTo>
                  <a:pt x="6" y="0"/>
                </a:moveTo>
                <a:lnTo>
                  <a:pt x="0" y="6"/>
                </a:lnTo>
                <a:lnTo>
                  <a:pt x="68" y="6"/>
                </a:lnTo>
                <a:lnTo>
                  <a:pt x="50" y="78"/>
                </a:lnTo>
                <a:lnTo>
                  <a:pt x="62" y="98"/>
                </a:lnTo>
                <a:lnTo>
                  <a:pt x="142" y="6"/>
                </a:lnTo>
                <a:lnTo>
                  <a:pt x="124" y="0"/>
                </a:lnTo>
                <a:lnTo>
                  <a:pt x="6"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2" name="Freeform 296"/>
          <p:cNvSpPr/>
          <p:nvPr>
            <p:custDataLst>
              <p:tags r:id="rId97"/>
            </p:custDataLst>
          </p:nvPr>
        </p:nvSpPr>
        <p:spPr bwMode="auto">
          <a:xfrm>
            <a:off x="3081840" y="4397169"/>
            <a:ext cx="106209" cy="73299"/>
          </a:xfrm>
          <a:custGeom>
            <a:avLst/>
            <a:gdLst>
              <a:gd name="T0" fmla="*/ 6 w 142"/>
              <a:gd name="T1" fmla="*/ 0 h 98"/>
              <a:gd name="T2" fmla="*/ 0 w 142"/>
              <a:gd name="T3" fmla="*/ 6 h 98"/>
              <a:gd name="T4" fmla="*/ 68 w 142"/>
              <a:gd name="T5" fmla="*/ 6 h 98"/>
              <a:gd name="T6" fmla="*/ 50 w 142"/>
              <a:gd name="T7" fmla="*/ 78 h 98"/>
              <a:gd name="T8" fmla="*/ 62 w 142"/>
              <a:gd name="T9" fmla="*/ 98 h 98"/>
              <a:gd name="T10" fmla="*/ 142 w 142"/>
              <a:gd name="T11" fmla="*/ 6 h 98"/>
              <a:gd name="T12" fmla="*/ 124 w 142"/>
              <a:gd name="T13" fmla="*/ 0 h 98"/>
              <a:gd name="T14" fmla="*/ 6 w 142"/>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98">
                <a:moveTo>
                  <a:pt x="6" y="0"/>
                </a:moveTo>
                <a:lnTo>
                  <a:pt x="0" y="6"/>
                </a:lnTo>
                <a:lnTo>
                  <a:pt x="68" y="6"/>
                </a:lnTo>
                <a:lnTo>
                  <a:pt x="50" y="78"/>
                </a:lnTo>
                <a:lnTo>
                  <a:pt x="62" y="98"/>
                </a:lnTo>
                <a:lnTo>
                  <a:pt x="142" y="6"/>
                </a:lnTo>
                <a:lnTo>
                  <a:pt x="124" y="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3" name="Freeform 297"/>
          <p:cNvSpPr/>
          <p:nvPr>
            <p:custDataLst>
              <p:tags r:id="rId98"/>
            </p:custDataLst>
          </p:nvPr>
        </p:nvSpPr>
        <p:spPr bwMode="auto">
          <a:xfrm>
            <a:off x="3086328" y="4364259"/>
            <a:ext cx="130143" cy="37398"/>
          </a:xfrm>
          <a:custGeom>
            <a:avLst/>
            <a:gdLst>
              <a:gd name="T0" fmla="*/ 44 w 174"/>
              <a:gd name="T1" fmla="*/ 0 h 50"/>
              <a:gd name="T2" fmla="*/ 0 w 174"/>
              <a:gd name="T3" fmla="*/ 44 h 50"/>
              <a:gd name="T4" fmla="*/ 118 w 174"/>
              <a:gd name="T5" fmla="*/ 44 h 50"/>
              <a:gd name="T6" fmla="*/ 136 w 174"/>
              <a:gd name="T7" fmla="*/ 50 h 50"/>
              <a:gd name="T8" fmla="*/ 174 w 174"/>
              <a:gd name="T9" fmla="*/ 6 h 50"/>
              <a:gd name="T10" fmla="*/ 158 w 174"/>
              <a:gd name="T11" fmla="*/ 0 h 50"/>
              <a:gd name="T12" fmla="*/ 44 w 174"/>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74" h="50">
                <a:moveTo>
                  <a:pt x="44" y="0"/>
                </a:moveTo>
                <a:lnTo>
                  <a:pt x="0" y="44"/>
                </a:lnTo>
                <a:lnTo>
                  <a:pt x="118" y="44"/>
                </a:lnTo>
                <a:lnTo>
                  <a:pt x="136" y="50"/>
                </a:lnTo>
                <a:lnTo>
                  <a:pt x="174" y="6"/>
                </a:lnTo>
                <a:lnTo>
                  <a:pt x="158" y="0"/>
                </a:lnTo>
                <a:lnTo>
                  <a:pt x="44"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4" name="Freeform 298"/>
          <p:cNvSpPr/>
          <p:nvPr>
            <p:custDataLst>
              <p:tags r:id="rId99"/>
            </p:custDataLst>
          </p:nvPr>
        </p:nvSpPr>
        <p:spPr bwMode="auto">
          <a:xfrm>
            <a:off x="3086328" y="4364259"/>
            <a:ext cx="130143" cy="37398"/>
          </a:xfrm>
          <a:custGeom>
            <a:avLst/>
            <a:gdLst>
              <a:gd name="T0" fmla="*/ 44 w 174"/>
              <a:gd name="T1" fmla="*/ 0 h 50"/>
              <a:gd name="T2" fmla="*/ 0 w 174"/>
              <a:gd name="T3" fmla="*/ 44 h 50"/>
              <a:gd name="T4" fmla="*/ 118 w 174"/>
              <a:gd name="T5" fmla="*/ 44 h 50"/>
              <a:gd name="T6" fmla="*/ 136 w 174"/>
              <a:gd name="T7" fmla="*/ 50 h 50"/>
              <a:gd name="T8" fmla="*/ 174 w 174"/>
              <a:gd name="T9" fmla="*/ 6 h 50"/>
              <a:gd name="T10" fmla="*/ 158 w 174"/>
              <a:gd name="T11" fmla="*/ 0 h 50"/>
              <a:gd name="T12" fmla="*/ 44 w 174"/>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74" h="50">
                <a:moveTo>
                  <a:pt x="44" y="0"/>
                </a:moveTo>
                <a:lnTo>
                  <a:pt x="0" y="44"/>
                </a:lnTo>
                <a:lnTo>
                  <a:pt x="118" y="44"/>
                </a:lnTo>
                <a:lnTo>
                  <a:pt x="136" y="50"/>
                </a:lnTo>
                <a:lnTo>
                  <a:pt x="174" y="6"/>
                </a:lnTo>
                <a:lnTo>
                  <a:pt x="158" y="0"/>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5" name="Freeform 299"/>
          <p:cNvSpPr/>
          <p:nvPr>
            <p:custDataLst>
              <p:tags r:id="rId100"/>
            </p:custDataLst>
          </p:nvPr>
        </p:nvSpPr>
        <p:spPr bwMode="auto">
          <a:xfrm>
            <a:off x="3081840" y="4401656"/>
            <a:ext cx="50860" cy="53853"/>
          </a:xfrm>
          <a:custGeom>
            <a:avLst/>
            <a:gdLst>
              <a:gd name="T0" fmla="*/ 0 w 68"/>
              <a:gd name="T1" fmla="*/ 0 h 72"/>
              <a:gd name="T2" fmla="*/ 0 w 68"/>
              <a:gd name="T3" fmla="*/ 0 h 72"/>
              <a:gd name="T4" fmla="*/ 0 w 68"/>
              <a:gd name="T5" fmla="*/ 0 h 72"/>
              <a:gd name="T6" fmla="*/ 0 w 68"/>
              <a:gd name="T7" fmla="*/ 0 h 72"/>
              <a:gd name="T8" fmla="*/ 50 w 68"/>
              <a:gd name="T9" fmla="*/ 72 h 72"/>
              <a:gd name="T10" fmla="*/ 68 w 68"/>
              <a:gd name="T11" fmla="*/ 0 h 72"/>
              <a:gd name="T12" fmla="*/ 0 w 68"/>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68" h="72">
                <a:moveTo>
                  <a:pt x="0" y="0"/>
                </a:moveTo>
                <a:lnTo>
                  <a:pt x="0" y="0"/>
                </a:lnTo>
                <a:lnTo>
                  <a:pt x="0" y="0"/>
                </a:lnTo>
                <a:lnTo>
                  <a:pt x="0" y="0"/>
                </a:lnTo>
                <a:lnTo>
                  <a:pt x="50" y="72"/>
                </a:lnTo>
                <a:lnTo>
                  <a:pt x="68" y="0"/>
                </a:lnTo>
                <a:lnTo>
                  <a:pt x="0" y="0"/>
                </a:lnTo>
                <a:close/>
              </a:path>
            </a:pathLst>
          </a:custGeom>
          <a:solidFill>
            <a:srgbClr val="52B7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6" name="Freeform 300"/>
          <p:cNvSpPr/>
          <p:nvPr>
            <p:custDataLst>
              <p:tags r:id="rId101"/>
            </p:custDataLst>
          </p:nvPr>
        </p:nvSpPr>
        <p:spPr bwMode="auto">
          <a:xfrm>
            <a:off x="3081840" y="4401656"/>
            <a:ext cx="50860" cy="53853"/>
          </a:xfrm>
          <a:custGeom>
            <a:avLst/>
            <a:gdLst>
              <a:gd name="T0" fmla="*/ 0 w 68"/>
              <a:gd name="T1" fmla="*/ 0 h 72"/>
              <a:gd name="T2" fmla="*/ 0 w 68"/>
              <a:gd name="T3" fmla="*/ 0 h 72"/>
              <a:gd name="T4" fmla="*/ 0 w 68"/>
              <a:gd name="T5" fmla="*/ 0 h 72"/>
              <a:gd name="T6" fmla="*/ 0 w 68"/>
              <a:gd name="T7" fmla="*/ 0 h 72"/>
              <a:gd name="T8" fmla="*/ 50 w 68"/>
              <a:gd name="T9" fmla="*/ 72 h 72"/>
              <a:gd name="T10" fmla="*/ 68 w 68"/>
              <a:gd name="T11" fmla="*/ 0 h 72"/>
              <a:gd name="T12" fmla="*/ 0 w 68"/>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68" h="72">
                <a:moveTo>
                  <a:pt x="0" y="0"/>
                </a:moveTo>
                <a:lnTo>
                  <a:pt x="0" y="0"/>
                </a:lnTo>
                <a:lnTo>
                  <a:pt x="0" y="0"/>
                </a:lnTo>
                <a:lnTo>
                  <a:pt x="0" y="0"/>
                </a:lnTo>
                <a:lnTo>
                  <a:pt x="50" y="72"/>
                </a:lnTo>
                <a:lnTo>
                  <a:pt x="6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7" name="Rectangle 301"/>
          <p:cNvSpPr>
            <a:spLocks noChangeArrowheads="1"/>
          </p:cNvSpPr>
          <p:nvPr>
            <p:custDataLst>
              <p:tags r:id="rId102"/>
            </p:custDataLst>
          </p:nvPr>
        </p:nvSpPr>
        <p:spPr bwMode="auto">
          <a:xfrm>
            <a:off x="3081840" y="4401656"/>
            <a:ext cx="748" cy="748"/>
          </a:xfrm>
          <a:prstGeom prst="rect">
            <a:avLst/>
          </a:prstGeom>
          <a:solidFill>
            <a:srgbClr val="4EAE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08" name="Rectangle 302"/>
          <p:cNvSpPr>
            <a:spLocks noChangeArrowheads="1"/>
          </p:cNvSpPr>
          <p:nvPr>
            <p:custDataLst>
              <p:tags r:id="rId103"/>
            </p:custDataLst>
          </p:nvPr>
        </p:nvSpPr>
        <p:spPr bwMode="auto">
          <a:xfrm>
            <a:off x="3081840" y="4401656"/>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09" name="Freeform 303"/>
          <p:cNvSpPr/>
          <p:nvPr>
            <p:custDataLst>
              <p:tags r:id="rId104"/>
            </p:custDataLst>
          </p:nvPr>
        </p:nvSpPr>
        <p:spPr bwMode="auto">
          <a:xfrm>
            <a:off x="2959176" y="4313398"/>
            <a:ext cx="245327" cy="149590"/>
          </a:xfrm>
          <a:custGeom>
            <a:avLst/>
            <a:gdLst>
              <a:gd name="T0" fmla="*/ 228 w 328"/>
              <a:gd name="T1" fmla="*/ 200 h 200"/>
              <a:gd name="T2" fmla="*/ 328 w 328"/>
              <a:gd name="T3" fmla="*/ 70 h 200"/>
              <a:gd name="T4" fmla="*/ 286 w 328"/>
              <a:gd name="T5" fmla="*/ 8 h 200"/>
              <a:gd name="T6" fmla="*/ 286 w 328"/>
              <a:gd name="T7" fmla="*/ 8 h 200"/>
              <a:gd name="T8" fmla="*/ 278 w 328"/>
              <a:gd name="T9" fmla="*/ 2 h 200"/>
              <a:gd name="T10" fmla="*/ 270 w 328"/>
              <a:gd name="T11" fmla="*/ 0 h 200"/>
              <a:gd name="T12" fmla="*/ 58 w 328"/>
              <a:gd name="T13" fmla="*/ 0 h 200"/>
              <a:gd name="T14" fmla="*/ 58 w 328"/>
              <a:gd name="T15" fmla="*/ 0 h 200"/>
              <a:gd name="T16" fmla="*/ 50 w 328"/>
              <a:gd name="T17" fmla="*/ 2 h 200"/>
              <a:gd name="T18" fmla="*/ 42 w 328"/>
              <a:gd name="T19" fmla="*/ 8 h 200"/>
              <a:gd name="T20" fmla="*/ 0 w 328"/>
              <a:gd name="T21" fmla="*/ 68 h 200"/>
              <a:gd name="T22" fmla="*/ 102 w 328"/>
              <a:gd name="T23" fmla="*/ 200 h 200"/>
              <a:gd name="T24" fmla="*/ 164 w 328"/>
              <a:gd name="T25" fmla="*/ 118 h 200"/>
              <a:gd name="T26" fmla="*/ 164 w 328"/>
              <a:gd name="T27" fmla="*/ 118 h 200"/>
              <a:gd name="T28" fmla="*/ 228 w 328"/>
              <a:gd name="T29" fmla="*/ 200 h 200"/>
              <a:gd name="T30" fmla="*/ 228 w 328"/>
              <a:gd name="T3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8" h="200">
                <a:moveTo>
                  <a:pt x="228" y="200"/>
                </a:moveTo>
                <a:lnTo>
                  <a:pt x="328" y="70"/>
                </a:lnTo>
                <a:lnTo>
                  <a:pt x="286" y="8"/>
                </a:lnTo>
                <a:lnTo>
                  <a:pt x="286" y="8"/>
                </a:lnTo>
                <a:lnTo>
                  <a:pt x="278" y="2"/>
                </a:lnTo>
                <a:lnTo>
                  <a:pt x="270" y="0"/>
                </a:lnTo>
                <a:lnTo>
                  <a:pt x="58" y="0"/>
                </a:lnTo>
                <a:lnTo>
                  <a:pt x="58" y="0"/>
                </a:lnTo>
                <a:lnTo>
                  <a:pt x="50" y="2"/>
                </a:lnTo>
                <a:lnTo>
                  <a:pt x="42" y="8"/>
                </a:lnTo>
                <a:lnTo>
                  <a:pt x="0" y="68"/>
                </a:lnTo>
                <a:lnTo>
                  <a:pt x="102" y="200"/>
                </a:lnTo>
                <a:lnTo>
                  <a:pt x="164" y="118"/>
                </a:lnTo>
                <a:lnTo>
                  <a:pt x="164" y="118"/>
                </a:lnTo>
                <a:lnTo>
                  <a:pt x="228" y="200"/>
                </a:lnTo>
                <a:lnTo>
                  <a:pt x="228" y="20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0" name="Freeform 304"/>
          <p:cNvSpPr/>
          <p:nvPr>
            <p:custDataLst>
              <p:tags r:id="rId105"/>
            </p:custDataLst>
          </p:nvPr>
        </p:nvSpPr>
        <p:spPr bwMode="auto">
          <a:xfrm>
            <a:off x="3007045" y="4322374"/>
            <a:ext cx="149590" cy="79283"/>
          </a:xfrm>
          <a:custGeom>
            <a:avLst/>
            <a:gdLst>
              <a:gd name="T0" fmla="*/ 196 w 200"/>
              <a:gd name="T1" fmla="*/ 0 h 106"/>
              <a:gd name="T2" fmla="*/ 4 w 200"/>
              <a:gd name="T3" fmla="*/ 0 h 106"/>
              <a:gd name="T4" fmla="*/ 4 w 200"/>
              <a:gd name="T5" fmla="*/ 0 h 106"/>
              <a:gd name="T6" fmla="*/ 2 w 200"/>
              <a:gd name="T7" fmla="*/ 0 h 106"/>
              <a:gd name="T8" fmla="*/ 0 w 200"/>
              <a:gd name="T9" fmla="*/ 2 h 106"/>
              <a:gd name="T10" fmla="*/ 0 w 200"/>
              <a:gd name="T11" fmla="*/ 4 h 106"/>
              <a:gd name="T12" fmla="*/ 2 w 200"/>
              <a:gd name="T13" fmla="*/ 6 h 106"/>
              <a:gd name="T14" fmla="*/ 100 w 200"/>
              <a:gd name="T15" fmla="*/ 106 h 106"/>
              <a:gd name="T16" fmla="*/ 198 w 200"/>
              <a:gd name="T17" fmla="*/ 6 h 106"/>
              <a:gd name="T18" fmla="*/ 198 w 200"/>
              <a:gd name="T19" fmla="*/ 6 h 106"/>
              <a:gd name="T20" fmla="*/ 200 w 200"/>
              <a:gd name="T21" fmla="*/ 4 h 106"/>
              <a:gd name="T22" fmla="*/ 200 w 200"/>
              <a:gd name="T23" fmla="*/ 2 h 106"/>
              <a:gd name="T24" fmla="*/ 198 w 200"/>
              <a:gd name="T25" fmla="*/ 0 h 106"/>
              <a:gd name="T26" fmla="*/ 196 w 200"/>
              <a:gd name="T27" fmla="*/ 0 h 106"/>
              <a:gd name="T28" fmla="*/ 196 w 200"/>
              <a:gd name="T2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06">
                <a:moveTo>
                  <a:pt x="196" y="0"/>
                </a:moveTo>
                <a:lnTo>
                  <a:pt x="4" y="0"/>
                </a:lnTo>
                <a:lnTo>
                  <a:pt x="4" y="0"/>
                </a:lnTo>
                <a:lnTo>
                  <a:pt x="2" y="0"/>
                </a:lnTo>
                <a:lnTo>
                  <a:pt x="0" y="2"/>
                </a:lnTo>
                <a:lnTo>
                  <a:pt x="0" y="4"/>
                </a:lnTo>
                <a:lnTo>
                  <a:pt x="2" y="6"/>
                </a:lnTo>
                <a:lnTo>
                  <a:pt x="100" y="106"/>
                </a:lnTo>
                <a:lnTo>
                  <a:pt x="198" y="6"/>
                </a:lnTo>
                <a:lnTo>
                  <a:pt x="198" y="6"/>
                </a:lnTo>
                <a:lnTo>
                  <a:pt x="200" y="4"/>
                </a:lnTo>
                <a:lnTo>
                  <a:pt x="200" y="2"/>
                </a:lnTo>
                <a:lnTo>
                  <a:pt x="198" y="0"/>
                </a:lnTo>
                <a:lnTo>
                  <a:pt x="196" y="0"/>
                </a:lnTo>
                <a:lnTo>
                  <a:pt x="196" y="0"/>
                </a:lnTo>
                <a:close/>
              </a:path>
            </a:pathLst>
          </a:custGeom>
          <a:solidFill>
            <a:srgbClr val="ADAD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2" name="Freeform 305"/>
          <p:cNvSpPr/>
          <p:nvPr>
            <p:custDataLst>
              <p:tags r:id="rId106"/>
            </p:custDataLst>
          </p:nvPr>
        </p:nvSpPr>
        <p:spPr bwMode="auto">
          <a:xfrm>
            <a:off x="2838008" y="3982805"/>
            <a:ext cx="64324" cy="131639"/>
          </a:xfrm>
          <a:custGeom>
            <a:avLst/>
            <a:gdLst>
              <a:gd name="T0" fmla="*/ 86 w 86"/>
              <a:gd name="T1" fmla="*/ 0 h 176"/>
              <a:gd name="T2" fmla="*/ 86 w 86"/>
              <a:gd name="T3" fmla="*/ 0 h 176"/>
              <a:gd name="T4" fmla="*/ 68 w 86"/>
              <a:gd name="T5" fmla="*/ 2 h 176"/>
              <a:gd name="T6" fmla="*/ 52 w 86"/>
              <a:gd name="T7" fmla="*/ 8 h 176"/>
              <a:gd name="T8" fmla="*/ 38 w 86"/>
              <a:gd name="T9" fmla="*/ 16 h 176"/>
              <a:gd name="T10" fmla="*/ 24 w 86"/>
              <a:gd name="T11" fmla="*/ 26 h 176"/>
              <a:gd name="T12" fmla="*/ 14 w 86"/>
              <a:gd name="T13" fmla="*/ 40 h 176"/>
              <a:gd name="T14" fmla="*/ 6 w 86"/>
              <a:gd name="T15" fmla="*/ 54 h 176"/>
              <a:gd name="T16" fmla="*/ 2 w 86"/>
              <a:gd name="T17" fmla="*/ 70 h 176"/>
              <a:gd name="T18" fmla="*/ 0 w 86"/>
              <a:gd name="T19" fmla="*/ 88 h 176"/>
              <a:gd name="T20" fmla="*/ 0 w 86"/>
              <a:gd name="T21" fmla="*/ 88 h 176"/>
              <a:gd name="T22" fmla="*/ 2 w 86"/>
              <a:gd name="T23" fmla="*/ 104 h 176"/>
              <a:gd name="T24" fmla="*/ 6 w 86"/>
              <a:gd name="T25" fmla="*/ 122 h 176"/>
              <a:gd name="T26" fmla="*/ 14 w 86"/>
              <a:gd name="T27" fmla="*/ 136 h 176"/>
              <a:gd name="T28" fmla="*/ 24 w 86"/>
              <a:gd name="T29" fmla="*/ 148 h 176"/>
              <a:gd name="T30" fmla="*/ 38 w 86"/>
              <a:gd name="T31" fmla="*/ 160 h 176"/>
              <a:gd name="T32" fmla="*/ 52 w 86"/>
              <a:gd name="T33" fmla="*/ 168 h 176"/>
              <a:gd name="T34" fmla="*/ 68 w 86"/>
              <a:gd name="T35" fmla="*/ 172 h 176"/>
              <a:gd name="T36" fmla="*/ 86 w 86"/>
              <a:gd name="T37" fmla="*/ 176 h 176"/>
              <a:gd name="T38" fmla="*/ 86 w 86"/>
              <a:gd name="T3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76">
                <a:moveTo>
                  <a:pt x="86" y="0"/>
                </a:moveTo>
                <a:lnTo>
                  <a:pt x="86" y="0"/>
                </a:lnTo>
                <a:lnTo>
                  <a:pt x="68" y="2"/>
                </a:lnTo>
                <a:lnTo>
                  <a:pt x="52" y="8"/>
                </a:lnTo>
                <a:lnTo>
                  <a:pt x="38" y="16"/>
                </a:lnTo>
                <a:lnTo>
                  <a:pt x="24" y="26"/>
                </a:lnTo>
                <a:lnTo>
                  <a:pt x="14" y="40"/>
                </a:lnTo>
                <a:lnTo>
                  <a:pt x="6" y="54"/>
                </a:lnTo>
                <a:lnTo>
                  <a:pt x="2" y="70"/>
                </a:lnTo>
                <a:lnTo>
                  <a:pt x="0" y="88"/>
                </a:lnTo>
                <a:lnTo>
                  <a:pt x="0" y="88"/>
                </a:lnTo>
                <a:lnTo>
                  <a:pt x="2" y="104"/>
                </a:lnTo>
                <a:lnTo>
                  <a:pt x="6" y="122"/>
                </a:lnTo>
                <a:lnTo>
                  <a:pt x="14" y="136"/>
                </a:lnTo>
                <a:lnTo>
                  <a:pt x="24" y="148"/>
                </a:lnTo>
                <a:lnTo>
                  <a:pt x="38" y="160"/>
                </a:lnTo>
                <a:lnTo>
                  <a:pt x="52" y="168"/>
                </a:lnTo>
                <a:lnTo>
                  <a:pt x="68" y="172"/>
                </a:lnTo>
                <a:lnTo>
                  <a:pt x="86" y="176"/>
                </a:lnTo>
                <a:lnTo>
                  <a:pt x="86" y="0"/>
                </a:lnTo>
                <a:close/>
              </a:path>
            </a:pathLst>
          </a:custGeom>
          <a:solidFill>
            <a:srgbClr val="FAA67A">
              <a:lumMod val="9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3" name="Freeform 306"/>
          <p:cNvSpPr/>
          <p:nvPr>
            <p:custDataLst>
              <p:tags r:id="rId107"/>
            </p:custDataLst>
          </p:nvPr>
        </p:nvSpPr>
        <p:spPr bwMode="auto">
          <a:xfrm>
            <a:off x="3262844" y="3982805"/>
            <a:ext cx="64324" cy="131639"/>
          </a:xfrm>
          <a:custGeom>
            <a:avLst/>
            <a:gdLst>
              <a:gd name="T0" fmla="*/ 0 w 86"/>
              <a:gd name="T1" fmla="*/ 0 h 176"/>
              <a:gd name="T2" fmla="*/ 0 w 86"/>
              <a:gd name="T3" fmla="*/ 0 h 176"/>
              <a:gd name="T4" fmla="*/ 18 w 86"/>
              <a:gd name="T5" fmla="*/ 2 h 176"/>
              <a:gd name="T6" fmla="*/ 34 w 86"/>
              <a:gd name="T7" fmla="*/ 8 h 176"/>
              <a:gd name="T8" fmla="*/ 48 w 86"/>
              <a:gd name="T9" fmla="*/ 16 h 176"/>
              <a:gd name="T10" fmla="*/ 60 w 86"/>
              <a:gd name="T11" fmla="*/ 26 h 176"/>
              <a:gd name="T12" fmla="*/ 70 w 86"/>
              <a:gd name="T13" fmla="*/ 40 h 176"/>
              <a:gd name="T14" fmla="*/ 78 w 86"/>
              <a:gd name="T15" fmla="*/ 54 h 176"/>
              <a:gd name="T16" fmla="*/ 84 w 86"/>
              <a:gd name="T17" fmla="*/ 70 h 176"/>
              <a:gd name="T18" fmla="*/ 86 w 86"/>
              <a:gd name="T19" fmla="*/ 88 h 176"/>
              <a:gd name="T20" fmla="*/ 86 w 86"/>
              <a:gd name="T21" fmla="*/ 88 h 176"/>
              <a:gd name="T22" fmla="*/ 84 w 86"/>
              <a:gd name="T23" fmla="*/ 106 h 176"/>
              <a:gd name="T24" fmla="*/ 78 w 86"/>
              <a:gd name="T25" fmla="*/ 122 h 176"/>
              <a:gd name="T26" fmla="*/ 70 w 86"/>
              <a:gd name="T27" fmla="*/ 136 h 176"/>
              <a:gd name="T28" fmla="*/ 60 w 86"/>
              <a:gd name="T29" fmla="*/ 150 h 176"/>
              <a:gd name="T30" fmla="*/ 48 w 86"/>
              <a:gd name="T31" fmla="*/ 160 h 176"/>
              <a:gd name="T32" fmla="*/ 34 w 86"/>
              <a:gd name="T33" fmla="*/ 168 h 176"/>
              <a:gd name="T34" fmla="*/ 18 w 86"/>
              <a:gd name="T35" fmla="*/ 174 h 176"/>
              <a:gd name="T36" fmla="*/ 0 w 86"/>
              <a:gd name="T37" fmla="*/ 176 h 176"/>
              <a:gd name="T38" fmla="*/ 0 w 86"/>
              <a:gd name="T3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76">
                <a:moveTo>
                  <a:pt x="0" y="0"/>
                </a:moveTo>
                <a:lnTo>
                  <a:pt x="0" y="0"/>
                </a:lnTo>
                <a:lnTo>
                  <a:pt x="18" y="2"/>
                </a:lnTo>
                <a:lnTo>
                  <a:pt x="34" y="8"/>
                </a:lnTo>
                <a:lnTo>
                  <a:pt x="48" y="16"/>
                </a:lnTo>
                <a:lnTo>
                  <a:pt x="60" y="26"/>
                </a:lnTo>
                <a:lnTo>
                  <a:pt x="70" y="40"/>
                </a:lnTo>
                <a:lnTo>
                  <a:pt x="78" y="54"/>
                </a:lnTo>
                <a:lnTo>
                  <a:pt x="84" y="70"/>
                </a:lnTo>
                <a:lnTo>
                  <a:pt x="86" y="88"/>
                </a:lnTo>
                <a:lnTo>
                  <a:pt x="86" y="88"/>
                </a:lnTo>
                <a:lnTo>
                  <a:pt x="84" y="106"/>
                </a:lnTo>
                <a:lnTo>
                  <a:pt x="78" y="122"/>
                </a:lnTo>
                <a:lnTo>
                  <a:pt x="70" y="136"/>
                </a:lnTo>
                <a:lnTo>
                  <a:pt x="60" y="150"/>
                </a:lnTo>
                <a:lnTo>
                  <a:pt x="48" y="160"/>
                </a:lnTo>
                <a:lnTo>
                  <a:pt x="34" y="168"/>
                </a:lnTo>
                <a:lnTo>
                  <a:pt x="18" y="174"/>
                </a:lnTo>
                <a:lnTo>
                  <a:pt x="0" y="176"/>
                </a:lnTo>
                <a:lnTo>
                  <a:pt x="0" y="0"/>
                </a:lnTo>
                <a:close/>
              </a:path>
            </a:pathLst>
          </a:custGeom>
          <a:solidFill>
            <a:srgbClr val="FAA67A">
              <a:lumMod val="9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4" name="Freeform 307"/>
          <p:cNvSpPr/>
          <p:nvPr>
            <p:custDataLst>
              <p:tags r:id="rId108"/>
            </p:custDataLst>
          </p:nvPr>
        </p:nvSpPr>
        <p:spPr bwMode="auto">
          <a:xfrm>
            <a:off x="3013029" y="4262537"/>
            <a:ext cx="137623" cy="139119"/>
          </a:xfrm>
          <a:custGeom>
            <a:avLst/>
            <a:gdLst>
              <a:gd name="T0" fmla="*/ 184 w 184"/>
              <a:gd name="T1" fmla="*/ 92 h 186"/>
              <a:gd name="T2" fmla="*/ 92 w 184"/>
              <a:gd name="T3" fmla="*/ 186 h 186"/>
              <a:gd name="T4" fmla="*/ 0 w 184"/>
              <a:gd name="T5" fmla="*/ 92 h 186"/>
              <a:gd name="T6" fmla="*/ 2 w 184"/>
              <a:gd name="T7" fmla="*/ 0 h 186"/>
              <a:gd name="T8" fmla="*/ 184 w 184"/>
              <a:gd name="T9" fmla="*/ 0 h 186"/>
              <a:gd name="T10" fmla="*/ 184 w 184"/>
              <a:gd name="T11" fmla="*/ 92 h 186"/>
            </a:gdLst>
            <a:ahLst/>
            <a:cxnLst>
              <a:cxn ang="0">
                <a:pos x="T0" y="T1"/>
              </a:cxn>
              <a:cxn ang="0">
                <a:pos x="T2" y="T3"/>
              </a:cxn>
              <a:cxn ang="0">
                <a:pos x="T4" y="T5"/>
              </a:cxn>
              <a:cxn ang="0">
                <a:pos x="T6" y="T7"/>
              </a:cxn>
              <a:cxn ang="0">
                <a:pos x="T8" y="T9"/>
              </a:cxn>
              <a:cxn ang="0">
                <a:pos x="T10" y="T11"/>
              </a:cxn>
            </a:cxnLst>
            <a:rect l="0" t="0" r="r" b="b"/>
            <a:pathLst>
              <a:path w="184" h="186">
                <a:moveTo>
                  <a:pt x="184" y="92"/>
                </a:moveTo>
                <a:lnTo>
                  <a:pt x="92" y="186"/>
                </a:lnTo>
                <a:lnTo>
                  <a:pt x="0" y="92"/>
                </a:lnTo>
                <a:lnTo>
                  <a:pt x="2" y="0"/>
                </a:lnTo>
                <a:lnTo>
                  <a:pt x="184" y="0"/>
                </a:lnTo>
                <a:lnTo>
                  <a:pt x="184" y="92"/>
                </a:lnTo>
                <a:close/>
              </a:path>
            </a:pathLst>
          </a:custGeom>
          <a:solidFill>
            <a:srgbClr val="FAA67A">
              <a:lumMod val="9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5" name="Freeform 308"/>
          <p:cNvSpPr/>
          <p:nvPr>
            <p:custDataLst>
              <p:tags r:id="rId109"/>
            </p:custDataLst>
          </p:nvPr>
        </p:nvSpPr>
        <p:spPr bwMode="auto">
          <a:xfrm>
            <a:off x="2887373" y="3842190"/>
            <a:ext cx="390429" cy="454754"/>
          </a:xfrm>
          <a:custGeom>
            <a:avLst/>
            <a:gdLst>
              <a:gd name="T0" fmla="*/ 0 w 522"/>
              <a:gd name="T1" fmla="*/ 0 h 608"/>
              <a:gd name="T2" fmla="*/ 24 w 522"/>
              <a:gd name="T3" fmla="*/ 426 h 608"/>
              <a:gd name="T4" fmla="*/ 24 w 522"/>
              <a:gd name="T5" fmla="*/ 426 h 608"/>
              <a:gd name="T6" fmla="*/ 24 w 522"/>
              <a:gd name="T7" fmla="*/ 440 h 608"/>
              <a:gd name="T8" fmla="*/ 26 w 522"/>
              <a:gd name="T9" fmla="*/ 456 h 608"/>
              <a:gd name="T10" fmla="*/ 30 w 522"/>
              <a:gd name="T11" fmla="*/ 470 h 608"/>
              <a:gd name="T12" fmla="*/ 34 w 522"/>
              <a:gd name="T13" fmla="*/ 482 h 608"/>
              <a:gd name="T14" fmla="*/ 48 w 522"/>
              <a:gd name="T15" fmla="*/ 508 h 608"/>
              <a:gd name="T16" fmla="*/ 62 w 522"/>
              <a:gd name="T17" fmla="*/ 528 h 608"/>
              <a:gd name="T18" fmla="*/ 80 w 522"/>
              <a:gd name="T19" fmla="*/ 548 h 608"/>
              <a:gd name="T20" fmla="*/ 98 w 522"/>
              <a:gd name="T21" fmla="*/ 564 h 608"/>
              <a:gd name="T22" fmla="*/ 132 w 522"/>
              <a:gd name="T23" fmla="*/ 590 h 608"/>
              <a:gd name="T24" fmla="*/ 132 w 522"/>
              <a:gd name="T25" fmla="*/ 590 h 608"/>
              <a:gd name="T26" fmla="*/ 146 w 522"/>
              <a:gd name="T27" fmla="*/ 598 h 608"/>
              <a:gd name="T28" fmla="*/ 160 w 522"/>
              <a:gd name="T29" fmla="*/ 604 h 608"/>
              <a:gd name="T30" fmla="*/ 176 w 522"/>
              <a:gd name="T31" fmla="*/ 606 h 608"/>
              <a:gd name="T32" fmla="*/ 190 w 522"/>
              <a:gd name="T33" fmla="*/ 608 h 608"/>
              <a:gd name="T34" fmla="*/ 330 w 522"/>
              <a:gd name="T35" fmla="*/ 608 h 608"/>
              <a:gd name="T36" fmla="*/ 330 w 522"/>
              <a:gd name="T37" fmla="*/ 608 h 608"/>
              <a:gd name="T38" fmla="*/ 344 w 522"/>
              <a:gd name="T39" fmla="*/ 608 h 608"/>
              <a:gd name="T40" fmla="*/ 360 w 522"/>
              <a:gd name="T41" fmla="*/ 604 h 608"/>
              <a:gd name="T42" fmla="*/ 374 w 522"/>
              <a:gd name="T43" fmla="*/ 598 h 608"/>
              <a:gd name="T44" fmla="*/ 386 w 522"/>
              <a:gd name="T45" fmla="*/ 592 h 608"/>
              <a:gd name="T46" fmla="*/ 386 w 522"/>
              <a:gd name="T47" fmla="*/ 592 h 608"/>
              <a:gd name="T48" fmla="*/ 402 w 522"/>
              <a:gd name="T49" fmla="*/ 580 h 608"/>
              <a:gd name="T50" fmla="*/ 420 w 522"/>
              <a:gd name="T51" fmla="*/ 566 h 608"/>
              <a:gd name="T52" fmla="*/ 440 w 522"/>
              <a:gd name="T53" fmla="*/ 550 h 608"/>
              <a:gd name="T54" fmla="*/ 456 w 522"/>
              <a:gd name="T55" fmla="*/ 530 h 608"/>
              <a:gd name="T56" fmla="*/ 472 w 522"/>
              <a:gd name="T57" fmla="*/ 508 h 608"/>
              <a:gd name="T58" fmla="*/ 480 w 522"/>
              <a:gd name="T59" fmla="*/ 496 h 608"/>
              <a:gd name="T60" fmla="*/ 486 w 522"/>
              <a:gd name="T61" fmla="*/ 484 h 608"/>
              <a:gd name="T62" fmla="*/ 490 w 522"/>
              <a:gd name="T63" fmla="*/ 470 h 608"/>
              <a:gd name="T64" fmla="*/ 494 w 522"/>
              <a:gd name="T65" fmla="*/ 456 h 608"/>
              <a:gd name="T66" fmla="*/ 496 w 522"/>
              <a:gd name="T67" fmla="*/ 442 h 608"/>
              <a:gd name="T68" fmla="*/ 498 w 522"/>
              <a:gd name="T69" fmla="*/ 426 h 608"/>
              <a:gd name="T70" fmla="*/ 522 w 522"/>
              <a:gd name="T71" fmla="*/ 0 h 608"/>
              <a:gd name="T72" fmla="*/ 0 w 522"/>
              <a:gd name="T73"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2" h="608">
                <a:moveTo>
                  <a:pt x="0" y="0"/>
                </a:moveTo>
                <a:lnTo>
                  <a:pt x="24" y="426"/>
                </a:lnTo>
                <a:lnTo>
                  <a:pt x="24" y="426"/>
                </a:lnTo>
                <a:lnTo>
                  <a:pt x="24" y="440"/>
                </a:lnTo>
                <a:lnTo>
                  <a:pt x="26" y="456"/>
                </a:lnTo>
                <a:lnTo>
                  <a:pt x="30" y="470"/>
                </a:lnTo>
                <a:lnTo>
                  <a:pt x="34" y="482"/>
                </a:lnTo>
                <a:lnTo>
                  <a:pt x="48" y="508"/>
                </a:lnTo>
                <a:lnTo>
                  <a:pt x="62" y="528"/>
                </a:lnTo>
                <a:lnTo>
                  <a:pt x="80" y="548"/>
                </a:lnTo>
                <a:lnTo>
                  <a:pt x="98" y="564"/>
                </a:lnTo>
                <a:lnTo>
                  <a:pt x="132" y="590"/>
                </a:lnTo>
                <a:lnTo>
                  <a:pt x="132" y="590"/>
                </a:lnTo>
                <a:lnTo>
                  <a:pt x="146" y="598"/>
                </a:lnTo>
                <a:lnTo>
                  <a:pt x="160" y="604"/>
                </a:lnTo>
                <a:lnTo>
                  <a:pt x="176" y="606"/>
                </a:lnTo>
                <a:lnTo>
                  <a:pt x="190" y="608"/>
                </a:lnTo>
                <a:lnTo>
                  <a:pt x="330" y="608"/>
                </a:lnTo>
                <a:lnTo>
                  <a:pt x="330" y="608"/>
                </a:lnTo>
                <a:lnTo>
                  <a:pt x="344" y="608"/>
                </a:lnTo>
                <a:lnTo>
                  <a:pt x="360" y="604"/>
                </a:lnTo>
                <a:lnTo>
                  <a:pt x="374" y="598"/>
                </a:lnTo>
                <a:lnTo>
                  <a:pt x="386" y="592"/>
                </a:lnTo>
                <a:lnTo>
                  <a:pt x="386" y="592"/>
                </a:lnTo>
                <a:lnTo>
                  <a:pt x="402" y="580"/>
                </a:lnTo>
                <a:lnTo>
                  <a:pt x="420" y="566"/>
                </a:lnTo>
                <a:lnTo>
                  <a:pt x="440" y="550"/>
                </a:lnTo>
                <a:lnTo>
                  <a:pt x="456" y="530"/>
                </a:lnTo>
                <a:lnTo>
                  <a:pt x="472" y="508"/>
                </a:lnTo>
                <a:lnTo>
                  <a:pt x="480" y="496"/>
                </a:lnTo>
                <a:lnTo>
                  <a:pt x="486" y="484"/>
                </a:lnTo>
                <a:lnTo>
                  <a:pt x="490" y="470"/>
                </a:lnTo>
                <a:lnTo>
                  <a:pt x="494" y="456"/>
                </a:lnTo>
                <a:lnTo>
                  <a:pt x="496" y="442"/>
                </a:lnTo>
                <a:lnTo>
                  <a:pt x="498" y="426"/>
                </a:lnTo>
                <a:lnTo>
                  <a:pt x="522" y="0"/>
                </a:lnTo>
                <a:lnTo>
                  <a:pt x="0"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6" name="Freeform 309"/>
          <p:cNvSpPr/>
          <p:nvPr>
            <p:custDataLst>
              <p:tags r:id="rId110"/>
            </p:custDataLst>
          </p:nvPr>
        </p:nvSpPr>
        <p:spPr bwMode="auto">
          <a:xfrm>
            <a:off x="2965160" y="3976821"/>
            <a:ext cx="40389" cy="40389"/>
          </a:xfrm>
          <a:custGeom>
            <a:avLst/>
            <a:gdLst>
              <a:gd name="T0" fmla="*/ 0 w 54"/>
              <a:gd name="T1" fmla="*/ 26 h 54"/>
              <a:gd name="T2" fmla="*/ 0 w 54"/>
              <a:gd name="T3" fmla="*/ 26 h 54"/>
              <a:gd name="T4" fmla="*/ 2 w 54"/>
              <a:gd name="T5" fmla="*/ 38 h 54"/>
              <a:gd name="T6" fmla="*/ 8 w 54"/>
              <a:gd name="T7" fmla="*/ 46 h 54"/>
              <a:gd name="T8" fmla="*/ 16 w 54"/>
              <a:gd name="T9" fmla="*/ 52 h 54"/>
              <a:gd name="T10" fmla="*/ 28 w 54"/>
              <a:gd name="T11" fmla="*/ 54 h 54"/>
              <a:gd name="T12" fmla="*/ 28 w 54"/>
              <a:gd name="T13" fmla="*/ 54 h 54"/>
              <a:gd name="T14" fmla="*/ 38 w 54"/>
              <a:gd name="T15" fmla="*/ 52 h 54"/>
              <a:gd name="T16" fmla="*/ 46 w 54"/>
              <a:gd name="T17" fmla="*/ 46 h 54"/>
              <a:gd name="T18" fmla="*/ 52 w 54"/>
              <a:gd name="T19" fmla="*/ 38 h 54"/>
              <a:gd name="T20" fmla="*/ 54 w 54"/>
              <a:gd name="T21" fmla="*/ 26 h 54"/>
              <a:gd name="T22" fmla="*/ 54 w 54"/>
              <a:gd name="T23" fmla="*/ 26 h 54"/>
              <a:gd name="T24" fmla="*/ 52 w 54"/>
              <a:gd name="T25" fmla="*/ 16 h 54"/>
              <a:gd name="T26" fmla="*/ 46 w 54"/>
              <a:gd name="T27" fmla="*/ 8 h 54"/>
              <a:gd name="T28" fmla="*/ 38 w 54"/>
              <a:gd name="T29" fmla="*/ 2 h 54"/>
              <a:gd name="T30" fmla="*/ 28 w 54"/>
              <a:gd name="T31" fmla="*/ 0 h 54"/>
              <a:gd name="T32" fmla="*/ 28 w 54"/>
              <a:gd name="T33" fmla="*/ 0 h 54"/>
              <a:gd name="T34" fmla="*/ 18 w 54"/>
              <a:gd name="T35" fmla="*/ 2 h 54"/>
              <a:gd name="T36" fmla="*/ 8 w 54"/>
              <a:gd name="T37" fmla="*/ 8 h 54"/>
              <a:gd name="T38" fmla="*/ 2 w 54"/>
              <a:gd name="T39" fmla="*/ 16 h 54"/>
              <a:gd name="T40" fmla="*/ 0 w 54"/>
              <a:gd name="T41" fmla="*/ 26 h 54"/>
              <a:gd name="T42" fmla="*/ 0 w 54"/>
              <a:gd name="T43"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4">
                <a:moveTo>
                  <a:pt x="0" y="26"/>
                </a:moveTo>
                <a:lnTo>
                  <a:pt x="0" y="26"/>
                </a:lnTo>
                <a:lnTo>
                  <a:pt x="2" y="38"/>
                </a:lnTo>
                <a:lnTo>
                  <a:pt x="8" y="46"/>
                </a:lnTo>
                <a:lnTo>
                  <a:pt x="16" y="52"/>
                </a:lnTo>
                <a:lnTo>
                  <a:pt x="28" y="54"/>
                </a:lnTo>
                <a:lnTo>
                  <a:pt x="28" y="54"/>
                </a:lnTo>
                <a:lnTo>
                  <a:pt x="38" y="52"/>
                </a:lnTo>
                <a:lnTo>
                  <a:pt x="46" y="46"/>
                </a:lnTo>
                <a:lnTo>
                  <a:pt x="52" y="38"/>
                </a:lnTo>
                <a:lnTo>
                  <a:pt x="54" y="26"/>
                </a:lnTo>
                <a:lnTo>
                  <a:pt x="54" y="26"/>
                </a:lnTo>
                <a:lnTo>
                  <a:pt x="52" y="16"/>
                </a:lnTo>
                <a:lnTo>
                  <a:pt x="46" y="8"/>
                </a:lnTo>
                <a:lnTo>
                  <a:pt x="38" y="2"/>
                </a:lnTo>
                <a:lnTo>
                  <a:pt x="28" y="0"/>
                </a:lnTo>
                <a:lnTo>
                  <a:pt x="28" y="0"/>
                </a:lnTo>
                <a:lnTo>
                  <a:pt x="18" y="2"/>
                </a:lnTo>
                <a:lnTo>
                  <a:pt x="8" y="8"/>
                </a:lnTo>
                <a:lnTo>
                  <a:pt x="2" y="16"/>
                </a:lnTo>
                <a:lnTo>
                  <a:pt x="0" y="26"/>
                </a:lnTo>
                <a:lnTo>
                  <a:pt x="0" y="26"/>
                </a:lnTo>
                <a:close/>
              </a:path>
            </a:pathLst>
          </a:custGeom>
          <a:solidFill>
            <a:srgbClr val="CE885B">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7" name="Freeform 310"/>
          <p:cNvSpPr/>
          <p:nvPr>
            <p:custDataLst>
              <p:tags r:id="rId111"/>
            </p:custDataLst>
          </p:nvPr>
        </p:nvSpPr>
        <p:spPr bwMode="auto">
          <a:xfrm>
            <a:off x="2957680" y="4063583"/>
            <a:ext cx="55348" cy="53853"/>
          </a:xfrm>
          <a:custGeom>
            <a:avLst/>
            <a:gdLst>
              <a:gd name="T0" fmla="*/ 0 w 74"/>
              <a:gd name="T1" fmla="*/ 36 h 72"/>
              <a:gd name="T2" fmla="*/ 0 w 74"/>
              <a:gd name="T3" fmla="*/ 36 h 72"/>
              <a:gd name="T4" fmla="*/ 2 w 74"/>
              <a:gd name="T5" fmla="*/ 44 h 72"/>
              <a:gd name="T6" fmla="*/ 4 w 74"/>
              <a:gd name="T7" fmla="*/ 50 h 72"/>
              <a:gd name="T8" fmla="*/ 6 w 74"/>
              <a:gd name="T9" fmla="*/ 56 h 72"/>
              <a:gd name="T10" fmla="*/ 12 w 74"/>
              <a:gd name="T11" fmla="*/ 62 h 72"/>
              <a:gd name="T12" fmla="*/ 16 w 74"/>
              <a:gd name="T13" fmla="*/ 66 h 72"/>
              <a:gd name="T14" fmla="*/ 22 w 74"/>
              <a:gd name="T15" fmla="*/ 70 h 72"/>
              <a:gd name="T16" fmla="*/ 30 w 74"/>
              <a:gd name="T17" fmla="*/ 72 h 72"/>
              <a:gd name="T18" fmla="*/ 38 w 74"/>
              <a:gd name="T19" fmla="*/ 72 h 72"/>
              <a:gd name="T20" fmla="*/ 38 w 74"/>
              <a:gd name="T21" fmla="*/ 72 h 72"/>
              <a:gd name="T22" fmla="*/ 44 w 74"/>
              <a:gd name="T23" fmla="*/ 72 h 72"/>
              <a:gd name="T24" fmla="*/ 52 w 74"/>
              <a:gd name="T25" fmla="*/ 70 h 72"/>
              <a:gd name="T26" fmla="*/ 58 w 74"/>
              <a:gd name="T27" fmla="*/ 66 h 72"/>
              <a:gd name="T28" fmla="*/ 64 w 74"/>
              <a:gd name="T29" fmla="*/ 62 h 72"/>
              <a:gd name="T30" fmla="*/ 68 w 74"/>
              <a:gd name="T31" fmla="*/ 56 h 72"/>
              <a:gd name="T32" fmla="*/ 70 w 74"/>
              <a:gd name="T33" fmla="*/ 50 h 72"/>
              <a:gd name="T34" fmla="*/ 74 w 74"/>
              <a:gd name="T35" fmla="*/ 44 h 72"/>
              <a:gd name="T36" fmla="*/ 74 w 74"/>
              <a:gd name="T37" fmla="*/ 36 h 72"/>
              <a:gd name="T38" fmla="*/ 74 w 74"/>
              <a:gd name="T39" fmla="*/ 36 h 72"/>
              <a:gd name="T40" fmla="*/ 74 w 74"/>
              <a:gd name="T41" fmla="*/ 28 h 72"/>
              <a:gd name="T42" fmla="*/ 70 w 74"/>
              <a:gd name="T43" fmla="*/ 22 h 72"/>
              <a:gd name="T44" fmla="*/ 68 w 74"/>
              <a:gd name="T45" fmla="*/ 16 h 72"/>
              <a:gd name="T46" fmla="*/ 64 w 74"/>
              <a:gd name="T47" fmla="*/ 10 h 72"/>
              <a:gd name="T48" fmla="*/ 58 w 74"/>
              <a:gd name="T49" fmla="*/ 6 h 72"/>
              <a:gd name="T50" fmla="*/ 52 w 74"/>
              <a:gd name="T51" fmla="*/ 2 h 72"/>
              <a:gd name="T52" fmla="*/ 44 w 74"/>
              <a:gd name="T53" fmla="*/ 0 h 72"/>
              <a:gd name="T54" fmla="*/ 38 w 74"/>
              <a:gd name="T55" fmla="*/ 0 h 72"/>
              <a:gd name="T56" fmla="*/ 38 w 74"/>
              <a:gd name="T57" fmla="*/ 0 h 72"/>
              <a:gd name="T58" fmla="*/ 30 w 74"/>
              <a:gd name="T59" fmla="*/ 0 h 72"/>
              <a:gd name="T60" fmla="*/ 24 w 74"/>
              <a:gd name="T61" fmla="*/ 2 h 72"/>
              <a:gd name="T62" fmla="*/ 16 w 74"/>
              <a:gd name="T63" fmla="*/ 6 h 72"/>
              <a:gd name="T64" fmla="*/ 12 w 74"/>
              <a:gd name="T65" fmla="*/ 10 h 72"/>
              <a:gd name="T66" fmla="*/ 6 w 74"/>
              <a:gd name="T67" fmla="*/ 16 h 72"/>
              <a:gd name="T68" fmla="*/ 4 w 74"/>
              <a:gd name="T69" fmla="*/ 22 h 72"/>
              <a:gd name="T70" fmla="*/ 2 w 74"/>
              <a:gd name="T71" fmla="*/ 28 h 72"/>
              <a:gd name="T72" fmla="*/ 0 w 74"/>
              <a:gd name="T73" fmla="*/ 36 h 72"/>
              <a:gd name="T74" fmla="*/ 0 w 74"/>
              <a:gd name="T7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2">
                <a:moveTo>
                  <a:pt x="0" y="36"/>
                </a:moveTo>
                <a:lnTo>
                  <a:pt x="0" y="36"/>
                </a:lnTo>
                <a:lnTo>
                  <a:pt x="2" y="44"/>
                </a:lnTo>
                <a:lnTo>
                  <a:pt x="4" y="50"/>
                </a:lnTo>
                <a:lnTo>
                  <a:pt x="6" y="56"/>
                </a:lnTo>
                <a:lnTo>
                  <a:pt x="12" y="62"/>
                </a:lnTo>
                <a:lnTo>
                  <a:pt x="16" y="66"/>
                </a:lnTo>
                <a:lnTo>
                  <a:pt x="22" y="70"/>
                </a:lnTo>
                <a:lnTo>
                  <a:pt x="30" y="72"/>
                </a:lnTo>
                <a:lnTo>
                  <a:pt x="38" y="72"/>
                </a:lnTo>
                <a:lnTo>
                  <a:pt x="38" y="72"/>
                </a:lnTo>
                <a:lnTo>
                  <a:pt x="44" y="72"/>
                </a:lnTo>
                <a:lnTo>
                  <a:pt x="52" y="70"/>
                </a:lnTo>
                <a:lnTo>
                  <a:pt x="58" y="66"/>
                </a:lnTo>
                <a:lnTo>
                  <a:pt x="64" y="62"/>
                </a:lnTo>
                <a:lnTo>
                  <a:pt x="68" y="56"/>
                </a:lnTo>
                <a:lnTo>
                  <a:pt x="70" y="50"/>
                </a:lnTo>
                <a:lnTo>
                  <a:pt x="74" y="44"/>
                </a:lnTo>
                <a:lnTo>
                  <a:pt x="74" y="36"/>
                </a:lnTo>
                <a:lnTo>
                  <a:pt x="74" y="36"/>
                </a:lnTo>
                <a:lnTo>
                  <a:pt x="74" y="28"/>
                </a:lnTo>
                <a:lnTo>
                  <a:pt x="70" y="22"/>
                </a:lnTo>
                <a:lnTo>
                  <a:pt x="68" y="16"/>
                </a:lnTo>
                <a:lnTo>
                  <a:pt x="64" y="10"/>
                </a:lnTo>
                <a:lnTo>
                  <a:pt x="58" y="6"/>
                </a:lnTo>
                <a:lnTo>
                  <a:pt x="52" y="2"/>
                </a:lnTo>
                <a:lnTo>
                  <a:pt x="44" y="0"/>
                </a:lnTo>
                <a:lnTo>
                  <a:pt x="38" y="0"/>
                </a:lnTo>
                <a:lnTo>
                  <a:pt x="38" y="0"/>
                </a:lnTo>
                <a:lnTo>
                  <a:pt x="30" y="0"/>
                </a:lnTo>
                <a:lnTo>
                  <a:pt x="24" y="2"/>
                </a:lnTo>
                <a:lnTo>
                  <a:pt x="16" y="6"/>
                </a:lnTo>
                <a:lnTo>
                  <a:pt x="12" y="10"/>
                </a:lnTo>
                <a:lnTo>
                  <a:pt x="6" y="16"/>
                </a:lnTo>
                <a:lnTo>
                  <a:pt x="4" y="22"/>
                </a:lnTo>
                <a:lnTo>
                  <a:pt x="2" y="28"/>
                </a:lnTo>
                <a:lnTo>
                  <a:pt x="0" y="36"/>
                </a:lnTo>
                <a:lnTo>
                  <a:pt x="0" y="36"/>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8" name="Freeform 311"/>
          <p:cNvSpPr/>
          <p:nvPr>
            <p:custDataLst>
              <p:tags r:id="rId112"/>
            </p:custDataLst>
          </p:nvPr>
        </p:nvSpPr>
        <p:spPr bwMode="auto">
          <a:xfrm>
            <a:off x="3159627" y="3976821"/>
            <a:ext cx="38893" cy="40389"/>
          </a:xfrm>
          <a:custGeom>
            <a:avLst/>
            <a:gdLst>
              <a:gd name="T0" fmla="*/ 0 w 52"/>
              <a:gd name="T1" fmla="*/ 26 h 54"/>
              <a:gd name="T2" fmla="*/ 0 w 52"/>
              <a:gd name="T3" fmla="*/ 26 h 54"/>
              <a:gd name="T4" fmla="*/ 2 w 52"/>
              <a:gd name="T5" fmla="*/ 38 h 54"/>
              <a:gd name="T6" fmla="*/ 8 w 52"/>
              <a:gd name="T7" fmla="*/ 46 h 54"/>
              <a:gd name="T8" fmla="*/ 16 w 52"/>
              <a:gd name="T9" fmla="*/ 52 h 54"/>
              <a:gd name="T10" fmla="*/ 26 w 52"/>
              <a:gd name="T11" fmla="*/ 54 h 54"/>
              <a:gd name="T12" fmla="*/ 26 w 52"/>
              <a:gd name="T13" fmla="*/ 54 h 54"/>
              <a:gd name="T14" fmla="*/ 36 w 52"/>
              <a:gd name="T15" fmla="*/ 52 h 54"/>
              <a:gd name="T16" fmla="*/ 44 w 52"/>
              <a:gd name="T17" fmla="*/ 46 h 54"/>
              <a:gd name="T18" fmla="*/ 50 w 52"/>
              <a:gd name="T19" fmla="*/ 38 h 54"/>
              <a:gd name="T20" fmla="*/ 52 w 52"/>
              <a:gd name="T21" fmla="*/ 28 h 54"/>
              <a:gd name="T22" fmla="*/ 52 w 52"/>
              <a:gd name="T23" fmla="*/ 28 h 54"/>
              <a:gd name="T24" fmla="*/ 50 w 52"/>
              <a:gd name="T25" fmla="*/ 16 h 54"/>
              <a:gd name="T26" fmla="*/ 44 w 52"/>
              <a:gd name="T27" fmla="*/ 8 h 54"/>
              <a:gd name="T28" fmla="*/ 36 w 52"/>
              <a:gd name="T29" fmla="*/ 2 h 54"/>
              <a:gd name="T30" fmla="*/ 26 w 52"/>
              <a:gd name="T31" fmla="*/ 0 h 54"/>
              <a:gd name="T32" fmla="*/ 26 w 52"/>
              <a:gd name="T33" fmla="*/ 0 h 54"/>
              <a:gd name="T34" fmla="*/ 16 w 52"/>
              <a:gd name="T35" fmla="*/ 2 h 54"/>
              <a:gd name="T36" fmla="*/ 8 w 52"/>
              <a:gd name="T37" fmla="*/ 8 h 54"/>
              <a:gd name="T38" fmla="*/ 2 w 52"/>
              <a:gd name="T39" fmla="*/ 16 h 54"/>
              <a:gd name="T40" fmla="*/ 0 w 52"/>
              <a:gd name="T41" fmla="*/ 26 h 54"/>
              <a:gd name="T42" fmla="*/ 0 w 52"/>
              <a:gd name="T43"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54">
                <a:moveTo>
                  <a:pt x="0" y="26"/>
                </a:moveTo>
                <a:lnTo>
                  <a:pt x="0" y="26"/>
                </a:lnTo>
                <a:lnTo>
                  <a:pt x="2" y="38"/>
                </a:lnTo>
                <a:lnTo>
                  <a:pt x="8" y="46"/>
                </a:lnTo>
                <a:lnTo>
                  <a:pt x="16" y="52"/>
                </a:lnTo>
                <a:lnTo>
                  <a:pt x="26" y="54"/>
                </a:lnTo>
                <a:lnTo>
                  <a:pt x="26" y="54"/>
                </a:lnTo>
                <a:lnTo>
                  <a:pt x="36" y="52"/>
                </a:lnTo>
                <a:lnTo>
                  <a:pt x="44" y="46"/>
                </a:lnTo>
                <a:lnTo>
                  <a:pt x="50" y="38"/>
                </a:lnTo>
                <a:lnTo>
                  <a:pt x="52" y="28"/>
                </a:lnTo>
                <a:lnTo>
                  <a:pt x="52" y="28"/>
                </a:lnTo>
                <a:lnTo>
                  <a:pt x="50" y="16"/>
                </a:lnTo>
                <a:lnTo>
                  <a:pt x="44" y="8"/>
                </a:lnTo>
                <a:lnTo>
                  <a:pt x="36" y="2"/>
                </a:lnTo>
                <a:lnTo>
                  <a:pt x="26" y="0"/>
                </a:lnTo>
                <a:lnTo>
                  <a:pt x="26" y="0"/>
                </a:lnTo>
                <a:lnTo>
                  <a:pt x="16" y="2"/>
                </a:lnTo>
                <a:lnTo>
                  <a:pt x="8" y="8"/>
                </a:lnTo>
                <a:lnTo>
                  <a:pt x="2" y="16"/>
                </a:lnTo>
                <a:lnTo>
                  <a:pt x="0" y="26"/>
                </a:lnTo>
                <a:lnTo>
                  <a:pt x="0" y="26"/>
                </a:lnTo>
                <a:close/>
              </a:path>
            </a:pathLst>
          </a:custGeom>
          <a:solidFill>
            <a:srgbClr val="CE885B">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9" name="Freeform 312"/>
          <p:cNvSpPr/>
          <p:nvPr>
            <p:custDataLst>
              <p:tags r:id="rId113"/>
            </p:custDataLst>
          </p:nvPr>
        </p:nvSpPr>
        <p:spPr bwMode="auto">
          <a:xfrm>
            <a:off x="3152147" y="4063583"/>
            <a:ext cx="53853" cy="53853"/>
          </a:xfrm>
          <a:custGeom>
            <a:avLst/>
            <a:gdLst>
              <a:gd name="T0" fmla="*/ 0 w 72"/>
              <a:gd name="T1" fmla="*/ 36 h 72"/>
              <a:gd name="T2" fmla="*/ 0 w 72"/>
              <a:gd name="T3" fmla="*/ 36 h 72"/>
              <a:gd name="T4" fmla="*/ 0 w 72"/>
              <a:gd name="T5" fmla="*/ 44 h 72"/>
              <a:gd name="T6" fmla="*/ 2 w 72"/>
              <a:gd name="T7" fmla="*/ 50 h 72"/>
              <a:gd name="T8" fmla="*/ 6 w 72"/>
              <a:gd name="T9" fmla="*/ 56 h 72"/>
              <a:gd name="T10" fmla="*/ 10 w 72"/>
              <a:gd name="T11" fmla="*/ 62 h 72"/>
              <a:gd name="T12" fmla="*/ 16 w 72"/>
              <a:gd name="T13" fmla="*/ 66 h 72"/>
              <a:gd name="T14" fmla="*/ 22 w 72"/>
              <a:gd name="T15" fmla="*/ 70 h 72"/>
              <a:gd name="T16" fmla="*/ 28 w 72"/>
              <a:gd name="T17" fmla="*/ 72 h 72"/>
              <a:gd name="T18" fmla="*/ 36 w 72"/>
              <a:gd name="T19" fmla="*/ 72 h 72"/>
              <a:gd name="T20" fmla="*/ 36 w 72"/>
              <a:gd name="T21" fmla="*/ 72 h 72"/>
              <a:gd name="T22" fmla="*/ 44 w 72"/>
              <a:gd name="T23" fmla="*/ 72 h 72"/>
              <a:gd name="T24" fmla="*/ 50 w 72"/>
              <a:gd name="T25" fmla="*/ 70 h 72"/>
              <a:gd name="T26" fmla="*/ 56 w 72"/>
              <a:gd name="T27" fmla="*/ 66 h 72"/>
              <a:gd name="T28" fmla="*/ 62 w 72"/>
              <a:gd name="T29" fmla="*/ 62 h 72"/>
              <a:gd name="T30" fmla="*/ 66 w 72"/>
              <a:gd name="T31" fmla="*/ 56 h 72"/>
              <a:gd name="T32" fmla="*/ 70 w 72"/>
              <a:gd name="T33" fmla="*/ 50 h 72"/>
              <a:gd name="T34" fmla="*/ 72 w 72"/>
              <a:gd name="T35" fmla="*/ 44 h 72"/>
              <a:gd name="T36" fmla="*/ 72 w 72"/>
              <a:gd name="T37" fmla="*/ 36 h 72"/>
              <a:gd name="T38" fmla="*/ 72 w 72"/>
              <a:gd name="T39" fmla="*/ 36 h 72"/>
              <a:gd name="T40" fmla="*/ 72 w 72"/>
              <a:gd name="T41" fmla="*/ 30 h 72"/>
              <a:gd name="T42" fmla="*/ 70 w 72"/>
              <a:gd name="T43" fmla="*/ 22 h 72"/>
              <a:gd name="T44" fmla="*/ 66 w 72"/>
              <a:gd name="T45" fmla="*/ 16 h 72"/>
              <a:gd name="T46" fmla="*/ 62 w 72"/>
              <a:gd name="T47" fmla="*/ 10 h 72"/>
              <a:gd name="T48" fmla="*/ 56 w 72"/>
              <a:gd name="T49" fmla="*/ 6 h 72"/>
              <a:gd name="T50" fmla="*/ 50 w 72"/>
              <a:gd name="T51" fmla="*/ 2 h 72"/>
              <a:gd name="T52" fmla="*/ 44 w 72"/>
              <a:gd name="T53" fmla="*/ 0 h 72"/>
              <a:gd name="T54" fmla="*/ 36 w 72"/>
              <a:gd name="T55" fmla="*/ 0 h 72"/>
              <a:gd name="T56" fmla="*/ 36 w 72"/>
              <a:gd name="T57" fmla="*/ 0 h 72"/>
              <a:gd name="T58" fmla="*/ 28 w 72"/>
              <a:gd name="T59" fmla="*/ 0 h 72"/>
              <a:gd name="T60" fmla="*/ 22 w 72"/>
              <a:gd name="T61" fmla="*/ 2 h 72"/>
              <a:gd name="T62" fmla="*/ 16 w 72"/>
              <a:gd name="T63" fmla="*/ 6 h 72"/>
              <a:gd name="T64" fmla="*/ 10 w 72"/>
              <a:gd name="T65" fmla="*/ 10 h 72"/>
              <a:gd name="T66" fmla="*/ 6 w 72"/>
              <a:gd name="T67" fmla="*/ 16 h 72"/>
              <a:gd name="T68" fmla="*/ 2 w 72"/>
              <a:gd name="T69" fmla="*/ 22 h 72"/>
              <a:gd name="T70" fmla="*/ 0 w 72"/>
              <a:gd name="T71" fmla="*/ 30 h 72"/>
              <a:gd name="T72" fmla="*/ 0 w 72"/>
              <a:gd name="T73" fmla="*/ 36 h 72"/>
              <a:gd name="T74" fmla="*/ 0 w 72"/>
              <a:gd name="T7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0" y="36"/>
                </a:moveTo>
                <a:lnTo>
                  <a:pt x="0" y="36"/>
                </a:lnTo>
                <a:lnTo>
                  <a:pt x="0" y="44"/>
                </a:lnTo>
                <a:lnTo>
                  <a:pt x="2" y="50"/>
                </a:lnTo>
                <a:lnTo>
                  <a:pt x="6" y="56"/>
                </a:lnTo>
                <a:lnTo>
                  <a:pt x="10" y="62"/>
                </a:lnTo>
                <a:lnTo>
                  <a:pt x="16" y="66"/>
                </a:lnTo>
                <a:lnTo>
                  <a:pt x="22" y="70"/>
                </a:lnTo>
                <a:lnTo>
                  <a:pt x="28" y="72"/>
                </a:lnTo>
                <a:lnTo>
                  <a:pt x="36" y="72"/>
                </a:lnTo>
                <a:lnTo>
                  <a:pt x="36" y="72"/>
                </a:lnTo>
                <a:lnTo>
                  <a:pt x="44" y="72"/>
                </a:lnTo>
                <a:lnTo>
                  <a:pt x="50" y="70"/>
                </a:lnTo>
                <a:lnTo>
                  <a:pt x="56" y="66"/>
                </a:lnTo>
                <a:lnTo>
                  <a:pt x="62" y="62"/>
                </a:lnTo>
                <a:lnTo>
                  <a:pt x="66" y="56"/>
                </a:lnTo>
                <a:lnTo>
                  <a:pt x="70" y="50"/>
                </a:lnTo>
                <a:lnTo>
                  <a:pt x="72" y="44"/>
                </a:lnTo>
                <a:lnTo>
                  <a:pt x="72" y="36"/>
                </a:lnTo>
                <a:lnTo>
                  <a:pt x="72" y="36"/>
                </a:lnTo>
                <a:lnTo>
                  <a:pt x="72" y="30"/>
                </a:lnTo>
                <a:lnTo>
                  <a:pt x="70" y="22"/>
                </a:lnTo>
                <a:lnTo>
                  <a:pt x="66" y="16"/>
                </a:lnTo>
                <a:lnTo>
                  <a:pt x="62" y="10"/>
                </a:lnTo>
                <a:lnTo>
                  <a:pt x="56" y="6"/>
                </a:lnTo>
                <a:lnTo>
                  <a:pt x="50" y="2"/>
                </a:lnTo>
                <a:lnTo>
                  <a:pt x="44" y="0"/>
                </a:lnTo>
                <a:lnTo>
                  <a:pt x="36" y="0"/>
                </a:lnTo>
                <a:lnTo>
                  <a:pt x="36" y="0"/>
                </a:lnTo>
                <a:lnTo>
                  <a:pt x="28" y="0"/>
                </a:lnTo>
                <a:lnTo>
                  <a:pt x="22" y="2"/>
                </a:lnTo>
                <a:lnTo>
                  <a:pt x="16" y="6"/>
                </a:lnTo>
                <a:lnTo>
                  <a:pt x="10" y="10"/>
                </a:lnTo>
                <a:lnTo>
                  <a:pt x="6" y="16"/>
                </a:lnTo>
                <a:lnTo>
                  <a:pt x="2" y="22"/>
                </a:lnTo>
                <a:lnTo>
                  <a:pt x="0" y="30"/>
                </a:lnTo>
                <a:lnTo>
                  <a:pt x="0" y="36"/>
                </a:lnTo>
                <a:lnTo>
                  <a:pt x="0" y="36"/>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0" name="Freeform 313"/>
          <p:cNvSpPr/>
          <p:nvPr>
            <p:custDataLst>
              <p:tags r:id="rId114"/>
            </p:custDataLst>
          </p:nvPr>
        </p:nvSpPr>
        <p:spPr bwMode="auto">
          <a:xfrm>
            <a:off x="3054914" y="3994772"/>
            <a:ext cx="58339" cy="163053"/>
          </a:xfrm>
          <a:custGeom>
            <a:avLst/>
            <a:gdLst>
              <a:gd name="T0" fmla="*/ 38 w 78"/>
              <a:gd name="T1" fmla="*/ 218 h 218"/>
              <a:gd name="T2" fmla="*/ 38 w 78"/>
              <a:gd name="T3" fmla="*/ 218 h 218"/>
              <a:gd name="T4" fmla="*/ 30 w 78"/>
              <a:gd name="T5" fmla="*/ 216 h 218"/>
              <a:gd name="T6" fmla="*/ 24 w 78"/>
              <a:gd name="T7" fmla="*/ 214 h 218"/>
              <a:gd name="T8" fmla="*/ 16 w 78"/>
              <a:gd name="T9" fmla="*/ 210 h 218"/>
              <a:gd name="T10" fmla="*/ 12 w 78"/>
              <a:gd name="T11" fmla="*/ 206 h 218"/>
              <a:gd name="T12" fmla="*/ 6 w 78"/>
              <a:gd name="T13" fmla="*/ 200 h 218"/>
              <a:gd name="T14" fmla="*/ 2 w 78"/>
              <a:gd name="T15" fmla="*/ 194 h 218"/>
              <a:gd name="T16" fmla="*/ 0 w 78"/>
              <a:gd name="T17" fmla="*/ 186 h 218"/>
              <a:gd name="T18" fmla="*/ 0 w 78"/>
              <a:gd name="T19" fmla="*/ 178 h 218"/>
              <a:gd name="T20" fmla="*/ 0 w 78"/>
              <a:gd name="T21" fmla="*/ 40 h 218"/>
              <a:gd name="T22" fmla="*/ 0 w 78"/>
              <a:gd name="T23" fmla="*/ 40 h 218"/>
              <a:gd name="T24" fmla="*/ 0 w 78"/>
              <a:gd name="T25" fmla="*/ 32 h 218"/>
              <a:gd name="T26" fmla="*/ 2 w 78"/>
              <a:gd name="T27" fmla="*/ 24 h 218"/>
              <a:gd name="T28" fmla="*/ 6 w 78"/>
              <a:gd name="T29" fmla="*/ 18 h 218"/>
              <a:gd name="T30" fmla="*/ 12 w 78"/>
              <a:gd name="T31" fmla="*/ 12 h 218"/>
              <a:gd name="T32" fmla="*/ 18 w 78"/>
              <a:gd name="T33" fmla="*/ 6 h 218"/>
              <a:gd name="T34" fmla="*/ 24 w 78"/>
              <a:gd name="T35" fmla="*/ 4 h 218"/>
              <a:gd name="T36" fmla="*/ 32 w 78"/>
              <a:gd name="T37" fmla="*/ 0 h 218"/>
              <a:gd name="T38" fmla="*/ 38 w 78"/>
              <a:gd name="T39" fmla="*/ 0 h 218"/>
              <a:gd name="T40" fmla="*/ 38 w 78"/>
              <a:gd name="T41" fmla="*/ 0 h 218"/>
              <a:gd name="T42" fmla="*/ 46 w 78"/>
              <a:gd name="T43" fmla="*/ 0 h 218"/>
              <a:gd name="T44" fmla="*/ 54 w 78"/>
              <a:gd name="T45" fmla="*/ 4 h 218"/>
              <a:gd name="T46" fmla="*/ 60 w 78"/>
              <a:gd name="T47" fmla="*/ 6 h 218"/>
              <a:gd name="T48" fmla="*/ 66 w 78"/>
              <a:gd name="T49" fmla="*/ 12 h 218"/>
              <a:gd name="T50" fmla="*/ 72 w 78"/>
              <a:gd name="T51" fmla="*/ 18 h 218"/>
              <a:gd name="T52" fmla="*/ 74 w 78"/>
              <a:gd name="T53" fmla="*/ 24 h 218"/>
              <a:gd name="T54" fmla="*/ 78 w 78"/>
              <a:gd name="T55" fmla="*/ 32 h 218"/>
              <a:gd name="T56" fmla="*/ 78 w 78"/>
              <a:gd name="T57" fmla="*/ 40 h 218"/>
              <a:gd name="T58" fmla="*/ 78 w 78"/>
              <a:gd name="T59" fmla="*/ 178 h 218"/>
              <a:gd name="T60" fmla="*/ 78 w 78"/>
              <a:gd name="T61" fmla="*/ 178 h 218"/>
              <a:gd name="T62" fmla="*/ 78 w 78"/>
              <a:gd name="T63" fmla="*/ 186 h 218"/>
              <a:gd name="T64" fmla="*/ 74 w 78"/>
              <a:gd name="T65" fmla="*/ 194 h 218"/>
              <a:gd name="T66" fmla="*/ 72 w 78"/>
              <a:gd name="T67" fmla="*/ 200 h 218"/>
              <a:gd name="T68" fmla="*/ 66 w 78"/>
              <a:gd name="T69" fmla="*/ 206 h 218"/>
              <a:gd name="T70" fmla="*/ 60 w 78"/>
              <a:gd name="T71" fmla="*/ 210 h 218"/>
              <a:gd name="T72" fmla="*/ 54 w 78"/>
              <a:gd name="T73" fmla="*/ 214 h 218"/>
              <a:gd name="T74" fmla="*/ 46 w 78"/>
              <a:gd name="T75" fmla="*/ 216 h 218"/>
              <a:gd name="T76" fmla="*/ 38 w 78"/>
              <a:gd name="T77" fmla="*/ 218 h 218"/>
              <a:gd name="T78" fmla="*/ 38 w 78"/>
              <a:gd name="T7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218">
                <a:moveTo>
                  <a:pt x="38" y="218"/>
                </a:moveTo>
                <a:lnTo>
                  <a:pt x="38" y="218"/>
                </a:lnTo>
                <a:lnTo>
                  <a:pt x="30" y="216"/>
                </a:lnTo>
                <a:lnTo>
                  <a:pt x="24" y="214"/>
                </a:lnTo>
                <a:lnTo>
                  <a:pt x="16" y="210"/>
                </a:lnTo>
                <a:lnTo>
                  <a:pt x="12" y="206"/>
                </a:lnTo>
                <a:lnTo>
                  <a:pt x="6" y="200"/>
                </a:lnTo>
                <a:lnTo>
                  <a:pt x="2" y="194"/>
                </a:lnTo>
                <a:lnTo>
                  <a:pt x="0" y="186"/>
                </a:lnTo>
                <a:lnTo>
                  <a:pt x="0" y="178"/>
                </a:lnTo>
                <a:lnTo>
                  <a:pt x="0" y="40"/>
                </a:lnTo>
                <a:lnTo>
                  <a:pt x="0" y="40"/>
                </a:lnTo>
                <a:lnTo>
                  <a:pt x="0" y="32"/>
                </a:lnTo>
                <a:lnTo>
                  <a:pt x="2" y="24"/>
                </a:lnTo>
                <a:lnTo>
                  <a:pt x="6" y="18"/>
                </a:lnTo>
                <a:lnTo>
                  <a:pt x="12" y="12"/>
                </a:lnTo>
                <a:lnTo>
                  <a:pt x="18" y="6"/>
                </a:lnTo>
                <a:lnTo>
                  <a:pt x="24" y="4"/>
                </a:lnTo>
                <a:lnTo>
                  <a:pt x="32" y="0"/>
                </a:lnTo>
                <a:lnTo>
                  <a:pt x="38" y="0"/>
                </a:lnTo>
                <a:lnTo>
                  <a:pt x="38" y="0"/>
                </a:lnTo>
                <a:lnTo>
                  <a:pt x="46" y="0"/>
                </a:lnTo>
                <a:lnTo>
                  <a:pt x="54" y="4"/>
                </a:lnTo>
                <a:lnTo>
                  <a:pt x="60" y="6"/>
                </a:lnTo>
                <a:lnTo>
                  <a:pt x="66" y="12"/>
                </a:lnTo>
                <a:lnTo>
                  <a:pt x="72" y="18"/>
                </a:lnTo>
                <a:lnTo>
                  <a:pt x="74" y="24"/>
                </a:lnTo>
                <a:lnTo>
                  <a:pt x="78" y="32"/>
                </a:lnTo>
                <a:lnTo>
                  <a:pt x="78" y="40"/>
                </a:lnTo>
                <a:lnTo>
                  <a:pt x="78" y="178"/>
                </a:lnTo>
                <a:lnTo>
                  <a:pt x="78" y="178"/>
                </a:lnTo>
                <a:lnTo>
                  <a:pt x="78" y="186"/>
                </a:lnTo>
                <a:lnTo>
                  <a:pt x="74" y="194"/>
                </a:lnTo>
                <a:lnTo>
                  <a:pt x="72" y="200"/>
                </a:lnTo>
                <a:lnTo>
                  <a:pt x="66" y="206"/>
                </a:lnTo>
                <a:lnTo>
                  <a:pt x="60" y="210"/>
                </a:lnTo>
                <a:lnTo>
                  <a:pt x="54" y="214"/>
                </a:lnTo>
                <a:lnTo>
                  <a:pt x="46" y="216"/>
                </a:lnTo>
                <a:lnTo>
                  <a:pt x="38" y="218"/>
                </a:lnTo>
                <a:lnTo>
                  <a:pt x="38" y="218"/>
                </a:lnTo>
                <a:close/>
              </a:path>
            </a:pathLst>
          </a:custGeom>
          <a:solidFill>
            <a:srgbClr val="FAA67A">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1" name="Freeform 314"/>
          <p:cNvSpPr/>
          <p:nvPr>
            <p:custDataLst>
              <p:tags r:id="rId115"/>
            </p:custDataLst>
          </p:nvPr>
        </p:nvSpPr>
        <p:spPr bwMode="auto">
          <a:xfrm>
            <a:off x="3071368" y="3732989"/>
            <a:ext cx="215410" cy="330593"/>
          </a:xfrm>
          <a:custGeom>
            <a:avLst/>
            <a:gdLst>
              <a:gd name="T0" fmla="*/ 32 w 288"/>
              <a:gd name="T1" fmla="*/ 0 h 442"/>
              <a:gd name="T2" fmla="*/ 32 w 288"/>
              <a:gd name="T3" fmla="*/ 0 h 442"/>
              <a:gd name="T4" fmla="*/ 68 w 288"/>
              <a:gd name="T5" fmla="*/ 2 h 442"/>
              <a:gd name="T6" fmla="*/ 102 w 288"/>
              <a:gd name="T7" fmla="*/ 6 h 442"/>
              <a:gd name="T8" fmla="*/ 132 w 288"/>
              <a:gd name="T9" fmla="*/ 12 h 442"/>
              <a:gd name="T10" fmla="*/ 158 w 288"/>
              <a:gd name="T11" fmla="*/ 20 h 442"/>
              <a:gd name="T12" fmla="*/ 182 w 288"/>
              <a:gd name="T13" fmla="*/ 30 h 442"/>
              <a:gd name="T14" fmla="*/ 202 w 288"/>
              <a:gd name="T15" fmla="*/ 40 h 442"/>
              <a:gd name="T16" fmla="*/ 218 w 288"/>
              <a:gd name="T17" fmla="*/ 54 h 442"/>
              <a:gd name="T18" fmla="*/ 234 w 288"/>
              <a:gd name="T19" fmla="*/ 66 h 442"/>
              <a:gd name="T20" fmla="*/ 246 w 288"/>
              <a:gd name="T21" fmla="*/ 80 h 442"/>
              <a:gd name="T22" fmla="*/ 256 w 288"/>
              <a:gd name="T23" fmla="*/ 92 h 442"/>
              <a:gd name="T24" fmla="*/ 264 w 288"/>
              <a:gd name="T25" fmla="*/ 106 h 442"/>
              <a:gd name="T26" fmla="*/ 272 w 288"/>
              <a:gd name="T27" fmla="*/ 120 h 442"/>
              <a:gd name="T28" fmla="*/ 282 w 288"/>
              <a:gd name="T29" fmla="*/ 144 h 442"/>
              <a:gd name="T30" fmla="*/ 286 w 288"/>
              <a:gd name="T31" fmla="*/ 162 h 442"/>
              <a:gd name="T32" fmla="*/ 286 w 288"/>
              <a:gd name="T33" fmla="*/ 162 h 442"/>
              <a:gd name="T34" fmla="*/ 288 w 288"/>
              <a:gd name="T35" fmla="*/ 164 h 442"/>
              <a:gd name="T36" fmla="*/ 288 w 288"/>
              <a:gd name="T37" fmla="*/ 164 h 442"/>
              <a:gd name="T38" fmla="*/ 288 w 288"/>
              <a:gd name="T39" fmla="*/ 170 h 442"/>
              <a:gd name="T40" fmla="*/ 288 w 288"/>
              <a:gd name="T41" fmla="*/ 170 h 442"/>
              <a:gd name="T42" fmla="*/ 288 w 288"/>
              <a:gd name="T43" fmla="*/ 172 h 442"/>
              <a:gd name="T44" fmla="*/ 278 w 288"/>
              <a:gd name="T45" fmla="*/ 442 h 442"/>
              <a:gd name="T46" fmla="*/ 278 w 288"/>
              <a:gd name="T47" fmla="*/ 442 h 442"/>
              <a:gd name="T48" fmla="*/ 258 w 288"/>
              <a:gd name="T49" fmla="*/ 442 h 442"/>
              <a:gd name="T50" fmla="*/ 258 w 288"/>
              <a:gd name="T51" fmla="*/ 212 h 442"/>
              <a:gd name="T52" fmla="*/ 258 w 288"/>
              <a:gd name="T53" fmla="*/ 212 h 442"/>
              <a:gd name="T54" fmla="*/ 258 w 288"/>
              <a:gd name="T55" fmla="*/ 200 h 442"/>
              <a:gd name="T56" fmla="*/ 254 w 288"/>
              <a:gd name="T57" fmla="*/ 190 h 442"/>
              <a:gd name="T58" fmla="*/ 248 w 288"/>
              <a:gd name="T59" fmla="*/ 180 h 442"/>
              <a:gd name="T60" fmla="*/ 242 w 288"/>
              <a:gd name="T61" fmla="*/ 172 h 442"/>
              <a:gd name="T62" fmla="*/ 234 w 288"/>
              <a:gd name="T63" fmla="*/ 164 h 442"/>
              <a:gd name="T64" fmla="*/ 224 w 288"/>
              <a:gd name="T65" fmla="*/ 158 h 442"/>
              <a:gd name="T66" fmla="*/ 212 w 288"/>
              <a:gd name="T67" fmla="*/ 156 h 442"/>
              <a:gd name="T68" fmla="*/ 200 w 288"/>
              <a:gd name="T69" fmla="*/ 154 h 442"/>
              <a:gd name="T70" fmla="*/ 200 w 288"/>
              <a:gd name="T71" fmla="*/ 154 h 442"/>
              <a:gd name="T72" fmla="*/ 152 w 288"/>
              <a:gd name="T73" fmla="*/ 166 h 442"/>
              <a:gd name="T74" fmla="*/ 100 w 288"/>
              <a:gd name="T75" fmla="*/ 172 h 442"/>
              <a:gd name="T76" fmla="*/ 50 w 288"/>
              <a:gd name="T77" fmla="*/ 176 h 442"/>
              <a:gd name="T78" fmla="*/ 0 w 288"/>
              <a:gd name="T79" fmla="*/ 178 h 442"/>
              <a:gd name="T80" fmla="*/ 0 w 288"/>
              <a:gd name="T81" fmla="*/ 56 h 442"/>
              <a:gd name="T82" fmla="*/ 0 w 288"/>
              <a:gd name="T83" fmla="*/ 56 h 442"/>
              <a:gd name="T84" fmla="*/ 32 w 288"/>
              <a:gd name="T85" fmla="*/ 56 h 442"/>
              <a:gd name="T86" fmla="*/ 32 w 288"/>
              <a:gd name="T87"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8" h="442">
                <a:moveTo>
                  <a:pt x="32" y="0"/>
                </a:moveTo>
                <a:lnTo>
                  <a:pt x="32" y="0"/>
                </a:lnTo>
                <a:lnTo>
                  <a:pt x="68" y="2"/>
                </a:lnTo>
                <a:lnTo>
                  <a:pt x="102" y="6"/>
                </a:lnTo>
                <a:lnTo>
                  <a:pt x="132" y="12"/>
                </a:lnTo>
                <a:lnTo>
                  <a:pt x="158" y="20"/>
                </a:lnTo>
                <a:lnTo>
                  <a:pt x="182" y="30"/>
                </a:lnTo>
                <a:lnTo>
                  <a:pt x="202" y="40"/>
                </a:lnTo>
                <a:lnTo>
                  <a:pt x="218" y="54"/>
                </a:lnTo>
                <a:lnTo>
                  <a:pt x="234" y="66"/>
                </a:lnTo>
                <a:lnTo>
                  <a:pt x="246" y="80"/>
                </a:lnTo>
                <a:lnTo>
                  <a:pt x="256" y="92"/>
                </a:lnTo>
                <a:lnTo>
                  <a:pt x="264" y="106"/>
                </a:lnTo>
                <a:lnTo>
                  <a:pt x="272" y="120"/>
                </a:lnTo>
                <a:lnTo>
                  <a:pt x="282" y="144"/>
                </a:lnTo>
                <a:lnTo>
                  <a:pt x="286" y="162"/>
                </a:lnTo>
                <a:lnTo>
                  <a:pt x="286" y="162"/>
                </a:lnTo>
                <a:lnTo>
                  <a:pt x="288" y="164"/>
                </a:lnTo>
                <a:lnTo>
                  <a:pt x="288" y="164"/>
                </a:lnTo>
                <a:lnTo>
                  <a:pt x="288" y="170"/>
                </a:lnTo>
                <a:lnTo>
                  <a:pt x="288" y="170"/>
                </a:lnTo>
                <a:lnTo>
                  <a:pt x="288" y="172"/>
                </a:lnTo>
                <a:lnTo>
                  <a:pt x="278" y="442"/>
                </a:lnTo>
                <a:lnTo>
                  <a:pt x="278" y="442"/>
                </a:lnTo>
                <a:lnTo>
                  <a:pt x="258" y="442"/>
                </a:lnTo>
                <a:lnTo>
                  <a:pt x="258" y="212"/>
                </a:lnTo>
                <a:lnTo>
                  <a:pt x="258" y="212"/>
                </a:lnTo>
                <a:lnTo>
                  <a:pt x="258" y="200"/>
                </a:lnTo>
                <a:lnTo>
                  <a:pt x="254" y="190"/>
                </a:lnTo>
                <a:lnTo>
                  <a:pt x="248" y="180"/>
                </a:lnTo>
                <a:lnTo>
                  <a:pt x="242" y="172"/>
                </a:lnTo>
                <a:lnTo>
                  <a:pt x="234" y="164"/>
                </a:lnTo>
                <a:lnTo>
                  <a:pt x="224" y="158"/>
                </a:lnTo>
                <a:lnTo>
                  <a:pt x="212" y="156"/>
                </a:lnTo>
                <a:lnTo>
                  <a:pt x="200" y="154"/>
                </a:lnTo>
                <a:lnTo>
                  <a:pt x="200" y="154"/>
                </a:lnTo>
                <a:lnTo>
                  <a:pt x="152" y="166"/>
                </a:lnTo>
                <a:lnTo>
                  <a:pt x="100" y="172"/>
                </a:lnTo>
                <a:lnTo>
                  <a:pt x="50" y="176"/>
                </a:lnTo>
                <a:lnTo>
                  <a:pt x="0" y="178"/>
                </a:lnTo>
                <a:lnTo>
                  <a:pt x="0" y="56"/>
                </a:lnTo>
                <a:lnTo>
                  <a:pt x="0" y="56"/>
                </a:lnTo>
                <a:lnTo>
                  <a:pt x="32" y="56"/>
                </a:lnTo>
                <a:lnTo>
                  <a:pt x="32" y="0"/>
                </a:lnTo>
                <a:close/>
              </a:path>
            </a:pathLst>
          </a:custGeom>
          <a:solidFill>
            <a:srgbClr val="CE885B">
              <a:lumMod val="75000"/>
            </a:srgbClr>
          </a:solidFill>
          <a:ln>
            <a:noFill/>
          </a:ln>
        </p:spPr>
        <p:txBody>
          <a:bodyPr vert="horz" wrap="square" lIns="91440" tIns="45720" rIns="91440" bIns="45720" numCol="1" anchor="t" anchorCtr="0" compatLnSpc="1"/>
          <a:p>
            <a:endParaRPr lang="zh-CN" altLang="en-US"/>
          </a:p>
        </p:txBody>
      </p:sp>
      <p:sp>
        <p:nvSpPr>
          <p:cNvPr id="122" name="Freeform 315"/>
          <p:cNvSpPr/>
          <p:nvPr>
            <p:custDataLst>
              <p:tags r:id="rId116"/>
            </p:custDataLst>
          </p:nvPr>
        </p:nvSpPr>
        <p:spPr bwMode="auto">
          <a:xfrm>
            <a:off x="2878397" y="3732989"/>
            <a:ext cx="297683" cy="330593"/>
          </a:xfrm>
          <a:custGeom>
            <a:avLst/>
            <a:gdLst>
              <a:gd name="T0" fmla="*/ 296 w 398"/>
              <a:gd name="T1" fmla="*/ 0 h 442"/>
              <a:gd name="T2" fmla="*/ 256 w 398"/>
              <a:gd name="T3" fmla="*/ 0 h 442"/>
              <a:gd name="T4" fmla="*/ 256 w 398"/>
              <a:gd name="T5" fmla="*/ 0 h 442"/>
              <a:gd name="T6" fmla="*/ 220 w 398"/>
              <a:gd name="T7" fmla="*/ 2 h 442"/>
              <a:gd name="T8" fmla="*/ 186 w 398"/>
              <a:gd name="T9" fmla="*/ 6 h 442"/>
              <a:gd name="T10" fmla="*/ 156 w 398"/>
              <a:gd name="T11" fmla="*/ 12 h 442"/>
              <a:gd name="T12" fmla="*/ 130 w 398"/>
              <a:gd name="T13" fmla="*/ 20 h 442"/>
              <a:gd name="T14" fmla="*/ 106 w 398"/>
              <a:gd name="T15" fmla="*/ 30 h 442"/>
              <a:gd name="T16" fmla="*/ 86 w 398"/>
              <a:gd name="T17" fmla="*/ 40 h 442"/>
              <a:gd name="T18" fmla="*/ 70 w 398"/>
              <a:gd name="T19" fmla="*/ 52 h 442"/>
              <a:gd name="T20" fmla="*/ 54 w 398"/>
              <a:gd name="T21" fmla="*/ 66 h 442"/>
              <a:gd name="T22" fmla="*/ 42 w 398"/>
              <a:gd name="T23" fmla="*/ 78 h 442"/>
              <a:gd name="T24" fmla="*/ 32 w 398"/>
              <a:gd name="T25" fmla="*/ 92 h 442"/>
              <a:gd name="T26" fmla="*/ 22 w 398"/>
              <a:gd name="T27" fmla="*/ 106 h 442"/>
              <a:gd name="T28" fmla="*/ 16 w 398"/>
              <a:gd name="T29" fmla="*/ 118 h 442"/>
              <a:gd name="T30" fmla="*/ 6 w 398"/>
              <a:gd name="T31" fmla="*/ 142 h 442"/>
              <a:gd name="T32" fmla="*/ 2 w 398"/>
              <a:gd name="T33" fmla="*/ 162 h 442"/>
              <a:gd name="T34" fmla="*/ 2 w 398"/>
              <a:gd name="T35" fmla="*/ 162 h 442"/>
              <a:gd name="T36" fmla="*/ 0 w 398"/>
              <a:gd name="T37" fmla="*/ 164 h 442"/>
              <a:gd name="T38" fmla="*/ 0 w 398"/>
              <a:gd name="T39" fmla="*/ 164 h 442"/>
              <a:gd name="T40" fmla="*/ 0 w 398"/>
              <a:gd name="T41" fmla="*/ 168 h 442"/>
              <a:gd name="T42" fmla="*/ 0 w 398"/>
              <a:gd name="T43" fmla="*/ 168 h 442"/>
              <a:gd name="T44" fmla="*/ 0 w 398"/>
              <a:gd name="T45" fmla="*/ 172 h 442"/>
              <a:gd name="T46" fmla="*/ 10 w 398"/>
              <a:gd name="T47" fmla="*/ 442 h 442"/>
              <a:gd name="T48" fmla="*/ 10 w 398"/>
              <a:gd name="T49" fmla="*/ 442 h 442"/>
              <a:gd name="T50" fmla="*/ 28 w 398"/>
              <a:gd name="T51" fmla="*/ 442 h 442"/>
              <a:gd name="T52" fmla="*/ 28 w 398"/>
              <a:gd name="T53" fmla="*/ 212 h 442"/>
              <a:gd name="T54" fmla="*/ 28 w 398"/>
              <a:gd name="T55" fmla="*/ 212 h 442"/>
              <a:gd name="T56" fmla="*/ 30 w 398"/>
              <a:gd name="T57" fmla="*/ 200 h 442"/>
              <a:gd name="T58" fmla="*/ 34 w 398"/>
              <a:gd name="T59" fmla="*/ 190 h 442"/>
              <a:gd name="T60" fmla="*/ 38 w 398"/>
              <a:gd name="T61" fmla="*/ 180 h 442"/>
              <a:gd name="T62" fmla="*/ 46 w 398"/>
              <a:gd name="T63" fmla="*/ 170 h 442"/>
              <a:gd name="T64" fmla="*/ 54 w 398"/>
              <a:gd name="T65" fmla="*/ 164 h 442"/>
              <a:gd name="T66" fmla="*/ 64 w 398"/>
              <a:gd name="T67" fmla="*/ 158 h 442"/>
              <a:gd name="T68" fmla="*/ 76 w 398"/>
              <a:gd name="T69" fmla="*/ 154 h 442"/>
              <a:gd name="T70" fmla="*/ 88 w 398"/>
              <a:gd name="T71" fmla="*/ 154 h 442"/>
              <a:gd name="T72" fmla="*/ 88 w 398"/>
              <a:gd name="T73" fmla="*/ 154 h 442"/>
              <a:gd name="T74" fmla="*/ 130 w 398"/>
              <a:gd name="T75" fmla="*/ 164 h 442"/>
              <a:gd name="T76" fmla="*/ 172 w 398"/>
              <a:gd name="T77" fmla="*/ 170 h 442"/>
              <a:gd name="T78" fmla="*/ 214 w 398"/>
              <a:gd name="T79" fmla="*/ 176 h 442"/>
              <a:gd name="T80" fmla="*/ 256 w 398"/>
              <a:gd name="T81" fmla="*/ 178 h 442"/>
              <a:gd name="T82" fmla="*/ 256 w 398"/>
              <a:gd name="T83" fmla="*/ 178 h 442"/>
              <a:gd name="T84" fmla="*/ 268 w 398"/>
              <a:gd name="T85" fmla="*/ 178 h 442"/>
              <a:gd name="T86" fmla="*/ 302 w 398"/>
              <a:gd name="T87" fmla="*/ 178 h 442"/>
              <a:gd name="T88" fmla="*/ 302 w 398"/>
              <a:gd name="T89" fmla="*/ 178 h 442"/>
              <a:gd name="T90" fmla="*/ 324 w 398"/>
              <a:gd name="T91" fmla="*/ 174 h 442"/>
              <a:gd name="T92" fmla="*/ 346 w 398"/>
              <a:gd name="T93" fmla="*/ 168 h 442"/>
              <a:gd name="T94" fmla="*/ 362 w 398"/>
              <a:gd name="T95" fmla="*/ 158 h 442"/>
              <a:gd name="T96" fmla="*/ 376 w 398"/>
              <a:gd name="T97" fmla="*/ 148 h 442"/>
              <a:gd name="T98" fmla="*/ 386 w 398"/>
              <a:gd name="T99" fmla="*/ 134 h 442"/>
              <a:gd name="T100" fmla="*/ 394 w 398"/>
              <a:gd name="T101" fmla="*/ 118 h 442"/>
              <a:gd name="T102" fmla="*/ 398 w 398"/>
              <a:gd name="T103" fmla="*/ 102 h 442"/>
              <a:gd name="T104" fmla="*/ 398 w 398"/>
              <a:gd name="T105" fmla="*/ 86 h 442"/>
              <a:gd name="T106" fmla="*/ 396 w 398"/>
              <a:gd name="T107" fmla="*/ 70 h 442"/>
              <a:gd name="T108" fmla="*/ 392 w 398"/>
              <a:gd name="T109" fmla="*/ 54 h 442"/>
              <a:gd name="T110" fmla="*/ 382 w 398"/>
              <a:gd name="T111" fmla="*/ 40 h 442"/>
              <a:gd name="T112" fmla="*/ 372 w 398"/>
              <a:gd name="T113" fmla="*/ 28 h 442"/>
              <a:gd name="T114" fmla="*/ 356 w 398"/>
              <a:gd name="T115" fmla="*/ 16 h 442"/>
              <a:gd name="T116" fmla="*/ 340 w 398"/>
              <a:gd name="T117" fmla="*/ 8 h 442"/>
              <a:gd name="T118" fmla="*/ 318 w 398"/>
              <a:gd name="T119" fmla="*/ 2 h 442"/>
              <a:gd name="T120" fmla="*/ 296 w 398"/>
              <a:gd name="T121" fmla="*/ 0 h 442"/>
              <a:gd name="T122" fmla="*/ 296 w 398"/>
              <a:gd name="T12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8" h="442">
                <a:moveTo>
                  <a:pt x="296" y="0"/>
                </a:moveTo>
                <a:lnTo>
                  <a:pt x="256" y="0"/>
                </a:lnTo>
                <a:lnTo>
                  <a:pt x="256" y="0"/>
                </a:lnTo>
                <a:lnTo>
                  <a:pt x="220" y="2"/>
                </a:lnTo>
                <a:lnTo>
                  <a:pt x="186" y="6"/>
                </a:lnTo>
                <a:lnTo>
                  <a:pt x="156" y="12"/>
                </a:lnTo>
                <a:lnTo>
                  <a:pt x="130" y="20"/>
                </a:lnTo>
                <a:lnTo>
                  <a:pt x="106" y="30"/>
                </a:lnTo>
                <a:lnTo>
                  <a:pt x="86" y="40"/>
                </a:lnTo>
                <a:lnTo>
                  <a:pt x="70" y="52"/>
                </a:lnTo>
                <a:lnTo>
                  <a:pt x="54" y="66"/>
                </a:lnTo>
                <a:lnTo>
                  <a:pt x="42" y="78"/>
                </a:lnTo>
                <a:lnTo>
                  <a:pt x="32" y="92"/>
                </a:lnTo>
                <a:lnTo>
                  <a:pt x="22" y="106"/>
                </a:lnTo>
                <a:lnTo>
                  <a:pt x="16" y="118"/>
                </a:lnTo>
                <a:lnTo>
                  <a:pt x="6" y="142"/>
                </a:lnTo>
                <a:lnTo>
                  <a:pt x="2" y="162"/>
                </a:lnTo>
                <a:lnTo>
                  <a:pt x="2" y="162"/>
                </a:lnTo>
                <a:lnTo>
                  <a:pt x="0" y="164"/>
                </a:lnTo>
                <a:lnTo>
                  <a:pt x="0" y="164"/>
                </a:lnTo>
                <a:lnTo>
                  <a:pt x="0" y="168"/>
                </a:lnTo>
                <a:lnTo>
                  <a:pt x="0" y="168"/>
                </a:lnTo>
                <a:lnTo>
                  <a:pt x="0" y="172"/>
                </a:lnTo>
                <a:lnTo>
                  <a:pt x="10" y="442"/>
                </a:lnTo>
                <a:lnTo>
                  <a:pt x="10" y="442"/>
                </a:lnTo>
                <a:lnTo>
                  <a:pt x="28" y="442"/>
                </a:lnTo>
                <a:lnTo>
                  <a:pt x="28" y="212"/>
                </a:lnTo>
                <a:lnTo>
                  <a:pt x="28" y="212"/>
                </a:lnTo>
                <a:lnTo>
                  <a:pt x="30" y="200"/>
                </a:lnTo>
                <a:lnTo>
                  <a:pt x="34" y="190"/>
                </a:lnTo>
                <a:lnTo>
                  <a:pt x="38" y="180"/>
                </a:lnTo>
                <a:lnTo>
                  <a:pt x="46" y="170"/>
                </a:lnTo>
                <a:lnTo>
                  <a:pt x="54" y="164"/>
                </a:lnTo>
                <a:lnTo>
                  <a:pt x="64" y="158"/>
                </a:lnTo>
                <a:lnTo>
                  <a:pt x="76" y="154"/>
                </a:lnTo>
                <a:lnTo>
                  <a:pt x="88" y="154"/>
                </a:lnTo>
                <a:lnTo>
                  <a:pt x="88" y="154"/>
                </a:lnTo>
                <a:lnTo>
                  <a:pt x="130" y="164"/>
                </a:lnTo>
                <a:lnTo>
                  <a:pt x="172" y="170"/>
                </a:lnTo>
                <a:lnTo>
                  <a:pt x="214" y="176"/>
                </a:lnTo>
                <a:lnTo>
                  <a:pt x="256" y="178"/>
                </a:lnTo>
                <a:lnTo>
                  <a:pt x="256" y="178"/>
                </a:lnTo>
                <a:lnTo>
                  <a:pt x="268" y="178"/>
                </a:lnTo>
                <a:lnTo>
                  <a:pt x="302" y="178"/>
                </a:lnTo>
                <a:lnTo>
                  <a:pt x="302" y="178"/>
                </a:lnTo>
                <a:lnTo>
                  <a:pt x="324" y="174"/>
                </a:lnTo>
                <a:lnTo>
                  <a:pt x="346" y="168"/>
                </a:lnTo>
                <a:lnTo>
                  <a:pt x="362" y="158"/>
                </a:lnTo>
                <a:lnTo>
                  <a:pt x="376" y="148"/>
                </a:lnTo>
                <a:lnTo>
                  <a:pt x="386" y="134"/>
                </a:lnTo>
                <a:lnTo>
                  <a:pt x="394" y="118"/>
                </a:lnTo>
                <a:lnTo>
                  <a:pt x="398" y="102"/>
                </a:lnTo>
                <a:lnTo>
                  <a:pt x="398" y="86"/>
                </a:lnTo>
                <a:lnTo>
                  <a:pt x="396" y="70"/>
                </a:lnTo>
                <a:lnTo>
                  <a:pt x="392" y="54"/>
                </a:lnTo>
                <a:lnTo>
                  <a:pt x="382" y="40"/>
                </a:lnTo>
                <a:lnTo>
                  <a:pt x="372" y="28"/>
                </a:lnTo>
                <a:lnTo>
                  <a:pt x="356" y="16"/>
                </a:lnTo>
                <a:lnTo>
                  <a:pt x="340" y="8"/>
                </a:lnTo>
                <a:lnTo>
                  <a:pt x="318" y="2"/>
                </a:lnTo>
                <a:lnTo>
                  <a:pt x="296" y="0"/>
                </a:lnTo>
                <a:lnTo>
                  <a:pt x="296" y="0"/>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123" name="Freeform 316"/>
          <p:cNvSpPr/>
          <p:nvPr>
            <p:custDataLst>
              <p:tags r:id="rId117"/>
            </p:custDataLst>
          </p:nvPr>
        </p:nvSpPr>
        <p:spPr bwMode="auto">
          <a:xfrm>
            <a:off x="3027988" y="4196718"/>
            <a:ext cx="116680" cy="32910"/>
          </a:xfrm>
          <a:custGeom>
            <a:avLst/>
            <a:gdLst>
              <a:gd name="T0" fmla="*/ 156 w 156"/>
              <a:gd name="T1" fmla="*/ 0 h 44"/>
              <a:gd name="T2" fmla="*/ 0 w 156"/>
              <a:gd name="T3" fmla="*/ 0 h 44"/>
              <a:gd name="T4" fmla="*/ 0 w 156"/>
              <a:gd name="T5" fmla="*/ 0 h 44"/>
              <a:gd name="T6" fmla="*/ 0 w 156"/>
              <a:gd name="T7" fmla="*/ 8 h 44"/>
              <a:gd name="T8" fmla="*/ 2 w 156"/>
              <a:gd name="T9" fmla="*/ 16 h 44"/>
              <a:gd name="T10" fmla="*/ 8 w 156"/>
              <a:gd name="T11" fmla="*/ 24 h 44"/>
              <a:gd name="T12" fmla="*/ 12 w 156"/>
              <a:gd name="T13" fmla="*/ 32 h 44"/>
              <a:gd name="T14" fmla="*/ 20 w 156"/>
              <a:gd name="T15" fmla="*/ 36 h 44"/>
              <a:gd name="T16" fmla="*/ 26 w 156"/>
              <a:gd name="T17" fmla="*/ 40 h 44"/>
              <a:gd name="T18" fmla="*/ 36 w 156"/>
              <a:gd name="T19" fmla="*/ 44 h 44"/>
              <a:gd name="T20" fmla="*/ 44 w 156"/>
              <a:gd name="T21" fmla="*/ 44 h 44"/>
              <a:gd name="T22" fmla="*/ 112 w 156"/>
              <a:gd name="T23" fmla="*/ 44 h 44"/>
              <a:gd name="T24" fmla="*/ 112 w 156"/>
              <a:gd name="T25" fmla="*/ 44 h 44"/>
              <a:gd name="T26" fmla="*/ 120 w 156"/>
              <a:gd name="T27" fmla="*/ 44 h 44"/>
              <a:gd name="T28" fmla="*/ 128 w 156"/>
              <a:gd name="T29" fmla="*/ 40 h 44"/>
              <a:gd name="T30" fmla="*/ 136 w 156"/>
              <a:gd name="T31" fmla="*/ 36 h 44"/>
              <a:gd name="T32" fmla="*/ 142 w 156"/>
              <a:gd name="T33" fmla="*/ 32 h 44"/>
              <a:gd name="T34" fmla="*/ 148 w 156"/>
              <a:gd name="T35" fmla="*/ 24 h 44"/>
              <a:gd name="T36" fmla="*/ 152 w 156"/>
              <a:gd name="T37" fmla="*/ 16 h 44"/>
              <a:gd name="T38" fmla="*/ 156 w 156"/>
              <a:gd name="T39" fmla="*/ 8 h 44"/>
              <a:gd name="T40" fmla="*/ 156 w 156"/>
              <a:gd name="T41" fmla="*/ 0 h 44"/>
              <a:gd name="T42" fmla="*/ 156 w 156"/>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6" h="44">
                <a:moveTo>
                  <a:pt x="156" y="0"/>
                </a:moveTo>
                <a:lnTo>
                  <a:pt x="0" y="0"/>
                </a:lnTo>
                <a:lnTo>
                  <a:pt x="0" y="0"/>
                </a:lnTo>
                <a:lnTo>
                  <a:pt x="0" y="8"/>
                </a:lnTo>
                <a:lnTo>
                  <a:pt x="2" y="16"/>
                </a:lnTo>
                <a:lnTo>
                  <a:pt x="8" y="24"/>
                </a:lnTo>
                <a:lnTo>
                  <a:pt x="12" y="32"/>
                </a:lnTo>
                <a:lnTo>
                  <a:pt x="20" y="36"/>
                </a:lnTo>
                <a:lnTo>
                  <a:pt x="26" y="40"/>
                </a:lnTo>
                <a:lnTo>
                  <a:pt x="36" y="44"/>
                </a:lnTo>
                <a:lnTo>
                  <a:pt x="44" y="44"/>
                </a:lnTo>
                <a:lnTo>
                  <a:pt x="112" y="44"/>
                </a:lnTo>
                <a:lnTo>
                  <a:pt x="112" y="44"/>
                </a:lnTo>
                <a:lnTo>
                  <a:pt x="120" y="44"/>
                </a:lnTo>
                <a:lnTo>
                  <a:pt x="128" y="40"/>
                </a:lnTo>
                <a:lnTo>
                  <a:pt x="136" y="36"/>
                </a:lnTo>
                <a:lnTo>
                  <a:pt x="142" y="32"/>
                </a:lnTo>
                <a:lnTo>
                  <a:pt x="148" y="24"/>
                </a:lnTo>
                <a:lnTo>
                  <a:pt x="152" y="16"/>
                </a:lnTo>
                <a:lnTo>
                  <a:pt x="156" y="8"/>
                </a:lnTo>
                <a:lnTo>
                  <a:pt x="156" y="0"/>
                </a:lnTo>
                <a:lnTo>
                  <a:pt x="156" y="0"/>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4" name="Freeform 317"/>
          <p:cNvSpPr/>
          <p:nvPr>
            <p:custDataLst>
              <p:tags r:id="rId118"/>
            </p:custDataLst>
          </p:nvPr>
        </p:nvSpPr>
        <p:spPr bwMode="auto">
          <a:xfrm>
            <a:off x="3201512" y="4606595"/>
            <a:ext cx="140615" cy="160061"/>
          </a:xfrm>
          <a:custGeom>
            <a:avLst/>
            <a:gdLst>
              <a:gd name="T0" fmla="*/ 188 w 188"/>
              <a:gd name="T1" fmla="*/ 214 h 214"/>
              <a:gd name="T2" fmla="*/ 0 w 188"/>
              <a:gd name="T3" fmla="*/ 214 h 214"/>
              <a:gd name="T4" fmla="*/ 0 w 188"/>
              <a:gd name="T5" fmla="*/ 0 h 214"/>
              <a:gd name="T6" fmla="*/ 188 w 188"/>
              <a:gd name="T7" fmla="*/ 2 h 214"/>
              <a:gd name="T8" fmla="*/ 188 w 188"/>
              <a:gd name="T9" fmla="*/ 214 h 214"/>
            </a:gdLst>
            <a:ahLst/>
            <a:cxnLst>
              <a:cxn ang="0">
                <a:pos x="T0" y="T1"/>
              </a:cxn>
              <a:cxn ang="0">
                <a:pos x="T2" y="T3"/>
              </a:cxn>
              <a:cxn ang="0">
                <a:pos x="T4" y="T5"/>
              </a:cxn>
              <a:cxn ang="0">
                <a:pos x="T6" y="T7"/>
              </a:cxn>
              <a:cxn ang="0">
                <a:pos x="T8" y="T9"/>
              </a:cxn>
            </a:cxnLst>
            <a:rect l="0" t="0" r="r" b="b"/>
            <a:pathLst>
              <a:path w="188" h="214">
                <a:moveTo>
                  <a:pt x="188" y="214"/>
                </a:moveTo>
                <a:lnTo>
                  <a:pt x="0" y="214"/>
                </a:lnTo>
                <a:lnTo>
                  <a:pt x="0" y="0"/>
                </a:lnTo>
                <a:lnTo>
                  <a:pt x="188" y="2"/>
                </a:lnTo>
                <a:lnTo>
                  <a:pt x="188" y="214"/>
                </a:lnTo>
                <a:close/>
              </a:path>
            </a:pathLst>
          </a:custGeom>
          <a:solidFill>
            <a:srgbClr val="DC5126"/>
          </a:solidFill>
          <a:ln>
            <a:noFill/>
          </a:ln>
        </p:spPr>
        <p:txBody>
          <a:bodyPr vert="horz" wrap="square" lIns="91440" tIns="45720" rIns="91440" bIns="45720" numCol="1" anchor="t" anchorCtr="0" compatLnSpc="1"/>
          <a:p>
            <a:endParaRPr lang="zh-CN" altLang="en-US"/>
          </a:p>
        </p:txBody>
      </p:sp>
      <p:sp>
        <p:nvSpPr>
          <p:cNvPr id="125" name="Freeform 318"/>
          <p:cNvSpPr/>
          <p:nvPr>
            <p:custDataLst>
              <p:tags r:id="rId119"/>
            </p:custDataLst>
          </p:nvPr>
        </p:nvSpPr>
        <p:spPr bwMode="auto">
          <a:xfrm>
            <a:off x="2718336" y="4395673"/>
            <a:ext cx="148094" cy="160061"/>
          </a:xfrm>
          <a:custGeom>
            <a:avLst/>
            <a:gdLst>
              <a:gd name="T0" fmla="*/ 0 w 198"/>
              <a:gd name="T1" fmla="*/ 214 h 214"/>
              <a:gd name="T2" fmla="*/ 0 w 198"/>
              <a:gd name="T3" fmla="*/ 214 h 214"/>
              <a:gd name="T4" fmla="*/ 0 w 198"/>
              <a:gd name="T5" fmla="*/ 208 h 214"/>
              <a:gd name="T6" fmla="*/ 4 w 198"/>
              <a:gd name="T7" fmla="*/ 190 h 214"/>
              <a:gd name="T8" fmla="*/ 12 w 198"/>
              <a:gd name="T9" fmla="*/ 164 h 214"/>
              <a:gd name="T10" fmla="*/ 20 w 198"/>
              <a:gd name="T11" fmla="*/ 148 h 214"/>
              <a:gd name="T12" fmla="*/ 28 w 198"/>
              <a:gd name="T13" fmla="*/ 132 h 214"/>
              <a:gd name="T14" fmla="*/ 38 w 198"/>
              <a:gd name="T15" fmla="*/ 116 h 214"/>
              <a:gd name="T16" fmla="*/ 52 w 198"/>
              <a:gd name="T17" fmla="*/ 98 h 214"/>
              <a:gd name="T18" fmla="*/ 68 w 198"/>
              <a:gd name="T19" fmla="*/ 80 h 214"/>
              <a:gd name="T20" fmla="*/ 86 w 198"/>
              <a:gd name="T21" fmla="*/ 62 h 214"/>
              <a:gd name="T22" fmla="*/ 108 w 198"/>
              <a:gd name="T23" fmla="*/ 46 h 214"/>
              <a:gd name="T24" fmla="*/ 134 w 198"/>
              <a:gd name="T25" fmla="*/ 30 h 214"/>
              <a:gd name="T26" fmla="*/ 164 w 198"/>
              <a:gd name="T27" fmla="*/ 14 h 214"/>
              <a:gd name="T28" fmla="*/ 198 w 198"/>
              <a:gd name="T29" fmla="*/ 0 h 214"/>
              <a:gd name="T30" fmla="*/ 198 w 198"/>
              <a:gd name="T31" fmla="*/ 214 h 214"/>
              <a:gd name="T32" fmla="*/ 0 w 198"/>
              <a:gd name="T33" fmla="*/ 214 h 214"/>
              <a:gd name="T34" fmla="*/ 0 w 198"/>
              <a:gd name="T35"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214">
                <a:moveTo>
                  <a:pt x="0" y="214"/>
                </a:moveTo>
                <a:lnTo>
                  <a:pt x="0" y="214"/>
                </a:lnTo>
                <a:lnTo>
                  <a:pt x="0" y="208"/>
                </a:lnTo>
                <a:lnTo>
                  <a:pt x="4" y="190"/>
                </a:lnTo>
                <a:lnTo>
                  <a:pt x="12" y="164"/>
                </a:lnTo>
                <a:lnTo>
                  <a:pt x="20" y="148"/>
                </a:lnTo>
                <a:lnTo>
                  <a:pt x="28" y="132"/>
                </a:lnTo>
                <a:lnTo>
                  <a:pt x="38" y="116"/>
                </a:lnTo>
                <a:lnTo>
                  <a:pt x="52" y="98"/>
                </a:lnTo>
                <a:lnTo>
                  <a:pt x="68" y="80"/>
                </a:lnTo>
                <a:lnTo>
                  <a:pt x="86" y="62"/>
                </a:lnTo>
                <a:lnTo>
                  <a:pt x="108" y="46"/>
                </a:lnTo>
                <a:lnTo>
                  <a:pt x="134" y="30"/>
                </a:lnTo>
                <a:lnTo>
                  <a:pt x="164" y="14"/>
                </a:lnTo>
                <a:lnTo>
                  <a:pt x="198" y="0"/>
                </a:lnTo>
                <a:lnTo>
                  <a:pt x="198" y="214"/>
                </a:lnTo>
                <a:lnTo>
                  <a:pt x="0" y="214"/>
                </a:lnTo>
                <a:lnTo>
                  <a:pt x="0" y="214"/>
                </a:lnTo>
                <a:close/>
              </a:path>
            </a:pathLst>
          </a:custGeom>
          <a:solidFill>
            <a:srgbClr val="ACACAC">
              <a:lumMod val="20000"/>
              <a:lumOff val="80000"/>
            </a:srgbClr>
          </a:solidFill>
          <a:ln>
            <a:noFill/>
          </a:ln>
        </p:spPr>
        <p:txBody>
          <a:bodyPr vert="horz" wrap="square" lIns="91440" tIns="45720" rIns="91440" bIns="45720" numCol="1" anchor="t" anchorCtr="0" compatLnSpc="1"/>
          <a:p>
            <a:endParaRPr lang="zh-CN" altLang="en-US"/>
          </a:p>
        </p:txBody>
      </p:sp>
      <p:sp>
        <p:nvSpPr>
          <p:cNvPr id="126" name="Freeform 320"/>
          <p:cNvSpPr/>
          <p:nvPr>
            <p:custDataLst>
              <p:tags r:id="rId120"/>
            </p:custDataLst>
          </p:nvPr>
        </p:nvSpPr>
        <p:spPr bwMode="auto">
          <a:xfrm>
            <a:off x="3934503" y="4786103"/>
            <a:ext cx="332090" cy="332090"/>
          </a:xfrm>
          <a:custGeom>
            <a:avLst/>
            <a:gdLst>
              <a:gd name="T0" fmla="*/ 0 w 444"/>
              <a:gd name="T1" fmla="*/ 222 h 444"/>
              <a:gd name="T2" fmla="*/ 4 w 444"/>
              <a:gd name="T3" fmla="*/ 266 h 444"/>
              <a:gd name="T4" fmla="*/ 16 w 444"/>
              <a:gd name="T5" fmla="*/ 308 h 444"/>
              <a:gd name="T6" fmla="*/ 38 w 444"/>
              <a:gd name="T7" fmla="*/ 346 h 444"/>
              <a:gd name="T8" fmla="*/ 64 w 444"/>
              <a:gd name="T9" fmla="*/ 378 h 444"/>
              <a:gd name="T10" fmla="*/ 98 w 444"/>
              <a:gd name="T11" fmla="*/ 406 h 444"/>
              <a:gd name="T12" fmla="*/ 134 w 444"/>
              <a:gd name="T13" fmla="*/ 426 h 444"/>
              <a:gd name="T14" fmla="*/ 176 w 444"/>
              <a:gd name="T15" fmla="*/ 440 h 444"/>
              <a:gd name="T16" fmla="*/ 222 w 444"/>
              <a:gd name="T17" fmla="*/ 444 h 444"/>
              <a:gd name="T18" fmla="*/ 244 w 444"/>
              <a:gd name="T19" fmla="*/ 442 h 444"/>
              <a:gd name="T20" fmla="*/ 288 w 444"/>
              <a:gd name="T21" fmla="*/ 434 h 444"/>
              <a:gd name="T22" fmla="*/ 328 w 444"/>
              <a:gd name="T23" fmla="*/ 416 h 444"/>
              <a:gd name="T24" fmla="*/ 362 w 444"/>
              <a:gd name="T25" fmla="*/ 392 h 444"/>
              <a:gd name="T26" fmla="*/ 392 w 444"/>
              <a:gd name="T27" fmla="*/ 362 h 444"/>
              <a:gd name="T28" fmla="*/ 416 w 444"/>
              <a:gd name="T29" fmla="*/ 328 h 444"/>
              <a:gd name="T30" fmla="*/ 434 w 444"/>
              <a:gd name="T31" fmla="*/ 288 h 444"/>
              <a:gd name="T32" fmla="*/ 442 w 444"/>
              <a:gd name="T33" fmla="*/ 244 h 444"/>
              <a:gd name="T34" fmla="*/ 444 w 444"/>
              <a:gd name="T35" fmla="*/ 222 h 444"/>
              <a:gd name="T36" fmla="*/ 438 w 444"/>
              <a:gd name="T37" fmla="*/ 178 h 444"/>
              <a:gd name="T38" fmla="*/ 426 w 444"/>
              <a:gd name="T39" fmla="*/ 136 h 444"/>
              <a:gd name="T40" fmla="*/ 406 w 444"/>
              <a:gd name="T41" fmla="*/ 98 h 444"/>
              <a:gd name="T42" fmla="*/ 378 w 444"/>
              <a:gd name="T43" fmla="*/ 64 h 444"/>
              <a:gd name="T44" fmla="*/ 346 w 444"/>
              <a:gd name="T45" fmla="*/ 38 h 444"/>
              <a:gd name="T46" fmla="*/ 308 w 444"/>
              <a:gd name="T47" fmla="*/ 18 h 444"/>
              <a:gd name="T48" fmla="*/ 266 w 444"/>
              <a:gd name="T49" fmla="*/ 4 h 444"/>
              <a:gd name="T50" fmla="*/ 222 w 444"/>
              <a:gd name="T51" fmla="*/ 0 h 444"/>
              <a:gd name="T52" fmla="*/ 198 w 444"/>
              <a:gd name="T53" fmla="*/ 0 h 444"/>
              <a:gd name="T54" fmla="*/ 156 w 444"/>
              <a:gd name="T55" fmla="*/ 10 h 444"/>
              <a:gd name="T56" fmla="*/ 116 w 444"/>
              <a:gd name="T57" fmla="*/ 26 h 444"/>
              <a:gd name="T58" fmla="*/ 80 w 444"/>
              <a:gd name="T59" fmla="*/ 50 h 444"/>
              <a:gd name="T60" fmla="*/ 50 w 444"/>
              <a:gd name="T61" fmla="*/ 80 h 444"/>
              <a:gd name="T62" fmla="*/ 26 w 444"/>
              <a:gd name="T63" fmla="*/ 116 h 444"/>
              <a:gd name="T64" fmla="*/ 10 w 444"/>
              <a:gd name="T65" fmla="*/ 156 h 444"/>
              <a:gd name="T66" fmla="*/ 0 w 444"/>
              <a:gd name="T67" fmla="*/ 198 h 444"/>
              <a:gd name="T68" fmla="*/ 0 w 444"/>
              <a:gd name="T69" fmla="*/ 22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4">
                <a:moveTo>
                  <a:pt x="0" y="222"/>
                </a:moveTo>
                <a:lnTo>
                  <a:pt x="0" y="222"/>
                </a:lnTo>
                <a:lnTo>
                  <a:pt x="0" y="244"/>
                </a:lnTo>
                <a:lnTo>
                  <a:pt x="4" y="266"/>
                </a:lnTo>
                <a:lnTo>
                  <a:pt x="10" y="288"/>
                </a:lnTo>
                <a:lnTo>
                  <a:pt x="16" y="308"/>
                </a:lnTo>
                <a:lnTo>
                  <a:pt x="26" y="328"/>
                </a:lnTo>
                <a:lnTo>
                  <a:pt x="38" y="346"/>
                </a:lnTo>
                <a:lnTo>
                  <a:pt x="50" y="362"/>
                </a:lnTo>
                <a:lnTo>
                  <a:pt x="64" y="378"/>
                </a:lnTo>
                <a:lnTo>
                  <a:pt x="80" y="392"/>
                </a:lnTo>
                <a:lnTo>
                  <a:pt x="98" y="406"/>
                </a:lnTo>
                <a:lnTo>
                  <a:pt x="116" y="416"/>
                </a:lnTo>
                <a:lnTo>
                  <a:pt x="134" y="426"/>
                </a:lnTo>
                <a:lnTo>
                  <a:pt x="156" y="434"/>
                </a:lnTo>
                <a:lnTo>
                  <a:pt x="176" y="440"/>
                </a:lnTo>
                <a:lnTo>
                  <a:pt x="198" y="442"/>
                </a:lnTo>
                <a:lnTo>
                  <a:pt x="222" y="444"/>
                </a:lnTo>
                <a:lnTo>
                  <a:pt x="222" y="444"/>
                </a:lnTo>
                <a:lnTo>
                  <a:pt x="244" y="442"/>
                </a:lnTo>
                <a:lnTo>
                  <a:pt x="266" y="440"/>
                </a:lnTo>
                <a:lnTo>
                  <a:pt x="288" y="434"/>
                </a:lnTo>
                <a:lnTo>
                  <a:pt x="308" y="426"/>
                </a:lnTo>
                <a:lnTo>
                  <a:pt x="328" y="416"/>
                </a:lnTo>
                <a:lnTo>
                  <a:pt x="346" y="406"/>
                </a:lnTo>
                <a:lnTo>
                  <a:pt x="362" y="392"/>
                </a:lnTo>
                <a:lnTo>
                  <a:pt x="378" y="378"/>
                </a:lnTo>
                <a:lnTo>
                  <a:pt x="392" y="362"/>
                </a:lnTo>
                <a:lnTo>
                  <a:pt x="406" y="346"/>
                </a:lnTo>
                <a:lnTo>
                  <a:pt x="416" y="328"/>
                </a:lnTo>
                <a:lnTo>
                  <a:pt x="426" y="308"/>
                </a:lnTo>
                <a:lnTo>
                  <a:pt x="434" y="288"/>
                </a:lnTo>
                <a:lnTo>
                  <a:pt x="438" y="266"/>
                </a:lnTo>
                <a:lnTo>
                  <a:pt x="442" y="244"/>
                </a:lnTo>
                <a:lnTo>
                  <a:pt x="444" y="222"/>
                </a:lnTo>
                <a:lnTo>
                  <a:pt x="444" y="222"/>
                </a:lnTo>
                <a:lnTo>
                  <a:pt x="442" y="200"/>
                </a:lnTo>
                <a:lnTo>
                  <a:pt x="438" y="178"/>
                </a:lnTo>
                <a:lnTo>
                  <a:pt x="434" y="156"/>
                </a:lnTo>
                <a:lnTo>
                  <a:pt x="426" y="136"/>
                </a:lnTo>
                <a:lnTo>
                  <a:pt x="416" y="116"/>
                </a:lnTo>
                <a:lnTo>
                  <a:pt x="406" y="98"/>
                </a:lnTo>
                <a:lnTo>
                  <a:pt x="392" y="80"/>
                </a:lnTo>
                <a:lnTo>
                  <a:pt x="378" y="64"/>
                </a:lnTo>
                <a:lnTo>
                  <a:pt x="362" y="50"/>
                </a:lnTo>
                <a:lnTo>
                  <a:pt x="346" y="38"/>
                </a:lnTo>
                <a:lnTo>
                  <a:pt x="328" y="26"/>
                </a:lnTo>
                <a:lnTo>
                  <a:pt x="308" y="18"/>
                </a:lnTo>
                <a:lnTo>
                  <a:pt x="288" y="10"/>
                </a:lnTo>
                <a:lnTo>
                  <a:pt x="266" y="4"/>
                </a:lnTo>
                <a:lnTo>
                  <a:pt x="244" y="0"/>
                </a:lnTo>
                <a:lnTo>
                  <a:pt x="222" y="0"/>
                </a:lnTo>
                <a:lnTo>
                  <a:pt x="222" y="0"/>
                </a:lnTo>
                <a:lnTo>
                  <a:pt x="198" y="0"/>
                </a:lnTo>
                <a:lnTo>
                  <a:pt x="176" y="4"/>
                </a:lnTo>
                <a:lnTo>
                  <a:pt x="156" y="10"/>
                </a:lnTo>
                <a:lnTo>
                  <a:pt x="136" y="18"/>
                </a:lnTo>
                <a:lnTo>
                  <a:pt x="116" y="26"/>
                </a:lnTo>
                <a:lnTo>
                  <a:pt x="98" y="38"/>
                </a:lnTo>
                <a:lnTo>
                  <a:pt x="80" y="50"/>
                </a:lnTo>
                <a:lnTo>
                  <a:pt x="64" y="64"/>
                </a:lnTo>
                <a:lnTo>
                  <a:pt x="50" y="80"/>
                </a:lnTo>
                <a:lnTo>
                  <a:pt x="38" y="98"/>
                </a:lnTo>
                <a:lnTo>
                  <a:pt x="26" y="116"/>
                </a:lnTo>
                <a:lnTo>
                  <a:pt x="16" y="136"/>
                </a:lnTo>
                <a:lnTo>
                  <a:pt x="10" y="156"/>
                </a:lnTo>
                <a:lnTo>
                  <a:pt x="4" y="176"/>
                </a:lnTo>
                <a:lnTo>
                  <a:pt x="0" y="198"/>
                </a:lnTo>
                <a:lnTo>
                  <a:pt x="0" y="222"/>
                </a:lnTo>
                <a:lnTo>
                  <a:pt x="0" y="222"/>
                </a:lnTo>
                <a:close/>
              </a:path>
            </a:pathLst>
          </a:custGeom>
          <a:solidFill>
            <a:srgbClr val="FFFFFF">
              <a:lumMod val="50000"/>
            </a:srgbClr>
          </a:solidFill>
          <a:ln>
            <a:noFill/>
          </a:ln>
        </p:spPr>
        <p:txBody>
          <a:bodyPr vert="horz" wrap="square" lIns="91440" tIns="45720" rIns="91440" bIns="45720" numCol="1" anchor="t" anchorCtr="0" compatLnSpc="1"/>
          <a:p>
            <a:endParaRPr lang="zh-CN" altLang="en-US"/>
          </a:p>
        </p:txBody>
      </p:sp>
      <p:sp>
        <p:nvSpPr>
          <p:cNvPr id="127" name="Freeform 321"/>
          <p:cNvSpPr/>
          <p:nvPr>
            <p:custDataLst>
              <p:tags r:id="rId121"/>
            </p:custDataLst>
          </p:nvPr>
        </p:nvSpPr>
        <p:spPr bwMode="auto">
          <a:xfrm>
            <a:off x="3413930" y="5552003"/>
            <a:ext cx="326107" cy="148094"/>
          </a:xfrm>
          <a:custGeom>
            <a:avLst/>
            <a:gdLst>
              <a:gd name="T0" fmla="*/ 28 w 436"/>
              <a:gd name="T1" fmla="*/ 196 h 198"/>
              <a:gd name="T2" fmla="*/ 204 w 436"/>
              <a:gd name="T3" fmla="*/ 198 h 198"/>
              <a:gd name="T4" fmla="*/ 296 w 436"/>
              <a:gd name="T5" fmla="*/ 168 h 198"/>
              <a:gd name="T6" fmla="*/ 296 w 436"/>
              <a:gd name="T7" fmla="*/ 198 h 198"/>
              <a:gd name="T8" fmla="*/ 434 w 436"/>
              <a:gd name="T9" fmla="*/ 198 h 198"/>
              <a:gd name="T10" fmla="*/ 436 w 436"/>
              <a:gd name="T11" fmla="*/ 0 h 198"/>
              <a:gd name="T12" fmla="*/ 254 w 436"/>
              <a:gd name="T13" fmla="*/ 0 h 198"/>
              <a:gd name="T14" fmla="*/ 204 w 436"/>
              <a:gd name="T15" fmla="*/ 72 h 198"/>
              <a:gd name="T16" fmla="*/ 40 w 436"/>
              <a:gd name="T17" fmla="*/ 108 h 198"/>
              <a:gd name="T18" fmla="*/ 40 w 436"/>
              <a:gd name="T19" fmla="*/ 108 h 198"/>
              <a:gd name="T20" fmla="*/ 16 w 436"/>
              <a:gd name="T21" fmla="*/ 116 h 198"/>
              <a:gd name="T22" fmla="*/ 8 w 436"/>
              <a:gd name="T23" fmla="*/ 120 h 198"/>
              <a:gd name="T24" fmla="*/ 4 w 436"/>
              <a:gd name="T25" fmla="*/ 126 h 198"/>
              <a:gd name="T26" fmla="*/ 2 w 436"/>
              <a:gd name="T27" fmla="*/ 134 h 198"/>
              <a:gd name="T28" fmla="*/ 0 w 436"/>
              <a:gd name="T29" fmla="*/ 142 h 198"/>
              <a:gd name="T30" fmla="*/ 0 w 436"/>
              <a:gd name="T31" fmla="*/ 168 h 198"/>
              <a:gd name="T32" fmla="*/ 0 w 436"/>
              <a:gd name="T33" fmla="*/ 168 h 198"/>
              <a:gd name="T34" fmla="*/ 2 w 436"/>
              <a:gd name="T35" fmla="*/ 180 h 198"/>
              <a:gd name="T36" fmla="*/ 8 w 436"/>
              <a:gd name="T37" fmla="*/ 188 h 198"/>
              <a:gd name="T38" fmla="*/ 18 w 436"/>
              <a:gd name="T39" fmla="*/ 194 h 198"/>
              <a:gd name="T40" fmla="*/ 28 w 436"/>
              <a:gd name="T41" fmla="*/ 196 h 198"/>
              <a:gd name="T42" fmla="*/ 28 w 436"/>
              <a:gd name="T43" fmla="*/ 19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6" h="198">
                <a:moveTo>
                  <a:pt x="28" y="196"/>
                </a:moveTo>
                <a:lnTo>
                  <a:pt x="204" y="198"/>
                </a:lnTo>
                <a:lnTo>
                  <a:pt x="296" y="168"/>
                </a:lnTo>
                <a:lnTo>
                  <a:pt x="296" y="198"/>
                </a:lnTo>
                <a:lnTo>
                  <a:pt x="434" y="198"/>
                </a:lnTo>
                <a:lnTo>
                  <a:pt x="436" y="0"/>
                </a:lnTo>
                <a:lnTo>
                  <a:pt x="254" y="0"/>
                </a:lnTo>
                <a:lnTo>
                  <a:pt x="204" y="72"/>
                </a:lnTo>
                <a:lnTo>
                  <a:pt x="40" y="108"/>
                </a:lnTo>
                <a:lnTo>
                  <a:pt x="40" y="108"/>
                </a:lnTo>
                <a:lnTo>
                  <a:pt x="16" y="116"/>
                </a:lnTo>
                <a:lnTo>
                  <a:pt x="8" y="120"/>
                </a:lnTo>
                <a:lnTo>
                  <a:pt x="4" y="126"/>
                </a:lnTo>
                <a:lnTo>
                  <a:pt x="2" y="134"/>
                </a:lnTo>
                <a:lnTo>
                  <a:pt x="0" y="142"/>
                </a:lnTo>
                <a:lnTo>
                  <a:pt x="0" y="168"/>
                </a:lnTo>
                <a:lnTo>
                  <a:pt x="0" y="168"/>
                </a:lnTo>
                <a:lnTo>
                  <a:pt x="2" y="180"/>
                </a:lnTo>
                <a:lnTo>
                  <a:pt x="8" y="188"/>
                </a:lnTo>
                <a:lnTo>
                  <a:pt x="18" y="194"/>
                </a:lnTo>
                <a:lnTo>
                  <a:pt x="28" y="196"/>
                </a:lnTo>
                <a:lnTo>
                  <a:pt x="28" y="19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8" name="Freeform 322"/>
          <p:cNvSpPr/>
          <p:nvPr>
            <p:custDataLst>
              <p:tags r:id="rId122"/>
            </p:custDataLst>
          </p:nvPr>
        </p:nvSpPr>
        <p:spPr bwMode="auto">
          <a:xfrm>
            <a:off x="3571000" y="4908767"/>
            <a:ext cx="499631" cy="686618"/>
          </a:xfrm>
          <a:custGeom>
            <a:avLst/>
            <a:gdLst>
              <a:gd name="T0" fmla="*/ 230 w 668"/>
              <a:gd name="T1" fmla="*/ 918 h 918"/>
              <a:gd name="T2" fmla="*/ 0 w 668"/>
              <a:gd name="T3" fmla="*/ 918 h 918"/>
              <a:gd name="T4" fmla="*/ 0 w 668"/>
              <a:gd name="T5" fmla="*/ 228 h 918"/>
              <a:gd name="T6" fmla="*/ 0 w 668"/>
              <a:gd name="T7" fmla="*/ 228 h 918"/>
              <a:gd name="T8" fmla="*/ 2 w 668"/>
              <a:gd name="T9" fmla="*/ 204 h 918"/>
              <a:gd name="T10" fmla="*/ 4 w 668"/>
              <a:gd name="T11" fmla="*/ 182 h 918"/>
              <a:gd name="T12" fmla="*/ 10 w 668"/>
              <a:gd name="T13" fmla="*/ 160 h 918"/>
              <a:gd name="T14" fmla="*/ 18 w 668"/>
              <a:gd name="T15" fmla="*/ 138 h 918"/>
              <a:gd name="T16" fmla="*/ 28 w 668"/>
              <a:gd name="T17" fmla="*/ 118 h 918"/>
              <a:gd name="T18" fmla="*/ 38 w 668"/>
              <a:gd name="T19" fmla="*/ 100 h 918"/>
              <a:gd name="T20" fmla="*/ 52 w 668"/>
              <a:gd name="T21" fmla="*/ 82 h 918"/>
              <a:gd name="T22" fmla="*/ 66 w 668"/>
              <a:gd name="T23" fmla="*/ 66 h 918"/>
              <a:gd name="T24" fmla="*/ 84 w 668"/>
              <a:gd name="T25" fmla="*/ 52 h 918"/>
              <a:gd name="T26" fmla="*/ 100 w 668"/>
              <a:gd name="T27" fmla="*/ 38 h 918"/>
              <a:gd name="T28" fmla="*/ 120 w 668"/>
              <a:gd name="T29" fmla="*/ 26 h 918"/>
              <a:gd name="T30" fmla="*/ 140 w 668"/>
              <a:gd name="T31" fmla="*/ 18 h 918"/>
              <a:gd name="T32" fmla="*/ 160 w 668"/>
              <a:gd name="T33" fmla="*/ 10 h 918"/>
              <a:gd name="T34" fmla="*/ 182 w 668"/>
              <a:gd name="T35" fmla="*/ 4 h 918"/>
              <a:gd name="T36" fmla="*/ 204 w 668"/>
              <a:gd name="T37" fmla="*/ 0 h 918"/>
              <a:gd name="T38" fmla="*/ 228 w 668"/>
              <a:gd name="T39" fmla="*/ 0 h 918"/>
              <a:gd name="T40" fmla="*/ 668 w 668"/>
              <a:gd name="T41" fmla="*/ 0 h 918"/>
              <a:gd name="T42" fmla="*/ 668 w 668"/>
              <a:gd name="T43" fmla="*/ 230 h 918"/>
              <a:gd name="T44" fmla="*/ 230 w 668"/>
              <a:gd name="T45" fmla="*/ 230 h 918"/>
              <a:gd name="T46" fmla="*/ 230 w 668"/>
              <a:gd name="T47" fmla="*/ 918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8" h="918">
                <a:moveTo>
                  <a:pt x="230" y="918"/>
                </a:moveTo>
                <a:lnTo>
                  <a:pt x="0" y="918"/>
                </a:lnTo>
                <a:lnTo>
                  <a:pt x="0" y="228"/>
                </a:lnTo>
                <a:lnTo>
                  <a:pt x="0" y="228"/>
                </a:lnTo>
                <a:lnTo>
                  <a:pt x="2" y="204"/>
                </a:lnTo>
                <a:lnTo>
                  <a:pt x="4" y="182"/>
                </a:lnTo>
                <a:lnTo>
                  <a:pt x="10" y="160"/>
                </a:lnTo>
                <a:lnTo>
                  <a:pt x="18" y="138"/>
                </a:lnTo>
                <a:lnTo>
                  <a:pt x="28" y="118"/>
                </a:lnTo>
                <a:lnTo>
                  <a:pt x="38" y="100"/>
                </a:lnTo>
                <a:lnTo>
                  <a:pt x="52" y="82"/>
                </a:lnTo>
                <a:lnTo>
                  <a:pt x="66" y="66"/>
                </a:lnTo>
                <a:lnTo>
                  <a:pt x="84" y="52"/>
                </a:lnTo>
                <a:lnTo>
                  <a:pt x="100" y="38"/>
                </a:lnTo>
                <a:lnTo>
                  <a:pt x="120" y="26"/>
                </a:lnTo>
                <a:lnTo>
                  <a:pt x="140" y="18"/>
                </a:lnTo>
                <a:lnTo>
                  <a:pt x="160" y="10"/>
                </a:lnTo>
                <a:lnTo>
                  <a:pt x="182" y="4"/>
                </a:lnTo>
                <a:lnTo>
                  <a:pt x="204" y="0"/>
                </a:lnTo>
                <a:lnTo>
                  <a:pt x="228" y="0"/>
                </a:lnTo>
                <a:lnTo>
                  <a:pt x="668" y="0"/>
                </a:lnTo>
                <a:lnTo>
                  <a:pt x="668" y="230"/>
                </a:lnTo>
                <a:lnTo>
                  <a:pt x="230" y="230"/>
                </a:lnTo>
                <a:lnTo>
                  <a:pt x="230" y="918"/>
                </a:lnTo>
                <a:close/>
              </a:path>
            </a:pathLst>
          </a:custGeom>
          <a:solidFill>
            <a:srgbClr val="FFFFFF">
              <a:lumMod val="50000"/>
            </a:srgbClr>
          </a:solidFill>
          <a:ln>
            <a:noFill/>
          </a:ln>
        </p:spPr>
        <p:txBody>
          <a:bodyPr vert="horz" wrap="square" lIns="91440" tIns="45720" rIns="91440" bIns="45720" numCol="1" anchor="t" anchorCtr="0" compatLnSpc="1"/>
          <a:p>
            <a:endParaRPr lang="zh-CN" altLang="en-US"/>
          </a:p>
        </p:txBody>
      </p:sp>
      <p:sp>
        <p:nvSpPr>
          <p:cNvPr id="129" name="Freeform 323"/>
          <p:cNvSpPr/>
          <p:nvPr>
            <p:custDataLst>
              <p:tags r:id="rId123"/>
            </p:custDataLst>
          </p:nvPr>
        </p:nvSpPr>
        <p:spPr bwMode="auto">
          <a:xfrm>
            <a:off x="3886634" y="4359771"/>
            <a:ext cx="98729" cy="218401"/>
          </a:xfrm>
          <a:custGeom>
            <a:avLst/>
            <a:gdLst>
              <a:gd name="T0" fmla="*/ 72 w 132"/>
              <a:gd name="T1" fmla="*/ 0 h 292"/>
              <a:gd name="T2" fmla="*/ 72 w 132"/>
              <a:gd name="T3" fmla="*/ 0 h 292"/>
              <a:gd name="T4" fmla="*/ 70 w 132"/>
              <a:gd name="T5" fmla="*/ 2 h 292"/>
              <a:gd name="T6" fmla="*/ 62 w 132"/>
              <a:gd name="T7" fmla="*/ 8 h 292"/>
              <a:gd name="T8" fmla="*/ 50 w 132"/>
              <a:gd name="T9" fmla="*/ 22 h 292"/>
              <a:gd name="T10" fmla="*/ 36 w 132"/>
              <a:gd name="T11" fmla="*/ 42 h 292"/>
              <a:gd name="T12" fmla="*/ 30 w 132"/>
              <a:gd name="T13" fmla="*/ 56 h 292"/>
              <a:gd name="T14" fmla="*/ 22 w 132"/>
              <a:gd name="T15" fmla="*/ 72 h 292"/>
              <a:gd name="T16" fmla="*/ 16 w 132"/>
              <a:gd name="T17" fmla="*/ 92 h 292"/>
              <a:gd name="T18" fmla="*/ 10 w 132"/>
              <a:gd name="T19" fmla="*/ 114 h 292"/>
              <a:gd name="T20" fmla="*/ 6 w 132"/>
              <a:gd name="T21" fmla="*/ 138 h 292"/>
              <a:gd name="T22" fmla="*/ 2 w 132"/>
              <a:gd name="T23" fmla="*/ 168 h 292"/>
              <a:gd name="T24" fmla="*/ 0 w 132"/>
              <a:gd name="T25" fmla="*/ 198 h 292"/>
              <a:gd name="T26" fmla="*/ 0 w 132"/>
              <a:gd name="T27" fmla="*/ 234 h 292"/>
              <a:gd name="T28" fmla="*/ 0 w 132"/>
              <a:gd name="T29" fmla="*/ 234 h 292"/>
              <a:gd name="T30" fmla="*/ 0 w 132"/>
              <a:gd name="T31" fmla="*/ 262 h 292"/>
              <a:gd name="T32" fmla="*/ 6 w 132"/>
              <a:gd name="T33" fmla="*/ 280 h 292"/>
              <a:gd name="T34" fmla="*/ 8 w 132"/>
              <a:gd name="T35" fmla="*/ 286 h 292"/>
              <a:gd name="T36" fmla="*/ 12 w 132"/>
              <a:gd name="T37" fmla="*/ 290 h 292"/>
              <a:gd name="T38" fmla="*/ 16 w 132"/>
              <a:gd name="T39" fmla="*/ 292 h 292"/>
              <a:gd name="T40" fmla="*/ 20 w 132"/>
              <a:gd name="T41" fmla="*/ 292 h 292"/>
              <a:gd name="T42" fmla="*/ 24 w 132"/>
              <a:gd name="T43" fmla="*/ 292 h 292"/>
              <a:gd name="T44" fmla="*/ 30 w 132"/>
              <a:gd name="T45" fmla="*/ 290 h 292"/>
              <a:gd name="T46" fmla="*/ 42 w 132"/>
              <a:gd name="T47" fmla="*/ 282 h 292"/>
              <a:gd name="T48" fmla="*/ 54 w 132"/>
              <a:gd name="T49" fmla="*/ 270 h 292"/>
              <a:gd name="T50" fmla="*/ 66 w 132"/>
              <a:gd name="T51" fmla="*/ 256 h 292"/>
              <a:gd name="T52" fmla="*/ 90 w 132"/>
              <a:gd name="T53" fmla="*/ 222 h 292"/>
              <a:gd name="T54" fmla="*/ 110 w 132"/>
              <a:gd name="T55" fmla="*/ 186 h 292"/>
              <a:gd name="T56" fmla="*/ 132 w 132"/>
              <a:gd name="T57" fmla="*/ 150 h 292"/>
              <a:gd name="T58" fmla="*/ 72 w 132"/>
              <a:gd name="T59"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 h="292">
                <a:moveTo>
                  <a:pt x="72" y="0"/>
                </a:moveTo>
                <a:lnTo>
                  <a:pt x="72" y="0"/>
                </a:lnTo>
                <a:lnTo>
                  <a:pt x="70" y="2"/>
                </a:lnTo>
                <a:lnTo>
                  <a:pt x="62" y="8"/>
                </a:lnTo>
                <a:lnTo>
                  <a:pt x="50" y="22"/>
                </a:lnTo>
                <a:lnTo>
                  <a:pt x="36" y="42"/>
                </a:lnTo>
                <a:lnTo>
                  <a:pt x="30" y="56"/>
                </a:lnTo>
                <a:lnTo>
                  <a:pt x="22" y="72"/>
                </a:lnTo>
                <a:lnTo>
                  <a:pt x="16" y="92"/>
                </a:lnTo>
                <a:lnTo>
                  <a:pt x="10" y="114"/>
                </a:lnTo>
                <a:lnTo>
                  <a:pt x="6" y="138"/>
                </a:lnTo>
                <a:lnTo>
                  <a:pt x="2" y="168"/>
                </a:lnTo>
                <a:lnTo>
                  <a:pt x="0" y="198"/>
                </a:lnTo>
                <a:lnTo>
                  <a:pt x="0" y="234"/>
                </a:lnTo>
                <a:lnTo>
                  <a:pt x="0" y="234"/>
                </a:lnTo>
                <a:lnTo>
                  <a:pt x="0" y="262"/>
                </a:lnTo>
                <a:lnTo>
                  <a:pt x="6" y="280"/>
                </a:lnTo>
                <a:lnTo>
                  <a:pt x="8" y="286"/>
                </a:lnTo>
                <a:lnTo>
                  <a:pt x="12" y="290"/>
                </a:lnTo>
                <a:lnTo>
                  <a:pt x="16" y="292"/>
                </a:lnTo>
                <a:lnTo>
                  <a:pt x="20" y="292"/>
                </a:lnTo>
                <a:lnTo>
                  <a:pt x="24" y="292"/>
                </a:lnTo>
                <a:lnTo>
                  <a:pt x="30" y="290"/>
                </a:lnTo>
                <a:lnTo>
                  <a:pt x="42" y="282"/>
                </a:lnTo>
                <a:lnTo>
                  <a:pt x="54" y="270"/>
                </a:lnTo>
                <a:lnTo>
                  <a:pt x="66" y="256"/>
                </a:lnTo>
                <a:lnTo>
                  <a:pt x="90" y="222"/>
                </a:lnTo>
                <a:lnTo>
                  <a:pt x="110" y="186"/>
                </a:lnTo>
                <a:lnTo>
                  <a:pt x="132" y="150"/>
                </a:lnTo>
                <a:lnTo>
                  <a:pt x="72" y="0"/>
                </a:lnTo>
                <a:close/>
              </a:path>
            </a:pathLst>
          </a:custGeom>
          <a:solidFill>
            <a:srgbClr val="4EAEE6">
              <a:lumMod val="75000"/>
              <a:lumOff val="2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0" name="Freeform 324"/>
          <p:cNvSpPr/>
          <p:nvPr>
            <p:custDataLst>
              <p:tags r:id="rId124"/>
            </p:custDataLst>
          </p:nvPr>
        </p:nvSpPr>
        <p:spPr bwMode="auto">
          <a:xfrm>
            <a:off x="3959933" y="4141370"/>
            <a:ext cx="172029" cy="435307"/>
          </a:xfrm>
          <a:custGeom>
            <a:avLst/>
            <a:gdLst>
              <a:gd name="T0" fmla="*/ 0 w 230"/>
              <a:gd name="T1" fmla="*/ 582 h 582"/>
              <a:gd name="T2" fmla="*/ 228 w 230"/>
              <a:gd name="T3" fmla="*/ 582 h 582"/>
              <a:gd name="T4" fmla="*/ 230 w 230"/>
              <a:gd name="T5" fmla="*/ 0 h 582"/>
              <a:gd name="T6" fmla="*/ 0 w 230"/>
              <a:gd name="T7" fmla="*/ 0 h 582"/>
              <a:gd name="T8" fmla="*/ 0 w 230"/>
              <a:gd name="T9" fmla="*/ 582 h 582"/>
            </a:gdLst>
            <a:ahLst/>
            <a:cxnLst>
              <a:cxn ang="0">
                <a:pos x="T0" y="T1"/>
              </a:cxn>
              <a:cxn ang="0">
                <a:pos x="T2" y="T3"/>
              </a:cxn>
              <a:cxn ang="0">
                <a:pos x="T4" y="T5"/>
              </a:cxn>
              <a:cxn ang="0">
                <a:pos x="T6" y="T7"/>
              </a:cxn>
              <a:cxn ang="0">
                <a:pos x="T8" y="T9"/>
              </a:cxn>
            </a:cxnLst>
            <a:rect l="0" t="0" r="r" b="b"/>
            <a:pathLst>
              <a:path w="230" h="582">
                <a:moveTo>
                  <a:pt x="0" y="582"/>
                </a:moveTo>
                <a:lnTo>
                  <a:pt x="228" y="582"/>
                </a:lnTo>
                <a:lnTo>
                  <a:pt x="230" y="0"/>
                </a:lnTo>
                <a:lnTo>
                  <a:pt x="0" y="0"/>
                </a:lnTo>
                <a:lnTo>
                  <a:pt x="0" y="582"/>
                </a:lnTo>
                <a:close/>
              </a:path>
            </a:pathLst>
          </a:custGeom>
          <a:solidFill>
            <a:srgbClr val="FAA67A">
              <a:lumMod val="9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1" name="Freeform 325"/>
          <p:cNvSpPr/>
          <p:nvPr>
            <p:custDataLst>
              <p:tags r:id="rId125"/>
            </p:custDataLst>
          </p:nvPr>
        </p:nvSpPr>
        <p:spPr bwMode="auto">
          <a:xfrm>
            <a:off x="3732556" y="3828727"/>
            <a:ext cx="109201" cy="312643"/>
          </a:xfrm>
          <a:custGeom>
            <a:avLst/>
            <a:gdLst>
              <a:gd name="T0" fmla="*/ 146 w 146"/>
              <a:gd name="T1" fmla="*/ 0 h 418"/>
              <a:gd name="T2" fmla="*/ 146 w 146"/>
              <a:gd name="T3" fmla="*/ 418 h 418"/>
              <a:gd name="T4" fmla="*/ 38 w 146"/>
              <a:gd name="T5" fmla="*/ 418 h 418"/>
              <a:gd name="T6" fmla="*/ 38 w 146"/>
              <a:gd name="T7" fmla="*/ 418 h 418"/>
              <a:gd name="T8" fmla="*/ 28 w 146"/>
              <a:gd name="T9" fmla="*/ 418 h 418"/>
              <a:gd name="T10" fmla="*/ 20 w 146"/>
              <a:gd name="T11" fmla="*/ 414 h 418"/>
              <a:gd name="T12" fmla="*/ 12 w 146"/>
              <a:gd name="T13" fmla="*/ 408 h 418"/>
              <a:gd name="T14" fmla="*/ 6 w 146"/>
              <a:gd name="T15" fmla="*/ 402 h 418"/>
              <a:gd name="T16" fmla="*/ 2 w 146"/>
              <a:gd name="T17" fmla="*/ 394 h 418"/>
              <a:gd name="T18" fmla="*/ 0 w 146"/>
              <a:gd name="T19" fmla="*/ 384 h 418"/>
              <a:gd name="T20" fmla="*/ 0 w 146"/>
              <a:gd name="T21" fmla="*/ 374 h 418"/>
              <a:gd name="T22" fmla="*/ 2 w 146"/>
              <a:gd name="T23" fmla="*/ 366 h 418"/>
              <a:gd name="T24" fmla="*/ 146 w 146"/>
              <a:gd name="T25"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418">
                <a:moveTo>
                  <a:pt x="146" y="0"/>
                </a:moveTo>
                <a:lnTo>
                  <a:pt x="146" y="418"/>
                </a:lnTo>
                <a:lnTo>
                  <a:pt x="38" y="418"/>
                </a:lnTo>
                <a:lnTo>
                  <a:pt x="38" y="418"/>
                </a:lnTo>
                <a:lnTo>
                  <a:pt x="28" y="418"/>
                </a:lnTo>
                <a:lnTo>
                  <a:pt x="20" y="414"/>
                </a:lnTo>
                <a:lnTo>
                  <a:pt x="12" y="408"/>
                </a:lnTo>
                <a:lnTo>
                  <a:pt x="6" y="402"/>
                </a:lnTo>
                <a:lnTo>
                  <a:pt x="2" y="394"/>
                </a:lnTo>
                <a:lnTo>
                  <a:pt x="0" y="384"/>
                </a:lnTo>
                <a:lnTo>
                  <a:pt x="0" y="374"/>
                </a:lnTo>
                <a:lnTo>
                  <a:pt x="2" y="366"/>
                </a:lnTo>
                <a:lnTo>
                  <a:pt x="146" y="0"/>
                </a:lnTo>
                <a:close/>
              </a:path>
            </a:pathLst>
          </a:custGeom>
          <a:solidFill>
            <a:srgbClr val="FAA67A">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2" name="Freeform 326"/>
          <p:cNvSpPr/>
          <p:nvPr>
            <p:custDataLst>
              <p:tags r:id="rId126"/>
            </p:custDataLst>
          </p:nvPr>
        </p:nvSpPr>
        <p:spPr bwMode="auto">
          <a:xfrm>
            <a:off x="3793889" y="3732989"/>
            <a:ext cx="469712" cy="471209"/>
          </a:xfrm>
          <a:custGeom>
            <a:avLst/>
            <a:gdLst>
              <a:gd name="T0" fmla="*/ 628 w 628"/>
              <a:gd name="T1" fmla="*/ 316 h 630"/>
              <a:gd name="T2" fmla="*/ 622 w 628"/>
              <a:gd name="T3" fmla="*/ 380 h 630"/>
              <a:gd name="T4" fmla="*/ 604 w 628"/>
              <a:gd name="T5" fmla="*/ 438 h 630"/>
              <a:gd name="T6" fmla="*/ 576 w 628"/>
              <a:gd name="T7" fmla="*/ 492 h 630"/>
              <a:gd name="T8" fmla="*/ 536 w 628"/>
              <a:gd name="T9" fmla="*/ 538 h 630"/>
              <a:gd name="T10" fmla="*/ 490 w 628"/>
              <a:gd name="T11" fmla="*/ 576 h 630"/>
              <a:gd name="T12" fmla="*/ 436 w 628"/>
              <a:gd name="T13" fmla="*/ 606 h 630"/>
              <a:gd name="T14" fmla="*/ 378 w 628"/>
              <a:gd name="T15" fmla="*/ 624 h 630"/>
              <a:gd name="T16" fmla="*/ 314 w 628"/>
              <a:gd name="T17" fmla="*/ 630 h 630"/>
              <a:gd name="T18" fmla="*/ 282 w 628"/>
              <a:gd name="T19" fmla="*/ 628 h 630"/>
              <a:gd name="T20" fmla="*/ 220 w 628"/>
              <a:gd name="T21" fmla="*/ 616 h 630"/>
              <a:gd name="T22" fmla="*/ 164 w 628"/>
              <a:gd name="T23" fmla="*/ 592 h 630"/>
              <a:gd name="T24" fmla="*/ 114 w 628"/>
              <a:gd name="T25" fmla="*/ 558 h 630"/>
              <a:gd name="T26" fmla="*/ 72 w 628"/>
              <a:gd name="T27" fmla="*/ 516 h 630"/>
              <a:gd name="T28" fmla="*/ 38 w 628"/>
              <a:gd name="T29" fmla="*/ 466 h 630"/>
              <a:gd name="T30" fmla="*/ 14 w 628"/>
              <a:gd name="T31" fmla="*/ 408 h 630"/>
              <a:gd name="T32" fmla="*/ 2 w 628"/>
              <a:gd name="T33" fmla="*/ 348 h 630"/>
              <a:gd name="T34" fmla="*/ 0 w 628"/>
              <a:gd name="T35" fmla="*/ 316 h 630"/>
              <a:gd name="T36" fmla="*/ 6 w 628"/>
              <a:gd name="T37" fmla="*/ 252 h 630"/>
              <a:gd name="T38" fmla="*/ 24 w 628"/>
              <a:gd name="T39" fmla="*/ 192 h 630"/>
              <a:gd name="T40" fmla="*/ 54 w 628"/>
              <a:gd name="T41" fmla="*/ 140 h 630"/>
              <a:gd name="T42" fmla="*/ 92 w 628"/>
              <a:gd name="T43" fmla="*/ 92 h 630"/>
              <a:gd name="T44" fmla="*/ 138 w 628"/>
              <a:gd name="T45" fmla="*/ 54 h 630"/>
              <a:gd name="T46" fmla="*/ 192 w 628"/>
              <a:gd name="T47" fmla="*/ 26 h 630"/>
              <a:gd name="T48" fmla="*/ 250 w 628"/>
              <a:gd name="T49" fmla="*/ 8 h 630"/>
              <a:gd name="T50" fmla="*/ 314 w 628"/>
              <a:gd name="T51" fmla="*/ 0 h 630"/>
              <a:gd name="T52" fmla="*/ 346 w 628"/>
              <a:gd name="T53" fmla="*/ 2 h 630"/>
              <a:gd name="T54" fmla="*/ 408 w 628"/>
              <a:gd name="T55" fmla="*/ 14 h 630"/>
              <a:gd name="T56" fmla="*/ 464 w 628"/>
              <a:gd name="T57" fmla="*/ 38 h 630"/>
              <a:gd name="T58" fmla="*/ 514 w 628"/>
              <a:gd name="T59" fmla="*/ 72 h 630"/>
              <a:gd name="T60" fmla="*/ 558 w 628"/>
              <a:gd name="T61" fmla="*/ 116 h 630"/>
              <a:gd name="T62" fmla="*/ 592 w 628"/>
              <a:gd name="T63" fmla="*/ 166 h 630"/>
              <a:gd name="T64" fmla="*/ 614 w 628"/>
              <a:gd name="T65" fmla="*/ 222 h 630"/>
              <a:gd name="T66" fmla="*/ 628 w 628"/>
              <a:gd name="T67" fmla="*/ 284 h 630"/>
              <a:gd name="T68" fmla="*/ 628 w 628"/>
              <a:gd name="T69" fmla="*/ 316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8" h="630">
                <a:moveTo>
                  <a:pt x="628" y="316"/>
                </a:moveTo>
                <a:lnTo>
                  <a:pt x="628" y="316"/>
                </a:lnTo>
                <a:lnTo>
                  <a:pt x="628" y="348"/>
                </a:lnTo>
                <a:lnTo>
                  <a:pt x="622" y="380"/>
                </a:lnTo>
                <a:lnTo>
                  <a:pt x="614" y="410"/>
                </a:lnTo>
                <a:lnTo>
                  <a:pt x="604" y="438"/>
                </a:lnTo>
                <a:lnTo>
                  <a:pt x="590" y="466"/>
                </a:lnTo>
                <a:lnTo>
                  <a:pt x="576" y="492"/>
                </a:lnTo>
                <a:lnTo>
                  <a:pt x="556" y="516"/>
                </a:lnTo>
                <a:lnTo>
                  <a:pt x="536" y="538"/>
                </a:lnTo>
                <a:lnTo>
                  <a:pt x="514" y="558"/>
                </a:lnTo>
                <a:lnTo>
                  <a:pt x="490" y="576"/>
                </a:lnTo>
                <a:lnTo>
                  <a:pt x="464" y="592"/>
                </a:lnTo>
                <a:lnTo>
                  <a:pt x="436" y="606"/>
                </a:lnTo>
                <a:lnTo>
                  <a:pt x="408" y="616"/>
                </a:lnTo>
                <a:lnTo>
                  <a:pt x="378" y="624"/>
                </a:lnTo>
                <a:lnTo>
                  <a:pt x="346" y="628"/>
                </a:lnTo>
                <a:lnTo>
                  <a:pt x="314" y="630"/>
                </a:lnTo>
                <a:lnTo>
                  <a:pt x="314" y="630"/>
                </a:lnTo>
                <a:lnTo>
                  <a:pt x="282" y="628"/>
                </a:lnTo>
                <a:lnTo>
                  <a:pt x="250" y="624"/>
                </a:lnTo>
                <a:lnTo>
                  <a:pt x="220" y="616"/>
                </a:lnTo>
                <a:lnTo>
                  <a:pt x="192" y="606"/>
                </a:lnTo>
                <a:lnTo>
                  <a:pt x="164" y="592"/>
                </a:lnTo>
                <a:lnTo>
                  <a:pt x="138" y="576"/>
                </a:lnTo>
                <a:lnTo>
                  <a:pt x="114" y="558"/>
                </a:lnTo>
                <a:lnTo>
                  <a:pt x="92" y="538"/>
                </a:lnTo>
                <a:lnTo>
                  <a:pt x="72" y="516"/>
                </a:lnTo>
                <a:lnTo>
                  <a:pt x="54" y="492"/>
                </a:lnTo>
                <a:lnTo>
                  <a:pt x="38" y="466"/>
                </a:lnTo>
                <a:lnTo>
                  <a:pt x="24" y="438"/>
                </a:lnTo>
                <a:lnTo>
                  <a:pt x="14" y="408"/>
                </a:lnTo>
                <a:lnTo>
                  <a:pt x="6" y="378"/>
                </a:lnTo>
                <a:lnTo>
                  <a:pt x="2" y="348"/>
                </a:lnTo>
                <a:lnTo>
                  <a:pt x="0" y="316"/>
                </a:lnTo>
                <a:lnTo>
                  <a:pt x="0" y="316"/>
                </a:lnTo>
                <a:lnTo>
                  <a:pt x="2" y="284"/>
                </a:lnTo>
                <a:lnTo>
                  <a:pt x="6" y="252"/>
                </a:lnTo>
                <a:lnTo>
                  <a:pt x="14" y="222"/>
                </a:lnTo>
                <a:lnTo>
                  <a:pt x="24" y="192"/>
                </a:lnTo>
                <a:lnTo>
                  <a:pt x="38" y="166"/>
                </a:lnTo>
                <a:lnTo>
                  <a:pt x="54" y="140"/>
                </a:lnTo>
                <a:lnTo>
                  <a:pt x="72" y="116"/>
                </a:lnTo>
                <a:lnTo>
                  <a:pt x="92" y="92"/>
                </a:lnTo>
                <a:lnTo>
                  <a:pt x="114" y="72"/>
                </a:lnTo>
                <a:lnTo>
                  <a:pt x="138" y="54"/>
                </a:lnTo>
                <a:lnTo>
                  <a:pt x="164" y="38"/>
                </a:lnTo>
                <a:lnTo>
                  <a:pt x="192" y="26"/>
                </a:lnTo>
                <a:lnTo>
                  <a:pt x="220" y="14"/>
                </a:lnTo>
                <a:lnTo>
                  <a:pt x="250" y="8"/>
                </a:lnTo>
                <a:lnTo>
                  <a:pt x="282" y="2"/>
                </a:lnTo>
                <a:lnTo>
                  <a:pt x="314" y="0"/>
                </a:lnTo>
                <a:lnTo>
                  <a:pt x="314" y="0"/>
                </a:lnTo>
                <a:lnTo>
                  <a:pt x="346" y="2"/>
                </a:lnTo>
                <a:lnTo>
                  <a:pt x="378" y="8"/>
                </a:lnTo>
                <a:lnTo>
                  <a:pt x="408" y="14"/>
                </a:lnTo>
                <a:lnTo>
                  <a:pt x="436" y="26"/>
                </a:lnTo>
                <a:lnTo>
                  <a:pt x="464" y="38"/>
                </a:lnTo>
                <a:lnTo>
                  <a:pt x="490" y="54"/>
                </a:lnTo>
                <a:lnTo>
                  <a:pt x="514" y="72"/>
                </a:lnTo>
                <a:lnTo>
                  <a:pt x="536" y="94"/>
                </a:lnTo>
                <a:lnTo>
                  <a:pt x="558" y="116"/>
                </a:lnTo>
                <a:lnTo>
                  <a:pt x="576" y="140"/>
                </a:lnTo>
                <a:lnTo>
                  <a:pt x="592" y="166"/>
                </a:lnTo>
                <a:lnTo>
                  <a:pt x="604" y="194"/>
                </a:lnTo>
                <a:lnTo>
                  <a:pt x="614" y="222"/>
                </a:lnTo>
                <a:lnTo>
                  <a:pt x="622" y="252"/>
                </a:lnTo>
                <a:lnTo>
                  <a:pt x="628" y="284"/>
                </a:lnTo>
                <a:lnTo>
                  <a:pt x="628" y="316"/>
                </a:lnTo>
                <a:lnTo>
                  <a:pt x="628" y="316"/>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3" name="Freeform 327"/>
          <p:cNvSpPr/>
          <p:nvPr>
            <p:custDataLst>
              <p:tags r:id="rId127"/>
            </p:custDataLst>
          </p:nvPr>
        </p:nvSpPr>
        <p:spPr bwMode="auto">
          <a:xfrm>
            <a:off x="3793888" y="3969342"/>
            <a:ext cx="369487" cy="302172"/>
          </a:xfrm>
          <a:custGeom>
            <a:avLst/>
            <a:gdLst>
              <a:gd name="T0" fmla="*/ 102 w 494"/>
              <a:gd name="T1" fmla="*/ 404 h 404"/>
              <a:gd name="T2" fmla="*/ 102 w 494"/>
              <a:gd name="T3" fmla="*/ 404 h 404"/>
              <a:gd name="T4" fmla="*/ 122 w 494"/>
              <a:gd name="T5" fmla="*/ 402 h 404"/>
              <a:gd name="T6" fmla="*/ 148 w 494"/>
              <a:gd name="T7" fmla="*/ 398 h 404"/>
              <a:gd name="T8" fmla="*/ 176 w 494"/>
              <a:gd name="T9" fmla="*/ 390 h 404"/>
              <a:gd name="T10" fmla="*/ 206 w 494"/>
              <a:gd name="T11" fmla="*/ 382 h 404"/>
              <a:gd name="T12" fmla="*/ 270 w 494"/>
              <a:gd name="T13" fmla="*/ 358 h 404"/>
              <a:gd name="T14" fmla="*/ 336 w 494"/>
              <a:gd name="T15" fmla="*/ 332 h 404"/>
              <a:gd name="T16" fmla="*/ 396 w 494"/>
              <a:gd name="T17" fmla="*/ 306 h 404"/>
              <a:gd name="T18" fmla="*/ 446 w 494"/>
              <a:gd name="T19" fmla="*/ 282 h 404"/>
              <a:gd name="T20" fmla="*/ 494 w 494"/>
              <a:gd name="T21" fmla="*/ 260 h 404"/>
              <a:gd name="T22" fmla="*/ 0 w 494"/>
              <a:gd name="T23" fmla="*/ 0 h 404"/>
              <a:gd name="T24" fmla="*/ 0 w 494"/>
              <a:gd name="T25" fmla="*/ 302 h 404"/>
              <a:gd name="T26" fmla="*/ 0 w 494"/>
              <a:gd name="T27" fmla="*/ 302 h 404"/>
              <a:gd name="T28" fmla="*/ 2 w 494"/>
              <a:gd name="T29" fmla="*/ 322 h 404"/>
              <a:gd name="T30" fmla="*/ 8 w 494"/>
              <a:gd name="T31" fmla="*/ 342 h 404"/>
              <a:gd name="T32" fmla="*/ 16 w 494"/>
              <a:gd name="T33" fmla="*/ 360 h 404"/>
              <a:gd name="T34" fmla="*/ 30 w 494"/>
              <a:gd name="T35" fmla="*/ 374 h 404"/>
              <a:gd name="T36" fmla="*/ 44 w 494"/>
              <a:gd name="T37" fmla="*/ 386 h 404"/>
              <a:gd name="T38" fmla="*/ 62 w 494"/>
              <a:gd name="T39" fmla="*/ 396 h 404"/>
              <a:gd name="T40" fmla="*/ 80 w 494"/>
              <a:gd name="T41" fmla="*/ 402 h 404"/>
              <a:gd name="T42" fmla="*/ 102 w 494"/>
              <a:gd name="T43" fmla="*/ 404 h 404"/>
              <a:gd name="T44" fmla="*/ 102 w 494"/>
              <a:gd name="T45"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4" h="404">
                <a:moveTo>
                  <a:pt x="102" y="404"/>
                </a:moveTo>
                <a:lnTo>
                  <a:pt x="102" y="404"/>
                </a:lnTo>
                <a:lnTo>
                  <a:pt x="122" y="402"/>
                </a:lnTo>
                <a:lnTo>
                  <a:pt x="148" y="398"/>
                </a:lnTo>
                <a:lnTo>
                  <a:pt x="176" y="390"/>
                </a:lnTo>
                <a:lnTo>
                  <a:pt x="206" y="382"/>
                </a:lnTo>
                <a:lnTo>
                  <a:pt x="270" y="358"/>
                </a:lnTo>
                <a:lnTo>
                  <a:pt x="336" y="332"/>
                </a:lnTo>
                <a:lnTo>
                  <a:pt x="396" y="306"/>
                </a:lnTo>
                <a:lnTo>
                  <a:pt x="446" y="282"/>
                </a:lnTo>
                <a:lnTo>
                  <a:pt x="494" y="260"/>
                </a:lnTo>
                <a:lnTo>
                  <a:pt x="0" y="0"/>
                </a:lnTo>
                <a:lnTo>
                  <a:pt x="0" y="302"/>
                </a:lnTo>
                <a:lnTo>
                  <a:pt x="0" y="302"/>
                </a:lnTo>
                <a:lnTo>
                  <a:pt x="2" y="322"/>
                </a:lnTo>
                <a:lnTo>
                  <a:pt x="8" y="342"/>
                </a:lnTo>
                <a:lnTo>
                  <a:pt x="16" y="360"/>
                </a:lnTo>
                <a:lnTo>
                  <a:pt x="30" y="374"/>
                </a:lnTo>
                <a:lnTo>
                  <a:pt x="44" y="386"/>
                </a:lnTo>
                <a:lnTo>
                  <a:pt x="62" y="396"/>
                </a:lnTo>
                <a:lnTo>
                  <a:pt x="80" y="402"/>
                </a:lnTo>
                <a:lnTo>
                  <a:pt x="102" y="404"/>
                </a:lnTo>
                <a:lnTo>
                  <a:pt x="102" y="404"/>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4" name="Freeform 328"/>
          <p:cNvSpPr/>
          <p:nvPr>
            <p:custDataLst>
              <p:tags r:id="rId128"/>
            </p:custDataLst>
          </p:nvPr>
        </p:nvSpPr>
        <p:spPr bwMode="auto">
          <a:xfrm>
            <a:off x="3829789" y="3732989"/>
            <a:ext cx="433811" cy="451761"/>
          </a:xfrm>
          <a:custGeom>
            <a:avLst/>
            <a:gdLst>
              <a:gd name="T0" fmla="*/ 296 w 580"/>
              <a:gd name="T1" fmla="*/ 2 h 604"/>
              <a:gd name="T2" fmla="*/ 350 w 580"/>
              <a:gd name="T3" fmla="*/ 12 h 604"/>
              <a:gd name="T4" fmla="*/ 400 w 580"/>
              <a:gd name="T5" fmla="*/ 30 h 604"/>
              <a:gd name="T6" fmla="*/ 446 w 580"/>
              <a:gd name="T7" fmla="*/ 58 h 604"/>
              <a:gd name="T8" fmla="*/ 486 w 580"/>
              <a:gd name="T9" fmla="*/ 92 h 604"/>
              <a:gd name="T10" fmla="*/ 522 w 580"/>
              <a:gd name="T11" fmla="*/ 132 h 604"/>
              <a:gd name="T12" fmla="*/ 548 w 580"/>
              <a:gd name="T13" fmla="*/ 178 h 604"/>
              <a:gd name="T14" fmla="*/ 568 w 580"/>
              <a:gd name="T15" fmla="*/ 228 h 604"/>
              <a:gd name="T16" fmla="*/ 580 w 580"/>
              <a:gd name="T17" fmla="*/ 280 h 604"/>
              <a:gd name="T18" fmla="*/ 580 w 580"/>
              <a:gd name="T19" fmla="*/ 304 h 604"/>
              <a:gd name="T20" fmla="*/ 578 w 580"/>
              <a:gd name="T21" fmla="*/ 350 h 604"/>
              <a:gd name="T22" fmla="*/ 568 w 580"/>
              <a:gd name="T23" fmla="*/ 396 h 604"/>
              <a:gd name="T24" fmla="*/ 552 w 580"/>
              <a:gd name="T25" fmla="*/ 440 h 604"/>
              <a:gd name="T26" fmla="*/ 530 w 580"/>
              <a:gd name="T27" fmla="*/ 484 h 604"/>
              <a:gd name="T28" fmla="*/ 500 w 580"/>
              <a:gd name="T29" fmla="*/ 524 h 604"/>
              <a:gd name="T30" fmla="*/ 464 w 580"/>
              <a:gd name="T31" fmla="*/ 560 h 604"/>
              <a:gd name="T32" fmla="*/ 422 w 580"/>
              <a:gd name="T33" fmla="*/ 590 h 604"/>
              <a:gd name="T34" fmla="*/ 326 w 580"/>
              <a:gd name="T35" fmla="*/ 454 h 604"/>
              <a:gd name="T36" fmla="*/ 218 w 580"/>
              <a:gd name="T37" fmla="*/ 420 h 604"/>
              <a:gd name="T38" fmla="*/ 218 w 580"/>
              <a:gd name="T39" fmla="*/ 274 h 604"/>
              <a:gd name="T40" fmla="*/ 216 w 580"/>
              <a:gd name="T41" fmla="*/ 248 h 604"/>
              <a:gd name="T42" fmla="*/ 208 w 580"/>
              <a:gd name="T43" fmla="*/ 224 h 604"/>
              <a:gd name="T44" fmla="*/ 182 w 580"/>
              <a:gd name="T45" fmla="*/ 184 h 604"/>
              <a:gd name="T46" fmla="*/ 142 w 580"/>
              <a:gd name="T47" fmla="*/ 158 h 604"/>
              <a:gd name="T48" fmla="*/ 118 w 580"/>
              <a:gd name="T49" fmla="*/ 150 h 604"/>
              <a:gd name="T50" fmla="*/ 94 w 580"/>
              <a:gd name="T51" fmla="*/ 148 h 604"/>
              <a:gd name="T52" fmla="*/ 0 w 580"/>
              <a:gd name="T53" fmla="*/ 148 h 604"/>
              <a:gd name="T54" fmla="*/ 26 w 580"/>
              <a:gd name="T55" fmla="*/ 114 h 604"/>
              <a:gd name="T56" fmla="*/ 54 w 580"/>
              <a:gd name="T57" fmla="*/ 82 h 604"/>
              <a:gd name="T58" fmla="*/ 88 w 580"/>
              <a:gd name="T59" fmla="*/ 56 h 604"/>
              <a:gd name="T60" fmla="*/ 124 w 580"/>
              <a:gd name="T61" fmla="*/ 34 h 604"/>
              <a:gd name="T62" fmla="*/ 164 w 580"/>
              <a:gd name="T63" fmla="*/ 18 h 604"/>
              <a:gd name="T64" fmla="*/ 206 w 580"/>
              <a:gd name="T65" fmla="*/ 6 h 604"/>
              <a:gd name="T66" fmla="*/ 250 w 580"/>
              <a:gd name="T67" fmla="*/ 2 h 604"/>
              <a:gd name="T68" fmla="*/ 296 w 580"/>
              <a:gd name="T69" fmla="*/ 2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0" h="604">
                <a:moveTo>
                  <a:pt x="296" y="2"/>
                </a:moveTo>
                <a:lnTo>
                  <a:pt x="296" y="2"/>
                </a:lnTo>
                <a:lnTo>
                  <a:pt x="324" y="6"/>
                </a:lnTo>
                <a:lnTo>
                  <a:pt x="350" y="12"/>
                </a:lnTo>
                <a:lnTo>
                  <a:pt x="376" y="20"/>
                </a:lnTo>
                <a:lnTo>
                  <a:pt x="400" y="30"/>
                </a:lnTo>
                <a:lnTo>
                  <a:pt x="424" y="44"/>
                </a:lnTo>
                <a:lnTo>
                  <a:pt x="446" y="58"/>
                </a:lnTo>
                <a:lnTo>
                  <a:pt x="468" y="74"/>
                </a:lnTo>
                <a:lnTo>
                  <a:pt x="486" y="92"/>
                </a:lnTo>
                <a:lnTo>
                  <a:pt x="506" y="110"/>
                </a:lnTo>
                <a:lnTo>
                  <a:pt x="522" y="132"/>
                </a:lnTo>
                <a:lnTo>
                  <a:pt x="536" y="154"/>
                </a:lnTo>
                <a:lnTo>
                  <a:pt x="548" y="178"/>
                </a:lnTo>
                <a:lnTo>
                  <a:pt x="560" y="202"/>
                </a:lnTo>
                <a:lnTo>
                  <a:pt x="568" y="228"/>
                </a:lnTo>
                <a:lnTo>
                  <a:pt x="574" y="254"/>
                </a:lnTo>
                <a:lnTo>
                  <a:pt x="580" y="280"/>
                </a:lnTo>
                <a:lnTo>
                  <a:pt x="580" y="280"/>
                </a:lnTo>
                <a:lnTo>
                  <a:pt x="580" y="304"/>
                </a:lnTo>
                <a:lnTo>
                  <a:pt x="580" y="326"/>
                </a:lnTo>
                <a:lnTo>
                  <a:pt x="578" y="350"/>
                </a:lnTo>
                <a:lnTo>
                  <a:pt x="574" y="374"/>
                </a:lnTo>
                <a:lnTo>
                  <a:pt x="568" y="396"/>
                </a:lnTo>
                <a:lnTo>
                  <a:pt x="562" y="418"/>
                </a:lnTo>
                <a:lnTo>
                  <a:pt x="552" y="440"/>
                </a:lnTo>
                <a:lnTo>
                  <a:pt x="542" y="462"/>
                </a:lnTo>
                <a:lnTo>
                  <a:pt x="530" y="484"/>
                </a:lnTo>
                <a:lnTo>
                  <a:pt x="516" y="504"/>
                </a:lnTo>
                <a:lnTo>
                  <a:pt x="500" y="524"/>
                </a:lnTo>
                <a:lnTo>
                  <a:pt x="484" y="542"/>
                </a:lnTo>
                <a:lnTo>
                  <a:pt x="464" y="560"/>
                </a:lnTo>
                <a:lnTo>
                  <a:pt x="444" y="576"/>
                </a:lnTo>
                <a:lnTo>
                  <a:pt x="422" y="590"/>
                </a:lnTo>
                <a:lnTo>
                  <a:pt x="400" y="604"/>
                </a:lnTo>
                <a:lnTo>
                  <a:pt x="326" y="454"/>
                </a:lnTo>
                <a:lnTo>
                  <a:pt x="326" y="420"/>
                </a:lnTo>
                <a:lnTo>
                  <a:pt x="218" y="420"/>
                </a:lnTo>
                <a:lnTo>
                  <a:pt x="218" y="274"/>
                </a:lnTo>
                <a:lnTo>
                  <a:pt x="218" y="274"/>
                </a:lnTo>
                <a:lnTo>
                  <a:pt x="218" y="260"/>
                </a:lnTo>
                <a:lnTo>
                  <a:pt x="216" y="248"/>
                </a:lnTo>
                <a:lnTo>
                  <a:pt x="212" y="236"/>
                </a:lnTo>
                <a:lnTo>
                  <a:pt x="208" y="224"/>
                </a:lnTo>
                <a:lnTo>
                  <a:pt x="198" y="204"/>
                </a:lnTo>
                <a:lnTo>
                  <a:pt x="182" y="184"/>
                </a:lnTo>
                <a:lnTo>
                  <a:pt x="164" y="170"/>
                </a:lnTo>
                <a:lnTo>
                  <a:pt x="142" y="158"/>
                </a:lnTo>
                <a:lnTo>
                  <a:pt x="130" y="154"/>
                </a:lnTo>
                <a:lnTo>
                  <a:pt x="118" y="150"/>
                </a:lnTo>
                <a:lnTo>
                  <a:pt x="106" y="148"/>
                </a:lnTo>
                <a:lnTo>
                  <a:pt x="94" y="148"/>
                </a:lnTo>
                <a:lnTo>
                  <a:pt x="0" y="148"/>
                </a:lnTo>
                <a:lnTo>
                  <a:pt x="0" y="148"/>
                </a:lnTo>
                <a:lnTo>
                  <a:pt x="12" y="130"/>
                </a:lnTo>
                <a:lnTo>
                  <a:pt x="26" y="114"/>
                </a:lnTo>
                <a:lnTo>
                  <a:pt x="40" y="98"/>
                </a:lnTo>
                <a:lnTo>
                  <a:pt x="54" y="82"/>
                </a:lnTo>
                <a:lnTo>
                  <a:pt x="70" y="70"/>
                </a:lnTo>
                <a:lnTo>
                  <a:pt x="88" y="56"/>
                </a:lnTo>
                <a:lnTo>
                  <a:pt x="106" y="44"/>
                </a:lnTo>
                <a:lnTo>
                  <a:pt x="124" y="34"/>
                </a:lnTo>
                <a:lnTo>
                  <a:pt x="144" y="26"/>
                </a:lnTo>
                <a:lnTo>
                  <a:pt x="164" y="18"/>
                </a:lnTo>
                <a:lnTo>
                  <a:pt x="184" y="12"/>
                </a:lnTo>
                <a:lnTo>
                  <a:pt x="206" y="6"/>
                </a:lnTo>
                <a:lnTo>
                  <a:pt x="228" y="4"/>
                </a:lnTo>
                <a:lnTo>
                  <a:pt x="250" y="2"/>
                </a:lnTo>
                <a:lnTo>
                  <a:pt x="274" y="0"/>
                </a:lnTo>
                <a:lnTo>
                  <a:pt x="296" y="2"/>
                </a:lnTo>
                <a:lnTo>
                  <a:pt x="296" y="2"/>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135" name="Freeform 330"/>
          <p:cNvSpPr/>
          <p:nvPr>
            <p:custDataLst>
              <p:tags r:id="rId129"/>
            </p:custDataLst>
          </p:nvPr>
        </p:nvSpPr>
        <p:spPr bwMode="auto">
          <a:xfrm>
            <a:off x="3850733" y="3958870"/>
            <a:ext cx="41886" cy="43381"/>
          </a:xfrm>
          <a:custGeom>
            <a:avLst/>
            <a:gdLst>
              <a:gd name="T0" fmla="*/ 56 w 56"/>
              <a:gd name="T1" fmla="*/ 28 h 58"/>
              <a:gd name="T2" fmla="*/ 56 w 56"/>
              <a:gd name="T3" fmla="*/ 28 h 58"/>
              <a:gd name="T4" fmla="*/ 54 w 56"/>
              <a:gd name="T5" fmla="*/ 40 h 58"/>
              <a:gd name="T6" fmla="*/ 48 w 56"/>
              <a:gd name="T7" fmla="*/ 48 h 58"/>
              <a:gd name="T8" fmla="*/ 40 w 56"/>
              <a:gd name="T9" fmla="*/ 56 h 58"/>
              <a:gd name="T10" fmla="*/ 28 w 56"/>
              <a:gd name="T11" fmla="*/ 58 h 58"/>
              <a:gd name="T12" fmla="*/ 28 w 56"/>
              <a:gd name="T13" fmla="*/ 58 h 58"/>
              <a:gd name="T14" fmla="*/ 16 w 56"/>
              <a:gd name="T15" fmla="*/ 56 h 58"/>
              <a:gd name="T16" fmla="*/ 8 w 56"/>
              <a:gd name="T17" fmla="*/ 48 h 58"/>
              <a:gd name="T18" fmla="*/ 2 w 56"/>
              <a:gd name="T19" fmla="*/ 40 h 58"/>
              <a:gd name="T20" fmla="*/ 0 w 56"/>
              <a:gd name="T21" fmla="*/ 28 h 58"/>
              <a:gd name="T22" fmla="*/ 0 w 56"/>
              <a:gd name="T23" fmla="*/ 28 h 58"/>
              <a:gd name="T24" fmla="*/ 2 w 56"/>
              <a:gd name="T25" fmla="*/ 18 h 58"/>
              <a:gd name="T26" fmla="*/ 8 w 56"/>
              <a:gd name="T27" fmla="*/ 8 h 58"/>
              <a:gd name="T28" fmla="*/ 16 w 56"/>
              <a:gd name="T29" fmla="*/ 2 h 58"/>
              <a:gd name="T30" fmla="*/ 28 w 56"/>
              <a:gd name="T31" fmla="*/ 0 h 58"/>
              <a:gd name="T32" fmla="*/ 28 w 56"/>
              <a:gd name="T33" fmla="*/ 0 h 58"/>
              <a:gd name="T34" fmla="*/ 40 w 56"/>
              <a:gd name="T35" fmla="*/ 2 h 58"/>
              <a:gd name="T36" fmla="*/ 48 w 56"/>
              <a:gd name="T37" fmla="*/ 8 h 58"/>
              <a:gd name="T38" fmla="*/ 54 w 56"/>
              <a:gd name="T39" fmla="*/ 18 h 58"/>
              <a:gd name="T40" fmla="*/ 56 w 56"/>
              <a:gd name="T41" fmla="*/ 28 h 58"/>
              <a:gd name="T42" fmla="*/ 56 w 56"/>
              <a:gd name="T4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8">
                <a:moveTo>
                  <a:pt x="56" y="28"/>
                </a:moveTo>
                <a:lnTo>
                  <a:pt x="56" y="28"/>
                </a:lnTo>
                <a:lnTo>
                  <a:pt x="54" y="40"/>
                </a:lnTo>
                <a:lnTo>
                  <a:pt x="48" y="48"/>
                </a:lnTo>
                <a:lnTo>
                  <a:pt x="40" y="56"/>
                </a:lnTo>
                <a:lnTo>
                  <a:pt x="28" y="58"/>
                </a:lnTo>
                <a:lnTo>
                  <a:pt x="28" y="58"/>
                </a:lnTo>
                <a:lnTo>
                  <a:pt x="16" y="56"/>
                </a:lnTo>
                <a:lnTo>
                  <a:pt x="8" y="48"/>
                </a:lnTo>
                <a:lnTo>
                  <a:pt x="2" y="40"/>
                </a:lnTo>
                <a:lnTo>
                  <a:pt x="0" y="28"/>
                </a:lnTo>
                <a:lnTo>
                  <a:pt x="0" y="28"/>
                </a:lnTo>
                <a:lnTo>
                  <a:pt x="2" y="18"/>
                </a:lnTo>
                <a:lnTo>
                  <a:pt x="8" y="8"/>
                </a:lnTo>
                <a:lnTo>
                  <a:pt x="16" y="2"/>
                </a:lnTo>
                <a:lnTo>
                  <a:pt x="28" y="0"/>
                </a:lnTo>
                <a:lnTo>
                  <a:pt x="28" y="0"/>
                </a:lnTo>
                <a:lnTo>
                  <a:pt x="40" y="2"/>
                </a:lnTo>
                <a:lnTo>
                  <a:pt x="48" y="8"/>
                </a:lnTo>
                <a:lnTo>
                  <a:pt x="54" y="18"/>
                </a:lnTo>
                <a:lnTo>
                  <a:pt x="56" y="28"/>
                </a:lnTo>
                <a:lnTo>
                  <a:pt x="56" y="28"/>
                </a:lnTo>
                <a:close/>
              </a:path>
            </a:pathLst>
          </a:custGeom>
          <a:solidFill>
            <a:srgbClr val="CE885B">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6" name="Freeform 331"/>
          <p:cNvSpPr/>
          <p:nvPr>
            <p:custDataLst>
              <p:tags r:id="rId130"/>
            </p:custDataLst>
          </p:nvPr>
        </p:nvSpPr>
        <p:spPr bwMode="auto">
          <a:xfrm>
            <a:off x="3841757" y="4053112"/>
            <a:ext cx="59836" cy="59836"/>
          </a:xfrm>
          <a:custGeom>
            <a:avLst/>
            <a:gdLst>
              <a:gd name="T0" fmla="*/ 80 w 80"/>
              <a:gd name="T1" fmla="*/ 40 h 80"/>
              <a:gd name="T2" fmla="*/ 80 w 80"/>
              <a:gd name="T3" fmla="*/ 40 h 80"/>
              <a:gd name="T4" fmla="*/ 80 w 80"/>
              <a:gd name="T5" fmla="*/ 48 h 80"/>
              <a:gd name="T6" fmla="*/ 76 w 80"/>
              <a:gd name="T7" fmla="*/ 56 h 80"/>
              <a:gd name="T8" fmla="*/ 74 w 80"/>
              <a:gd name="T9" fmla="*/ 62 h 80"/>
              <a:gd name="T10" fmla="*/ 68 w 80"/>
              <a:gd name="T11" fmla="*/ 68 h 80"/>
              <a:gd name="T12" fmla="*/ 62 w 80"/>
              <a:gd name="T13" fmla="*/ 74 h 80"/>
              <a:gd name="T14" fmla="*/ 56 w 80"/>
              <a:gd name="T15" fmla="*/ 76 h 80"/>
              <a:gd name="T16" fmla="*/ 48 w 80"/>
              <a:gd name="T17" fmla="*/ 80 h 80"/>
              <a:gd name="T18" fmla="*/ 40 w 80"/>
              <a:gd name="T19" fmla="*/ 80 h 80"/>
              <a:gd name="T20" fmla="*/ 40 w 80"/>
              <a:gd name="T21" fmla="*/ 80 h 80"/>
              <a:gd name="T22" fmla="*/ 32 w 80"/>
              <a:gd name="T23" fmla="*/ 80 h 80"/>
              <a:gd name="T24" fmla="*/ 24 w 80"/>
              <a:gd name="T25" fmla="*/ 76 h 80"/>
              <a:gd name="T26" fmla="*/ 18 w 80"/>
              <a:gd name="T27" fmla="*/ 74 h 80"/>
              <a:gd name="T28" fmla="*/ 12 w 80"/>
              <a:gd name="T29" fmla="*/ 68 h 80"/>
              <a:gd name="T30" fmla="*/ 6 w 80"/>
              <a:gd name="T31" fmla="*/ 62 h 80"/>
              <a:gd name="T32" fmla="*/ 4 w 80"/>
              <a:gd name="T33" fmla="*/ 56 h 80"/>
              <a:gd name="T34" fmla="*/ 0 w 80"/>
              <a:gd name="T35" fmla="*/ 48 h 80"/>
              <a:gd name="T36" fmla="*/ 0 w 80"/>
              <a:gd name="T37" fmla="*/ 40 h 80"/>
              <a:gd name="T38" fmla="*/ 0 w 80"/>
              <a:gd name="T39" fmla="*/ 40 h 80"/>
              <a:gd name="T40" fmla="*/ 0 w 80"/>
              <a:gd name="T41" fmla="*/ 32 h 80"/>
              <a:gd name="T42" fmla="*/ 4 w 80"/>
              <a:gd name="T43" fmla="*/ 24 h 80"/>
              <a:gd name="T44" fmla="*/ 6 w 80"/>
              <a:gd name="T45" fmla="*/ 18 h 80"/>
              <a:gd name="T46" fmla="*/ 12 w 80"/>
              <a:gd name="T47" fmla="*/ 12 h 80"/>
              <a:gd name="T48" fmla="*/ 18 w 80"/>
              <a:gd name="T49" fmla="*/ 6 h 80"/>
              <a:gd name="T50" fmla="*/ 24 w 80"/>
              <a:gd name="T51" fmla="*/ 2 h 80"/>
              <a:gd name="T52" fmla="*/ 32 w 80"/>
              <a:gd name="T53" fmla="*/ 0 h 80"/>
              <a:gd name="T54" fmla="*/ 40 w 80"/>
              <a:gd name="T55" fmla="*/ 0 h 80"/>
              <a:gd name="T56" fmla="*/ 40 w 80"/>
              <a:gd name="T57" fmla="*/ 0 h 80"/>
              <a:gd name="T58" fmla="*/ 48 w 80"/>
              <a:gd name="T59" fmla="*/ 0 h 80"/>
              <a:gd name="T60" fmla="*/ 56 w 80"/>
              <a:gd name="T61" fmla="*/ 4 h 80"/>
              <a:gd name="T62" fmla="*/ 62 w 80"/>
              <a:gd name="T63" fmla="*/ 6 h 80"/>
              <a:gd name="T64" fmla="*/ 68 w 80"/>
              <a:gd name="T65" fmla="*/ 12 h 80"/>
              <a:gd name="T66" fmla="*/ 74 w 80"/>
              <a:gd name="T67" fmla="*/ 18 h 80"/>
              <a:gd name="T68" fmla="*/ 76 w 80"/>
              <a:gd name="T69" fmla="*/ 24 h 80"/>
              <a:gd name="T70" fmla="*/ 80 w 80"/>
              <a:gd name="T71" fmla="*/ 32 h 80"/>
              <a:gd name="T72" fmla="*/ 80 w 80"/>
              <a:gd name="T73" fmla="*/ 40 h 80"/>
              <a:gd name="T74" fmla="*/ 80 w 80"/>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0">
                <a:moveTo>
                  <a:pt x="80" y="40"/>
                </a:moveTo>
                <a:lnTo>
                  <a:pt x="80" y="40"/>
                </a:lnTo>
                <a:lnTo>
                  <a:pt x="80" y="48"/>
                </a:lnTo>
                <a:lnTo>
                  <a:pt x="76" y="56"/>
                </a:lnTo>
                <a:lnTo>
                  <a:pt x="74" y="62"/>
                </a:lnTo>
                <a:lnTo>
                  <a:pt x="68" y="68"/>
                </a:lnTo>
                <a:lnTo>
                  <a:pt x="62" y="74"/>
                </a:lnTo>
                <a:lnTo>
                  <a:pt x="56" y="76"/>
                </a:lnTo>
                <a:lnTo>
                  <a:pt x="48" y="80"/>
                </a:lnTo>
                <a:lnTo>
                  <a:pt x="40" y="80"/>
                </a:lnTo>
                <a:lnTo>
                  <a:pt x="40" y="80"/>
                </a:lnTo>
                <a:lnTo>
                  <a:pt x="32" y="80"/>
                </a:lnTo>
                <a:lnTo>
                  <a:pt x="24" y="76"/>
                </a:lnTo>
                <a:lnTo>
                  <a:pt x="18" y="74"/>
                </a:lnTo>
                <a:lnTo>
                  <a:pt x="12" y="68"/>
                </a:lnTo>
                <a:lnTo>
                  <a:pt x="6" y="62"/>
                </a:lnTo>
                <a:lnTo>
                  <a:pt x="4" y="56"/>
                </a:lnTo>
                <a:lnTo>
                  <a:pt x="0" y="48"/>
                </a:lnTo>
                <a:lnTo>
                  <a:pt x="0" y="40"/>
                </a:lnTo>
                <a:lnTo>
                  <a:pt x="0" y="40"/>
                </a:lnTo>
                <a:lnTo>
                  <a:pt x="0" y="32"/>
                </a:lnTo>
                <a:lnTo>
                  <a:pt x="4" y="24"/>
                </a:lnTo>
                <a:lnTo>
                  <a:pt x="6" y="18"/>
                </a:lnTo>
                <a:lnTo>
                  <a:pt x="12" y="12"/>
                </a:lnTo>
                <a:lnTo>
                  <a:pt x="18" y="6"/>
                </a:lnTo>
                <a:lnTo>
                  <a:pt x="24" y="2"/>
                </a:lnTo>
                <a:lnTo>
                  <a:pt x="32" y="0"/>
                </a:lnTo>
                <a:lnTo>
                  <a:pt x="40" y="0"/>
                </a:lnTo>
                <a:lnTo>
                  <a:pt x="40" y="0"/>
                </a:lnTo>
                <a:lnTo>
                  <a:pt x="48" y="0"/>
                </a:lnTo>
                <a:lnTo>
                  <a:pt x="56" y="4"/>
                </a:lnTo>
                <a:lnTo>
                  <a:pt x="62" y="6"/>
                </a:lnTo>
                <a:lnTo>
                  <a:pt x="68" y="12"/>
                </a:lnTo>
                <a:lnTo>
                  <a:pt x="74" y="18"/>
                </a:lnTo>
                <a:lnTo>
                  <a:pt x="76" y="24"/>
                </a:lnTo>
                <a:lnTo>
                  <a:pt x="80" y="32"/>
                </a:lnTo>
                <a:lnTo>
                  <a:pt x="80" y="40"/>
                </a:lnTo>
                <a:lnTo>
                  <a:pt x="80" y="40"/>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7" name="Freeform 332"/>
          <p:cNvSpPr/>
          <p:nvPr>
            <p:custDataLst>
              <p:tags r:id="rId131"/>
            </p:custDataLst>
          </p:nvPr>
        </p:nvSpPr>
        <p:spPr bwMode="auto">
          <a:xfrm>
            <a:off x="3796879" y="3732989"/>
            <a:ext cx="249816" cy="110697"/>
          </a:xfrm>
          <a:custGeom>
            <a:avLst/>
            <a:gdLst>
              <a:gd name="T0" fmla="*/ 334 w 334"/>
              <a:gd name="T1" fmla="*/ 0 h 148"/>
              <a:gd name="T2" fmla="*/ 334 w 334"/>
              <a:gd name="T3" fmla="*/ 148 h 148"/>
              <a:gd name="T4" fmla="*/ 44 w 334"/>
              <a:gd name="T5" fmla="*/ 148 h 148"/>
              <a:gd name="T6" fmla="*/ 42 w 334"/>
              <a:gd name="T7" fmla="*/ 148 h 148"/>
              <a:gd name="T8" fmla="*/ 42 w 334"/>
              <a:gd name="T9" fmla="*/ 148 h 148"/>
              <a:gd name="T10" fmla="*/ 30 w 334"/>
              <a:gd name="T11" fmla="*/ 140 h 148"/>
              <a:gd name="T12" fmla="*/ 20 w 334"/>
              <a:gd name="T13" fmla="*/ 130 h 148"/>
              <a:gd name="T14" fmla="*/ 12 w 334"/>
              <a:gd name="T15" fmla="*/ 120 h 148"/>
              <a:gd name="T16" fmla="*/ 6 w 334"/>
              <a:gd name="T17" fmla="*/ 110 h 148"/>
              <a:gd name="T18" fmla="*/ 2 w 334"/>
              <a:gd name="T19" fmla="*/ 98 h 148"/>
              <a:gd name="T20" fmla="*/ 0 w 334"/>
              <a:gd name="T21" fmla="*/ 86 h 148"/>
              <a:gd name="T22" fmla="*/ 0 w 334"/>
              <a:gd name="T23" fmla="*/ 72 h 148"/>
              <a:gd name="T24" fmla="*/ 2 w 334"/>
              <a:gd name="T25" fmla="*/ 60 h 148"/>
              <a:gd name="T26" fmla="*/ 6 w 334"/>
              <a:gd name="T27" fmla="*/ 48 h 148"/>
              <a:gd name="T28" fmla="*/ 12 w 334"/>
              <a:gd name="T29" fmla="*/ 38 h 148"/>
              <a:gd name="T30" fmla="*/ 18 w 334"/>
              <a:gd name="T31" fmla="*/ 28 h 148"/>
              <a:gd name="T32" fmla="*/ 28 w 334"/>
              <a:gd name="T33" fmla="*/ 18 h 148"/>
              <a:gd name="T34" fmla="*/ 38 w 334"/>
              <a:gd name="T35" fmla="*/ 12 h 148"/>
              <a:gd name="T36" fmla="*/ 50 w 334"/>
              <a:gd name="T37" fmla="*/ 6 h 148"/>
              <a:gd name="T38" fmla="*/ 62 w 334"/>
              <a:gd name="T39" fmla="*/ 2 h 148"/>
              <a:gd name="T40" fmla="*/ 78 w 334"/>
              <a:gd name="T41" fmla="*/ 0 h 148"/>
              <a:gd name="T42" fmla="*/ 334 w 334"/>
              <a:gd name="T4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4" h="148">
                <a:moveTo>
                  <a:pt x="334" y="0"/>
                </a:moveTo>
                <a:lnTo>
                  <a:pt x="334" y="148"/>
                </a:lnTo>
                <a:lnTo>
                  <a:pt x="44" y="148"/>
                </a:lnTo>
                <a:lnTo>
                  <a:pt x="42" y="148"/>
                </a:lnTo>
                <a:lnTo>
                  <a:pt x="42" y="148"/>
                </a:lnTo>
                <a:lnTo>
                  <a:pt x="30" y="140"/>
                </a:lnTo>
                <a:lnTo>
                  <a:pt x="20" y="130"/>
                </a:lnTo>
                <a:lnTo>
                  <a:pt x="12" y="120"/>
                </a:lnTo>
                <a:lnTo>
                  <a:pt x="6" y="110"/>
                </a:lnTo>
                <a:lnTo>
                  <a:pt x="2" y="98"/>
                </a:lnTo>
                <a:lnTo>
                  <a:pt x="0" y="86"/>
                </a:lnTo>
                <a:lnTo>
                  <a:pt x="0" y="72"/>
                </a:lnTo>
                <a:lnTo>
                  <a:pt x="2" y="60"/>
                </a:lnTo>
                <a:lnTo>
                  <a:pt x="6" y="48"/>
                </a:lnTo>
                <a:lnTo>
                  <a:pt x="12" y="38"/>
                </a:lnTo>
                <a:lnTo>
                  <a:pt x="18" y="28"/>
                </a:lnTo>
                <a:lnTo>
                  <a:pt x="28" y="18"/>
                </a:lnTo>
                <a:lnTo>
                  <a:pt x="38" y="12"/>
                </a:lnTo>
                <a:lnTo>
                  <a:pt x="50" y="6"/>
                </a:lnTo>
                <a:lnTo>
                  <a:pt x="62" y="2"/>
                </a:lnTo>
                <a:lnTo>
                  <a:pt x="78" y="0"/>
                </a:lnTo>
                <a:lnTo>
                  <a:pt x="334" y="0"/>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138" name="Freeform 333"/>
          <p:cNvSpPr/>
          <p:nvPr>
            <p:custDataLst>
              <p:tags r:id="rId132"/>
            </p:custDataLst>
          </p:nvPr>
        </p:nvSpPr>
        <p:spPr bwMode="auto">
          <a:xfrm>
            <a:off x="3937495" y="4295447"/>
            <a:ext cx="219898" cy="204938"/>
          </a:xfrm>
          <a:custGeom>
            <a:avLst/>
            <a:gdLst>
              <a:gd name="T0" fmla="*/ 0 w 294"/>
              <a:gd name="T1" fmla="*/ 172 h 274"/>
              <a:gd name="T2" fmla="*/ 266 w 294"/>
              <a:gd name="T3" fmla="*/ 0 h 274"/>
              <a:gd name="T4" fmla="*/ 294 w 294"/>
              <a:gd name="T5" fmla="*/ 82 h 274"/>
              <a:gd name="T6" fmla="*/ 30 w 294"/>
              <a:gd name="T7" fmla="*/ 274 h 274"/>
              <a:gd name="T8" fmla="*/ 0 w 294"/>
              <a:gd name="T9" fmla="*/ 172 h 274"/>
            </a:gdLst>
            <a:ahLst/>
            <a:cxnLst>
              <a:cxn ang="0">
                <a:pos x="T0" y="T1"/>
              </a:cxn>
              <a:cxn ang="0">
                <a:pos x="T2" y="T3"/>
              </a:cxn>
              <a:cxn ang="0">
                <a:pos x="T4" y="T5"/>
              </a:cxn>
              <a:cxn ang="0">
                <a:pos x="T6" y="T7"/>
              </a:cxn>
              <a:cxn ang="0">
                <a:pos x="T8" y="T9"/>
              </a:cxn>
            </a:cxnLst>
            <a:rect l="0" t="0" r="r" b="b"/>
            <a:pathLst>
              <a:path w="294" h="274">
                <a:moveTo>
                  <a:pt x="0" y="172"/>
                </a:moveTo>
                <a:lnTo>
                  <a:pt x="266" y="0"/>
                </a:lnTo>
                <a:lnTo>
                  <a:pt x="294" y="82"/>
                </a:lnTo>
                <a:lnTo>
                  <a:pt x="30" y="274"/>
                </a:lnTo>
                <a:lnTo>
                  <a:pt x="0" y="172"/>
                </a:lnTo>
                <a:close/>
              </a:path>
            </a:pathLst>
          </a:custGeom>
          <a:solidFill>
            <a:srgbClr val="ACAC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9" name="Freeform 334"/>
          <p:cNvSpPr/>
          <p:nvPr>
            <p:custDataLst>
              <p:tags r:id="rId133"/>
            </p:custDataLst>
          </p:nvPr>
        </p:nvSpPr>
        <p:spPr bwMode="auto">
          <a:xfrm>
            <a:off x="3937495" y="4231124"/>
            <a:ext cx="219898" cy="203443"/>
          </a:xfrm>
          <a:custGeom>
            <a:avLst/>
            <a:gdLst>
              <a:gd name="T0" fmla="*/ 0 w 294"/>
              <a:gd name="T1" fmla="*/ 172 h 272"/>
              <a:gd name="T2" fmla="*/ 266 w 294"/>
              <a:gd name="T3" fmla="*/ 0 h 272"/>
              <a:gd name="T4" fmla="*/ 294 w 294"/>
              <a:gd name="T5" fmla="*/ 82 h 272"/>
              <a:gd name="T6" fmla="*/ 30 w 294"/>
              <a:gd name="T7" fmla="*/ 272 h 272"/>
              <a:gd name="T8" fmla="*/ 0 w 294"/>
              <a:gd name="T9" fmla="*/ 172 h 272"/>
            </a:gdLst>
            <a:ahLst/>
            <a:cxnLst>
              <a:cxn ang="0">
                <a:pos x="T0" y="T1"/>
              </a:cxn>
              <a:cxn ang="0">
                <a:pos x="T2" y="T3"/>
              </a:cxn>
              <a:cxn ang="0">
                <a:pos x="T4" y="T5"/>
              </a:cxn>
              <a:cxn ang="0">
                <a:pos x="T6" y="T7"/>
              </a:cxn>
              <a:cxn ang="0">
                <a:pos x="T8" y="T9"/>
              </a:cxn>
            </a:cxnLst>
            <a:rect l="0" t="0" r="r" b="b"/>
            <a:pathLst>
              <a:path w="294" h="272">
                <a:moveTo>
                  <a:pt x="0" y="172"/>
                </a:moveTo>
                <a:lnTo>
                  <a:pt x="266" y="0"/>
                </a:lnTo>
                <a:lnTo>
                  <a:pt x="294" y="82"/>
                </a:lnTo>
                <a:lnTo>
                  <a:pt x="30" y="272"/>
                </a:lnTo>
                <a:lnTo>
                  <a:pt x="0" y="172"/>
                </a:lnTo>
                <a:close/>
              </a:path>
            </a:pathLst>
          </a:custGeom>
          <a:solidFill>
            <a:srgbClr val="FFFFFF"/>
          </a:solidFill>
          <a:ln>
            <a:noFill/>
          </a:ln>
        </p:spPr>
        <p:txBody>
          <a:bodyPr vert="horz" wrap="square" lIns="91440" tIns="45720" rIns="91440" bIns="45720" numCol="1" anchor="t" anchorCtr="0" compatLnSpc="1"/>
          <a:p>
            <a:endParaRPr lang="zh-CN" altLang="en-US"/>
          </a:p>
        </p:txBody>
      </p:sp>
      <p:sp>
        <p:nvSpPr>
          <p:cNvPr id="140" name="Freeform 335"/>
          <p:cNvSpPr/>
          <p:nvPr>
            <p:custDataLst>
              <p:tags r:id="rId134"/>
            </p:custDataLst>
          </p:nvPr>
        </p:nvSpPr>
        <p:spPr bwMode="auto">
          <a:xfrm>
            <a:off x="3355590" y="4667926"/>
            <a:ext cx="308155" cy="94242"/>
          </a:xfrm>
          <a:custGeom>
            <a:avLst/>
            <a:gdLst>
              <a:gd name="T0" fmla="*/ 366 w 412"/>
              <a:gd name="T1" fmla="*/ 0 h 126"/>
              <a:gd name="T2" fmla="*/ 214 w 412"/>
              <a:gd name="T3" fmla="*/ 0 h 126"/>
              <a:gd name="T4" fmla="*/ 28 w 412"/>
              <a:gd name="T5" fmla="*/ 60 h 126"/>
              <a:gd name="T6" fmla="*/ 28 w 412"/>
              <a:gd name="T7" fmla="*/ 60 h 126"/>
              <a:gd name="T8" fmla="*/ 18 w 412"/>
              <a:gd name="T9" fmla="*/ 70 h 126"/>
              <a:gd name="T10" fmla="*/ 10 w 412"/>
              <a:gd name="T11" fmla="*/ 80 h 126"/>
              <a:gd name="T12" fmla="*/ 2 w 412"/>
              <a:gd name="T13" fmla="*/ 92 h 126"/>
              <a:gd name="T14" fmla="*/ 0 w 412"/>
              <a:gd name="T15" fmla="*/ 98 h 126"/>
              <a:gd name="T16" fmla="*/ 0 w 412"/>
              <a:gd name="T17" fmla="*/ 104 h 126"/>
              <a:gd name="T18" fmla="*/ 2 w 412"/>
              <a:gd name="T19" fmla="*/ 110 h 126"/>
              <a:gd name="T20" fmla="*/ 4 w 412"/>
              <a:gd name="T21" fmla="*/ 114 h 126"/>
              <a:gd name="T22" fmla="*/ 10 w 412"/>
              <a:gd name="T23" fmla="*/ 120 h 126"/>
              <a:gd name="T24" fmla="*/ 20 w 412"/>
              <a:gd name="T25" fmla="*/ 122 h 126"/>
              <a:gd name="T26" fmla="*/ 32 w 412"/>
              <a:gd name="T27" fmla="*/ 124 h 126"/>
              <a:gd name="T28" fmla="*/ 46 w 412"/>
              <a:gd name="T29" fmla="*/ 126 h 126"/>
              <a:gd name="T30" fmla="*/ 46 w 412"/>
              <a:gd name="T31" fmla="*/ 126 h 126"/>
              <a:gd name="T32" fmla="*/ 412 w 412"/>
              <a:gd name="T33" fmla="*/ 126 h 126"/>
              <a:gd name="T34" fmla="*/ 366 w 412"/>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2" h="126">
                <a:moveTo>
                  <a:pt x="366" y="0"/>
                </a:moveTo>
                <a:lnTo>
                  <a:pt x="214" y="0"/>
                </a:lnTo>
                <a:lnTo>
                  <a:pt x="28" y="60"/>
                </a:lnTo>
                <a:lnTo>
                  <a:pt x="28" y="60"/>
                </a:lnTo>
                <a:lnTo>
                  <a:pt x="18" y="70"/>
                </a:lnTo>
                <a:lnTo>
                  <a:pt x="10" y="80"/>
                </a:lnTo>
                <a:lnTo>
                  <a:pt x="2" y="92"/>
                </a:lnTo>
                <a:lnTo>
                  <a:pt x="0" y="98"/>
                </a:lnTo>
                <a:lnTo>
                  <a:pt x="0" y="104"/>
                </a:lnTo>
                <a:lnTo>
                  <a:pt x="2" y="110"/>
                </a:lnTo>
                <a:lnTo>
                  <a:pt x="4" y="114"/>
                </a:lnTo>
                <a:lnTo>
                  <a:pt x="10" y="120"/>
                </a:lnTo>
                <a:lnTo>
                  <a:pt x="20" y="122"/>
                </a:lnTo>
                <a:lnTo>
                  <a:pt x="32" y="124"/>
                </a:lnTo>
                <a:lnTo>
                  <a:pt x="46" y="126"/>
                </a:lnTo>
                <a:lnTo>
                  <a:pt x="46" y="126"/>
                </a:lnTo>
                <a:lnTo>
                  <a:pt x="412" y="126"/>
                </a:lnTo>
                <a:lnTo>
                  <a:pt x="366"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1" name="Freeform 336"/>
          <p:cNvSpPr/>
          <p:nvPr>
            <p:custDataLst>
              <p:tags r:id="rId135"/>
            </p:custDataLst>
          </p:nvPr>
        </p:nvSpPr>
        <p:spPr bwMode="auto">
          <a:xfrm>
            <a:off x="3883642" y="4295447"/>
            <a:ext cx="402397" cy="747950"/>
          </a:xfrm>
          <a:custGeom>
            <a:avLst/>
            <a:gdLst>
              <a:gd name="T0" fmla="*/ 56 w 538"/>
              <a:gd name="T1" fmla="*/ 998 h 1000"/>
              <a:gd name="T2" fmla="*/ 530 w 538"/>
              <a:gd name="T3" fmla="*/ 1000 h 1000"/>
              <a:gd name="T4" fmla="*/ 530 w 538"/>
              <a:gd name="T5" fmla="*/ 1000 h 1000"/>
              <a:gd name="T6" fmla="*/ 534 w 538"/>
              <a:gd name="T7" fmla="*/ 998 h 1000"/>
              <a:gd name="T8" fmla="*/ 536 w 538"/>
              <a:gd name="T9" fmla="*/ 996 h 1000"/>
              <a:gd name="T10" fmla="*/ 538 w 538"/>
              <a:gd name="T11" fmla="*/ 994 h 1000"/>
              <a:gd name="T12" fmla="*/ 538 w 538"/>
              <a:gd name="T13" fmla="*/ 990 h 1000"/>
              <a:gd name="T14" fmla="*/ 512 w 538"/>
              <a:gd name="T15" fmla="*/ 656 h 1000"/>
              <a:gd name="T16" fmla="*/ 512 w 538"/>
              <a:gd name="T17" fmla="*/ 226 h 1000"/>
              <a:gd name="T18" fmla="*/ 512 w 538"/>
              <a:gd name="T19" fmla="*/ 226 h 1000"/>
              <a:gd name="T20" fmla="*/ 510 w 538"/>
              <a:gd name="T21" fmla="*/ 186 h 1000"/>
              <a:gd name="T22" fmla="*/ 504 w 538"/>
              <a:gd name="T23" fmla="*/ 148 h 1000"/>
              <a:gd name="T24" fmla="*/ 494 w 538"/>
              <a:gd name="T25" fmla="*/ 114 h 1000"/>
              <a:gd name="T26" fmla="*/ 488 w 538"/>
              <a:gd name="T27" fmla="*/ 98 h 1000"/>
              <a:gd name="T28" fmla="*/ 482 w 538"/>
              <a:gd name="T29" fmla="*/ 82 h 1000"/>
              <a:gd name="T30" fmla="*/ 472 w 538"/>
              <a:gd name="T31" fmla="*/ 68 h 1000"/>
              <a:gd name="T32" fmla="*/ 464 w 538"/>
              <a:gd name="T33" fmla="*/ 54 h 1000"/>
              <a:gd name="T34" fmla="*/ 454 w 538"/>
              <a:gd name="T35" fmla="*/ 42 h 1000"/>
              <a:gd name="T36" fmla="*/ 442 w 538"/>
              <a:gd name="T37" fmla="*/ 32 h 1000"/>
              <a:gd name="T38" fmla="*/ 430 w 538"/>
              <a:gd name="T39" fmla="*/ 22 h 1000"/>
              <a:gd name="T40" fmla="*/ 416 w 538"/>
              <a:gd name="T41" fmla="*/ 14 h 1000"/>
              <a:gd name="T42" fmla="*/ 402 w 538"/>
              <a:gd name="T43" fmla="*/ 6 h 1000"/>
              <a:gd name="T44" fmla="*/ 386 w 538"/>
              <a:gd name="T45" fmla="*/ 0 h 1000"/>
              <a:gd name="T46" fmla="*/ 362 w 538"/>
              <a:gd name="T47" fmla="*/ 0 h 1000"/>
              <a:gd name="T48" fmla="*/ 2 w 538"/>
              <a:gd name="T49" fmla="*/ 320 h 1000"/>
              <a:gd name="T50" fmla="*/ 0 w 538"/>
              <a:gd name="T51" fmla="*/ 902 h 1000"/>
              <a:gd name="T52" fmla="*/ 0 w 538"/>
              <a:gd name="T53" fmla="*/ 902 h 1000"/>
              <a:gd name="T54" fmla="*/ 0 w 538"/>
              <a:gd name="T55" fmla="*/ 922 h 1000"/>
              <a:gd name="T56" fmla="*/ 0 w 538"/>
              <a:gd name="T57" fmla="*/ 940 h 1000"/>
              <a:gd name="T58" fmla="*/ 4 w 538"/>
              <a:gd name="T59" fmla="*/ 956 h 1000"/>
              <a:gd name="T60" fmla="*/ 8 w 538"/>
              <a:gd name="T61" fmla="*/ 970 h 1000"/>
              <a:gd name="T62" fmla="*/ 16 w 538"/>
              <a:gd name="T63" fmla="*/ 982 h 1000"/>
              <a:gd name="T64" fmla="*/ 26 w 538"/>
              <a:gd name="T65" fmla="*/ 992 h 1000"/>
              <a:gd name="T66" fmla="*/ 40 w 538"/>
              <a:gd name="T67" fmla="*/ 996 h 1000"/>
              <a:gd name="T68" fmla="*/ 56 w 538"/>
              <a:gd name="T69" fmla="*/ 998 h 1000"/>
              <a:gd name="T70" fmla="*/ 56 w 538"/>
              <a:gd name="T71" fmla="*/ 998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8" h="1000">
                <a:moveTo>
                  <a:pt x="56" y="998"/>
                </a:moveTo>
                <a:lnTo>
                  <a:pt x="530" y="1000"/>
                </a:lnTo>
                <a:lnTo>
                  <a:pt x="530" y="1000"/>
                </a:lnTo>
                <a:lnTo>
                  <a:pt x="534" y="998"/>
                </a:lnTo>
                <a:lnTo>
                  <a:pt x="536" y="996"/>
                </a:lnTo>
                <a:lnTo>
                  <a:pt x="538" y="994"/>
                </a:lnTo>
                <a:lnTo>
                  <a:pt x="538" y="990"/>
                </a:lnTo>
                <a:lnTo>
                  <a:pt x="512" y="656"/>
                </a:lnTo>
                <a:lnTo>
                  <a:pt x="512" y="226"/>
                </a:lnTo>
                <a:lnTo>
                  <a:pt x="512" y="226"/>
                </a:lnTo>
                <a:lnTo>
                  <a:pt x="510" y="186"/>
                </a:lnTo>
                <a:lnTo>
                  <a:pt x="504" y="148"/>
                </a:lnTo>
                <a:lnTo>
                  <a:pt x="494" y="114"/>
                </a:lnTo>
                <a:lnTo>
                  <a:pt x="488" y="98"/>
                </a:lnTo>
                <a:lnTo>
                  <a:pt x="482" y="82"/>
                </a:lnTo>
                <a:lnTo>
                  <a:pt x="472" y="68"/>
                </a:lnTo>
                <a:lnTo>
                  <a:pt x="464" y="54"/>
                </a:lnTo>
                <a:lnTo>
                  <a:pt x="454" y="42"/>
                </a:lnTo>
                <a:lnTo>
                  <a:pt x="442" y="32"/>
                </a:lnTo>
                <a:lnTo>
                  <a:pt x="430" y="22"/>
                </a:lnTo>
                <a:lnTo>
                  <a:pt x="416" y="14"/>
                </a:lnTo>
                <a:lnTo>
                  <a:pt x="402" y="6"/>
                </a:lnTo>
                <a:lnTo>
                  <a:pt x="386" y="0"/>
                </a:lnTo>
                <a:lnTo>
                  <a:pt x="362" y="0"/>
                </a:lnTo>
                <a:lnTo>
                  <a:pt x="2" y="320"/>
                </a:lnTo>
                <a:lnTo>
                  <a:pt x="0" y="902"/>
                </a:lnTo>
                <a:lnTo>
                  <a:pt x="0" y="902"/>
                </a:lnTo>
                <a:lnTo>
                  <a:pt x="0" y="922"/>
                </a:lnTo>
                <a:lnTo>
                  <a:pt x="0" y="940"/>
                </a:lnTo>
                <a:lnTo>
                  <a:pt x="4" y="956"/>
                </a:lnTo>
                <a:lnTo>
                  <a:pt x="8" y="970"/>
                </a:lnTo>
                <a:lnTo>
                  <a:pt x="16" y="982"/>
                </a:lnTo>
                <a:lnTo>
                  <a:pt x="26" y="992"/>
                </a:lnTo>
                <a:lnTo>
                  <a:pt x="40" y="996"/>
                </a:lnTo>
                <a:lnTo>
                  <a:pt x="56" y="998"/>
                </a:lnTo>
                <a:lnTo>
                  <a:pt x="56" y="998"/>
                </a:lnTo>
                <a:close/>
              </a:path>
            </a:pathLst>
          </a:custGeom>
          <a:solidFill>
            <a:srgbClr val="ACACAC">
              <a:lumMod val="50000"/>
            </a:srgbClr>
          </a:solidFill>
          <a:ln>
            <a:noFill/>
          </a:ln>
        </p:spPr>
        <p:txBody>
          <a:bodyPr vert="horz" wrap="square" lIns="91440" tIns="45720" rIns="91440" bIns="45720" numCol="1" anchor="t" anchorCtr="0" compatLnSpc="1"/>
          <a:p>
            <a:endParaRPr lang="zh-CN" altLang="en-US"/>
          </a:p>
        </p:txBody>
      </p:sp>
      <p:sp>
        <p:nvSpPr>
          <p:cNvPr id="142" name="Freeform 337"/>
          <p:cNvSpPr/>
          <p:nvPr>
            <p:custDataLst>
              <p:tags r:id="rId136"/>
            </p:custDataLst>
          </p:nvPr>
        </p:nvSpPr>
        <p:spPr bwMode="auto">
          <a:xfrm>
            <a:off x="3885138" y="4252066"/>
            <a:ext cx="294692" cy="282725"/>
          </a:xfrm>
          <a:custGeom>
            <a:avLst/>
            <a:gdLst>
              <a:gd name="T0" fmla="*/ 372 w 394"/>
              <a:gd name="T1" fmla="*/ 0 h 378"/>
              <a:gd name="T2" fmla="*/ 394 w 394"/>
              <a:gd name="T3" fmla="*/ 62 h 378"/>
              <a:gd name="T4" fmla="*/ 302 w 394"/>
              <a:gd name="T5" fmla="*/ 176 h 378"/>
              <a:gd name="T6" fmla="*/ 230 w 394"/>
              <a:gd name="T7" fmla="*/ 172 h 378"/>
              <a:gd name="T8" fmla="*/ 218 w 394"/>
              <a:gd name="T9" fmla="*/ 234 h 378"/>
              <a:gd name="T10" fmla="*/ 0 w 394"/>
              <a:gd name="T11" fmla="*/ 378 h 378"/>
              <a:gd name="T12" fmla="*/ 372 w 394"/>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394" h="378">
                <a:moveTo>
                  <a:pt x="372" y="0"/>
                </a:moveTo>
                <a:lnTo>
                  <a:pt x="394" y="62"/>
                </a:lnTo>
                <a:lnTo>
                  <a:pt x="302" y="176"/>
                </a:lnTo>
                <a:lnTo>
                  <a:pt x="230" y="172"/>
                </a:lnTo>
                <a:lnTo>
                  <a:pt x="218" y="234"/>
                </a:lnTo>
                <a:lnTo>
                  <a:pt x="0" y="378"/>
                </a:lnTo>
                <a:lnTo>
                  <a:pt x="37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3" name="Freeform 338"/>
          <p:cNvSpPr/>
          <p:nvPr>
            <p:custDataLst>
              <p:tags r:id="rId137"/>
            </p:custDataLst>
          </p:nvPr>
        </p:nvSpPr>
        <p:spPr bwMode="auto">
          <a:xfrm>
            <a:off x="3578479" y="4389689"/>
            <a:ext cx="661188" cy="396414"/>
          </a:xfrm>
          <a:custGeom>
            <a:avLst/>
            <a:gdLst>
              <a:gd name="T0" fmla="*/ 436 w 884"/>
              <a:gd name="T1" fmla="*/ 530 h 530"/>
              <a:gd name="T2" fmla="*/ 834 w 884"/>
              <a:gd name="T3" fmla="*/ 194 h 530"/>
              <a:gd name="T4" fmla="*/ 834 w 884"/>
              <a:gd name="T5" fmla="*/ 194 h 530"/>
              <a:gd name="T6" fmla="*/ 850 w 884"/>
              <a:gd name="T7" fmla="*/ 180 h 530"/>
              <a:gd name="T8" fmla="*/ 864 w 884"/>
              <a:gd name="T9" fmla="*/ 166 h 530"/>
              <a:gd name="T10" fmla="*/ 874 w 884"/>
              <a:gd name="T11" fmla="*/ 148 h 530"/>
              <a:gd name="T12" fmla="*/ 880 w 884"/>
              <a:gd name="T13" fmla="*/ 128 h 530"/>
              <a:gd name="T14" fmla="*/ 884 w 884"/>
              <a:gd name="T15" fmla="*/ 108 h 530"/>
              <a:gd name="T16" fmla="*/ 882 w 884"/>
              <a:gd name="T17" fmla="*/ 88 h 530"/>
              <a:gd name="T18" fmla="*/ 878 w 884"/>
              <a:gd name="T19" fmla="*/ 68 h 530"/>
              <a:gd name="T20" fmla="*/ 868 w 884"/>
              <a:gd name="T21" fmla="*/ 50 h 530"/>
              <a:gd name="T22" fmla="*/ 868 w 884"/>
              <a:gd name="T23" fmla="*/ 50 h 530"/>
              <a:gd name="T24" fmla="*/ 856 w 884"/>
              <a:gd name="T25" fmla="*/ 32 h 530"/>
              <a:gd name="T26" fmla="*/ 840 w 884"/>
              <a:gd name="T27" fmla="*/ 20 h 530"/>
              <a:gd name="T28" fmla="*/ 824 w 884"/>
              <a:gd name="T29" fmla="*/ 10 h 530"/>
              <a:gd name="T30" fmla="*/ 804 w 884"/>
              <a:gd name="T31" fmla="*/ 2 h 530"/>
              <a:gd name="T32" fmla="*/ 784 w 884"/>
              <a:gd name="T33" fmla="*/ 0 h 530"/>
              <a:gd name="T34" fmla="*/ 764 w 884"/>
              <a:gd name="T35" fmla="*/ 0 h 530"/>
              <a:gd name="T36" fmla="*/ 744 w 884"/>
              <a:gd name="T37" fmla="*/ 6 h 530"/>
              <a:gd name="T38" fmla="*/ 726 w 884"/>
              <a:gd name="T39" fmla="*/ 14 h 530"/>
              <a:gd name="T40" fmla="*/ 366 w 884"/>
              <a:gd name="T41" fmla="*/ 328 h 530"/>
              <a:gd name="T42" fmla="*/ 0 w 884"/>
              <a:gd name="T43" fmla="*/ 328 h 530"/>
              <a:gd name="T44" fmla="*/ 0 w 884"/>
              <a:gd name="T45" fmla="*/ 530 h 530"/>
              <a:gd name="T46" fmla="*/ 436 w 884"/>
              <a:gd name="T47"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4" h="530">
                <a:moveTo>
                  <a:pt x="436" y="530"/>
                </a:moveTo>
                <a:lnTo>
                  <a:pt x="834" y="194"/>
                </a:lnTo>
                <a:lnTo>
                  <a:pt x="834" y="194"/>
                </a:lnTo>
                <a:lnTo>
                  <a:pt x="850" y="180"/>
                </a:lnTo>
                <a:lnTo>
                  <a:pt x="864" y="166"/>
                </a:lnTo>
                <a:lnTo>
                  <a:pt x="874" y="148"/>
                </a:lnTo>
                <a:lnTo>
                  <a:pt x="880" y="128"/>
                </a:lnTo>
                <a:lnTo>
                  <a:pt x="884" y="108"/>
                </a:lnTo>
                <a:lnTo>
                  <a:pt x="882" y="88"/>
                </a:lnTo>
                <a:lnTo>
                  <a:pt x="878" y="68"/>
                </a:lnTo>
                <a:lnTo>
                  <a:pt x="868" y="50"/>
                </a:lnTo>
                <a:lnTo>
                  <a:pt x="868" y="50"/>
                </a:lnTo>
                <a:lnTo>
                  <a:pt x="856" y="32"/>
                </a:lnTo>
                <a:lnTo>
                  <a:pt x="840" y="20"/>
                </a:lnTo>
                <a:lnTo>
                  <a:pt x="824" y="10"/>
                </a:lnTo>
                <a:lnTo>
                  <a:pt x="804" y="2"/>
                </a:lnTo>
                <a:lnTo>
                  <a:pt x="784" y="0"/>
                </a:lnTo>
                <a:lnTo>
                  <a:pt x="764" y="0"/>
                </a:lnTo>
                <a:lnTo>
                  <a:pt x="744" y="6"/>
                </a:lnTo>
                <a:lnTo>
                  <a:pt x="726" y="14"/>
                </a:lnTo>
                <a:lnTo>
                  <a:pt x="366" y="328"/>
                </a:lnTo>
                <a:lnTo>
                  <a:pt x="0" y="328"/>
                </a:lnTo>
                <a:lnTo>
                  <a:pt x="0" y="530"/>
                </a:lnTo>
                <a:lnTo>
                  <a:pt x="436" y="530"/>
                </a:lnTo>
                <a:close/>
              </a:path>
            </a:pathLst>
          </a:custGeom>
          <a:solidFill>
            <a:srgbClr val="FFFFFF">
              <a:lumMod val="50000"/>
            </a:srgbClr>
          </a:solidFill>
          <a:ln>
            <a:noFill/>
          </a:ln>
        </p:spPr>
        <p:txBody>
          <a:bodyPr vert="horz" wrap="square" lIns="91440" tIns="45720" rIns="91440" bIns="45720" numCol="1" anchor="t" anchorCtr="0" compatLnSpc="1"/>
          <a:p>
            <a:endParaRPr lang="zh-CN" altLang="en-US"/>
          </a:p>
        </p:txBody>
      </p:sp>
      <p:sp>
        <p:nvSpPr>
          <p:cNvPr id="144" name="Freeform 341"/>
          <p:cNvSpPr/>
          <p:nvPr>
            <p:custDataLst>
              <p:tags r:id="rId138"/>
            </p:custDataLst>
          </p:nvPr>
        </p:nvSpPr>
        <p:spPr bwMode="auto">
          <a:xfrm>
            <a:off x="3777433" y="5207947"/>
            <a:ext cx="62828" cy="492151"/>
          </a:xfrm>
          <a:custGeom>
            <a:avLst/>
            <a:gdLst>
              <a:gd name="T0" fmla="*/ 0 w 84"/>
              <a:gd name="T1" fmla="*/ 658 h 658"/>
              <a:gd name="T2" fmla="*/ 82 w 84"/>
              <a:gd name="T3" fmla="*/ 658 h 658"/>
              <a:gd name="T4" fmla="*/ 84 w 84"/>
              <a:gd name="T5" fmla="*/ 0 h 658"/>
              <a:gd name="T6" fmla="*/ 0 w 84"/>
              <a:gd name="T7" fmla="*/ 0 h 658"/>
              <a:gd name="T8" fmla="*/ 0 w 84"/>
              <a:gd name="T9" fmla="*/ 658 h 658"/>
            </a:gdLst>
            <a:ahLst/>
            <a:cxnLst>
              <a:cxn ang="0">
                <a:pos x="T0" y="T1"/>
              </a:cxn>
              <a:cxn ang="0">
                <a:pos x="T2" y="T3"/>
              </a:cxn>
              <a:cxn ang="0">
                <a:pos x="T4" y="T5"/>
              </a:cxn>
              <a:cxn ang="0">
                <a:pos x="T6" y="T7"/>
              </a:cxn>
              <a:cxn ang="0">
                <a:pos x="T8" y="T9"/>
              </a:cxn>
            </a:cxnLst>
            <a:rect l="0" t="0" r="r" b="b"/>
            <a:pathLst>
              <a:path w="84" h="658">
                <a:moveTo>
                  <a:pt x="0" y="658"/>
                </a:moveTo>
                <a:lnTo>
                  <a:pt x="82" y="658"/>
                </a:lnTo>
                <a:lnTo>
                  <a:pt x="84" y="0"/>
                </a:lnTo>
                <a:lnTo>
                  <a:pt x="0" y="0"/>
                </a:lnTo>
                <a:lnTo>
                  <a:pt x="0" y="658"/>
                </a:lnTo>
                <a:close/>
              </a:path>
            </a:pathLst>
          </a:custGeom>
          <a:solidFill>
            <a:srgbClr val="FFFFFF">
              <a:lumMod val="85000"/>
            </a:srgbClr>
          </a:solidFill>
          <a:ln>
            <a:noFill/>
          </a:ln>
        </p:spPr>
        <p:txBody>
          <a:bodyPr vert="horz" wrap="square" lIns="91440" tIns="45720" rIns="91440" bIns="45720" numCol="1" anchor="t" anchorCtr="0" compatLnSpc="1"/>
          <a:p>
            <a:endParaRPr lang="zh-CN" altLang="en-US"/>
          </a:p>
        </p:txBody>
      </p:sp>
      <p:sp>
        <p:nvSpPr>
          <p:cNvPr id="145" name="Freeform 342"/>
          <p:cNvSpPr/>
          <p:nvPr>
            <p:custDataLst>
              <p:tags r:id="rId139"/>
            </p:custDataLst>
          </p:nvPr>
        </p:nvSpPr>
        <p:spPr bwMode="auto">
          <a:xfrm>
            <a:off x="3720589" y="5086779"/>
            <a:ext cx="550491" cy="122664"/>
          </a:xfrm>
          <a:custGeom>
            <a:avLst/>
            <a:gdLst>
              <a:gd name="T0" fmla="*/ 0 w 736"/>
              <a:gd name="T1" fmla="*/ 164 h 164"/>
              <a:gd name="T2" fmla="*/ 726 w 736"/>
              <a:gd name="T3" fmla="*/ 164 h 164"/>
              <a:gd name="T4" fmla="*/ 726 w 736"/>
              <a:gd name="T5" fmla="*/ 164 h 164"/>
              <a:gd name="T6" fmla="*/ 730 w 736"/>
              <a:gd name="T7" fmla="*/ 164 h 164"/>
              <a:gd name="T8" fmla="*/ 734 w 736"/>
              <a:gd name="T9" fmla="*/ 160 h 164"/>
              <a:gd name="T10" fmla="*/ 736 w 736"/>
              <a:gd name="T11" fmla="*/ 158 h 164"/>
              <a:gd name="T12" fmla="*/ 736 w 736"/>
              <a:gd name="T13" fmla="*/ 154 h 164"/>
              <a:gd name="T14" fmla="*/ 736 w 736"/>
              <a:gd name="T15" fmla="*/ 12 h 164"/>
              <a:gd name="T16" fmla="*/ 736 w 736"/>
              <a:gd name="T17" fmla="*/ 12 h 164"/>
              <a:gd name="T18" fmla="*/ 736 w 736"/>
              <a:gd name="T19" fmla="*/ 8 h 164"/>
              <a:gd name="T20" fmla="*/ 734 w 736"/>
              <a:gd name="T21" fmla="*/ 4 h 164"/>
              <a:gd name="T22" fmla="*/ 730 w 736"/>
              <a:gd name="T23" fmla="*/ 2 h 164"/>
              <a:gd name="T24" fmla="*/ 726 w 736"/>
              <a:gd name="T25" fmla="*/ 2 h 164"/>
              <a:gd name="T26" fmla="*/ 0 w 736"/>
              <a:gd name="T27" fmla="*/ 0 h 164"/>
              <a:gd name="T28" fmla="*/ 0 w 736"/>
              <a:gd name="T2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6" h="164">
                <a:moveTo>
                  <a:pt x="0" y="164"/>
                </a:moveTo>
                <a:lnTo>
                  <a:pt x="726" y="164"/>
                </a:lnTo>
                <a:lnTo>
                  <a:pt x="726" y="164"/>
                </a:lnTo>
                <a:lnTo>
                  <a:pt x="730" y="164"/>
                </a:lnTo>
                <a:lnTo>
                  <a:pt x="734" y="160"/>
                </a:lnTo>
                <a:lnTo>
                  <a:pt x="736" y="158"/>
                </a:lnTo>
                <a:lnTo>
                  <a:pt x="736" y="154"/>
                </a:lnTo>
                <a:lnTo>
                  <a:pt x="736" y="12"/>
                </a:lnTo>
                <a:lnTo>
                  <a:pt x="736" y="12"/>
                </a:lnTo>
                <a:lnTo>
                  <a:pt x="736" y="8"/>
                </a:lnTo>
                <a:lnTo>
                  <a:pt x="734" y="4"/>
                </a:lnTo>
                <a:lnTo>
                  <a:pt x="730" y="2"/>
                </a:lnTo>
                <a:lnTo>
                  <a:pt x="726" y="2"/>
                </a:lnTo>
                <a:lnTo>
                  <a:pt x="0" y="0"/>
                </a:lnTo>
                <a:lnTo>
                  <a:pt x="0" y="164"/>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6" name="Freeform 343"/>
          <p:cNvSpPr/>
          <p:nvPr>
            <p:custDataLst>
              <p:tags r:id="rId140"/>
            </p:custDataLst>
          </p:nvPr>
        </p:nvSpPr>
        <p:spPr bwMode="auto">
          <a:xfrm>
            <a:off x="3689175" y="5086779"/>
            <a:ext cx="353032" cy="122664"/>
          </a:xfrm>
          <a:custGeom>
            <a:avLst/>
            <a:gdLst>
              <a:gd name="T0" fmla="*/ 472 w 472"/>
              <a:gd name="T1" fmla="*/ 82 h 164"/>
              <a:gd name="T2" fmla="*/ 472 w 472"/>
              <a:gd name="T3" fmla="*/ 82 h 164"/>
              <a:gd name="T4" fmla="*/ 470 w 472"/>
              <a:gd name="T5" fmla="*/ 98 h 164"/>
              <a:gd name="T6" fmla="*/ 466 w 472"/>
              <a:gd name="T7" fmla="*/ 114 h 164"/>
              <a:gd name="T8" fmla="*/ 458 w 472"/>
              <a:gd name="T9" fmla="*/ 128 h 164"/>
              <a:gd name="T10" fmla="*/ 448 w 472"/>
              <a:gd name="T11" fmla="*/ 140 h 164"/>
              <a:gd name="T12" fmla="*/ 436 w 472"/>
              <a:gd name="T13" fmla="*/ 150 h 164"/>
              <a:gd name="T14" fmla="*/ 422 w 472"/>
              <a:gd name="T15" fmla="*/ 158 h 164"/>
              <a:gd name="T16" fmla="*/ 408 w 472"/>
              <a:gd name="T17" fmla="*/ 162 h 164"/>
              <a:gd name="T18" fmla="*/ 390 w 472"/>
              <a:gd name="T19" fmla="*/ 164 h 164"/>
              <a:gd name="T20" fmla="*/ 62 w 472"/>
              <a:gd name="T21" fmla="*/ 164 h 164"/>
              <a:gd name="T22" fmla="*/ 62 w 472"/>
              <a:gd name="T23" fmla="*/ 164 h 164"/>
              <a:gd name="T24" fmla="*/ 50 w 472"/>
              <a:gd name="T25" fmla="*/ 162 h 164"/>
              <a:gd name="T26" fmla="*/ 38 w 472"/>
              <a:gd name="T27" fmla="*/ 158 h 164"/>
              <a:gd name="T28" fmla="*/ 28 w 472"/>
              <a:gd name="T29" fmla="*/ 152 h 164"/>
              <a:gd name="T30" fmla="*/ 18 w 472"/>
              <a:gd name="T31" fmla="*/ 146 h 164"/>
              <a:gd name="T32" fmla="*/ 10 w 472"/>
              <a:gd name="T33" fmla="*/ 136 h 164"/>
              <a:gd name="T34" fmla="*/ 6 w 472"/>
              <a:gd name="T35" fmla="*/ 126 h 164"/>
              <a:gd name="T36" fmla="*/ 2 w 472"/>
              <a:gd name="T37" fmla="*/ 114 h 164"/>
              <a:gd name="T38" fmla="*/ 0 w 472"/>
              <a:gd name="T39" fmla="*/ 102 h 164"/>
              <a:gd name="T40" fmla="*/ 0 w 472"/>
              <a:gd name="T41" fmla="*/ 62 h 164"/>
              <a:gd name="T42" fmla="*/ 0 w 472"/>
              <a:gd name="T43" fmla="*/ 62 h 164"/>
              <a:gd name="T44" fmla="*/ 2 w 472"/>
              <a:gd name="T45" fmla="*/ 50 h 164"/>
              <a:gd name="T46" fmla="*/ 6 w 472"/>
              <a:gd name="T47" fmla="*/ 38 h 164"/>
              <a:gd name="T48" fmla="*/ 10 w 472"/>
              <a:gd name="T49" fmla="*/ 28 h 164"/>
              <a:gd name="T50" fmla="*/ 18 w 472"/>
              <a:gd name="T51" fmla="*/ 20 h 164"/>
              <a:gd name="T52" fmla="*/ 28 w 472"/>
              <a:gd name="T53" fmla="*/ 12 h 164"/>
              <a:gd name="T54" fmla="*/ 38 w 472"/>
              <a:gd name="T55" fmla="*/ 6 h 164"/>
              <a:gd name="T56" fmla="*/ 50 w 472"/>
              <a:gd name="T57" fmla="*/ 2 h 164"/>
              <a:gd name="T58" fmla="*/ 62 w 472"/>
              <a:gd name="T59" fmla="*/ 0 h 164"/>
              <a:gd name="T60" fmla="*/ 390 w 472"/>
              <a:gd name="T61" fmla="*/ 2 h 164"/>
              <a:gd name="T62" fmla="*/ 390 w 472"/>
              <a:gd name="T63" fmla="*/ 2 h 164"/>
              <a:gd name="T64" fmla="*/ 408 w 472"/>
              <a:gd name="T65" fmla="*/ 2 h 164"/>
              <a:gd name="T66" fmla="*/ 422 w 472"/>
              <a:gd name="T67" fmla="*/ 8 h 164"/>
              <a:gd name="T68" fmla="*/ 436 w 472"/>
              <a:gd name="T69" fmla="*/ 16 h 164"/>
              <a:gd name="T70" fmla="*/ 448 w 472"/>
              <a:gd name="T71" fmla="*/ 24 h 164"/>
              <a:gd name="T72" fmla="*/ 458 w 472"/>
              <a:gd name="T73" fmla="*/ 36 h 164"/>
              <a:gd name="T74" fmla="*/ 466 w 472"/>
              <a:gd name="T75" fmla="*/ 50 h 164"/>
              <a:gd name="T76" fmla="*/ 470 w 472"/>
              <a:gd name="T77" fmla="*/ 66 h 164"/>
              <a:gd name="T78" fmla="*/ 472 w 472"/>
              <a:gd name="T79" fmla="*/ 82 h 164"/>
              <a:gd name="T80" fmla="*/ 472 w 472"/>
              <a:gd name="T81" fmla="*/ 8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164">
                <a:moveTo>
                  <a:pt x="472" y="82"/>
                </a:moveTo>
                <a:lnTo>
                  <a:pt x="472" y="82"/>
                </a:lnTo>
                <a:lnTo>
                  <a:pt x="470" y="98"/>
                </a:lnTo>
                <a:lnTo>
                  <a:pt x="466" y="114"/>
                </a:lnTo>
                <a:lnTo>
                  <a:pt x="458" y="128"/>
                </a:lnTo>
                <a:lnTo>
                  <a:pt x="448" y="140"/>
                </a:lnTo>
                <a:lnTo>
                  <a:pt x="436" y="150"/>
                </a:lnTo>
                <a:lnTo>
                  <a:pt x="422" y="158"/>
                </a:lnTo>
                <a:lnTo>
                  <a:pt x="408" y="162"/>
                </a:lnTo>
                <a:lnTo>
                  <a:pt x="390" y="164"/>
                </a:lnTo>
                <a:lnTo>
                  <a:pt x="62" y="164"/>
                </a:lnTo>
                <a:lnTo>
                  <a:pt x="62" y="164"/>
                </a:lnTo>
                <a:lnTo>
                  <a:pt x="50" y="162"/>
                </a:lnTo>
                <a:lnTo>
                  <a:pt x="38" y="158"/>
                </a:lnTo>
                <a:lnTo>
                  <a:pt x="28" y="152"/>
                </a:lnTo>
                <a:lnTo>
                  <a:pt x="18" y="146"/>
                </a:lnTo>
                <a:lnTo>
                  <a:pt x="10" y="136"/>
                </a:lnTo>
                <a:lnTo>
                  <a:pt x="6" y="126"/>
                </a:lnTo>
                <a:lnTo>
                  <a:pt x="2" y="114"/>
                </a:lnTo>
                <a:lnTo>
                  <a:pt x="0" y="102"/>
                </a:lnTo>
                <a:lnTo>
                  <a:pt x="0" y="62"/>
                </a:lnTo>
                <a:lnTo>
                  <a:pt x="0" y="62"/>
                </a:lnTo>
                <a:lnTo>
                  <a:pt x="2" y="50"/>
                </a:lnTo>
                <a:lnTo>
                  <a:pt x="6" y="38"/>
                </a:lnTo>
                <a:lnTo>
                  <a:pt x="10" y="28"/>
                </a:lnTo>
                <a:lnTo>
                  <a:pt x="18" y="20"/>
                </a:lnTo>
                <a:lnTo>
                  <a:pt x="28" y="12"/>
                </a:lnTo>
                <a:lnTo>
                  <a:pt x="38" y="6"/>
                </a:lnTo>
                <a:lnTo>
                  <a:pt x="50" y="2"/>
                </a:lnTo>
                <a:lnTo>
                  <a:pt x="62" y="0"/>
                </a:lnTo>
                <a:lnTo>
                  <a:pt x="390" y="2"/>
                </a:lnTo>
                <a:lnTo>
                  <a:pt x="390" y="2"/>
                </a:lnTo>
                <a:lnTo>
                  <a:pt x="408" y="2"/>
                </a:lnTo>
                <a:lnTo>
                  <a:pt x="422" y="8"/>
                </a:lnTo>
                <a:lnTo>
                  <a:pt x="436" y="16"/>
                </a:lnTo>
                <a:lnTo>
                  <a:pt x="448" y="24"/>
                </a:lnTo>
                <a:lnTo>
                  <a:pt x="458" y="36"/>
                </a:lnTo>
                <a:lnTo>
                  <a:pt x="466" y="50"/>
                </a:lnTo>
                <a:lnTo>
                  <a:pt x="470" y="66"/>
                </a:lnTo>
                <a:lnTo>
                  <a:pt x="472" y="82"/>
                </a:lnTo>
                <a:lnTo>
                  <a:pt x="472" y="82"/>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7" name="Freeform 344"/>
          <p:cNvSpPr/>
          <p:nvPr>
            <p:custDataLst>
              <p:tags r:id="rId141"/>
            </p:custDataLst>
          </p:nvPr>
        </p:nvSpPr>
        <p:spPr bwMode="auto">
          <a:xfrm>
            <a:off x="3716101" y="5110714"/>
            <a:ext cx="554979" cy="98729"/>
          </a:xfrm>
          <a:custGeom>
            <a:avLst/>
            <a:gdLst>
              <a:gd name="T0" fmla="*/ 742 w 742"/>
              <a:gd name="T1" fmla="*/ 32 h 132"/>
              <a:gd name="T2" fmla="*/ 742 w 742"/>
              <a:gd name="T3" fmla="*/ 70 h 132"/>
              <a:gd name="T4" fmla="*/ 742 w 742"/>
              <a:gd name="T5" fmla="*/ 70 h 132"/>
              <a:gd name="T6" fmla="*/ 740 w 742"/>
              <a:gd name="T7" fmla="*/ 82 h 132"/>
              <a:gd name="T8" fmla="*/ 738 w 742"/>
              <a:gd name="T9" fmla="*/ 94 h 132"/>
              <a:gd name="T10" fmla="*/ 732 w 742"/>
              <a:gd name="T11" fmla="*/ 104 h 132"/>
              <a:gd name="T12" fmla="*/ 724 w 742"/>
              <a:gd name="T13" fmla="*/ 114 h 132"/>
              <a:gd name="T14" fmla="*/ 714 w 742"/>
              <a:gd name="T15" fmla="*/ 122 h 132"/>
              <a:gd name="T16" fmla="*/ 704 w 742"/>
              <a:gd name="T17" fmla="*/ 126 h 132"/>
              <a:gd name="T18" fmla="*/ 692 w 742"/>
              <a:gd name="T19" fmla="*/ 130 h 132"/>
              <a:gd name="T20" fmla="*/ 680 w 742"/>
              <a:gd name="T21" fmla="*/ 132 h 132"/>
              <a:gd name="T22" fmla="*/ 354 w 742"/>
              <a:gd name="T23" fmla="*/ 132 h 132"/>
              <a:gd name="T24" fmla="*/ 26 w 742"/>
              <a:gd name="T25" fmla="*/ 132 h 132"/>
              <a:gd name="T26" fmla="*/ 6 w 742"/>
              <a:gd name="T27" fmla="*/ 132 h 132"/>
              <a:gd name="T28" fmla="*/ 6 w 742"/>
              <a:gd name="T29" fmla="*/ 128 h 132"/>
              <a:gd name="T30" fmla="*/ 6 w 742"/>
              <a:gd name="T31" fmla="*/ 128 h 132"/>
              <a:gd name="T32" fmla="*/ 0 w 742"/>
              <a:gd name="T33" fmla="*/ 126 h 132"/>
              <a:gd name="T34" fmla="*/ 0 w 742"/>
              <a:gd name="T35" fmla="*/ 0 h 132"/>
              <a:gd name="T36" fmla="*/ 734 w 742"/>
              <a:gd name="T37" fmla="*/ 0 h 132"/>
              <a:gd name="T38" fmla="*/ 734 w 742"/>
              <a:gd name="T39" fmla="*/ 0 h 132"/>
              <a:gd name="T40" fmla="*/ 740 w 742"/>
              <a:gd name="T41" fmla="*/ 14 h 132"/>
              <a:gd name="T42" fmla="*/ 742 w 742"/>
              <a:gd name="T43" fmla="*/ 22 h 132"/>
              <a:gd name="T44" fmla="*/ 742 w 742"/>
              <a:gd name="T45" fmla="*/ 32 h 132"/>
              <a:gd name="T46" fmla="*/ 742 w 742"/>
              <a:gd name="T47" fmla="*/ 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2" h="132">
                <a:moveTo>
                  <a:pt x="742" y="32"/>
                </a:moveTo>
                <a:lnTo>
                  <a:pt x="742" y="70"/>
                </a:lnTo>
                <a:lnTo>
                  <a:pt x="742" y="70"/>
                </a:lnTo>
                <a:lnTo>
                  <a:pt x="740" y="82"/>
                </a:lnTo>
                <a:lnTo>
                  <a:pt x="738" y="94"/>
                </a:lnTo>
                <a:lnTo>
                  <a:pt x="732" y="104"/>
                </a:lnTo>
                <a:lnTo>
                  <a:pt x="724" y="114"/>
                </a:lnTo>
                <a:lnTo>
                  <a:pt x="714" y="122"/>
                </a:lnTo>
                <a:lnTo>
                  <a:pt x="704" y="126"/>
                </a:lnTo>
                <a:lnTo>
                  <a:pt x="692" y="130"/>
                </a:lnTo>
                <a:lnTo>
                  <a:pt x="680" y="132"/>
                </a:lnTo>
                <a:lnTo>
                  <a:pt x="354" y="132"/>
                </a:lnTo>
                <a:lnTo>
                  <a:pt x="26" y="132"/>
                </a:lnTo>
                <a:lnTo>
                  <a:pt x="6" y="132"/>
                </a:lnTo>
                <a:lnTo>
                  <a:pt x="6" y="128"/>
                </a:lnTo>
                <a:lnTo>
                  <a:pt x="6" y="128"/>
                </a:lnTo>
                <a:lnTo>
                  <a:pt x="0" y="126"/>
                </a:lnTo>
                <a:lnTo>
                  <a:pt x="0" y="0"/>
                </a:lnTo>
                <a:lnTo>
                  <a:pt x="734" y="0"/>
                </a:lnTo>
                <a:lnTo>
                  <a:pt x="734" y="0"/>
                </a:lnTo>
                <a:lnTo>
                  <a:pt x="740" y="14"/>
                </a:lnTo>
                <a:lnTo>
                  <a:pt x="742" y="22"/>
                </a:lnTo>
                <a:lnTo>
                  <a:pt x="742" y="32"/>
                </a:lnTo>
                <a:lnTo>
                  <a:pt x="742" y="32"/>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148" name="Freeform 345"/>
          <p:cNvSpPr/>
          <p:nvPr>
            <p:custDataLst>
              <p:tags r:id="rId142"/>
            </p:custDataLst>
          </p:nvPr>
        </p:nvSpPr>
        <p:spPr bwMode="auto">
          <a:xfrm>
            <a:off x="2754239" y="5109217"/>
            <a:ext cx="655204" cy="100225"/>
          </a:xfrm>
          <a:custGeom>
            <a:avLst/>
            <a:gdLst>
              <a:gd name="T0" fmla="*/ 876 w 876"/>
              <a:gd name="T1" fmla="*/ 134 h 134"/>
              <a:gd name="T2" fmla="*/ 0 w 876"/>
              <a:gd name="T3" fmla="*/ 132 h 134"/>
              <a:gd name="T4" fmla="*/ 0 w 876"/>
              <a:gd name="T5" fmla="*/ 0 h 134"/>
              <a:gd name="T6" fmla="*/ 876 w 876"/>
              <a:gd name="T7" fmla="*/ 2 h 134"/>
              <a:gd name="T8" fmla="*/ 876 w 876"/>
              <a:gd name="T9" fmla="*/ 134 h 134"/>
            </a:gdLst>
            <a:ahLst/>
            <a:cxnLst>
              <a:cxn ang="0">
                <a:pos x="T0" y="T1"/>
              </a:cxn>
              <a:cxn ang="0">
                <a:pos x="T2" y="T3"/>
              </a:cxn>
              <a:cxn ang="0">
                <a:pos x="T4" y="T5"/>
              </a:cxn>
              <a:cxn ang="0">
                <a:pos x="T6" y="T7"/>
              </a:cxn>
              <a:cxn ang="0">
                <a:pos x="T8" y="T9"/>
              </a:cxn>
            </a:cxnLst>
            <a:rect l="0" t="0" r="r" b="b"/>
            <a:pathLst>
              <a:path w="876" h="134">
                <a:moveTo>
                  <a:pt x="876" y="134"/>
                </a:moveTo>
                <a:lnTo>
                  <a:pt x="0" y="132"/>
                </a:lnTo>
                <a:lnTo>
                  <a:pt x="0" y="0"/>
                </a:lnTo>
                <a:lnTo>
                  <a:pt x="876" y="2"/>
                </a:lnTo>
                <a:lnTo>
                  <a:pt x="876" y="134"/>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149" name="Freeform 347"/>
          <p:cNvSpPr/>
          <p:nvPr>
            <p:custDataLst>
              <p:tags r:id="rId143"/>
            </p:custDataLst>
          </p:nvPr>
        </p:nvSpPr>
        <p:spPr bwMode="auto">
          <a:xfrm>
            <a:off x="1728050" y="4549751"/>
            <a:ext cx="290204" cy="656700"/>
          </a:xfrm>
          <a:custGeom>
            <a:avLst/>
            <a:gdLst>
              <a:gd name="T0" fmla="*/ 74 w 388"/>
              <a:gd name="T1" fmla="*/ 740 h 878"/>
              <a:gd name="T2" fmla="*/ 74 w 388"/>
              <a:gd name="T3" fmla="*/ 0 h 878"/>
              <a:gd name="T4" fmla="*/ 2 w 388"/>
              <a:gd name="T5" fmla="*/ 0 h 878"/>
              <a:gd name="T6" fmla="*/ 0 w 388"/>
              <a:gd name="T7" fmla="*/ 738 h 878"/>
              <a:gd name="T8" fmla="*/ 0 w 388"/>
              <a:gd name="T9" fmla="*/ 738 h 878"/>
              <a:gd name="T10" fmla="*/ 2 w 388"/>
              <a:gd name="T11" fmla="*/ 752 h 878"/>
              <a:gd name="T12" fmla="*/ 4 w 388"/>
              <a:gd name="T13" fmla="*/ 766 h 878"/>
              <a:gd name="T14" fmla="*/ 6 w 388"/>
              <a:gd name="T15" fmla="*/ 778 h 878"/>
              <a:gd name="T16" fmla="*/ 12 w 388"/>
              <a:gd name="T17" fmla="*/ 792 h 878"/>
              <a:gd name="T18" fmla="*/ 18 w 388"/>
              <a:gd name="T19" fmla="*/ 804 h 878"/>
              <a:gd name="T20" fmla="*/ 24 w 388"/>
              <a:gd name="T21" fmla="*/ 816 h 878"/>
              <a:gd name="T22" fmla="*/ 32 w 388"/>
              <a:gd name="T23" fmla="*/ 826 h 878"/>
              <a:gd name="T24" fmla="*/ 42 w 388"/>
              <a:gd name="T25" fmla="*/ 836 h 878"/>
              <a:gd name="T26" fmla="*/ 52 w 388"/>
              <a:gd name="T27" fmla="*/ 846 h 878"/>
              <a:gd name="T28" fmla="*/ 62 w 388"/>
              <a:gd name="T29" fmla="*/ 854 h 878"/>
              <a:gd name="T30" fmla="*/ 74 w 388"/>
              <a:gd name="T31" fmla="*/ 860 h 878"/>
              <a:gd name="T32" fmla="*/ 86 w 388"/>
              <a:gd name="T33" fmla="*/ 866 h 878"/>
              <a:gd name="T34" fmla="*/ 98 w 388"/>
              <a:gd name="T35" fmla="*/ 870 h 878"/>
              <a:gd name="T36" fmla="*/ 112 w 388"/>
              <a:gd name="T37" fmla="*/ 874 h 878"/>
              <a:gd name="T38" fmla="*/ 126 w 388"/>
              <a:gd name="T39" fmla="*/ 876 h 878"/>
              <a:gd name="T40" fmla="*/ 140 w 388"/>
              <a:gd name="T41" fmla="*/ 878 h 878"/>
              <a:gd name="T42" fmla="*/ 388 w 388"/>
              <a:gd name="T43" fmla="*/ 878 h 878"/>
              <a:gd name="T44" fmla="*/ 388 w 388"/>
              <a:gd name="T45" fmla="*/ 824 h 878"/>
              <a:gd name="T46" fmla="*/ 158 w 388"/>
              <a:gd name="T47" fmla="*/ 824 h 878"/>
              <a:gd name="T48" fmla="*/ 158 w 388"/>
              <a:gd name="T49" fmla="*/ 824 h 878"/>
              <a:gd name="T50" fmla="*/ 140 w 388"/>
              <a:gd name="T51" fmla="*/ 822 h 878"/>
              <a:gd name="T52" fmla="*/ 126 w 388"/>
              <a:gd name="T53" fmla="*/ 818 h 878"/>
              <a:gd name="T54" fmla="*/ 110 w 388"/>
              <a:gd name="T55" fmla="*/ 810 h 878"/>
              <a:gd name="T56" fmla="*/ 98 w 388"/>
              <a:gd name="T57" fmla="*/ 800 h 878"/>
              <a:gd name="T58" fmla="*/ 88 w 388"/>
              <a:gd name="T59" fmla="*/ 786 h 878"/>
              <a:gd name="T60" fmla="*/ 80 w 388"/>
              <a:gd name="T61" fmla="*/ 772 h 878"/>
              <a:gd name="T62" fmla="*/ 76 w 388"/>
              <a:gd name="T63" fmla="*/ 756 h 878"/>
              <a:gd name="T64" fmla="*/ 74 w 388"/>
              <a:gd name="T65" fmla="*/ 740 h 878"/>
              <a:gd name="T66" fmla="*/ 74 w 388"/>
              <a:gd name="T67" fmla="*/ 74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878">
                <a:moveTo>
                  <a:pt x="74" y="740"/>
                </a:moveTo>
                <a:lnTo>
                  <a:pt x="74" y="0"/>
                </a:lnTo>
                <a:lnTo>
                  <a:pt x="2" y="0"/>
                </a:lnTo>
                <a:lnTo>
                  <a:pt x="0" y="738"/>
                </a:lnTo>
                <a:lnTo>
                  <a:pt x="0" y="738"/>
                </a:lnTo>
                <a:lnTo>
                  <a:pt x="2" y="752"/>
                </a:lnTo>
                <a:lnTo>
                  <a:pt x="4" y="766"/>
                </a:lnTo>
                <a:lnTo>
                  <a:pt x="6" y="778"/>
                </a:lnTo>
                <a:lnTo>
                  <a:pt x="12" y="792"/>
                </a:lnTo>
                <a:lnTo>
                  <a:pt x="18" y="804"/>
                </a:lnTo>
                <a:lnTo>
                  <a:pt x="24" y="816"/>
                </a:lnTo>
                <a:lnTo>
                  <a:pt x="32" y="826"/>
                </a:lnTo>
                <a:lnTo>
                  <a:pt x="42" y="836"/>
                </a:lnTo>
                <a:lnTo>
                  <a:pt x="52" y="846"/>
                </a:lnTo>
                <a:lnTo>
                  <a:pt x="62" y="854"/>
                </a:lnTo>
                <a:lnTo>
                  <a:pt x="74" y="860"/>
                </a:lnTo>
                <a:lnTo>
                  <a:pt x="86" y="866"/>
                </a:lnTo>
                <a:lnTo>
                  <a:pt x="98" y="870"/>
                </a:lnTo>
                <a:lnTo>
                  <a:pt x="112" y="874"/>
                </a:lnTo>
                <a:lnTo>
                  <a:pt x="126" y="876"/>
                </a:lnTo>
                <a:lnTo>
                  <a:pt x="140" y="878"/>
                </a:lnTo>
                <a:lnTo>
                  <a:pt x="388" y="878"/>
                </a:lnTo>
                <a:lnTo>
                  <a:pt x="388" y="824"/>
                </a:lnTo>
                <a:lnTo>
                  <a:pt x="158" y="824"/>
                </a:lnTo>
                <a:lnTo>
                  <a:pt x="158" y="824"/>
                </a:lnTo>
                <a:lnTo>
                  <a:pt x="140" y="822"/>
                </a:lnTo>
                <a:lnTo>
                  <a:pt x="126" y="818"/>
                </a:lnTo>
                <a:lnTo>
                  <a:pt x="110" y="810"/>
                </a:lnTo>
                <a:lnTo>
                  <a:pt x="98" y="800"/>
                </a:lnTo>
                <a:lnTo>
                  <a:pt x="88" y="786"/>
                </a:lnTo>
                <a:lnTo>
                  <a:pt x="80" y="772"/>
                </a:lnTo>
                <a:lnTo>
                  <a:pt x="76" y="756"/>
                </a:lnTo>
                <a:lnTo>
                  <a:pt x="74" y="740"/>
                </a:lnTo>
                <a:lnTo>
                  <a:pt x="74" y="740"/>
                </a:lnTo>
                <a:close/>
              </a:path>
            </a:pathLst>
          </a:custGeom>
          <a:solidFill>
            <a:srgbClr val="FFFFFF">
              <a:lumMod val="85000"/>
            </a:srgbClr>
          </a:solidFill>
          <a:ln>
            <a:noFill/>
          </a:ln>
        </p:spPr>
        <p:txBody>
          <a:bodyPr vert="horz" wrap="square" lIns="91440" tIns="45720" rIns="91440" bIns="45720" numCol="1" anchor="t" anchorCtr="0" compatLnSpc="1"/>
          <a:p>
            <a:endParaRPr lang="zh-CN" altLang="en-US"/>
          </a:p>
        </p:txBody>
      </p:sp>
      <p:sp>
        <p:nvSpPr>
          <p:cNvPr id="150" name="Freeform 348"/>
          <p:cNvSpPr/>
          <p:nvPr>
            <p:custDataLst>
              <p:tags r:id="rId144"/>
            </p:custDataLst>
          </p:nvPr>
        </p:nvSpPr>
        <p:spPr bwMode="auto">
          <a:xfrm>
            <a:off x="1898583" y="4784607"/>
            <a:ext cx="332090" cy="332090"/>
          </a:xfrm>
          <a:custGeom>
            <a:avLst/>
            <a:gdLst>
              <a:gd name="T0" fmla="*/ 444 w 444"/>
              <a:gd name="T1" fmla="*/ 222 h 444"/>
              <a:gd name="T2" fmla="*/ 438 w 444"/>
              <a:gd name="T3" fmla="*/ 266 h 444"/>
              <a:gd name="T4" fmla="*/ 426 w 444"/>
              <a:gd name="T5" fmla="*/ 308 h 444"/>
              <a:gd name="T6" fmla="*/ 406 w 444"/>
              <a:gd name="T7" fmla="*/ 346 h 444"/>
              <a:gd name="T8" fmla="*/ 378 w 444"/>
              <a:gd name="T9" fmla="*/ 378 h 444"/>
              <a:gd name="T10" fmla="*/ 346 w 444"/>
              <a:gd name="T11" fmla="*/ 406 h 444"/>
              <a:gd name="T12" fmla="*/ 308 w 444"/>
              <a:gd name="T13" fmla="*/ 426 h 444"/>
              <a:gd name="T14" fmla="*/ 266 w 444"/>
              <a:gd name="T15" fmla="*/ 440 h 444"/>
              <a:gd name="T16" fmla="*/ 222 w 444"/>
              <a:gd name="T17" fmla="*/ 444 h 444"/>
              <a:gd name="T18" fmla="*/ 198 w 444"/>
              <a:gd name="T19" fmla="*/ 442 h 444"/>
              <a:gd name="T20" fmla="*/ 156 w 444"/>
              <a:gd name="T21" fmla="*/ 434 h 444"/>
              <a:gd name="T22" fmla="*/ 116 w 444"/>
              <a:gd name="T23" fmla="*/ 418 h 444"/>
              <a:gd name="T24" fmla="*/ 80 w 444"/>
              <a:gd name="T25" fmla="*/ 394 h 444"/>
              <a:gd name="T26" fmla="*/ 50 w 444"/>
              <a:gd name="T27" fmla="*/ 364 h 444"/>
              <a:gd name="T28" fmla="*/ 26 w 444"/>
              <a:gd name="T29" fmla="*/ 328 h 444"/>
              <a:gd name="T30" fmla="*/ 10 w 444"/>
              <a:gd name="T31" fmla="*/ 288 h 444"/>
              <a:gd name="T32" fmla="*/ 0 w 444"/>
              <a:gd name="T33" fmla="*/ 244 h 444"/>
              <a:gd name="T34" fmla="*/ 0 w 444"/>
              <a:gd name="T35" fmla="*/ 222 h 444"/>
              <a:gd name="T36" fmla="*/ 4 w 444"/>
              <a:gd name="T37" fmla="*/ 178 h 444"/>
              <a:gd name="T38" fmla="*/ 16 w 444"/>
              <a:gd name="T39" fmla="*/ 136 h 444"/>
              <a:gd name="T40" fmla="*/ 38 w 444"/>
              <a:gd name="T41" fmla="*/ 98 h 444"/>
              <a:gd name="T42" fmla="*/ 64 w 444"/>
              <a:gd name="T43" fmla="*/ 64 h 444"/>
              <a:gd name="T44" fmla="*/ 98 w 444"/>
              <a:gd name="T45" fmla="*/ 38 h 444"/>
              <a:gd name="T46" fmla="*/ 134 w 444"/>
              <a:gd name="T47" fmla="*/ 18 h 444"/>
              <a:gd name="T48" fmla="*/ 176 w 444"/>
              <a:gd name="T49" fmla="*/ 4 h 444"/>
              <a:gd name="T50" fmla="*/ 222 w 444"/>
              <a:gd name="T51" fmla="*/ 0 h 444"/>
              <a:gd name="T52" fmla="*/ 244 w 444"/>
              <a:gd name="T53" fmla="*/ 2 h 444"/>
              <a:gd name="T54" fmla="*/ 288 w 444"/>
              <a:gd name="T55" fmla="*/ 10 h 444"/>
              <a:gd name="T56" fmla="*/ 328 w 444"/>
              <a:gd name="T57" fmla="*/ 26 h 444"/>
              <a:gd name="T58" fmla="*/ 362 w 444"/>
              <a:gd name="T59" fmla="*/ 50 h 444"/>
              <a:gd name="T60" fmla="*/ 392 w 444"/>
              <a:gd name="T61" fmla="*/ 80 h 444"/>
              <a:gd name="T62" fmla="*/ 416 w 444"/>
              <a:gd name="T63" fmla="*/ 116 h 444"/>
              <a:gd name="T64" fmla="*/ 434 w 444"/>
              <a:gd name="T65" fmla="*/ 156 h 444"/>
              <a:gd name="T66" fmla="*/ 442 w 444"/>
              <a:gd name="T67" fmla="*/ 200 h 444"/>
              <a:gd name="T68" fmla="*/ 444 w 444"/>
              <a:gd name="T69" fmla="*/ 22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4">
                <a:moveTo>
                  <a:pt x="444" y="222"/>
                </a:moveTo>
                <a:lnTo>
                  <a:pt x="444" y="222"/>
                </a:lnTo>
                <a:lnTo>
                  <a:pt x="442" y="244"/>
                </a:lnTo>
                <a:lnTo>
                  <a:pt x="438" y="266"/>
                </a:lnTo>
                <a:lnTo>
                  <a:pt x="434" y="288"/>
                </a:lnTo>
                <a:lnTo>
                  <a:pt x="426" y="308"/>
                </a:lnTo>
                <a:lnTo>
                  <a:pt x="416" y="328"/>
                </a:lnTo>
                <a:lnTo>
                  <a:pt x="406" y="346"/>
                </a:lnTo>
                <a:lnTo>
                  <a:pt x="392" y="364"/>
                </a:lnTo>
                <a:lnTo>
                  <a:pt x="378" y="378"/>
                </a:lnTo>
                <a:lnTo>
                  <a:pt x="362" y="394"/>
                </a:lnTo>
                <a:lnTo>
                  <a:pt x="346" y="406"/>
                </a:lnTo>
                <a:lnTo>
                  <a:pt x="326" y="418"/>
                </a:lnTo>
                <a:lnTo>
                  <a:pt x="308" y="426"/>
                </a:lnTo>
                <a:lnTo>
                  <a:pt x="288" y="434"/>
                </a:lnTo>
                <a:lnTo>
                  <a:pt x="266" y="440"/>
                </a:lnTo>
                <a:lnTo>
                  <a:pt x="244" y="442"/>
                </a:lnTo>
                <a:lnTo>
                  <a:pt x="222" y="444"/>
                </a:lnTo>
                <a:lnTo>
                  <a:pt x="222" y="444"/>
                </a:lnTo>
                <a:lnTo>
                  <a:pt x="198" y="442"/>
                </a:lnTo>
                <a:lnTo>
                  <a:pt x="176" y="440"/>
                </a:lnTo>
                <a:lnTo>
                  <a:pt x="156" y="434"/>
                </a:lnTo>
                <a:lnTo>
                  <a:pt x="134" y="426"/>
                </a:lnTo>
                <a:lnTo>
                  <a:pt x="116" y="418"/>
                </a:lnTo>
                <a:lnTo>
                  <a:pt x="98" y="406"/>
                </a:lnTo>
                <a:lnTo>
                  <a:pt x="80" y="394"/>
                </a:lnTo>
                <a:lnTo>
                  <a:pt x="64" y="378"/>
                </a:lnTo>
                <a:lnTo>
                  <a:pt x="50" y="364"/>
                </a:lnTo>
                <a:lnTo>
                  <a:pt x="38" y="346"/>
                </a:lnTo>
                <a:lnTo>
                  <a:pt x="26" y="328"/>
                </a:lnTo>
                <a:lnTo>
                  <a:pt x="16" y="308"/>
                </a:lnTo>
                <a:lnTo>
                  <a:pt x="10" y="288"/>
                </a:lnTo>
                <a:lnTo>
                  <a:pt x="4" y="266"/>
                </a:lnTo>
                <a:lnTo>
                  <a:pt x="0" y="244"/>
                </a:lnTo>
                <a:lnTo>
                  <a:pt x="0" y="222"/>
                </a:lnTo>
                <a:lnTo>
                  <a:pt x="0" y="222"/>
                </a:lnTo>
                <a:lnTo>
                  <a:pt x="0" y="200"/>
                </a:lnTo>
                <a:lnTo>
                  <a:pt x="4" y="178"/>
                </a:lnTo>
                <a:lnTo>
                  <a:pt x="10" y="156"/>
                </a:lnTo>
                <a:lnTo>
                  <a:pt x="16" y="136"/>
                </a:lnTo>
                <a:lnTo>
                  <a:pt x="26" y="116"/>
                </a:lnTo>
                <a:lnTo>
                  <a:pt x="38" y="98"/>
                </a:lnTo>
                <a:lnTo>
                  <a:pt x="50" y="80"/>
                </a:lnTo>
                <a:lnTo>
                  <a:pt x="64" y="64"/>
                </a:lnTo>
                <a:lnTo>
                  <a:pt x="80" y="50"/>
                </a:lnTo>
                <a:lnTo>
                  <a:pt x="98" y="38"/>
                </a:lnTo>
                <a:lnTo>
                  <a:pt x="116" y="26"/>
                </a:lnTo>
                <a:lnTo>
                  <a:pt x="134" y="18"/>
                </a:lnTo>
                <a:lnTo>
                  <a:pt x="156" y="10"/>
                </a:lnTo>
                <a:lnTo>
                  <a:pt x="176" y="4"/>
                </a:lnTo>
                <a:lnTo>
                  <a:pt x="198" y="2"/>
                </a:lnTo>
                <a:lnTo>
                  <a:pt x="222" y="0"/>
                </a:lnTo>
                <a:lnTo>
                  <a:pt x="222" y="0"/>
                </a:lnTo>
                <a:lnTo>
                  <a:pt x="244" y="2"/>
                </a:lnTo>
                <a:lnTo>
                  <a:pt x="266" y="4"/>
                </a:lnTo>
                <a:lnTo>
                  <a:pt x="288" y="10"/>
                </a:lnTo>
                <a:lnTo>
                  <a:pt x="308" y="18"/>
                </a:lnTo>
                <a:lnTo>
                  <a:pt x="328" y="26"/>
                </a:lnTo>
                <a:lnTo>
                  <a:pt x="346" y="38"/>
                </a:lnTo>
                <a:lnTo>
                  <a:pt x="362" y="50"/>
                </a:lnTo>
                <a:lnTo>
                  <a:pt x="378" y="66"/>
                </a:lnTo>
                <a:lnTo>
                  <a:pt x="392" y="80"/>
                </a:lnTo>
                <a:lnTo>
                  <a:pt x="406" y="98"/>
                </a:lnTo>
                <a:lnTo>
                  <a:pt x="416" y="116"/>
                </a:lnTo>
                <a:lnTo>
                  <a:pt x="426" y="136"/>
                </a:lnTo>
                <a:lnTo>
                  <a:pt x="434" y="156"/>
                </a:lnTo>
                <a:lnTo>
                  <a:pt x="438" y="178"/>
                </a:lnTo>
                <a:lnTo>
                  <a:pt x="442" y="200"/>
                </a:lnTo>
                <a:lnTo>
                  <a:pt x="444" y="222"/>
                </a:lnTo>
                <a:lnTo>
                  <a:pt x="444" y="222"/>
                </a:lnTo>
                <a:close/>
              </a:path>
            </a:pathLst>
          </a:custGeom>
          <a:solidFill>
            <a:srgbClr val="FFFFFF">
              <a:lumMod val="50000"/>
            </a:srgbClr>
          </a:solidFill>
          <a:ln>
            <a:noFill/>
          </a:ln>
        </p:spPr>
        <p:txBody>
          <a:bodyPr vert="horz" wrap="square" lIns="91440" tIns="45720" rIns="91440" bIns="45720" numCol="1" anchor="t" anchorCtr="0" compatLnSpc="1"/>
          <a:p>
            <a:endParaRPr lang="zh-CN" altLang="en-US"/>
          </a:p>
        </p:txBody>
      </p:sp>
      <p:sp>
        <p:nvSpPr>
          <p:cNvPr id="151" name="Freeform 349"/>
          <p:cNvSpPr/>
          <p:nvPr>
            <p:custDataLst>
              <p:tags r:id="rId145"/>
            </p:custDataLst>
          </p:nvPr>
        </p:nvSpPr>
        <p:spPr bwMode="auto">
          <a:xfrm>
            <a:off x="2423644" y="5552003"/>
            <a:ext cx="326107" cy="146598"/>
          </a:xfrm>
          <a:custGeom>
            <a:avLst/>
            <a:gdLst>
              <a:gd name="T0" fmla="*/ 406 w 436"/>
              <a:gd name="T1" fmla="*/ 196 h 196"/>
              <a:gd name="T2" fmla="*/ 232 w 436"/>
              <a:gd name="T3" fmla="*/ 196 h 196"/>
              <a:gd name="T4" fmla="*/ 138 w 436"/>
              <a:gd name="T5" fmla="*/ 168 h 196"/>
              <a:gd name="T6" fmla="*/ 138 w 436"/>
              <a:gd name="T7" fmla="*/ 196 h 196"/>
              <a:gd name="T8" fmla="*/ 0 w 436"/>
              <a:gd name="T9" fmla="*/ 196 h 196"/>
              <a:gd name="T10" fmla="*/ 0 w 436"/>
              <a:gd name="T11" fmla="*/ 0 h 196"/>
              <a:gd name="T12" fmla="*/ 182 w 436"/>
              <a:gd name="T13" fmla="*/ 0 h 196"/>
              <a:gd name="T14" fmla="*/ 232 w 436"/>
              <a:gd name="T15" fmla="*/ 72 h 196"/>
              <a:gd name="T16" fmla="*/ 396 w 436"/>
              <a:gd name="T17" fmla="*/ 106 h 196"/>
              <a:gd name="T18" fmla="*/ 396 w 436"/>
              <a:gd name="T19" fmla="*/ 106 h 196"/>
              <a:gd name="T20" fmla="*/ 420 w 436"/>
              <a:gd name="T21" fmla="*/ 116 h 196"/>
              <a:gd name="T22" fmla="*/ 426 w 436"/>
              <a:gd name="T23" fmla="*/ 120 h 196"/>
              <a:gd name="T24" fmla="*/ 432 w 436"/>
              <a:gd name="T25" fmla="*/ 126 h 196"/>
              <a:gd name="T26" fmla="*/ 434 w 436"/>
              <a:gd name="T27" fmla="*/ 132 h 196"/>
              <a:gd name="T28" fmla="*/ 436 w 436"/>
              <a:gd name="T29" fmla="*/ 142 h 196"/>
              <a:gd name="T30" fmla="*/ 436 w 436"/>
              <a:gd name="T31" fmla="*/ 168 h 196"/>
              <a:gd name="T32" fmla="*/ 436 w 436"/>
              <a:gd name="T33" fmla="*/ 168 h 196"/>
              <a:gd name="T34" fmla="*/ 434 w 436"/>
              <a:gd name="T35" fmla="*/ 178 h 196"/>
              <a:gd name="T36" fmla="*/ 428 w 436"/>
              <a:gd name="T37" fmla="*/ 188 h 196"/>
              <a:gd name="T38" fmla="*/ 418 w 436"/>
              <a:gd name="T39" fmla="*/ 194 h 196"/>
              <a:gd name="T40" fmla="*/ 406 w 436"/>
              <a:gd name="T41" fmla="*/ 196 h 196"/>
              <a:gd name="T42" fmla="*/ 406 w 436"/>
              <a:gd name="T43"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6" h="196">
                <a:moveTo>
                  <a:pt x="406" y="196"/>
                </a:moveTo>
                <a:lnTo>
                  <a:pt x="232" y="196"/>
                </a:lnTo>
                <a:lnTo>
                  <a:pt x="138" y="168"/>
                </a:lnTo>
                <a:lnTo>
                  <a:pt x="138" y="196"/>
                </a:lnTo>
                <a:lnTo>
                  <a:pt x="0" y="196"/>
                </a:lnTo>
                <a:lnTo>
                  <a:pt x="0" y="0"/>
                </a:lnTo>
                <a:lnTo>
                  <a:pt x="182" y="0"/>
                </a:lnTo>
                <a:lnTo>
                  <a:pt x="232" y="72"/>
                </a:lnTo>
                <a:lnTo>
                  <a:pt x="396" y="106"/>
                </a:lnTo>
                <a:lnTo>
                  <a:pt x="396" y="106"/>
                </a:lnTo>
                <a:lnTo>
                  <a:pt x="420" y="116"/>
                </a:lnTo>
                <a:lnTo>
                  <a:pt x="426" y="120"/>
                </a:lnTo>
                <a:lnTo>
                  <a:pt x="432" y="126"/>
                </a:lnTo>
                <a:lnTo>
                  <a:pt x="434" y="132"/>
                </a:lnTo>
                <a:lnTo>
                  <a:pt x="436" y="142"/>
                </a:lnTo>
                <a:lnTo>
                  <a:pt x="436" y="168"/>
                </a:lnTo>
                <a:lnTo>
                  <a:pt x="436" y="168"/>
                </a:lnTo>
                <a:lnTo>
                  <a:pt x="434" y="178"/>
                </a:lnTo>
                <a:lnTo>
                  <a:pt x="428" y="188"/>
                </a:lnTo>
                <a:lnTo>
                  <a:pt x="418" y="194"/>
                </a:lnTo>
                <a:lnTo>
                  <a:pt x="406" y="196"/>
                </a:lnTo>
                <a:lnTo>
                  <a:pt x="406" y="19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2" name="Freeform 350"/>
          <p:cNvSpPr/>
          <p:nvPr>
            <p:custDataLst>
              <p:tags r:id="rId146"/>
            </p:custDataLst>
          </p:nvPr>
        </p:nvSpPr>
        <p:spPr bwMode="auto">
          <a:xfrm>
            <a:off x="2093050" y="4907271"/>
            <a:ext cx="499631" cy="686618"/>
          </a:xfrm>
          <a:custGeom>
            <a:avLst/>
            <a:gdLst>
              <a:gd name="T0" fmla="*/ 668 w 668"/>
              <a:gd name="T1" fmla="*/ 918 h 918"/>
              <a:gd name="T2" fmla="*/ 438 w 668"/>
              <a:gd name="T3" fmla="*/ 918 h 918"/>
              <a:gd name="T4" fmla="*/ 438 w 668"/>
              <a:gd name="T5" fmla="*/ 232 h 918"/>
              <a:gd name="T6" fmla="*/ 0 w 668"/>
              <a:gd name="T7" fmla="*/ 230 h 918"/>
              <a:gd name="T8" fmla="*/ 0 w 668"/>
              <a:gd name="T9" fmla="*/ 0 h 918"/>
              <a:gd name="T10" fmla="*/ 440 w 668"/>
              <a:gd name="T11" fmla="*/ 0 h 918"/>
              <a:gd name="T12" fmla="*/ 440 w 668"/>
              <a:gd name="T13" fmla="*/ 0 h 918"/>
              <a:gd name="T14" fmla="*/ 464 w 668"/>
              <a:gd name="T15" fmla="*/ 2 h 918"/>
              <a:gd name="T16" fmla="*/ 486 w 668"/>
              <a:gd name="T17" fmla="*/ 4 h 918"/>
              <a:gd name="T18" fmla="*/ 508 w 668"/>
              <a:gd name="T19" fmla="*/ 10 h 918"/>
              <a:gd name="T20" fmla="*/ 530 w 668"/>
              <a:gd name="T21" fmla="*/ 18 h 918"/>
              <a:gd name="T22" fmla="*/ 550 w 668"/>
              <a:gd name="T23" fmla="*/ 28 h 918"/>
              <a:gd name="T24" fmla="*/ 568 w 668"/>
              <a:gd name="T25" fmla="*/ 40 h 918"/>
              <a:gd name="T26" fmla="*/ 586 w 668"/>
              <a:gd name="T27" fmla="*/ 52 h 918"/>
              <a:gd name="T28" fmla="*/ 602 w 668"/>
              <a:gd name="T29" fmla="*/ 68 h 918"/>
              <a:gd name="T30" fmla="*/ 616 w 668"/>
              <a:gd name="T31" fmla="*/ 84 h 918"/>
              <a:gd name="T32" fmla="*/ 630 w 668"/>
              <a:gd name="T33" fmla="*/ 102 h 918"/>
              <a:gd name="T34" fmla="*/ 642 w 668"/>
              <a:gd name="T35" fmla="*/ 120 h 918"/>
              <a:gd name="T36" fmla="*/ 650 w 668"/>
              <a:gd name="T37" fmla="*/ 140 h 918"/>
              <a:gd name="T38" fmla="*/ 658 w 668"/>
              <a:gd name="T39" fmla="*/ 160 h 918"/>
              <a:gd name="T40" fmla="*/ 664 w 668"/>
              <a:gd name="T41" fmla="*/ 182 h 918"/>
              <a:gd name="T42" fmla="*/ 668 w 668"/>
              <a:gd name="T43" fmla="*/ 206 h 918"/>
              <a:gd name="T44" fmla="*/ 668 w 668"/>
              <a:gd name="T45" fmla="*/ 228 h 918"/>
              <a:gd name="T46" fmla="*/ 668 w 668"/>
              <a:gd name="T47" fmla="*/ 918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8" h="918">
                <a:moveTo>
                  <a:pt x="668" y="918"/>
                </a:moveTo>
                <a:lnTo>
                  <a:pt x="438" y="918"/>
                </a:lnTo>
                <a:lnTo>
                  <a:pt x="438" y="232"/>
                </a:lnTo>
                <a:lnTo>
                  <a:pt x="0" y="230"/>
                </a:lnTo>
                <a:lnTo>
                  <a:pt x="0" y="0"/>
                </a:lnTo>
                <a:lnTo>
                  <a:pt x="440" y="0"/>
                </a:lnTo>
                <a:lnTo>
                  <a:pt x="440" y="0"/>
                </a:lnTo>
                <a:lnTo>
                  <a:pt x="464" y="2"/>
                </a:lnTo>
                <a:lnTo>
                  <a:pt x="486" y="4"/>
                </a:lnTo>
                <a:lnTo>
                  <a:pt x="508" y="10"/>
                </a:lnTo>
                <a:lnTo>
                  <a:pt x="530" y="18"/>
                </a:lnTo>
                <a:lnTo>
                  <a:pt x="550" y="28"/>
                </a:lnTo>
                <a:lnTo>
                  <a:pt x="568" y="40"/>
                </a:lnTo>
                <a:lnTo>
                  <a:pt x="586" y="52"/>
                </a:lnTo>
                <a:lnTo>
                  <a:pt x="602" y="68"/>
                </a:lnTo>
                <a:lnTo>
                  <a:pt x="616" y="84"/>
                </a:lnTo>
                <a:lnTo>
                  <a:pt x="630" y="102"/>
                </a:lnTo>
                <a:lnTo>
                  <a:pt x="642" y="120"/>
                </a:lnTo>
                <a:lnTo>
                  <a:pt x="650" y="140"/>
                </a:lnTo>
                <a:lnTo>
                  <a:pt x="658" y="160"/>
                </a:lnTo>
                <a:lnTo>
                  <a:pt x="664" y="182"/>
                </a:lnTo>
                <a:lnTo>
                  <a:pt x="668" y="206"/>
                </a:lnTo>
                <a:lnTo>
                  <a:pt x="668" y="228"/>
                </a:lnTo>
                <a:lnTo>
                  <a:pt x="668" y="918"/>
                </a:lnTo>
                <a:close/>
              </a:path>
            </a:pathLst>
          </a:custGeom>
          <a:solidFill>
            <a:srgbClr val="FFFFFF">
              <a:lumMod val="50000"/>
            </a:srgbClr>
          </a:solidFill>
          <a:ln>
            <a:noFill/>
          </a:ln>
        </p:spPr>
        <p:txBody>
          <a:bodyPr vert="horz" wrap="square" lIns="91440" tIns="45720" rIns="91440" bIns="45720" numCol="1" anchor="t" anchorCtr="0" compatLnSpc="1"/>
          <a:p>
            <a:endParaRPr lang="zh-CN" altLang="en-US"/>
          </a:p>
        </p:txBody>
      </p:sp>
      <p:sp>
        <p:nvSpPr>
          <p:cNvPr id="153" name="Freeform 351"/>
          <p:cNvSpPr/>
          <p:nvPr>
            <p:custDataLst>
              <p:tags r:id="rId147"/>
            </p:custDataLst>
          </p:nvPr>
        </p:nvSpPr>
        <p:spPr bwMode="auto">
          <a:xfrm>
            <a:off x="2179813" y="4358275"/>
            <a:ext cx="98729" cy="219898"/>
          </a:xfrm>
          <a:custGeom>
            <a:avLst/>
            <a:gdLst>
              <a:gd name="T0" fmla="*/ 58 w 132"/>
              <a:gd name="T1" fmla="*/ 0 h 294"/>
              <a:gd name="T2" fmla="*/ 58 w 132"/>
              <a:gd name="T3" fmla="*/ 0 h 294"/>
              <a:gd name="T4" fmla="*/ 62 w 132"/>
              <a:gd name="T5" fmla="*/ 2 h 294"/>
              <a:gd name="T6" fmla="*/ 70 w 132"/>
              <a:gd name="T7" fmla="*/ 8 h 294"/>
              <a:gd name="T8" fmla="*/ 82 w 132"/>
              <a:gd name="T9" fmla="*/ 22 h 294"/>
              <a:gd name="T10" fmla="*/ 96 w 132"/>
              <a:gd name="T11" fmla="*/ 42 h 294"/>
              <a:gd name="T12" fmla="*/ 102 w 132"/>
              <a:gd name="T13" fmla="*/ 56 h 294"/>
              <a:gd name="T14" fmla="*/ 108 w 132"/>
              <a:gd name="T15" fmla="*/ 74 h 294"/>
              <a:gd name="T16" fmla="*/ 116 w 132"/>
              <a:gd name="T17" fmla="*/ 92 h 294"/>
              <a:gd name="T18" fmla="*/ 120 w 132"/>
              <a:gd name="T19" fmla="*/ 114 h 294"/>
              <a:gd name="T20" fmla="*/ 126 w 132"/>
              <a:gd name="T21" fmla="*/ 140 h 294"/>
              <a:gd name="T22" fmla="*/ 128 w 132"/>
              <a:gd name="T23" fmla="*/ 168 h 294"/>
              <a:gd name="T24" fmla="*/ 132 w 132"/>
              <a:gd name="T25" fmla="*/ 200 h 294"/>
              <a:gd name="T26" fmla="*/ 132 w 132"/>
              <a:gd name="T27" fmla="*/ 234 h 294"/>
              <a:gd name="T28" fmla="*/ 132 w 132"/>
              <a:gd name="T29" fmla="*/ 234 h 294"/>
              <a:gd name="T30" fmla="*/ 130 w 132"/>
              <a:gd name="T31" fmla="*/ 262 h 294"/>
              <a:gd name="T32" fmla="*/ 126 w 132"/>
              <a:gd name="T33" fmla="*/ 280 h 294"/>
              <a:gd name="T34" fmla="*/ 124 w 132"/>
              <a:gd name="T35" fmla="*/ 286 h 294"/>
              <a:gd name="T36" fmla="*/ 120 w 132"/>
              <a:gd name="T37" fmla="*/ 290 h 294"/>
              <a:gd name="T38" fmla="*/ 116 w 132"/>
              <a:gd name="T39" fmla="*/ 292 h 294"/>
              <a:gd name="T40" fmla="*/ 112 w 132"/>
              <a:gd name="T41" fmla="*/ 294 h 294"/>
              <a:gd name="T42" fmla="*/ 106 w 132"/>
              <a:gd name="T43" fmla="*/ 292 h 294"/>
              <a:gd name="T44" fmla="*/ 102 w 132"/>
              <a:gd name="T45" fmla="*/ 290 h 294"/>
              <a:gd name="T46" fmla="*/ 90 w 132"/>
              <a:gd name="T47" fmla="*/ 282 h 294"/>
              <a:gd name="T48" fmla="*/ 78 w 132"/>
              <a:gd name="T49" fmla="*/ 270 h 294"/>
              <a:gd name="T50" fmla="*/ 66 w 132"/>
              <a:gd name="T51" fmla="*/ 256 h 294"/>
              <a:gd name="T52" fmla="*/ 42 w 132"/>
              <a:gd name="T53" fmla="*/ 222 h 294"/>
              <a:gd name="T54" fmla="*/ 20 w 132"/>
              <a:gd name="T55" fmla="*/ 188 h 294"/>
              <a:gd name="T56" fmla="*/ 0 w 132"/>
              <a:gd name="T57" fmla="*/ 150 h 294"/>
              <a:gd name="T58" fmla="*/ 58 w 132"/>
              <a:gd name="T59"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 h="294">
                <a:moveTo>
                  <a:pt x="58" y="0"/>
                </a:moveTo>
                <a:lnTo>
                  <a:pt x="58" y="0"/>
                </a:lnTo>
                <a:lnTo>
                  <a:pt x="62" y="2"/>
                </a:lnTo>
                <a:lnTo>
                  <a:pt x="70" y="8"/>
                </a:lnTo>
                <a:lnTo>
                  <a:pt x="82" y="22"/>
                </a:lnTo>
                <a:lnTo>
                  <a:pt x="96" y="42"/>
                </a:lnTo>
                <a:lnTo>
                  <a:pt x="102" y="56"/>
                </a:lnTo>
                <a:lnTo>
                  <a:pt x="108" y="74"/>
                </a:lnTo>
                <a:lnTo>
                  <a:pt x="116" y="92"/>
                </a:lnTo>
                <a:lnTo>
                  <a:pt x="120" y="114"/>
                </a:lnTo>
                <a:lnTo>
                  <a:pt x="126" y="140"/>
                </a:lnTo>
                <a:lnTo>
                  <a:pt x="128" y="168"/>
                </a:lnTo>
                <a:lnTo>
                  <a:pt x="132" y="200"/>
                </a:lnTo>
                <a:lnTo>
                  <a:pt x="132" y="234"/>
                </a:lnTo>
                <a:lnTo>
                  <a:pt x="132" y="234"/>
                </a:lnTo>
                <a:lnTo>
                  <a:pt x="130" y="262"/>
                </a:lnTo>
                <a:lnTo>
                  <a:pt x="126" y="280"/>
                </a:lnTo>
                <a:lnTo>
                  <a:pt x="124" y="286"/>
                </a:lnTo>
                <a:lnTo>
                  <a:pt x="120" y="290"/>
                </a:lnTo>
                <a:lnTo>
                  <a:pt x="116" y="292"/>
                </a:lnTo>
                <a:lnTo>
                  <a:pt x="112" y="294"/>
                </a:lnTo>
                <a:lnTo>
                  <a:pt x="106" y="292"/>
                </a:lnTo>
                <a:lnTo>
                  <a:pt x="102" y="290"/>
                </a:lnTo>
                <a:lnTo>
                  <a:pt x="90" y="282"/>
                </a:lnTo>
                <a:lnTo>
                  <a:pt x="78" y="270"/>
                </a:lnTo>
                <a:lnTo>
                  <a:pt x="66" y="256"/>
                </a:lnTo>
                <a:lnTo>
                  <a:pt x="42" y="222"/>
                </a:lnTo>
                <a:lnTo>
                  <a:pt x="20" y="188"/>
                </a:lnTo>
                <a:lnTo>
                  <a:pt x="0" y="150"/>
                </a:lnTo>
                <a:lnTo>
                  <a:pt x="58" y="0"/>
                </a:lnTo>
                <a:close/>
              </a:path>
            </a:pathLst>
          </a:custGeom>
          <a:solidFill>
            <a:srgbClr val="4EAEE6">
              <a:lumMod val="75000"/>
              <a:lumOff val="2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4" name="Rectangle 352"/>
          <p:cNvSpPr>
            <a:spLocks noChangeArrowheads="1"/>
          </p:cNvSpPr>
          <p:nvPr>
            <p:custDataLst>
              <p:tags r:id="rId148"/>
            </p:custDataLst>
          </p:nvPr>
        </p:nvSpPr>
        <p:spPr bwMode="auto">
          <a:xfrm>
            <a:off x="2033214" y="4141370"/>
            <a:ext cx="172029" cy="433811"/>
          </a:xfrm>
          <a:prstGeom prst="rect">
            <a:avLst/>
          </a:prstGeom>
          <a:solidFill>
            <a:srgbClr val="FAA67A">
              <a:lumMod val="9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55" name="Freeform 353"/>
          <p:cNvSpPr/>
          <p:nvPr>
            <p:custDataLst>
              <p:tags r:id="rId149"/>
            </p:custDataLst>
          </p:nvPr>
        </p:nvSpPr>
        <p:spPr bwMode="auto">
          <a:xfrm>
            <a:off x="2323418" y="3828727"/>
            <a:ext cx="109201" cy="312643"/>
          </a:xfrm>
          <a:custGeom>
            <a:avLst/>
            <a:gdLst>
              <a:gd name="T0" fmla="*/ 0 w 146"/>
              <a:gd name="T1" fmla="*/ 0 h 418"/>
              <a:gd name="T2" fmla="*/ 0 w 146"/>
              <a:gd name="T3" fmla="*/ 418 h 418"/>
              <a:gd name="T4" fmla="*/ 108 w 146"/>
              <a:gd name="T5" fmla="*/ 418 h 418"/>
              <a:gd name="T6" fmla="*/ 108 w 146"/>
              <a:gd name="T7" fmla="*/ 418 h 418"/>
              <a:gd name="T8" fmla="*/ 118 w 146"/>
              <a:gd name="T9" fmla="*/ 416 h 418"/>
              <a:gd name="T10" fmla="*/ 126 w 146"/>
              <a:gd name="T11" fmla="*/ 412 h 418"/>
              <a:gd name="T12" fmla="*/ 134 w 146"/>
              <a:gd name="T13" fmla="*/ 408 h 418"/>
              <a:gd name="T14" fmla="*/ 140 w 146"/>
              <a:gd name="T15" fmla="*/ 400 h 418"/>
              <a:gd name="T16" fmla="*/ 144 w 146"/>
              <a:gd name="T17" fmla="*/ 392 h 418"/>
              <a:gd name="T18" fmla="*/ 146 w 146"/>
              <a:gd name="T19" fmla="*/ 384 h 418"/>
              <a:gd name="T20" fmla="*/ 146 w 146"/>
              <a:gd name="T21" fmla="*/ 374 h 418"/>
              <a:gd name="T22" fmla="*/ 144 w 146"/>
              <a:gd name="T23" fmla="*/ 364 h 418"/>
              <a:gd name="T24" fmla="*/ 0 w 146"/>
              <a:gd name="T25"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418">
                <a:moveTo>
                  <a:pt x="0" y="0"/>
                </a:moveTo>
                <a:lnTo>
                  <a:pt x="0" y="418"/>
                </a:lnTo>
                <a:lnTo>
                  <a:pt x="108" y="418"/>
                </a:lnTo>
                <a:lnTo>
                  <a:pt x="108" y="418"/>
                </a:lnTo>
                <a:lnTo>
                  <a:pt x="118" y="416"/>
                </a:lnTo>
                <a:lnTo>
                  <a:pt x="126" y="412"/>
                </a:lnTo>
                <a:lnTo>
                  <a:pt x="134" y="408"/>
                </a:lnTo>
                <a:lnTo>
                  <a:pt x="140" y="400"/>
                </a:lnTo>
                <a:lnTo>
                  <a:pt x="144" y="392"/>
                </a:lnTo>
                <a:lnTo>
                  <a:pt x="146" y="384"/>
                </a:lnTo>
                <a:lnTo>
                  <a:pt x="146" y="374"/>
                </a:lnTo>
                <a:lnTo>
                  <a:pt x="144" y="364"/>
                </a:lnTo>
                <a:lnTo>
                  <a:pt x="0" y="0"/>
                </a:lnTo>
                <a:close/>
              </a:path>
            </a:pathLst>
          </a:custGeom>
          <a:solidFill>
            <a:srgbClr val="FAA67A">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6" name="Freeform 354"/>
          <p:cNvSpPr/>
          <p:nvPr>
            <p:custDataLst>
              <p:tags r:id="rId150"/>
            </p:custDataLst>
          </p:nvPr>
        </p:nvSpPr>
        <p:spPr bwMode="auto">
          <a:xfrm>
            <a:off x="1901575" y="3732989"/>
            <a:ext cx="469712" cy="469712"/>
          </a:xfrm>
          <a:custGeom>
            <a:avLst/>
            <a:gdLst>
              <a:gd name="T0" fmla="*/ 0 w 628"/>
              <a:gd name="T1" fmla="*/ 314 h 628"/>
              <a:gd name="T2" fmla="*/ 6 w 628"/>
              <a:gd name="T3" fmla="*/ 378 h 628"/>
              <a:gd name="T4" fmla="*/ 24 w 628"/>
              <a:gd name="T5" fmla="*/ 436 h 628"/>
              <a:gd name="T6" fmla="*/ 52 w 628"/>
              <a:gd name="T7" fmla="*/ 490 h 628"/>
              <a:gd name="T8" fmla="*/ 92 w 628"/>
              <a:gd name="T9" fmla="*/ 536 h 628"/>
              <a:gd name="T10" fmla="*/ 138 w 628"/>
              <a:gd name="T11" fmla="*/ 574 h 628"/>
              <a:gd name="T12" fmla="*/ 192 w 628"/>
              <a:gd name="T13" fmla="*/ 604 h 628"/>
              <a:gd name="T14" fmla="*/ 250 w 628"/>
              <a:gd name="T15" fmla="*/ 622 h 628"/>
              <a:gd name="T16" fmla="*/ 314 w 628"/>
              <a:gd name="T17" fmla="*/ 628 h 628"/>
              <a:gd name="T18" fmla="*/ 346 w 628"/>
              <a:gd name="T19" fmla="*/ 628 h 628"/>
              <a:gd name="T20" fmla="*/ 408 w 628"/>
              <a:gd name="T21" fmla="*/ 614 h 628"/>
              <a:gd name="T22" fmla="*/ 464 w 628"/>
              <a:gd name="T23" fmla="*/ 590 h 628"/>
              <a:gd name="T24" fmla="*/ 514 w 628"/>
              <a:gd name="T25" fmla="*/ 556 h 628"/>
              <a:gd name="T26" fmla="*/ 556 w 628"/>
              <a:gd name="T27" fmla="*/ 514 h 628"/>
              <a:gd name="T28" fmla="*/ 590 w 628"/>
              <a:gd name="T29" fmla="*/ 464 h 628"/>
              <a:gd name="T30" fmla="*/ 614 w 628"/>
              <a:gd name="T31" fmla="*/ 408 h 628"/>
              <a:gd name="T32" fmla="*/ 628 w 628"/>
              <a:gd name="T33" fmla="*/ 346 h 628"/>
              <a:gd name="T34" fmla="*/ 628 w 628"/>
              <a:gd name="T35" fmla="*/ 314 h 628"/>
              <a:gd name="T36" fmla="*/ 622 w 628"/>
              <a:gd name="T37" fmla="*/ 250 h 628"/>
              <a:gd name="T38" fmla="*/ 604 w 628"/>
              <a:gd name="T39" fmla="*/ 192 h 628"/>
              <a:gd name="T40" fmla="*/ 576 w 628"/>
              <a:gd name="T41" fmla="*/ 138 h 628"/>
              <a:gd name="T42" fmla="*/ 536 w 628"/>
              <a:gd name="T43" fmla="*/ 92 h 628"/>
              <a:gd name="T44" fmla="*/ 490 w 628"/>
              <a:gd name="T45" fmla="*/ 54 h 628"/>
              <a:gd name="T46" fmla="*/ 436 w 628"/>
              <a:gd name="T47" fmla="*/ 24 h 628"/>
              <a:gd name="T48" fmla="*/ 378 w 628"/>
              <a:gd name="T49" fmla="*/ 6 h 628"/>
              <a:gd name="T50" fmla="*/ 314 w 628"/>
              <a:gd name="T51" fmla="*/ 0 h 628"/>
              <a:gd name="T52" fmla="*/ 282 w 628"/>
              <a:gd name="T53" fmla="*/ 0 h 628"/>
              <a:gd name="T54" fmla="*/ 220 w 628"/>
              <a:gd name="T55" fmla="*/ 14 h 628"/>
              <a:gd name="T56" fmla="*/ 164 w 628"/>
              <a:gd name="T57" fmla="*/ 38 h 628"/>
              <a:gd name="T58" fmla="*/ 114 w 628"/>
              <a:gd name="T59" fmla="*/ 70 h 628"/>
              <a:gd name="T60" fmla="*/ 72 w 628"/>
              <a:gd name="T61" fmla="*/ 114 h 628"/>
              <a:gd name="T62" fmla="*/ 38 w 628"/>
              <a:gd name="T63" fmla="*/ 164 h 628"/>
              <a:gd name="T64" fmla="*/ 14 w 628"/>
              <a:gd name="T65" fmla="*/ 220 h 628"/>
              <a:gd name="T66" fmla="*/ 2 w 628"/>
              <a:gd name="T67" fmla="*/ 282 h 628"/>
              <a:gd name="T68" fmla="*/ 0 w 628"/>
              <a:gd name="T69" fmla="*/ 31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8" h="628">
                <a:moveTo>
                  <a:pt x="0" y="314"/>
                </a:moveTo>
                <a:lnTo>
                  <a:pt x="0" y="314"/>
                </a:lnTo>
                <a:lnTo>
                  <a:pt x="0" y="346"/>
                </a:lnTo>
                <a:lnTo>
                  <a:pt x="6" y="378"/>
                </a:lnTo>
                <a:lnTo>
                  <a:pt x="14" y="408"/>
                </a:lnTo>
                <a:lnTo>
                  <a:pt x="24" y="436"/>
                </a:lnTo>
                <a:lnTo>
                  <a:pt x="38" y="464"/>
                </a:lnTo>
                <a:lnTo>
                  <a:pt x="52" y="490"/>
                </a:lnTo>
                <a:lnTo>
                  <a:pt x="72" y="514"/>
                </a:lnTo>
                <a:lnTo>
                  <a:pt x="92" y="536"/>
                </a:lnTo>
                <a:lnTo>
                  <a:pt x="114" y="556"/>
                </a:lnTo>
                <a:lnTo>
                  <a:pt x="138" y="574"/>
                </a:lnTo>
                <a:lnTo>
                  <a:pt x="164" y="590"/>
                </a:lnTo>
                <a:lnTo>
                  <a:pt x="192" y="604"/>
                </a:lnTo>
                <a:lnTo>
                  <a:pt x="220" y="614"/>
                </a:lnTo>
                <a:lnTo>
                  <a:pt x="250" y="622"/>
                </a:lnTo>
                <a:lnTo>
                  <a:pt x="282" y="626"/>
                </a:lnTo>
                <a:lnTo>
                  <a:pt x="314" y="628"/>
                </a:lnTo>
                <a:lnTo>
                  <a:pt x="314" y="628"/>
                </a:lnTo>
                <a:lnTo>
                  <a:pt x="346" y="628"/>
                </a:lnTo>
                <a:lnTo>
                  <a:pt x="378" y="622"/>
                </a:lnTo>
                <a:lnTo>
                  <a:pt x="408" y="614"/>
                </a:lnTo>
                <a:lnTo>
                  <a:pt x="436" y="604"/>
                </a:lnTo>
                <a:lnTo>
                  <a:pt x="464" y="590"/>
                </a:lnTo>
                <a:lnTo>
                  <a:pt x="490" y="574"/>
                </a:lnTo>
                <a:lnTo>
                  <a:pt x="514" y="556"/>
                </a:lnTo>
                <a:lnTo>
                  <a:pt x="536" y="536"/>
                </a:lnTo>
                <a:lnTo>
                  <a:pt x="556" y="514"/>
                </a:lnTo>
                <a:lnTo>
                  <a:pt x="574" y="490"/>
                </a:lnTo>
                <a:lnTo>
                  <a:pt x="590" y="464"/>
                </a:lnTo>
                <a:lnTo>
                  <a:pt x="604" y="436"/>
                </a:lnTo>
                <a:lnTo>
                  <a:pt x="614" y="408"/>
                </a:lnTo>
                <a:lnTo>
                  <a:pt x="622" y="378"/>
                </a:lnTo>
                <a:lnTo>
                  <a:pt x="628" y="346"/>
                </a:lnTo>
                <a:lnTo>
                  <a:pt x="628" y="314"/>
                </a:lnTo>
                <a:lnTo>
                  <a:pt x="628" y="314"/>
                </a:lnTo>
                <a:lnTo>
                  <a:pt x="628" y="282"/>
                </a:lnTo>
                <a:lnTo>
                  <a:pt x="622" y="250"/>
                </a:lnTo>
                <a:lnTo>
                  <a:pt x="614" y="220"/>
                </a:lnTo>
                <a:lnTo>
                  <a:pt x="604" y="192"/>
                </a:lnTo>
                <a:lnTo>
                  <a:pt x="590" y="164"/>
                </a:lnTo>
                <a:lnTo>
                  <a:pt x="576" y="138"/>
                </a:lnTo>
                <a:lnTo>
                  <a:pt x="558" y="114"/>
                </a:lnTo>
                <a:lnTo>
                  <a:pt x="536" y="92"/>
                </a:lnTo>
                <a:lnTo>
                  <a:pt x="514" y="72"/>
                </a:lnTo>
                <a:lnTo>
                  <a:pt x="490" y="54"/>
                </a:lnTo>
                <a:lnTo>
                  <a:pt x="464" y="38"/>
                </a:lnTo>
                <a:lnTo>
                  <a:pt x="436" y="24"/>
                </a:lnTo>
                <a:lnTo>
                  <a:pt x="408" y="14"/>
                </a:lnTo>
                <a:lnTo>
                  <a:pt x="378" y="6"/>
                </a:lnTo>
                <a:lnTo>
                  <a:pt x="346" y="0"/>
                </a:lnTo>
                <a:lnTo>
                  <a:pt x="314" y="0"/>
                </a:lnTo>
                <a:lnTo>
                  <a:pt x="314" y="0"/>
                </a:lnTo>
                <a:lnTo>
                  <a:pt x="282" y="0"/>
                </a:lnTo>
                <a:lnTo>
                  <a:pt x="250" y="6"/>
                </a:lnTo>
                <a:lnTo>
                  <a:pt x="220" y="14"/>
                </a:lnTo>
                <a:lnTo>
                  <a:pt x="192" y="24"/>
                </a:lnTo>
                <a:lnTo>
                  <a:pt x="164" y="38"/>
                </a:lnTo>
                <a:lnTo>
                  <a:pt x="138" y="52"/>
                </a:lnTo>
                <a:lnTo>
                  <a:pt x="114" y="70"/>
                </a:lnTo>
                <a:lnTo>
                  <a:pt x="92" y="92"/>
                </a:lnTo>
                <a:lnTo>
                  <a:pt x="72" y="114"/>
                </a:lnTo>
                <a:lnTo>
                  <a:pt x="54" y="138"/>
                </a:lnTo>
                <a:lnTo>
                  <a:pt x="38" y="164"/>
                </a:lnTo>
                <a:lnTo>
                  <a:pt x="24" y="192"/>
                </a:lnTo>
                <a:lnTo>
                  <a:pt x="14" y="220"/>
                </a:lnTo>
                <a:lnTo>
                  <a:pt x="6" y="250"/>
                </a:lnTo>
                <a:lnTo>
                  <a:pt x="2" y="282"/>
                </a:lnTo>
                <a:lnTo>
                  <a:pt x="0" y="314"/>
                </a:lnTo>
                <a:lnTo>
                  <a:pt x="0" y="314"/>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7" name="Freeform 355"/>
          <p:cNvSpPr/>
          <p:nvPr>
            <p:custDataLst>
              <p:tags r:id="rId151"/>
            </p:custDataLst>
          </p:nvPr>
        </p:nvSpPr>
        <p:spPr bwMode="auto">
          <a:xfrm>
            <a:off x="2001800" y="3967846"/>
            <a:ext cx="369487" cy="302172"/>
          </a:xfrm>
          <a:custGeom>
            <a:avLst/>
            <a:gdLst>
              <a:gd name="T0" fmla="*/ 392 w 494"/>
              <a:gd name="T1" fmla="*/ 404 h 404"/>
              <a:gd name="T2" fmla="*/ 392 w 494"/>
              <a:gd name="T3" fmla="*/ 404 h 404"/>
              <a:gd name="T4" fmla="*/ 372 w 494"/>
              <a:gd name="T5" fmla="*/ 404 h 404"/>
              <a:gd name="T6" fmla="*/ 346 w 494"/>
              <a:gd name="T7" fmla="*/ 398 h 404"/>
              <a:gd name="T8" fmla="*/ 318 w 494"/>
              <a:gd name="T9" fmla="*/ 392 h 404"/>
              <a:gd name="T10" fmla="*/ 288 w 494"/>
              <a:gd name="T11" fmla="*/ 382 h 404"/>
              <a:gd name="T12" fmla="*/ 224 w 494"/>
              <a:gd name="T13" fmla="*/ 358 h 404"/>
              <a:gd name="T14" fmla="*/ 158 w 494"/>
              <a:gd name="T15" fmla="*/ 332 h 404"/>
              <a:gd name="T16" fmla="*/ 98 w 494"/>
              <a:gd name="T17" fmla="*/ 306 h 404"/>
              <a:gd name="T18" fmla="*/ 46 w 494"/>
              <a:gd name="T19" fmla="*/ 282 h 404"/>
              <a:gd name="T20" fmla="*/ 0 w 494"/>
              <a:gd name="T21" fmla="*/ 260 h 404"/>
              <a:gd name="T22" fmla="*/ 494 w 494"/>
              <a:gd name="T23" fmla="*/ 0 h 404"/>
              <a:gd name="T24" fmla="*/ 494 w 494"/>
              <a:gd name="T25" fmla="*/ 304 h 404"/>
              <a:gd name="T26" fmla="*/ 494 w 494"/>
              <a:gd name="T27" fmla="*/ 304 h 404"/>
              <a:gd name="T28" fmla="*/ 492 w 494"/>
              <a:gd name="T29" fmla="*/ 324 h 404"/>
              <a:gd name="T30" fmla="*/ 486 w 494"/>
              <a:gd name="T31" fmla="*/ 342 h 404"/>
              <a:gd name="T32" fmla="*/ 478 w 494"/>
              <a:gd name="T33" fmla="*/ 360 h 404"/>
              <a:gd name="T34" fmla="*/ 464 w 494"/>
              <a:gd name="T35" fmla="*/ 376 h 404"/>
              <a:gd name="T36" fmla="*/ 450 w 494"/>
              <a:gd name="T37" fmla="*/ 388 h 404"/>
              <a:gd name="T38" fmla="*/ 432 w 494"/>
              <a:gd name="T39" fmla="*/ 398 h 404"/>
              <a:gd name="T40" fmla="*/ 414 w 494"/>
              <a:gd name="T41" fmla="*/ 402 h 404"/>
              <a:gd name="T42" fmla="*/ 392 w 494"/>
              <a:gd name="T43" fmla="*/ 404 h 404"/>
              <a:gd name="T44" fmla="*/ 392 w 494"/>
              <a:gd name="T45"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4" h="404">
                <a:moveTo>
                  <a:pt x="392" y="404"/>
                </a:moveTo>
                <a:lnTo>
                  <a:pt x="392" y="404"/>
                </a:lnTo>
                <a:lnTo>
                  <a:pt x="372" y="404"/>
                </a:lnTo>
                <a:lnTo>
                  <a:pt x="346" y="398"/>
                </a:lnTo>
                <a:lnTo>
                  <a:pt x="318" y="392"/>
                </a:lnTo>
                <a:lnTo>
                  <a:pt x="288" y="382"/>
                </a:lnTo>
                <a:lnTo>
                  <a:pt x="224" y="358"/>
                </a:lnTo>
                <a:lnTo>
                  <a:pt x="158" y="332"/>
                </a:lnTo>
                <a:lnTo>
                  <a:pt x="98" y="306"/>
                </a:lnTo>
                <a:lnTo>
                  <a:pt x="46" y="282"/>
                </a:lnTo>
                <a:lnTo>
                  <a:pt x="0" y="260"/>
                </a:lnTo>
                <a:lnTo>
                  <a:pt x="494" y="0"/>
                </a:lnTo>
                <a:lnTo>
                  <a:pt x="494" y="304"/>
                </a:lnTo>
                <a:lnTo>
                  <a:pt x="494" y="304"/>
                </a:lnTo>
                <a:lnTo>
                  <a:pt x="492" y="324"/>
                </a:lnTo>
                <a:lnTo>
                  <a:pt x="486" y="342"/>
                </a:lnTo>
                <a:lnTo>
                  <a:pt x="478" y="360"/>
                </a:lnTo>
                <a:lnTo>
                  <a:pt x="464" y="376"/>
                </a:lnTo>
                <a:lnTo>
                  <a:pt x="450" y="388"/>
                </a:lnTo>
                <a:lnTo>
                  <a:pt x="432" y="398"/>
                </a:lnTo>
                <a:lnTo>
                  <a:pt x="414" y="402"/>
                </a:lnTo>
                <a:lnTo>
                  <a:pt x="392" y="404"/>
                </a:lnTo>
                <a:lnTo>
                  <a:pt x="392" y="404"/>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8" name="Freeform 356"/>
          <p:cNvSpPr/>
          <p:nvPr>
            <p:custDataLst>
              <p:tags r:id="rId152"/>
            </p:custDataLst>
          </p:nvPr>
        </p:nvSpPr>
        <p:spPr bwMode="auto">
          <a:xfrm>
            <a:off x="1901575" y="3732989"/>
            <a:ext cx="433811" cy="450266"/>
          </a:xfrm>
          <a:custGeom>
            <a:avLst/>
            <a:gdLst>
              <a:gd name="T0" fmla="*/ 284 w 580"/>
              <a:gd name="T1" fmla="*/ 0 h 602"/>
              <a:gd name="T2" fmla="*/ 230 w 580"/>
              <a:gd name="T3" fmla="*/ 10 h 602"/>
              <a:gd name="T4" fmla="*/ 180 w 580"/>
              <a:gd name="T5" fmla="*/ 30 h 602"/>
              <a:gd name="T6" fmla="*/ 134 w 580"/>
              <a:gd name="T7" fmla="*/ 56 h 602"/>
              <a:gd name="T8" fmla="*/ 94 w 580"/>
              <a:gd name="T9" fmla="*/ 90 h 602"/>
              <a:gd name="T10" fmla="*/ 60 w 580"/>
              <a:gd name="T11" fmla="*/ 130 h 602"/>
              <a:gd name="T12" fmla="*/ 32 w 580"/>
              <a:gd name="T13" fmla="*/ 176 h 602"/>
              <a:gd name="T14" fmla="*/ 12 w 580"/>
              <a:gd name="T15" fmla="*/ 226 h 602"/>
              <a:gd name="T16" fmla="*/ 2 w 580"/>
              <a:gd name="T17" fmla="*/ 278 h 602"/>
              <a:gd name="T18" fmla="*/ 0 w 580"/>
              <a:gd name="T19" fmla="*/ 302 h 602"/>
              <a:gd name="T20" fmla="*/ 2 w 580"/>
              <a:gd name="T21" fmla="*/ 348 h 602"/>
              <a:gd name="T22" fmla="*/ 12 w 580"/>
              <a:gd name="T23" fmla="*/ 394 h 602"/>
              <a:gd name="T24" fmla="*/ 28 w 580"/>
              <a:gd name="T25" fmla="*/ 440 h 602"/>
              <a:gd name="T26" fmla="*/ 50 w 580"/>
              <a:gd name="T27" fmla="*/ 482 h 602"/>
              <a:gd name="T28" fmla="*/ 80 w 580"/>
              <a:gd name="T29" fmla="*/ 522 h 602"/>
              <a:gd name="T30" fmla="*/ 116 w 580"/>
              <a:gd name="T31" fmla="*/ 558 h 602"/>
              <a:gd name="T32" fmla="*/ 158 w 580"/>
              <a:gd name="T33" fmla="*/ 590 h 602"/>
              <a:gd name="T34" fmla="*/ 254 w 580"/>
              <a:gd name="T35" fmla="*/ 452 h 602"/>
              <a:gd name="T36" fmla="*/ 362 w 580"/>
              <a:gd name="T37" fmla="*/ 418 h 602"/>
              <a:gd name="T38" fmla="*/ 362 w 580"/>
              <a:gd name="T39" fmla="*/ 272 h 602"/>
              <a:gd name="T40" fmla="*/ 364 w 580"/>
              <a:gd name="T41" fmla="*/ 246 h 602"/>
              <a:gd name="T42" fmla="*/ 372 w 580"/>
              <a:gd name="T43" fmla="*/ 224 h 602"/>
              <a:gd name="T44" fmla="*/ 398 w 580"/>
              <a:gd name="T45" fmla="*/ 184 h 602"/>
              <a:gd name="T46" fmla="*/ 438 w 580"/>
              <a:gd name="T47" fmla="*/ 156 h 602"/>
              <a:gd name="T48" fmla="*/ 462 w 580"/>
              <a:gd name="T49" fmla="*/ 150 h 602"/>
              <a:gd name="T50" fmla="*/ 488 w 580"/>
              <a:gd name="T51" fmla="*/ 146 h 602"/>
              <a:gd name="T52" fmla="*/ 580 w 580"/>
              <a:gd name="T53" fmla="*/ 146 h 602"/>
              <a:gd name="T54" fmla="*/ 556 w 580"/>
              <a:gd name="T55" fmla="*/ 112 h 602"/>
              <a:gd name="T56" fmla="*/ 526 w 580"/>
              <a:gd name="T57" fmla="*/ 82 h 602"/>
              <a:gd name="T58" fmla="*/ 492 w 580"/>
              <a:gd name="T59" fmla="*/ 56 h 602"/>
              <a:gd name="T60" fmla="*/ 456 w 580"/>
              <a:gd name="T61" fmla="*/ 34 h 602"/>
              <a:gd name="T62" fmla="*/ 416 w 580"/>
              <a:gd name="T63" fmla="*/ 16 h 602"/>
              <a:gd name="T64" fmla="*/ 374 w 580"/>
              <a:gd name="T65" fmla="*/ 6 h 602"/>
              <a:gd name="T66" fmla="*/ 330 w 580"/>
              <a:gd name="T67" fmla="*/ 0 h 602"/>
              <a:gd name="T68" fmla="*/ 284 w 580"/>
              <a:gd name="T69"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0" h="602">
                <a:moveTo>
                  <a:pt x="284" y="0"/>
                </a:moveTo>
                <a:lnTo>
                  <a:pt x="284" y="0"/>
                </a:lnTo>
                <a:lnTo>
                  <a:pt x="258" y="4"/>
                </a:lnTo>
                <a:lnTo>
                  <a:pt x="230" y="10"/>
                </a:lnTo>
                <a:lnTo>
                  <a:pt x="204" y="18"/>
                </a:lnTo>
                <a:lnTo>
                  <a:pt x="180" y="30"/>
                </a:lnTo>
                <a:lnTo>
                  <a:pt x="156" y="42"/>
                </a:lnTo>
                <a:lnTo>
                  <a:pt x="134" y="56"/>
                </a:lnTo>
                <a:lnTo>
                  <a:pt x="114" y="72"/>
                </a:lnTo>
                <a:lnTo>
                  <a:pt x="94" y="90"/>
                </a:lnTo>
                <a:lnTo>
                  <a:pt x="76" y="108"/>
                </a:lnTo>
                <a:lnTo>
                  <a:pt x="60" y="130"/>
                </a:lnTo>
                <a:lnTo>
                  <a:pt x="44" y="152"/>
                </a:lnTo>
                <a:lnTo>
                  <a:pt x="32" y="176"/>
                </a:lnTo>
                <a:lnTo>
                  <a:pt x="20" y="200"/>
                </a:lnTo>
                <a:lnTo>
                  <a:pt x="12" y="226"/>
                </a:lnTo>
                <a:lnTo>
                  <a:pt x="6" y="252"/>
                </a:lnTo>
                <a:lnTo>
                  <a:pt x="2" y="278"/>
                </a:lnTo>
                <a:lnTo>
                  <a:pt x="2" y="278"/>
                </a:lnTo>
                <a:lnTo>
                  <a:pt x="0" y="302"/>
                </a:lnTo>
                <a:lnTo>
                  <a:pt x="0" y="324"/>
                </a:lnTo>
                <a:lnTo>
                  <a:pt x="2" y="348"/>
                </a:lnTo>
                <a:lnTo>
                  <a:pt x="6" y="372"/>
                </a:lnTo>
                <a:lnTo>
                  <a:pt x="12" y="394"/>
                </a:lnTo>
                <a:lnTo>
                  <a:pt x="18" y="416"/>
                </a:lnTo>
                <a:lnTo>
                  <a:pt x="28" y="440"/>
                </a:lnTo>
                <a:lnTo>
                  <a:pt x="38" y="460"/>
                </a:lnTo>
                <a:lnTo>
                  <a:pt x="50" y="482"/>
                </a:lnTo>
                <a:lnTo>
                  <a:pt x="64" y="502"/>
                </a:lnTo>
                <a:lnTo>
                  <a:pt x="80" y="522"/>
                </a:lnTo>
                <a:lnTo>
                  <a:pt x="96" y="540"/>
                </a:lnTo>
                <a:lnTo>
                  <a:pt x="116" y="558"/>
                </a:lnTo>
                <a:lnTo>
                  <a:pt x="136" y="574"/>
                </a:lnTo>
                <a:lnTo>
                  <a:pt x="158" y="590"/>
                </a:lnTo>
                <a:lnTo>
                  <a:pt x="180" y="602"/>
                </a:lnTo>
                <a:lnTo>
                  <a:pt x="254" y="452"/>
                </a:lnTo>
                <a:lnTo>
                  <a:pt x="254" y="418"/>
                </a:lnTo>
                <a:lnTo>
                  <a:pt x="362" y="418"/>
                </a:lnTo>
                <a:lnTo>
                  <a:pt x="362" y="272"/>
                </a:lnTo>
                <a:lnTo>
                  <a:pt x="362" y="272"/>
                </a:lnTo>
                <a:lnTo>
                  <a:pt x="362" y="260"/>
                </a:lnTo>
                <a:lnTo>
                  <a:pt x="364" y="246"/>
                </a:lnTo>
                <a:lnTo>
                  <a:pt x="368" y="234"/>
                </a:lnTo>
                <a:lnTo>
                  <a:pt x="372" y="224"/>
                </a:lnTo>
                <a:lnTo>
                  <a:pt x="384" y="202"/>
                </a:lnTo>
                <a:lnTo>
                  <a:pt x="398" y="184"/>
                </a:lnTo>
                <a:lnTo>
                  <a:pt x="418" y="168"/>
                </a:lnTo>
                <a:lnTo>
                  <a:pt x="438" y="156"/>
                </a:lnTo>
                <a:lnTo>
                  <a:pt x="450" y="152"/>
                </a:lnTo>
                <a:lnTo>
                  <a:pt x="462" y="150"/>
                </a:lnTo>
                <a:lnTo>
                  <a:pt x="474" y="148"/>
                </a:lnTo>
                <a:lnTo>
                  <a:pt x="488" y="146"/>
                </a:lnTo>
                <a:lnTo>
                  <a:pt x="580" y="146"/>
                </a:lnTo>
                <a:lnTo>
                  <a:pt x="580" y="146"/>
                </a:lnTo>
                <a:lnTo>
                  <a:pt x="568" y="130"/>
                </a:lnTo>
                <a:lnTo>
                  <a:pt x="556" y="112"/>
                </a:lnTo>
                <a:lnTo>
                  <a:pt x="542" y="96"/>
                </a:lnTo>
                <a:lnTo>
                  <a:pt x="526" y="82"/>
                </a:lnTo>
                <a:lnTo>
                  <a:pt x="510" y="68"/>
                </a:lnTo>
                <a:lnTo>
                  <a:pt x="492" y="56"/>
                </a:lnTo>
                <a:lnTo>
                  <a:pt x="476" y="44"/>
                </a:lnTo>
                <a:lnTo>
                  <a:pt x="456" y="34"/>
                </a:lnTo>
                <a:lnTo>
                  <a:pt x="436" y="24"/>
                </a:lnTo>
                <a:lnTo>
                  <a:pt x="416" y="16"/>
                </a:lnTo>
                <a:lnTo>
                  <a:pt x="396" y="10"/>
                </a:lnTo>
                <a:lnTo>
                  <a:pt x="374" y="6"/>
                </a:lnTo>
                <a:lnTo>
                  <a:pt x="352" y="2"/>
                </a:lnTo>
                <a:lnTo>
                  <a:pt x="330" y="0"/>
                </a:lnTo>
                <a:lnTo>
                  <a:pt x="308" y="0"/>
                </a:lnTo>
                <a:lnTo>
                  <a:pt x="284" y="0"/>
                </a:lnTo>
                <a:lnTo>
                  <a:pt x="284" y="0"/>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159" name="Freeform 357"/>
          <p:cNvSpPr/>
          <p:nvPr>
            <p:custDataLst>
              <p:tags r:id="rId153"/>
            </p:custDataLst>
          </p:nvPr>
        </p:nvSpPr>
        <p:spPr bwMode="auto">
          <a:xfrm>
            <a:off x="2064628" y="3966350"/>
            <a:ext cx="55348" cy="112192"/>
          </a:xfrm>
          <a:custGeom>
            <a:avLst/>
            <a:gdLst>
              <a:gd name="T0" fmla="*/ 74 w 74"/>
              <a:gd name="T1" fmla="*/ 0 h 150"/>
              <a:gd name="T2" fmla="*/ 74 w 74"/>
              <a:gd name="T3" fmla="*/ 0 h 150"/>
              <a:gd name="T4" fmla="*/ 58 w 74"/>
              <a:gd name="T5" fmla="*/ 2 h 150"/>
              <a:gd name="T6" fmla="*/ 46 w 74"/>
              <a:gd name="T7" fmla="*/ 6 h 150"/>
              <a:gd name="T8" fmla="*/ 32 w 74"/>
              <a:gd name="T9" fmla="*/ 14 h 150"/>
              <a:gd name="T10" fmla="*/ 22 w 74"/>
              <a:gd name="T11" fmla="*/ 22 h 150"/>
              <a:gd name="T12" fmla="*/ 12 w 74"/>
              <a:gd name="T13" fmla="*/ 34 h 150"/>
              <a:gd name="T14" fmla="*/ 6 w 74"/>
              <a:gd name="T15" fmla="*/ 46 h 150"/>
              <a:gd name="T16" fmla="*/ 2 w 74"/>
              <a:gd name="T17" fmla="*/ 60 h 150"/>
              <a:gd name="T18" fmla="*/ 0 w 74"/>
              <a:gd name="T19" fmla="*/ 76 h 150"/>
              <a:gd name="T20" fmla="*/ 0 w 74"/>
              <a:gd name="T21" fmla="*/ 76 h 150"/>
              <a:gd name="T22" fmla="*/ 2 w 74"/>
              <a:gd name="T23" fmla="*/ 90 h 150"/>
              <a:gd name="T24" fmla="*/ 6 w 74"/>
              <a:gd name="T25" fmla="*/ 104 h 150"/>
              <a:gd name="T26" fmla="*/ 12 w 74"/>
              <a:gd name="T27" fmla="*/ 116 h 150"/>
              <a:gd name="T28" fmla="*/ 22 w 74"/>
              <a:gd name="T29" fmla="*/ 128 h 150"/>
              <a:gd name="T30" fmla="*/ 32 w 74"/>
              <a:gd name="T31" fmla="*/ 138 h 150"/>
              <a:gd name="T32" fmla="*/ 46 w 74"/>
              <a:gd name="T33" fmla="*/ 144 h 150"/>
              <a:gd name="T34" fmla="*/ 58 w 74"/>
              <a:gd name="T35" fmla="*/ 148 h 150"/>
              <a:gd name="T36" fmla="*/ 74 w 74"/>
              <a:gd name="T37" fmla="*/ 150 h 150"/>
              <a:gd name="T38" fmla="*/ 74 w 74"/>
              <a:gd name="T3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50">
                <a:moveTo>
                  <a:pt x="74" y="0"/>
                </a:moveTo>
                <a:lnTo>
                  <a:pt x="74" y="0"/>
                </a:lnTo>
                <a:lnTo>
                  <a:pt x="58" y="2"/>
                </a:lnTo>
                <a:lnTo>
                  <a:pt x="46" y="6"/>
                </a:lnTo>
                <a:lnTo>
                  <a:pt x="32" y="14"/>
                </a:lnTo>
                <a:lnTo>
                  <a:pt x="22" y="22"/>
                </a:lnTo>
                <a:lnTo>
                  <a:pt x="12" y="34"/>
                </a:lnTo>
                <a:lnTo>
                  <a:pt x="6" y="46"/>
                </a:lnTo>
                <a:lnTo>
                  <a:pt x="2" y="60"/>
                </a:lnTo>
                <a:lnTo>
                  <a:pt x="0" y="76"/>
                </a:lnTo>
                <a:lnTo>
                  <a:pt x="0" y="76"/>
                </a:lnTo>
                <a:lnTo>
                  <a:pt x="2" y="90"/>
                </a:lnTo>
                <a:lnTo>
                  <a:pt x="6" y="104"/>
                </a:lnTo>
                <a:lnTo>
                  <a:pt x="12" y="116"/>
                </a:lnTo>
                <a:lnTo>
                  <a:pt x="22" y="128"/>
                </a:lnTo>
                <a:lnTo>
                  <a:pt x="32" y="138"/>
                </a:lnTo>
                <a:lnTo>
                  <a:pt x="46" y="144"/>
                </a:lnTo>
                <a:lnTo>
                  <a:pt x="58" y="148"/>
                </a:lnTo>
                <a:lnTo>
                  <a:pt x="74" y="150"/>
                </a:lnTo>
                <a:lnTo>
                  <a:pt x="74"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0" name="Freeform 358"/>
          <p:cNvSpPr/>
          <p:nvPr>
            <p:custDataLst>
              <p:tags r:id="rId154"/>
            </p:custDataLst>
          </p:nvPr>
        </p:nvSpPr>
        <p:spPr bwMode="auto">
          <a:xfrm>
            <a:off x="2272558" y="3957374"/>
            <a:ext cx="43381" cy="43381"/>
          </a:xfrm>
          <a:custGeom>
            <a:avLst/>
            <a:gdLst>
              <a:gd name="T0" fmla="*/ 0 w 58"/>
              <a:gd name="T1" fmla="*/ 30 h 58"/>
              <a:gd name="T2" fmla="*/ 0 w 58"/>
              <a:gd name="T3" fmla="*/ 30 h 58"/>
              <a:gd name="T4" fmla="*/ 2 w 58"/>
              <a:gd name="T5" fmla="*/ 40 h 58"/>
              <a:gd name="T6" fmla="*/ 8 w 58"/>
              <a:gd name="T7" fmla="*/ 50 h 58"/>
              <a:gd name="T8" fmla="*/ 16 w 58"/>
              <a:gd name="T9" fmla="*/ 56 h 58"/>
              <a:gd name="T10" fmla="*/ 28 w 58"/>
              <a:gd name="T11" fmla="*/ 58 h 58"/>
              <a:gd name="T12" fmla="*/ 28 w 58"/>
              <a:gd name="T13" fmla="*/ 58 h 58"/>
              <a:gd name="T14" fmla="*/ 40 w 58"/>
              <a:gd name="T15" fmla="*/ 56 h 58"/>
              <a:gd name="T16" fmla="*/ 48 w 58"/>
              <a:gd name="T17" fmla="*/ 50 h 58"/>
              <a:gd name="T18" fmla="*/ 54 w 58"/>
              <a:gd name="T19" fmla="*/ 40 h 58"/>
              <a:gd name="T20" fmla="*/ 58 w 58"/>
              <a:gd name="T21" fmla="*/ 30 h 58"/>
              <a:gd name="T22" fmla="*/ 58 w 58"/>
              <a:gd name="T23" fmla="*/ 30 h 58"/>
              <a:gd name="T24" fmla="*/ 54 w 58"/>
              <a:gd name="T25" fmla="*/ 18 h 58"/>
              <a:gd name="T26" fmla="*/ 48 w 58"/>
              <a:gd name="T27" fmla="*/ 8 h 58"/>
              <a:gd name="T28" fmla="*/ 40 w 58"/>
              <a:gd name="T29" fmla="*/ 2 h 58"/>
              <a:gd name="T30" fmla="*/ 28 w 58"/>
              <a:gd name="T31" fmla="*/ 0 h 58"/>
              <a:gd name="T32" fmla="*/ 28 w 58"/>
              <a:gd name="T33" fmla="*/ 0 h 58"/>
              <a:gd name="T34" fmla="*/ 16 w 58"/>
              <a:gd name="T35" fmla="*/ 2 h 58"/>
              <a:gd name="T36" fmla="*/ 8 w 58"/>
              <a:gd name="T37" fmla="*/ 8 h 58"/>
              <a:gd name="T38" fmla="*/ 2 w 58"/>
              <a:gd name="T39" fmla="*/ 18 h 58"/>
              <a:gd name="T40" fmla="*/ 0 w 58"/>
              <a:gd name="T41" fmla="*/ 30 h 58"/>
              <a:gd name="T42" fmla="*/ 0 w 58"/>
              <a:gd name="T4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8">
                <a:moveTo>
                  <a:pt x="0" y="30"/>
                </a:moveTo>
                <a:lnTo>
                  <a:pt x="0" y="30"/>
                </a:lnTo>
                <a:lnTo>
                  <a:pt x="2" y="40"/>
                </a:lnTo>
                <a:lnTo>
                  <a:pt x="8" y="50"/>
                </a:lnTo>
                <a:lnTo>
                  <a:pt x="16" y="56"/>
                </a:lnTo>
                <a:lnTo>
                  <a:pt x="28" y="58"/>
                </a:lnTo>
                <a:lnTo>
                  <a:pt x="28" y="58"/>
                </a:lnTo>
                <a:lnTo>
                  <a:pt x="40" y="56"/>
                </a:lnTo>
                <a:lnTo>
                  <a:pt x="48" y="50"/>
                </a:lnTo>
                <a:lnTo>
                  <a:pt x="54" y="40"/>
                </a:lnTo>
                <a:lnTo>
                  <a:pt x="58" y="30"/>
                </a:lnTo>
                <a:lnTo>
                  <a:pt x="58" y="30"/>
                </a:lnTo>
                <a:lnTo>
                  <a:pt x="54" y="18"/>
                </a:lnTo>
                <a:lnTo>
                  <a:pt x="48" y="8"/>
                </a:lnTo>
                <a:lnTo>
                  <a:pt x="40" y="2"/>
                </a:lnTo>
                <a:lnTo>
                  <a:pt x="28" y="0"/>
                </a:lnTo>
                <a:lnTo>
                  <a:pt x="28" y="0"/>
                </a:lnTo>
                <a:lnTo>
                  <a:pt x="16" y="2"/>
                </a:lnTo>
                <a:lnTo>
                  <a:pt x="8" y="8"/>
                </a:lnTo>
                <a:lnTo>
                  <a:pt x="2" y="18"/>
                </a:lnTo>
                <a:lnTo>
                  <a:pt x="0" y="30"/>
                </a:lnTo>
                <a:lnTo>
                  <a:pt x="0" y="30"/>
                </a:lnTo>
                <a:close/>
              </a:path>
            </a:pathLst>
          </a:custGeom>
          <a:solidFill>
            <a:srgbClr val="CE885B">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1" name="Freeform 359"/>
          <p:cNvSpPr/>
          <p:nvPr>
            <p:custDataLst>
              <p:tags r:id="rId155"/>
            </p:custDataLst>
          </p:nvPr>
        </p:nvSpPr>
        <p:spPr bwMode="auto">
          <a:xfrm>
            <a:off x="2263582" y="4051616"/>
            <a:ext cx="59836" cy="59836"/>
          </a:xfrm>
          <a:custGeom>
            <a:avLst/>
            <a:gdLst>
              <a:gd name="T0" fmla="*/ 0 w 80"/>
              <a:gd name="T1" fmla="*/ 40 h 80"/>
              <a:gd name="T2" fmla="*/ 0 w 80"/>
              <a:gd name="T3" fmla="*/ 40 h 80"/>
              <a:gd name="T4" fmla="*/ 0 w 80"/>
              <a:gd name="T5" fmla="*/ 48 h 80"/>
              <a:gd name="T6" fmla="*/ 4 w 80"/>
              <a:gd name="T7" fmla="*/ 56 h 80"/>
              <a:gd name="T8" fmla="*/ 6 w 80"/>
              <a:gd name="T9" fmla="*/ 62 h 80"/>
              <a:gd name="T10" fmla="*/ 12 w 80"/>
              <a:gd name="T11" fmla="*/ 68 h 80"/>
              <a:gd name="T12" fmla="*/ 18 w 80"/>
              <a:gd name="T13" fmla="*/ 74 h 80"/>
              <a:gd name="T14" fmla="*/ 24 w 80"/>
              <a:gd name="T15" fmla="*/ 78 h 80"/>
              <a:gd name="T16" fmla="*/ 32 w 80"/>
              <a:gd name="T17" fmla="*/ 80 h 80"/>
              <a:gd name="T18" fmla="*/ 40 w 80"/>
              <a:gd name="T19" fmla="*/ 80 h 80"/>
              <a:gd name="T20" fmla="*/ 40 w 80"/>
              <a:gd name="T21" fmla="*/ 80 h 80"/>
              <a:gd name="T22" fmla="*/ 48 w 80"/>
              <a:gd name="T23" fmla="*/ 80 h 80"/>
              <a:gd name="T24" fmla="*/ 56 w 80"/>
              <a:gd name="T25" fmla="*/ 78 h 80"/>
              <a:gd name="T26" fmla="*/ 62 w 80"/>
              <a:gd name="T27" fmla="*/ 74 h 80"/>
              <a:gd name="T28" fmla="*/ 68 w 80"/>
              <a:gd name="T29" fmla="*/ 68 h 80"/>
              <a:gd name="T30" fmla="*/ 74 w 80"/>
              <a:gd name="T31" fmla="*/ 62 h 80"/>
              <a:gd name="T32" fmla="*/ 78 w 80"/>
              <a:gd name="T33" fmla="*/ 56 h 80"/>
              <a:gd name="T34" fmla="*/ 80 w 80"/>
              <a:gd name="T35" fmla="*/ 48 h 80"/>
              <a:gd name="T36" fmla="*/ 80 w 80"/>
              <a:gd name="T37" fmla="*/ 40 h 80"/>
              <a:gd name="T38" fmla="*/ 80 w 80"/>
              <a:gd name="T39" fmla="*/ 40 h 80"/>
              <a:gd name="T40" fmla="*/ 80 w 80"/>
              <a:gd name="T41" fmla="*/ 32 h 80"/>
              <a:gd name="T42" fmla="*/ 78 w 80"/>
              <a:gd name="T43" fmla="*/ 26 h 80"/>
              <a:gd name="T44" fmla="*/ 74 w 80"/>
              <a:gd name="T45" fmla="*/ 18 h 80"/>
              <a:gd name="T46" fmla="*/ 68 w 80"/>
              <a:gd name="T47" fmla="*/ 12 h 80"/>
              <a:gd name="T48" fmla="*/ 62 w 80"/>
              <a:gd name="T49" fmla="*/ 8 h 80"/>
              <a:gd name="T50" fmla="*/ 56 w 80"/>
              <a:gd name="T51" fmla="*/ 4 h 80"/>
              <a:gd name="T52" fmla="*/ 48 w 80"/>
              <a:gd name="T53" fmla="*/ 2 h 80"/>
              <a:gd name="T54" fmla="*/ 40 w 80"/>
              <a:gd name="T55" fmla="*/ 0 h 80"/>
              <a:gd name="T56" fmla="*/ 40 w 80"/>
              <a:gd name="T57" fmla="*/ 0 h 80"/>
              <a:gd name="T58" fmla="*/ 32 w 80"/>
              <a:gd name="T59" fmla="*/ 2 h 80"/>
              <a:gd name="T60" fmla="*/ 24 w 80"/>
              <a:gd name="T61" fmla="*/ 4 h 80"/>
              <a:gd name="T62" fmla="*/ 18 w 80"/>
              <a:gd name="T63" fmla="*/ 8 h 80"/>
              <a:gd name="T64" fmla="*/ 12 w 80"/>
              <a:gd name="T65" fmla="*/ 12 h 80"/>
              <a:gd name="T66" fmla="*/ 6 w 80"/>
              <a:gd name="T67" fmla="*/ 18 h 80"/>
              <a:gd name="T68" fmla="*/ 4 w 80"/>
              <a:gd name="T69" fmla="*/ 24 h 80"/>
              <a:gd name="T70" fmla="*/ 0 w 80"/>
              <a:gd name="T71" fmla="*/ 32 h 80"/>
              <a:gd name="T72" fmla="*/ 0 w 80"/>
              <a:gd name="T73" fmla="*/ 40 h 80"/>
              <a:gd name="T74" fmla="*/ 0 w 80"/>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0">
                <a:moveTo>
                  <a:pt x="0" y="40"/>
                </a:moveTo>
                <a:lnTo>
                  <a:pt x="0" y="40"/>
                </a:lnTo>
                <a:lnTo>
                  <a:pt x="0" y="48"/>
                </a:lnTo>
                <a:lnTo>
                  <a:pt x="4" y="56"/>
                </a:lnTo>
                <a:lnTo>
                  <a:pt x="6" y="62"/>
                </a:lnTo>
                <a:lnTo>
                  <a:pt x="12" y="68"/>
                </a:lnTo>
                <a:lnTo>
                  <a:pt x="18" y="74"/>
                </a:lnTo>
                <a:lnTo>
                  <a:pt x="24" y="78"/>
                </a:lnTo>
                <a:lnTo>
                  <a:pt x="32" y="80"/>
                </a:lnTo>
                <a:lnTo>
                  <a:pt x="40" y="80"/>
                </a:lnTo>
                <a:lnTo>
                  <a:pt x="40" y="80"/>
                </a:lnTo>
                <a:lnTo>
                  <a:pt x="48" y="80"/>
                </a:lnTo>
                <a:lnTo>
                  <a:pt x="56" y="78"/>
                </a:lnTo>
                <a:lnTo>
                  <a:pt x="62" y="74"/>
                </a:lnTo>
                <a:lnTo>
                  <a:pt x="68" y="68"/>
                </a:lnTo>
                <a:lnTo>
                  <a:pt x="74" y="62"/>
                </a:lnTo>
                <a:lnTo>
                  <a:pt x="78" y="56"/>
                </a:lnTo>
                <a:lnTo>
                  <a:pt x="80" y="48"/>
                </a:lnTo>
                <a:lnTo>
                  <a:pt x="80" y="40"/>
                </a:lnTo>
                <a:lnTo>
                  <a:pt x="80" y="40"/>
                </a:lnTo>
                <a:lnTo>
                  <a:pt x="80" y="32"/>
                </a:lnTo>
                <a:lnTo>
                  <a:pt x="78" y="26"/>
                </a:lnTo>
                <a:lnTo>
                  <a:pt x="74" y="18"/>
                </a:lnTo>
                <a:lnTo>
                  <a:pt x="68" y="12"/>
                </a:lnTo>
                <a:lnTo>
                  <a:pt x="62" y="8"/>
                </a:lnTo>
                <a:lnTo>
                  <a:pt x="56" y="4"/>
                </a:lnTo>
                <a:lnTo>
                  <a:pt x="48" y="2"/>
                </a:lnTo>
                <a:lnTo>
                  <a:pt x="40" y="0"/>
                </a:lnTo>
                <a:lnTo>
                  <a:pt x="40" y="0"/>
                </a:lnTo>
                <a:lnTo>
                  <a:pt x="32" y="2"/>
                </a:lnTo>
                <a:lnTo>
                  <a:pt x="24" y="4"/>
                </a:lnTo>
                <a:lnTo>
                  <a:pt x="18" y="8"/>
                </a:lnTo>
                <a:lnTo>
                  <a:pt x="12" y="12"/>
                </a:lnTo>
                <a:lnTo>
                  <a:pt x="6" y="18"/>
                </a:lnTo>
                <a:lnTo>
                  <a:pt x="4" y="24"/>
                </a:lnTo>
                <a:lnTo>
                  <a:pt x="0" y="32"/>
                </a:lnTo>
                <a:lnTo>
                  <a:pt x="0" y="40"/>
                </a:lnTo>
                <a:lnTo>
                  <a:pt x="0" y="40"/>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2" name="Freeform 360"/>
          <p:cNvSpPr/>
          <p:nvPr>
            <p:custDataLst>
              <p:tags r:id="rId156"/>
            </p:custDataLst>
          </p:nvPr>
        </p:nvSpPr>
        <p:spPr bwMode="auto">
          <a:xfrm>
            <a:off x="2118480" y="3732989"/>
            <a:ext cx="249816" cy="109201"/>
          </a:xfrm>
          <a:custGeom>
            <a:avLst/>
            <a:gdLst>
              <a:gd name="T0" fmla="*/ 0 w 334"/>
              <a:gd name="T1" fmla="*/ 0 h 146"/>
              <a:gd name="T2" fmla="*/ 0 w 334"/>
              <a:gd name="T3" fmla="*/ 146 h 146"/>
              <a:gd name="T4" fmla="*/ 290 w 334"/>
              <a:gd name="T5" fmla="*/ 146 h 146"/>
              <a:gd name="T6" fmla="*/ 292 w 334"/>
              <a:gd name="T7" fmla="*/ 146 h 146"/>
              <a:gd name="T8" fmla="*/ 292 w 334"/>
              <a:gd name="T9" fmla="*/ 146 h 146"/>
              <a:gd name="T10" fmla="*/ 304 w 334"/>
              <a:gd name="T11" fmla="*/ 138 h 146"/>
              <a:gd name="T12" fmla="*/ 314 w 334"/>
              <a:gd name="T13" fmla="*/ 130 h 146"/>
              <a:gd name="T14" fmla="*/ 324 w 334"/>
              <a:gd name="T15" fmla="*/ 120 h 146"/>
              <a:gd name="T16" fmla="*/ 330 w 334"/>
              <a:gd name="T17" fmla="*/ 108 h 146"/>
              <a:gd name="T18" fmla="*/ 332 w 334"/>
              <a:gd name="T19" fmla="*/ 96 h 146"/>
              <a:gd name="T20" fmla="*/ 334 w 334"/>
              <a:gd name="T21" fmla="*/ 84 h 146"/>
              <a:gd name="T22" fmla="*/ 334 w 334"/>
              <a:gd name="T23" fmla="*/ 72 h 146"/>
              <a:gd name="T24" fmla="*/ 332 w 334"/>
              <a:gd name="T25" fmla="*/ 60 h 146"/>
              <a:gd name="T26" fmla="*/ 330 w 334"/>
              <a:gd name="T27" fmla="*/ 48 h 146"/>
              <a:gd name="T28" fmla="*/ 324 w 334"/>
              <a:gd name="T29" fmla="*/ 36 h 146"/>
              <a:gd name="T30" fmla="*/ 316 w 334"/>
              <a:gd name="T31" fmla="*/ 26 h 146"/>
              <a:gd name="T32" fmla="*/ 308 w 334"/>
              <a:gd name="T33" fmla="*/ 18 h 146"/>
              <a:gd name="T34" fmla="*/ 298 w 334"/>
              <a:gd name="T35" fmla="*/ 10 h 146"/>
              <a:gd name="T36" fmla="*/ 286 w 334"/>
              <a:gd name="T37" fmla="*/ 4 h 146"/>
              <a:gd name="T38" fmla="*/ 272 w 334"/>
              <a:gd name="T39" fmla="*/ 0 h 146"/>
              <a:gd name="T40" fmla="*/ 258 w 334"/>
              <a:gd name="T41" fmla="*/ 0 h 146"/>
              <a:gd name="T42" fmla="*/ 0 w 334"/>
              <a:gd name="T4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4" h="146">
                <a:moveTo>
                  <a:pt x="0" y="0"/>
                </a:moveTo>
                <a:lnTo>
                  <a:pt x="0" y="146"/>
                </a:lnTo>
                <a:lnTo>
                  <a:pt x="290" y="146"/>
                </a:lnTo>
                <a:lnTo>
                  <a:pt x="292" y="146"/>
                </a:lnTo>
                <a:lnTo>
                  <a:pt x="292" y="146"/>
                </a:lnTo>
                <a:lnTo>
                  <a:pt x="304" y="138"/>
                </a:lnTo>
                <a:lnTo>
                  <a:pt x="314" y="130"/>
                </a:lnTo>
                <a:lnTo>
                  <a:pt x="324" y="120"/>
                </a:lnTo>
                <a:lnTo>
                  <a:pt x="330" y="108"/>
                </a:lnTo>
                <a:lnTo>
                  <a:pt x="332" y="96"/>
                </a:lnTo>
                <a:lnTo>
                  <a:pt x="334" y="84"/>
                </a:lnTo>
                <a:lnTo>
                  <a:pt x="334" y="72"/>
                </a:lnTo>
                <a:lnTo>
                  <a:pt x="332" y="60"/>
                </a:lnTo>
                <a:lnTo>
                  <a:pt x="330" y="48"/>
                </a:lnTo>
                <a:lnTo>
                  <a:pt x="324" y="36"/>
                </a:lnTo>
                <a:lnTo>
                  <a:pt x="316" y="26"/>
                </a:lnTo>
                <a:lnTo>
                  <a:pt x="308" y="18"/>
                </a:lnTo>
                <a:lnTo>
                  <a:pt x="298" y="10"/>
                </a:lnTo>
                <a:lnTo>
                  <a:pt x="286" y="4"/>
                </a:lnTo>
                <a:lnTo>
                  <a:pt x="272" y="0"/>
                </a:lnTo>
                <a:lnTo>
                  <a:pt x="258" y="0"/>
                </a:lnTo>
                <a:lnTo>
                  <a:pt x="0" y="0"/>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163" name="Freeform 361"/>
          <p:cNvSpPr/>
          <p:nvPr>
            <p:custDataLst>
              <p:tags r:id="rId157"/>
            </p:custDataLst>
          </p:nvPr>
        </p:nvSpPr>
        <p:spPr bwMode="auto">
          <a:xfrm>
            <a:off x="2007783" y="4295447"/>
            <a:ext cx="219898" cy="203443"/>
          </a:xfrm>
          <a:custGeom>
            <a:avLst/>
            <a:gdLst>
              <a:gd name="T0" fmla="*/ 294 w 294"/>
              <a:gd name="T1" fmla="*/ 170 h 272"/>
              <a:gd name="T2" fmla="*/ 28 w 294"/>
              <a:gd name="T3" fmla="*/ 0 h 272"/>
              <a:gd name="T4" fmla="*/ 0 w 294"/>
              <a:gd name="T5" fmla="*/ 80 h 272"/>
              <a:gd name="T6" fmla="*/ 264 w 294"/>
              <a:gd name="T7" fmla="*/ 272 h 272"/>
              <a:gd name="T8" fmla="*/ 294 w 294"/>
              <a:gd name="T9" fmla="*/ 170 h 272"/>
            </a:gdLst>
            <a:ahLst/>
            <a:cxnLst>
              <a:cxn ang="0">
                <a:pos x="T0" y="T1"/>
              </a:cxn>
              <a:cxn ang="0">
                <a:pos x="T2" y="T3"/>
              </a:cxn>
              <a:cxn ang="0">
                <a:pos x="T4" y="T5"/>
              </a:cxn>
              <a:cxn ang="0">
                <a:pos x="T6" y="T7"/>
              </a:cxn>
              <a:cxn ang="0">
                <a:pos x="T8" y="T9"/>
              </a:cxn>
            </a:cxnLst>
            <a:rect l="0" t="0" r="r" b="b"/>
            <a:pathLst>
              <a:path w="294" h="272">
                <a:moveTo>
                  <a:pt x="294" y="170"/>
                </a:moveTo>
                <a:lnTo>
                  <a:pt x="28" y="0"/>
                </a:lnTo>
                <a:lnTo>
                  <a:pt x="0" y="80"/>
                </a:lnTo>
                <a:lnTo>
                  <a:pt x="264" y="272"/>
                </a:lnTo>
                <a:lnTo>
                  <a:pt x="294" y="170"/>
                </a:lnTo>
                <a:close/>
              </a:path>
            </a:pathLst>
          </a:custGeom>
          <a:solidFill>
            <a:srgbClr val="ACAC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4" name="Freeform 362"/>
          <p:cNvSpPr/>
          <p:nvPr>
            <p:custDataLst>
              <p:tags r:id="rId158"/>
            </p:custDataLst>
          </p:nvPr>
        </p:nvSpPr>
        <p:spPr bwMode="auto">
          <a:xfrm>
            <a:off x="2908316" y="4558726"/>
            <a:ext cx="98729" cy="128647"/>
          </a:xfrm>
          <a:custGeom>
            <a:avLst/>
            <a:gdLst>
              <a:gd name="T0" fmla="*/ 84 w 132"/>
              <a:gd name="T1" fmla="*/ 172 h 172"/>
              <a:gd name="T2" fmla="*/ 46 w 132"/>
              <a:gd name="T3" fmla="*/ 172 h 172"/>
              <a:gd name="T4" fmla="*/ 46 w 132"/>
              <a:gd name="T5" fmla="*/ 172 h 172"/>
              <a:gd name="T6" fmla="*/ 36 w 132"/>
              <a:gd name="T7" fmla="*/ 170 h 172"/>
              <a:gd name="T8" fmla="*/ 28 w 132"/>
              <a:gd name="T9" fmla="*/ 168 h 172"/>
              <a:gd name="T10" fmla="*/ 20 w 132"/>
              <a:gd name="T11" fmla="*/ 164 h 172"/>
              <a:gd name="T12" fmla="*/ 14 w 132"/>
              <a:gd name="T13" fmla="*/ 158 h 172"/>
              <a:gd name="T14" fmla="*/ 8 w 132"/>
              <a:gd name="T15" fmla="*/ 152 h 172"/>
              <a:gd name="T16" fmla="*/ 4 w 132"/>
              <a:gd name="T17" fmla="*/ 144 h 172"/>
              <a:gd name="T18" fmla="*/ 0 w 132"/>
              <a:gd name="T19" fmla="*/ 134 h 172"/>
              <a:gd name="T20" fmla="*/ 0 w 132"/>
              <a:gd name="T21" fmla="*/ 126 h 172"/>
              <a:gd name="T22" fmla="*/ 0 w 132"/>
              <a:gd name="T23" fmla="*/ 0 h 172"/>
              <a:gd name="T24" fmla="*/ 132 w 132"/>
              <a:gd name="T25" fmla="*/ 0 h 172"/>
              <a:gd name="T26" fmla="*/ 132 w 132"/>
              <a:gd name="T27" fmla="*/ 126 h 172"/>
              <a:gd name="T28" fmla="*/ 132 w 132"/>
              <a:gd name="T29" fmla="*/ 126 h 172"/>
              <a:gd name="T30" fmla="*/ 130 w 132"/>
              <a:gd name="T31" fmla="*/ 134 h 172"/>
              <a:gd name="T32" fmla="*/ 128 w 132"/>
              <a:gd name="T33" fmla="*/ 144 h 172"/>
              <a:gd name="T34" fmla="*/ 124 w 132"/>
              <a:gd name="T35" fmla="*/ 152 h 172"/>
              <a:gd name="T36" fmla="*/ 118 w 132"/>
              <a:gd name="T37" fmla="*/ 158 h 172"/>
              <a:gd name="T38" fmla="*/ 110 w 132"/>
              <a:gd name="T39" fmla="*/ 164 h 172"/>
              <a:gd name="T40" fmla="*/ 102 w 132"/>
              <a:gd name="T41" fmla="*/ 168 h 172"/>
              <a:gd name="T42" fmla="*/ 94 w 132"/>
              <a:gd name="T43" fmla="*/ 170 h 172"/>
              <a:gd name="T44" fmla="*/ 84 w 132"/>
              <a:gd name="T45" fmla="*/ 172 h 172"/>
              <a:gd name="T46" fmla="*/ 84 w 132"/>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72">
                <a:moveTo>
                  <a:pt x="84" y="172"/>
                </a:moveTo>
                <a:lnTo>
                  <a:pt x="46" y="172"/>
                </a:lnTo>
                <a:lnTo>
                  <a:pt x="46" y="172"/>
                </a:lnTo>
                <a:lnTo>
                  <a:pt x="36" y="170"/>
                </a:lnTo>
                <a:lnTo>
                  <a:pt x="28" y="168"/>
                </a:lnTo>
                <a:lnTo>
                  <a:pt x="20" y="164"/>
                </a:lnTo>
                <a:lnTo>
                  <a:pt x="14" y="158"/>
                </a:lnTo>
                <a:lnTo>
                  <a:pt x="8" y="152"/>
                </a:lnTo>
                <a:lnTo>
                  <a:pt x="4" y="144"/>
                </a:lnTo>
                <a:lnTo>
                  <a:pt x="0" y="134"/>
                </a:lnTo>
                <a:lnTo>
                  <a:pt x="0" y="126"/>
                </a:lnTo>
                <a:lnTo>
                  <a:pt x="0" y="0"/>
                </a:lnTo>
                <a:lnTo>
                  <a:pt x="132" y="0"/>
                </a:lnTo>
                <a:lnTo>
                  <a:pt x="132" y="126"/>
                </a:lnTo>
                <a:lnTo>
                  <a:pt x="132" y="126"/>
                </a:lnTo>
                <a:lnTo>
                  <a:pt x="130" y="134"/>
                </a:lnTo>
                <a:lnTo>
                  <a:pt x="128" y="144"/>
                </a:lnTo>
                <a:lnTo>
                  <a:pt x="124" y="152"/>
                </a:lnTo>
                <a:lnTo>
                  <a:pt x="118" y="158"/>
                </a:lnTo>
                <a:lnTo>
                  <a:pt x="110" y="164"/>
                </a:lnTo>
                <a:lnTo>
                  <a:pt x="102" y="168"/>
                </a:lnTo>
                <a:lnTo>
                  <a:pt x="94" y="170"/>
                </a:lnTo>
                <a:lnTo>
                  <a:pt x="84" y="172"/>
                </a:lnTo>
                <a:lnTo>
                  <a:pt x="84" y="1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5" name="Freeform 363"/>
          <p:cNvSpPr/>
          <p:nvPr>
            <p:custDataLst>
              <p:tags r:id="rId159"/>
            </p:custDataLst>
          </p:nvPr>
        </p:nvSpPr>
        <p:spPr bwMode="auto">
          <a:xfrm>
            <a:off x="2007783" y="4229628"/>
            <a:ext cx="219898" cy="203443"/>
          </a:xfrm>
          <a:custGeom>
            <a:avLst/>
            <a:gdLst>
              <a:gd name="T0" fmla="*/ 294 w 294"/>
              <a:gd name="T1" fmla="*/ 172 h 272"/>
              <a:gd name="T2" fmla="*/ 28 w 294"/>
              <a:gd name="T3" fmla="*/ 0 h 272"/>
              <a:gd name="T4" fmla="*/ 0 w 294"/>
              <a:gd name="T5" fmla="*/ 82 h 272"/>
              <a:gd name="T6" fmla="*/ 264 w 294"/>
              <a:gd name="T7" fmla="*/ 272 h 272"/>
              <a:gd name="T8" fmla="*/ 294 w 294"/>
              <a:gd name="T9" fmla="*/ 172 h 272"/>
            </a:gdLst>
            <a:ahLst/>
            <a:cxnLst>
              <a:cxn ang="0">
                <a:pos x="T0" y="T1"/>
              </a:cxn>
              <a:cxn ang="0">
                <a:pos x="T2" y="T3"/>
              </a:cxn>
              <a:cxn ang="0">
                <a:pos x="T4" y="T5"/>
              </a:cxn>
              <a:cxn ang="0">
                <a:pos x="T6" y="T7"/>
              </a:cxn>
              <a:cxn ang="0">
                <a:pos x="T8" y="T9"/>
              </a:cxn>
            </a:cxnLst>
            <a:rect l="0" t="0" r="r" b="b"/>
            <a:pathLst>
              <a:path w="294" h="272">
                <a:moveTo>
                  <a:pt x="294" y="172"/>
                </a:moveTo>
                <a:lnTo>
                  <a:pt x="28" y="0"/>
                </a:lnTo>
                <a:lnTo>
                  <a:pt x="0" y="82"/>
                </a:lnTo>
                <a:lnTo>
                  <a:pt x="264" y="272"/>
                </a:lnTo>
                <a:lnTo>
                  <a:pt x="294" y="172"/>
                </a:lnTo>
                <a:close/>
              </a:path>
            </a:pathLst>
          </a:custGeom>
          <a:solidFill>
            <a:srgbClr val="FFFFFF"/>
          </a:solidFill>
          <a:ln>
            <a:noFill/>
          </a:ln>
        </p:spPr>
        <p:txBody>
          <a:bodyPr vert="horz" wrap="square" lIns="91440" tIns="45720" rIns="91440" bIns="45720" numCol="1" anchor="t" anchorCtr="0" compatLnSpc="1"/>
          <a:p>
            <a:endParaRPr lang="zh-CN" altLang="en-US"/>
          </a:p>
        </p:txBody>
      </p:sp>
      <p:sp>
        <p:nvSpPr>
          <p:cNvPr id="166" name="Freeform 364"/>
          <p:cNvSpPr/>
          <p:nvPr>
            <p:custDataLst>
              <p:tags r:id="rId160"/>
            </p:custDataLst>
          </p:nvPr>
        </p:nvSpPr>
        <p:spPr bwMode="auto">
          <a:xfrm>
            <a:off x="2504423" y="4667926"/>
            <a:ext cx="308155" cy="92746"/>
          </a:xfrm>
          <a:custGeom>
            <a:avLst/>
            <a:gdLst>
              <a:gd name="T0" fmla="*/ 46 w 412"/>
              <a:gd name="T1" fmla="*/ 0 h 124"/>
              <a:gd name="T2" fmla="*/ 198 w 412"/>
              <a:gd name="T3" fmla="*/ 0 h 124"/>
              <a:gd name="T4" fmla="*/ 384 w 412"/>
              <a:gd name="T5" fmla="*/ 60 h 124"/>
              <a:gd name="T6" fmla="*/ 384 w 412"/>
              <a:gd name="T7" fmla="*/ 60 h 124"/>
              <a:gd name="T8" fmla="*/ 394 w 412"/>
              <a:gd name="T9" fmla="*/ 70 h 124"/>
              <a:gd name="T10" fmla="*/ 402 w 412"/>
              <a:gd name="T11" fmla="*/ 80 h 124"/>
              <a:gd name="T12" fmla="*/ 408 w 412"/>
              <a:gd name="T13" fmla="*/ 92 h 124"/>
              <a:gd name="T14" fmla="*/ 410 w 412"/>
              <a:gd name="T15" fmla="*/ 98 h 124"/>
              <a:gd name="T16" fmla="*/ 412 w 412"/>
              <a:gd name="T17" fmla="*/ 104 h 124"/>
              <a:gd name="T18" fmla="*/ 410 w 412"/>
              <a:gd name="T19" fmla="*/ 110 h 124"/>
              <a:gd name="T20" fmla="*/ 406 w 412"/>
              <a:gd name="T21" fmla="*/ 114 h 124"/>
              <a:gd name="T22" fmla="*/ 402 w 412"/>
              <a:gd name="T23" fmla="*/ 118 h 124"/>
              <a:gd name="T24" fmla="*/ 392 w 412"/>
              <a:gd name="T25" fmla="*/ 122 h 124"/>
              <a:gd name="T26" fmla="*/ 380 w 412"/>
              <a:gd name="T27" fmla="*/ 124 h 124"/>
              <a:gd name="T28" fmla="*/ 366 w 412"/>
              <a:gd name="T29" fmla="*/ 124 h 124"/>
              <a:gd name="T30" fmla="*/ 366 w 412"/>
              <a:gd name="T31" fmla="*/ 124 h 124"/>
              <a:gd name="T32" fmla="*/ 0 w 412"/>
              <a:gd name="T33" fmla="*/ 124 h 124"/>
              <a:gd name="T34" fmla="*/ 46 w 412"/>
              <a:gd name="T3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2" h="124">
                <a:moveTo>
                  <a:pt x="46" y="0"/>
                </a:moveTo>
                <a:lnTo>
                  <a:pt x="198" y="0"/>
                </a:lnTo>
                <a:lnTo>
                  <a:pt x="384" y="60"/>
                </a:lnTo>
                <a:lnTo>
                  <a:pt x="384" y="60"/>
                </a:lnTo>
                <a:lnTo>
                  <a:pt x="394" y="70"/>
                </a:lnTo>
                <a:lnTo>
                  <a:pt x="402" y="80"/>
                </a:lnTo>
                <a:lnTo>
                  <a:pt x="408" y="92"/>
                </a:lnTo>
                <a:lnTo>
                  <a:pt x="410" y="98"/>
                </a:lnTo>
                <a:lnTo>
                  <a:pt x="412" y="104"/>
                </a:lnTo>
                <a:lnTo>
                  <a:pt x="410" y="110"/>
                </a:lnTo>
                <a:lnTo>
                  <a:pt x="406" y="114"/>
                </a:lnTo>
                <a:lnTo>
                  <a:pt x="402" y="118"/>
                </a:lnTo>
                <a:lnTo>
                  <a:pt x="392" y="122"/>
                </a:lnTo>
                <a:lnTo>
                  <a:pt x="380" y="124"/>
                </a:lnTo>
                <a:lnTo>
                  <a:pt x="366" y="124"/>
                </a:lnTo>
                <a:lnTo>
                  <a:pt x="366" y="124"/>
                </a:lnTo>
                <a:lnTo>
                  <a:pt x="0" y="124"/>
                </a:lnTo>
                <a:lnTo>
                  <a:pt x="46"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7" name="Freeform 365"/>
          <p:cNvSpPr/>
          <p:nvPr>
            <p:custDataLst>
              <p:tags r:id="rId161"/>
            </p:custDataLst>
          </p:nvPr>
        </p:nvSpPr>
        <p:spPr bwMode="auto">
          <a:xfrm>
            <a:off x="1877640" y="4293952"/>
            <a:ext cx="402397" cy="747950"/>
          </a:xfrm>
          <a:custGeom>
            <a:avLst/>
            <a:gdLst>
              <a:gd name="T0" fmla="*/ 482 w 538"/>
              <a:gd name="T1" fmla="*/ 1000 h 1000"/>
              <a:gd name="T2" fmla="*/ 8 w 538"/>
              <a:gd name="T3" fmla="*/ 1000 h 1000"/>
              <a:gd name="T4" fmla="*/ 8 w 538"/>
              <a:gd name="T5" fmla="*/ 1000 h 1000"/>
              <a:gd name="T6" fmla="*/ 6 w 538"/>
              <a:gd name="T7" fmla="*/ 998 h 1000"/>
              <a:gd name="T8" fmla="*/ 2 w 538"/>
              <a:gd name="T9" fmla="*/ 996 h 1000"/>
              <a:gd name="T10" fmla="*/ 0 w 538"/>
              <a:gd name="T11" fmla="*/ 994 h 1000"/>
              <a:gd name="T12" fmla="*/ 0 w 538"/>
              <a:gd name="T13" fmla="*/ 990 h 1000"/>
              <a:gd name="T14" fmla="*/ 28 w 538"/>
              <a:gd name="T15" fmla="*/ 656 h 1000"/>
              <a:gd name="T16" fmla="*/ 28 w 538"/>
              <a:gd name="T17" fmla="*/ 226 h 1000"/>
              <a:gd name="T18" fmla="*/ 28 w 538"/>
              <a:gd name="T19" fmla="*/ 226 h 1000"/>
              <a:gd name="T20" fmla="*/ 30 w 538"/>
              <a:gd name="T21" fmla="*/ 186 h 1000"/>
              <a:gd name="T22" fmla="*/ 36 w 538"/>
              <a:gd name="T23" fmla="*/ 148 h 1000"/>
              <a:gd name="T24" fmla="*/ 44 w 538"/>
              <a:gd name="T25" fmla="*/ 114 h 1000"/>
              <a:gd name="T26" fmla="*/ 52 w 538"/>
              <a:gd name="T27" fmla="*/ 98 h 1000"/>
              <a:gd name="T28" fmla="*/ 58 w 538"/>
              <a:gd name="T29" fmla="*/ 82 h 1000"/>
              <a:gd name="T30" fmla="*/ 66 w 538"/>
              <a:gd name="T31" fmla="*/ 68 h 1000"/>
              <a:gd name="T32" fmla="*/ 76 w 538"/>
              <a:gd name="T33" fmla="*/ 54 h 1000"/>
              <a:gd name="T34" fmla="*/ 86 w 538"/>
              <a:gd name="T35" fmla="*/ 42 h 1000"/>
              <a:gd name="T36" fmla="*/ 98 w 538"/>
              <a:gd name="T37" fmla="*/ 32 h 1000"/>
              <a:gd name="T38" fmla="*/ 110 w 538"/>
              <a:gd name="T39" fmla="*/ 22 h 1000"/>
              <a:gd name="T40" fmla="*/ 124 w 538"/>
              <a:gd name="T41" fmla="*/ 14 h 1000"/>
              <a:gd name="T42" fmla="*/ 138 w 538"/>
              <a:gd name="T43" fmla="*/ 6 h 1000"/>
              <a:gd name="T44" fmla="*/ 154 w 538"/>
              <a:gd name="T45" fmla="*/ 0 h 1000"/>
              <a:gd name="T46" fmla="*/ 178 w 538"/>
              <a:gd name="T47" fmla="*/ 2 h 1000"/>
              <a:gd name="T48" fmla="*/ 538 w 538"/>
              <a:gd name="T49" fmla="*/ 320 h 1000"/>
              <a:gd name="T50" fmla="*/ 538 w 538"/>
              <a:gd name="T51" fmla="*/ 902 h 1000"/>
              <a:gd name="T52" fmla="*/ 538 w 538"/>
              <a:gd name="T53" fmla="*/ 902 h 1000"/>
              <a:gd name="T54" fmla="*/ 538 w 538"/>
              <a:gd name="T55" fmla="*/ 922 h 1000"/>
              <a:gd name="T56" fmla="*/ 538 w 538"/>
              <a:gd name="T57" fmla="*/ 940 h 1000"/>
              <a:gd name="T58" fmla="*/ 536 w 538"/>
              <a:gd name="T59" fmla="*/ 956 h 1000"/>
              <a:gd name="T60" fmla="*/ 530 w 538"/>
              <a:gd name="T61" fmla="*/ 970 h 1000"/>
              <a:gd name="T62" fmla="*/ 524 w 538"/>
              <a:gd name="T63" fmla="*/ 982 h 1000"/>
              <a:gd name="T64" fmla="*/ 514 w 538"/>
              <a:gd name="T65" fmla="*/ 992 h 1000"/>
              <a:gd name="T66" fmla="*/ 500 w 538"/>
              <a:gd name="T67" fmla="*/ 998 h 1000"/>
              <a:gd name="T68" fmla="*/ 482 w 538"/>
              <a:gd name="T69" fmla="*/ 1000 h 1000"/>
              <a:gd name="T70" fmla="*/ 482 w 538"/>
              <a:gd name="T71" fmla="*/ 10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8" h="1000">
                <a:moveTo>
                  <a:pt x="482" y="1000"/>
                </a:moveTo>
                <a:lnTo>
                  <a:pt x="8" y="1000"/>
                </a:lnTo>
                <a:lnTo>
                  <a:pt x="8" y="1000"/>
                </a:lnTo>
                <a:lnTo>
                  <a:pt x="6" y="998"/>
                </a:lnTo>
                <a:lnTo>
                  <a:pt x="2" y="996"/>
                </a:lnTo>
                <a:lnTo>
                  <a:pt x="0" y="994"/>
                </a:lnTo>
                <a:lnTo>
                  <a:pt x="0" y="990"/>
                </a:lnTo>
                <a:lnTo>
                  <a:pt x="28" y="656"/>
                </a:lnTo>
                <a:lnTo>
                  <a:pt x="28" y="226"/>
                </a:lnTo>
                <a:lnTo>
                  <a:pt x="28" y="226"/>
                </a:lnTo>
                <a:lnTo>
                  <a:pt x="30" y="186"/>
                </a:lnTo>
                <a:lnTo>
                  <a:pt x="36" y="148"/>
                </a:lnTo>
                <a:lnTo>
                  <a:pt x="44" y="114"/>
                </a:lnTo>
                <a:lnTo>
                  <a:pt x="52" y="98"/>
                </a:lnTo>
                <a:lnTo>
                  <a:pt x="58" y="82"/>
                </a:lnTo>
                <a:lnTo>
                  <a:pt x="66" y="68"/>
                </a:lnTo>
                <a:lnTo>
                  <a:pt x="76" y="54"/>
                </a:lnTo>
                <a:lnTo>
                  <a:pt x="86" y="42"/>
                </a:lnTo>
                <a:lnTo>
                  <a:pt x="98" y="32"/>
                </a:lnTo>
                <a:lnTo>
                  <a:pt x="110" y="22"/>
                </a:lnTo>
                <a:lnTo>
                  <a:pt x="124" y="14"/>
                </a:lnTo>
                <a:lnTo>
                  <a:pt x="138" y="6"/>
                </a:lnTo>
                <a:lnTo>
                  <a:pt x="154" y="0"/>
                </a:lnTo>
                <a:lnTo>
                  <a:pt x="178" y="2"/>
                </a:lnTo>
                <a:lnTo>
                  <a:pt x="538" y="320"/>
                </a:lnTo>
                <a:lnTo>
                  <a:pt x="538" y="902"/>
                </a:lnTo>
                <a:lnTo>
                  <a:pt x="538" y="902"/>
                </a:lnTo>
                <a:lnTo>
                  <a:pt x="538" y="922"/>
                </a:lnTo>
                <a:lnTo>
                  <a:pt x="538" y="940"/>
                </a:lnTo>
                <a:lnTo>
                  <a:pt x="536" y="956"/>
                </a:lnTo>
                <a:lnTo>
                  <a:pt x="530" y="970"/>
                </a:lnTo>
                <a:lnTo>
                  <a:pt x="524" y="982"/>
                </a:lnTo>
                <a:lnTo>
                  <a:pt x="514" y="992"/>
                </a:lnTo>
                <a:lnTo>
                  <a:pt x="500" y="998"/>
                </a:lnTo>
                <a:lnTo>
                  <a:pt x="482" y="1000"/>
                </a:lnTo>
                <a:lnTo>
                  <a:pt x="482" y="1000"/>
                </a:lnTo>
                <a:close/>
              </a:path>
            </a:pathLst>
          </a:custGeom>
          <a:solidFill>
            <a:srgbClr val="ACACAC">
              <a:lumMod val="50000"/>
            </a:srgbClr>
          </a:solidFill>
          <a:ln>
            <a:noFill/>
          </a:ln>
        </p:spPr>
        <p:txBody>
          <a:bodyPr vert="horz" wrap="square" lIns="91440" tIns="45720" rIns="91440" bIns="45720" numCol="1" anchor="t" anchorCtr="0" compatLnSpc="1"/>
          <a:p>
            <a:endParaRPr lang="zh-CN" altLang="en-US"/>
          </a:p>
        </p:txBody>
      </p:sp>
      <p:sp>
        <p:nvSpPr>
          <p:cNvPr id="168" name="Freeform 366"/>
          <p:cNvSpPr/>
          <p:nvPr>
            <p:custDataLst>
              <p:tags r:id="rId162"/>
            </p:custDataLst>
          </p:nvPr>
        </p:nvSpPr>
        <p:spPr bwMode="auto">
          <a:xfrm>
            <a:off x="1985345" y="4250571"/>
            <a:ext cx="294692" cy="282725"/>
          </a:xfrm>
          <a:custGeom>
            <a:avLst/>
            <a:gdLst>
              <a:gd name="T0" fmla="*/ 22 w 394"/>
              <a:gd name="T1" fmla="*/ 0 h 378"/>
              <a:gd name="T2" fmla="*/ 0 w 394"/>
              <a:gd name="T3" fmla="*/ 62 h 378"/>
              <a:gd name="T4" fmla="*/ 92 w 394"/>
              <a:gd name="T5" fmla="*/ 176 h 378"/>
              <a:gd name="T6" fmla="*/ 164 w 394"/>
              <a:gd name="T7" fmla="*/ 172 h 378"/>
              <a:gd name="T8" fmla="*/ 176 w 394"/>
              <a:gd name="T9" fmla="*/ 234 h 378"/>
              <a:gd name="T10" fmla="*/ 394 w 394"/>
              <a:gd name="T11" fmla="*/ 378 h 378"/>
              <a:gd name="T12" fmla="*/ 22 w 394"/>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394" h="378">
                <a:moveTo>
                  <a:pt x="22" y="0"/>
                </a:moveTo>
                <a:lnTo>
                  <a:pt x="0" y="62"/>
                </a:lnTo>
                <a:lnTo>
                  <a:pt x="92" y="176"/>
                </a:lnTo>
                <a:lnTo>
                  <a:pt x="164" y="172"/>
                </a:lnTo>
                <a:lnTo>
                  <a:pt x="176" y="234"/>
                </a:lnTo>
                <a:lnTo>
                  <a:pt x="394" y="378"/>
                </a:lnTo>
                <a:lnTo>
                  <a:pt x="2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9" name="Freeform 367"/>
          <p:cNvSpPr/>
          <p:nvPr>
            <p:custDataLst>
              <p:tags r:id="rId163"/>
            </p:custDataLst>
          </p:nvPr>
        </p:nvSpPr>
        <p:spPr bwMode="auto">
          <a:xfrm>
            <a:off x="1925509" y="4388193"/>
            <a:ext cx="661188" cy="396414"/>
          </a:xfrm>
          <a:custGeom>
            <a:avLst/>
            <a:gdLst>
              <a:gd name="T0" fmla="*/ 448 w 884"/>
              <a:gd name="T1" fmla="*/ 530 h 530"/>
              <a:gd name="T2" fmla="*/ 50 w 884"/>
              <a:gd name="T3" fmla="*/ 194 h 530"/>
              <a:gd name="T4" fmla="*/ 50 w 884"/>
              <a:gd name="T5" fmla="*/ 194 h 530"/>
              <a:gd name="T6" fmla="*/ 32 w 884"/>
              <a:gd name="T7" fmla="*/ 180 h 530"/>
              <a:gd name="T8" fmla="*/ 20 w 884"/>
              <a:gd name="T9" fmla="*/ 166 h 530"/>
              <a:gd name="T10" fmla="*/ 10 w 884"/>
              <a:gd name="T11" fmla="*/ 148 h 530"/>
              <a:gd name="T12" fmla="*/ 2 w 884"/>
              <a:gd name="T13" fmla="*/ 128 h 530"/>
              <a:gd name="T14" fmla="*/ 0 w 884"/>
              <a:gd name="T15" fmla="*/ 110 h 530"/>
              <a:gd name="T16" fmla="*/ 0 w 884"/>
              <a:gd name="T17" fmla="*/ 88 h 530"/>
              <a:gd name="T18" fmla="*/ 6 w 884"/>
              <a:gd name="T19" fmla="*/ 68 h 530"/>
              <a:gd name="T20" fmla="*/ 14 w 884"/>
              <a:gd name="T21" fmla="*/ 50 h 530"/>
              <a:gd name="T22" fmla="*/ 14 w 884"/>
              <a:gd name="T23" fmla="*/ 50 h 530"/>
              <a:gd name="T24" fmla="*/ 28 w 884"/>
              <a:gd name="T25" fmla="*/ 34 h 530"/>
              <a:gd name="T26" fmla="*/ 42 w 884"/>
              <a:gd name="T27" fmla="*/ 20 h 530"/>
              <a:gd name="T28" fmla="*/ 60 w 884"/>
              <a:gd name="T29" fmla="*/ 10 h 530"/>
              <a:gd name="T30" fmla="*/ 80 w 884"/>
              <a:gd name="T31" fmla="*/ 2 h 530"/>
              <a:gd name="T32" fmla="*/ 100 w 884"/>
              <a:gd name="T33" fmla="*/ 0 h 530"/>
              <a:gd name="T34" fmla="*/ 120 w 884"/>
              <a:gd name="T35" fmla="*/ 0 h 530"/>
              <a:gd name="T36" fmla="*/ 140 w 884"/>
              <a:gd name="T37" fmla="*/ 6 h 530"/>
              <a:gd name="T38" fmla="*/ 158 w 884"/>
              <a:gd name="T39" fmla="*/ 14 h 530"/>
              <a:gd name="T40" fmla="*/ 518 w 884"/>
              <a:gd name="T41" fmla="*/ 328 h 530"/>
              <a:gd name="T42" fmla="*/ 884 w 884"/>
              <a:gd name="T43" fmla="*/ 328 h 530"/>
              <a:gd name="T44" fmla="*/ 884 w 884"/>
              <a:gd name="T45" fmla="*/ 530 h 530"/>
              <a:gd name="T46" fmla="*/ 448 w 884"/>
              <a:gd name="T47"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4" h="530">
                <a:moveTo>
                  <a:pt x="448" y="530"/>
                </a:moveTo>
                <a:lnTo>
                  <a:pt x="50" y="194"/>
                </a:lnTo>
                <a:lnTo>
                  <a:pt x="50" y="194"/>
                </a:lnTo>
                <a:lnTo>
                  <a:pt x="32" y="180"/>
                </a:lnTo>
                <a:lnTo>
                  <a:pt x="20" y="166"/>
                </a:lnTo>
                <a:lnTo>
                  <a:pt x="10" y="148"/>
                </a:lnTo>
                <a:lnTo>
                  <a:pt x="2" y="128"/>
                </a:lnTo>
                <a:lnTo>
                  <a:pt x="0" y="110"/>
                </a:lnTo>
                <a:lnTo>
                  <a:pt x="0" y="88"/>
                </a:lnTo>
                <a:lnTo>
                  <a:pt x="6" y="68"/>
                </a:lnTo>
                <a:lnTo>
                  <a:pt x="14" y="50"/>
                </a:lnTo>
                <a:lnTo>
                  <a:pt x="14" y="50"/>
                </a:lnTo>
                <a:lnTo>
                  <a:pt x="28" y="34"/>
                </a:lnTo>
                <a:lnTo>
                  <a:pt x="42" y="20"/>
                </a:lnTo>
                <a:lnTo>
                  <a:pt x="60" y="10"/>
                </a:lnTo>
                <a:lnTo>
                  <a:pt x="80" y="2"/>
                </a:lnTo>
                <a:lnTo>
                  <a:pt x="100" y="0"/>
                </a:lnTo>
                <a:lnTo>
                  <a:pt x="120" y="0"/>
                </a:lnTo>
                <a:lnTo>
                  <a:pt x="140" y="6"/>
                </a:lnTo>
                <a:lnTo>
                  <a:pt x="158" y="14"/>
                </a:lnTo>
                <a:lnTo>
                  <a:pt x="518" y="328"/>
                </a:lnTo>
                <a:lnTo>
                  <a:pt x="884" y="328"/>
                </a:lnTo>
                <a:lnTo>
                  <a:pt x="884" y="530"/>
                </a:lnTo>
                <a:lnTo>
                  <a:pt x="448" y="530"/>
                </a:lnTo>
                <a:close/>
              </a:path>
            </a:pathLst>
          </a:custGeom>
          <a:solidFill>
            <a:srgbClr val="FFFFFF">
              <a:lumMod val="50000"/>
            </a:srgbClr>
          </a:solidFill>
          <a:ln>
            <a:noFill/>
          </a:ln>
        </p:spPr>
        <p:txBody>
          <a:bodyPr vert="horz" wrap="square" lIns="91440" tIns="45720" rIns="91440" bIns="45720" numCol="1" anchor="t" anchorCtr="0" compatLnSpc="1"/>
          <a:p>
            <a:endParaRPr lang="zh-CN" altLang="en-US"/>
          </a:p>
        </p:txBody>
      </p:sp>
      <p:sp>
        <p:nvSpPr>
          <p:cNvPr id="170" name="Rectangle 368"/>
          <p:cNvSpPr>
            <a:spLocks noChangeArrowheads="1"/>
          </p:cNvSpPr>
          <p:nvPr>
            <p:custDataLst>
              <p:tags r:id="rId164"/>
            </p:custDataLst>
          </p:nvPr>
        </p:nvSpPr>
        <p:spPr bwMode="auto">
          <a:xfrm>
            <a:off x="2586697" y="4652968"/>
            <a:ext cx="40389" cy="131639"/>
          </a:xfrm>
          <a:prstGeom prst="rect">
            <a:avLst/>
          </a:prstGeom>
          <a:solidFill>
            <a:srgbClr val="FFFFFF"/>
          </a:solidFill>
          <a:ln>
            <a:noFill/>
          </a:ln>
        </p:spPr>
        <p:txBody>
          <a:bodyPr vert="horz" wrap="square" lIns="91440" tIns="45720" rIns="91440" bIns="45720" numCol="1" anchor="t" anchorCtr="0" compatLnSpc="1"/>
          <a:p>
            <a:endParaRPr lang="zh-CN" altLang="en-US"/>
          </a:p>
        </p:txBody>
      </p:sp>
      <p:sp>
        <p:nvSpPr>
          <p:cNvPr id="171" name="Rectangle 369"/>
          <p:cNvSpPr>
            <a:spLocks noChangeArrowheads="1"/>
          </p:cNvSpPr>
          <p:nvPr>
            <p:custDataLst>
              <p:tags r:id="rId165"/>
            </p:custDataLst>
          </p:nvPr>
        </p:nvSpPr>
        <p:spPr bwMode="auto">
          <a:xfrm>
            <a:off x="3536594" y="4652968"/>
            <a:ext cx="40389" cy="133135"/>
          </a:xfrm>
          <a:prstGeom prst="rect">
            <a:avLst/>
          </a:prstGeom>
          <a:solidFill>
            <a:srgbClr val="FFFFFF"/>
          </a:solidFill>
          <a:ln>
            <a:noFill/>
          </a:ln>
        </p:spPr>
        <p:txBody>
          <a:bodyPr vert="horz" wrap="square" lIns="91440" tIns="45720" rIns="91440" bIns="45720" numCol="1" anchor="t" anchorCtr="0" compatLnSpc="1"/>
          <a:p>
            <a:endParaRPr lang="zh-CN" altLang="en-US"/>
          </a:p>
        </p:txBody>
      </p:sp>
      <p:sp>
        <p:nvSpPr>
          <p:cNvPr id="172" name="Freeform 370"/>
          <p:cNvSpPr/>
          <p:nvPr>
            <p:custDataLst>
              <p:tags r:id="rId166"/>
            </p:custDataLst>
          </p:nvPr>
        </p:nvSpPr>
        <p:spPr bwMode="auto">
          <a:xfrm>
            <a:off x="2236656" y="3007477"/>
            <a:ext cx="691105" cy="691105"/>
          </a:xfrm>
          <a:custGeom>
            <a:avLst/>
            <a:gdLst>
              <a:gd name="T0" fmla="*/ 924 w 924"/>
              <a:gd name="T1" fmla="*/ 494 h 924"/>
              <a:gd name="T2" fmla="*/ 918 w 924"/>
              <a:gd name="T3" fmla="*/ 540 h 924"/>
              <a:gd name="T4" fmla="*/ 894 w 924"/>
              <a:gd name="T5" fmla="*/ 630 h 924"/>
              <a:gd name="T6" fmla="*/ 852 w 924"/>
              <a:gd name="T7" fmla="*/ 710 h 924"/>
              <a:gd name="T8" fmla="*/ 798 w 924"/>
              <a:gd name="T9" fmla="*/ 780 h 924"/>
              <a:gd name="T10" fmla="*/ 732 w 924"/>
              <a:gd name="T11" fmla="*/ 838 h 924"/>
              <a:gd name="T12" fmla="*/ 654 w 924"/>
              <a:gd name="T13" fmla="*/ 884 h 924"/>
              <a:gd name="T14" fmla="*/ 570 w 924"/>
              <a:gd name="T15" fmla="*/ 912 h 924"/>
              <a:gd name="T16" fmla="*/ 478 w 924"/>
              <a:gd name="T17" fmla="*/ 924 h 924"/>
              <a:gd name="T18" fmla="*/ 430 w 924"/>
              <a:gd name="T19" fmla="*/ 924 h 924"/>
              <a:gd name="T20" fmla="*/ 406 w 924"/>
              <a:gd name="T21" fmla="*/ 922 h 924"/>
              <a:gd name="T22" fmla="*/ 338 w 924"/>
              <a:gd name="T23" fmla="*/ 908 h 924"/>
              <a:gd name="T24" fmla="*/ 254 w 924"/>
              <a:gd name="T25" fmla="*/ 876 h 924"/>
              <a:gd name="T26" fmla="*/ 178 w 924"/>
              <a:gd name="T27" fmla="*/ 828 h 924"/>
              <a:gd name="T28" fmla="*/ 114 w 924"/>
              <a:gd name="T29" fmla="*/ 766 h 924"/>
              <a:gd name="T30" fmla="*/ 62 w 924"/>
              <a:gd name="T31" fmla="*/ 694 h 924"/>
              <a:gd name="T32" fmla="*/ 24 w 924"/>
              <a:gd name="T33" fmla="*/ 614 h 924"/>
              <a:gd name="T34" fmla="*/ 4 w 924"/>
              <a:gd name="T35" fmla="*/ 524 h 924"/>
              <a:gd name="T36" fmla="*/ 0 w 924"/>
              <a:gd name="T37" fmla="*/ 454 h 924"/>
              <a:gd name="T38" fmla="*/ 0 w 924"/>
              <a:gd name="T39" fmla="*/ 432 h 924"/>
              <a:gd name="T40" fmla="*/ 6 w 924"/>
              <a:gd name="T41" fmla="*/ 384 h 924"/>
              <a:gd name="T42" fmla="*/ 30 w 924"/>
              <a:gd name="T43" fmla="*/ 296 h 924"/>
              <a:gd name="T44" fmla="*/ 72 w 924"/>
              <a:gd name="T45" fmla="*/ 216 h 924"/>
              <a:gd name="T46" fmla="*/ 126 w 924"/>
              <a:gd name="T47" fmla="*/ 144 h 924"/>
              <a:gd name="T48" fmla="*/ 192 w 924"/>
              <a:gd name="T49" fmla="*/ 86 h 924"/>
              <a:gd name="T50" fmla="*/ 270 w 924"/>
              <a:gd name="T51" fmla="*/ 42 h 924"/>
              <a:gd name="T52" fmla="*/ 354 w 924"/>
              <a:gd name="T53" fmla="*/ 12 h 924"/>
              <a:gd name="T54" fmla="*/ 446 w 924"/>
              <a:gd name="T55" fmla="*/ 0 h 924"/>
              <a:gd name="T56" fmla="*/ 494 w 924"/>
              <a:gd name="T57" fmla="*/ 2 h 924"/>
              <a:gd name="T58" fmla="*/ 516 w 924"/>
              <a:gd name="T59" fmla="*/ 4 h 924"/>
              <a:gd name="T60" fmla="*/ 586 w 924"/>
              <a:gd name="T61" fmla="*/ 16 h 924"/>
              <a:gd name="T62" fmla="*/ 670 w 924"/>
              <a:gd name="T63" fmla="*/ 50 h 924"/>
              <a:gd name="T64" fmla="*/ 746 w 924"/>
              <a:gd name="T65" fmla="*/ 98 h 924"/>
              <a:gd name="T66" fmla="*/ 810 w 924"/>
              <a:gd name="T67" fmla="*/ 158 h 924"/>
              <a:gd name="T68" fmla="*/ 862 w 924"/>
              <a:gd name="T69" fmla="*/ 230 h 924"/>
              <a:gd name="T70" fmla="*/ 900 w 924"/>
              <a:gd name="T71" fmla="*/ 312 h 924"/>
              <a:gd name="T72" fmla="*/ 920 w 924"/>
              <a:gd name="T73" fmla="*/ 400 h 924"/>
              <a:gd name="T74" fmla="*/ 924 w 924"/>
              <a:gd name="T75" fmla="*/ 470 h 924"/>
              <a:gd name="T76" fmla="*/ 924 w 924"/>
              <a:gd name="T77" fmla="*/ 494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4" h="924">
                <a:moveTo>
                  <a:pt x="924" y="494"/>
                </a:moveTo>
                <a:lnTo>
                  <a:pt x="924" y="494"/>
                </a:lnTo>
                <a:lnTo>
                  <a:pt x="920" y="518"/>
                </a:lnTo>
                <a:lnTo>
                  <a:pt x="918" y="540"/>
                </a:lnTo>
                <a:lnTo>
                  <a:pt x="908" y="586"/>
                </a:lnTo>
                <a:lnTo>
                  <a:pt x="894" y="630"/>
                </a:lnTo>
                <a:lnTo>
                  <a:pt x="874" y="672"/>
                </a:lnTo>
                <a:lnTo>
                  <a:pt x="852" y="710"/>
                </a:lnTo>
                <a:lnTo>
                  <a:pt x="826" y="746"/>
                </a:lnTo>
                <a:lnTo>
                  <a:pt x="798" y="780"/>
                </a:lnTo>
                <a:lnTo>
                  <a:pt x="766" y="810"/>
                </a:lnTo>
                <a:lnTo>
                  <a:pt x="732" y="838"/>
                </a:lnTo>
                <a:lnTo>
                  <a:pt x="694" y="862"/>
                </a:lnTo>
                <a:lnTo>
                  <a:pt x="654" y="884"/>
                </a:lnTo>
                <a:lnTo>
                  <a:pt x="612" y="900"/>
                </a:lnTo>
                <a:lnTo>
                  <a:pt x="570" y="912"/>
                </a:lnTo>
                <a:lnTo>
                  <a:pt x="524" y="920"/>
                </a:lnTo>
                <a:lnTo>
                  <a:pt x="478" y="924"/>
                </a:lnTo>
                <a:lnTo>
                  <a:pt x="454" y="924"/>
                </a:lnTo>
                <a:lnTo>
                  <a:pt x="430" y="924"/>
                </a:lnTo>
                <a:lnTo>
                  <a:pt x="430" y="924"/>
                </a:lnTo>
                <a:lnTo>
                  <a:pt x="406" y="922"/>
                </a:lnTo>
                <a:lnTo>
                  <a:pt x="384" y="918"/>
                </a:lnTo>
                <a:lnTo>
                  <a:pt x="338" y="908"/>
                </a:lnTo>
                <a:lnTo>
                  <a:pt x="294" y="894"/>
                </a:lnTo>
                <a:lnTo>
                  <a:pt x="254" y="876"/>
                </a:lnTo>
                <a:lnTo>
                  <a:pt x="214" y="854"/>
                </a:lnTo>
                <a:lnTo>
                  <a:pt x="178" y="828"/>
                </a:lnTo>
                <a:lnTo>
                  <a:pt x="144" y="798"/>
                </a:lnTo>
                <a:lnTo>
                  <a:pt x="114" y="766"/>
                </a:lnTo>
                <a:lnTo>
                  <a:pt x="86" y="732"/>
                </a:lnTo>
                <a:lnTo>
                  <a:pt x="62" y="694"/>
                </a:lnTo>
                <a:lnTo>
                  <a:pt x="42" y="654"/>
                </a:lnTo>
                <a:lnTo>
                  <a:pt x="24" y="614"/>
                </a:lnTo>
                <a:lnTo>
                  <a:pt x="12" y="570"/>
                </a:lnTo>
                <a:lnTo>
                  <a:pt x="4" y="524"/>
                </a:lnTo>
                <a:lnTo>
                  <a:pt x="0" y="478"/>
                </a:lnTo>
                <a:lnTo>
                  <a:pt x="0" y="454"/>
                </a:lnTo>
                <a:lnTo>
                  <a:pt x="0" y="432"/>
                </a:lnTo>
                <a:lnTo>
                  <a:pt x="0" y="432"/>
                </a:lnTo>
                <a:lnTo>
                  <a:pt x="2" y="408"/>
                </a:lnTo>
                <a:lnTo>
                  <a:pt x="6" y="384"/>
                </a:lnTo>
                <a:lnTo>
                  <a:pt x="16" y="338"/>
                </a:lnTo>
                <a:lnTo>
                  <a:pt x="30" y="296"/>
                </a:lnTo>
                <a:lnTo>
                  <a:pt x="48" y="254"/>
                </a:lnTo>
                <a:lnTo>
                  <a:pt x="72" y="216"/>
                </a:lnTo>
                <a:lnTo>
                  <a:pt x="96" y="178"/>
                </a:lnTo>
                <a:lnTo>
                  <a:pt x="126" y="144"/>
                </a:lnTo>
                <a:lnTo>
                  <a:pt x="158" y="114"/>
                </a:lnTo>
                <a:lnTo>
                  <a:pt x="192" y="86"/>
                </a:lnTo>
                <a:lnTo>
                  <a:pt x="230" y="62"/>
                </a:lnTo>
                <a:lnTo>
                  <a:pt x="270" y="42"/>
                </a:lnTo>
                <a:lnTo>
                  <a:pt x="312" y="26"/>
                </a:lnTo>
                <a:lnTo>
                  <a:pt x="354" y="12"/>
                </a:lnTo>
                <a:lnTo>
                  <a:pt x="400" y="4"/>
                </a:lnTo>
                <a:lnTo>
                  <a:pt x="446" y="0"/>
                </a:lnTo>
                <a:lnTo>
                  <a:pt x="470" y="0"/>
                </a:lnTo>
                <a:lnTo>
                  <a:pt x="494" y="2"/>
                </a:lnTo>
                <a:lnTo>
                  <a:pt x="494" y="2"/>
                </a:lnTo>
                <a:lnTo>
                  <a:pt x="516" y="4"/>
                </a:lnTo>
                <a:lnTo>
                  <a:pt x="540" y="6"/>
                </a:lnTo>
                <a:lnTo>
                  <a:pt x="586" y="16"/>
                </a:lnTo>
                <a:lnTo>
                  <a:pt x="630" y="32"/>
                </a:lnTo>
                <a:lnTo>
                  <a:pt x="670" y="50"/>
                </a:lnTo>
                <a:lnTo>
                  <a:pt x="710" y="72"/>
                </a:lnTo>
                <a:lnTo>
                  <a:pt x="746" y="98"/>
                </a:lnTo>
                <a:lnTo>
                  <a:pt x="780" y="126"/>
                </a:lnTo>
                <a:lnTo>
                  <a:pt x="810" y="158"/>
                </a:lnTo>
                <a:lnTo>
                  <a:pt x="838" y="194"/>
                </a:lnTo>
                <a:lnTo>
                  <a:pt x="862" y="230"/>
                </a:lnTo>
                <a:lnTo>
                  <a:pt x="882" y="270"/>
                </a:lnTo>
                <a:lnTo>
                  <a:pt x="900" y="312"/>
                </a:lnTo>
                <a:lnTo>
                  <a:pt x="912" y="356"/>
                </a:lnTo>
                <a:lnTo>
                  <a:pt x="920" y="400"/>
                </a:lnTo>
                <a:lnTo>
                  <a:pt x="924" y="446"/>
                </a:lnTo>
                <a:lnTo>
                  <a:pt x="924" y="470"/>
                </a:lnTo>
                <a:lnTo>
                  <a:pt x="924" y="494"/>
                </a:lnTo>
                <a:lnTo>
                  <a:pt x="924" y="494"/>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3" name="Freeform 371"/>
          <p:cNvSpPr/>
          <p:nvPr>
            <p:custDataLst>
              <p:tags r:id="rId167"/>
            </p:custDataLst>
          </p:nvPr>
        </p:nvSpPr>
        <p:spPr bwMode="auto">
          <a:xfrm>
            <a:off x="2730304" y="3607333"/>
            <a:ext cx="155574" cy="154078"/>
          </a:xfrm>
          <a:custGeom>
            <a:avLst/>
            <a:gdLst>
              <a:gd name="T0" fmla="*/ 208 w 208"/>
              <a:gd name="T1" fmla="*/ 110 h 206"/>
              <a:gd name="T2" fmla="*/ 208 w 208"/>
              <a:gd name="T3" fmla="*/ 110 h 206"/>
              <a:gd name="T4" fmla="*/ 204 w 208"/>
              <a:gd name="T5" fmla="*/ 130 h 206"/>
              <a:gd name="T6" fmla="*/ 196 w 208"/>
              <a:gd name="T7" fmla="*/ 150 h 206"/>
              <a:gd name="T8" fmla="*/ 186 w 208"/>
              <a:gd name="T9" fmla="*/ 166 h 206"/>
              <a:gd name="T10" fmla="*/ 172 w 208"/>
              <a:gd name="T11" fmla="*/ 180 h 206"/>
              <a:gd name="T12" fmla="*/ 156 w 208"/>
              <a:gd name="T13" fmla="*/ 192 h 206"/>
              <a:gd name="T14" fmla="*/ 138 w 208"/>
              <a:gd name="T15" fmla="*/ 200 h 206"/>
              <a:gd name="T16" fmla="*/ 118 w 208"/>
              <a:gd name="T17" fmla="*/ 206 h 206"/>
              <a:gd name="T18" fmla="*/ 98 w 208"/>
              <a:gd name="T19" fmla="*/ 206 h 206"/>
              <a:gd name="T20" fmla="*/ 98 w 208"/>
              <a:gd name="T21" fmla="*/ 206 h 206"/>
              <a:gd name="T22" fmla="*/ 76 w 208"/>
              <a:gd name="T23" fmla="*/ 202 h 206"/>
              <a:gd name="T24" fmla="*/ 58 w 208"/>
              <a:gd name="T25" fmla="*/ 196 h 206"/>
              <a:gd name="T26" fmla="*/ 40 w 208"/>
              <a:gd name="T27" fmla="*/ 184 h 206"/>
              <a:gd name="T28" fmla="*/ 26 w 208"/>
              <a:gd name="T29" fmla="*/ 170 h 206"/>
              <a:gd name="T30" fmla="*/ 14 w 208"/>
              <a:gd name="T31" fmla="*/ 154 h 206"/>
              <a:gd name="T32" fmla="*/ 6 w 208"/>
              <a:gd name="T33" fmla="*/ 136 h 206"/>
              <a:gd name="T34" fmla="*/ 2 w 208"/>
              <a:gd name="T35" fmla="*/ 116 h 206"/>
              <a:gd name="T36" fmla="*/ 0 w 208"/>
              <a:gd name="T37" fmla="*/ 96 h 206"/>
              <a:gd name="T38" fmla="*/ 0 w 208"/>
              <a:gd name="T39" fmla="*/ 96 h 206"/>
              <a:gd name="T40" fmla="*/ 4 w 208"/>
              <a:gd name="T41" fmla="*/ 74 h 206"/>
              <a:gd name="T42" fmla="*/ 12 w 208"/>
              <a:gd name="T43" fmla="*/ 56 h 206"/>
              <a:gd name="T44" fmla="*/ 22 w 208"/>
              <a:gd name="T45" fmla="*/ 40 h 206"/>
              <a:gd name="T46" fmla="*/ 36 w 208"/>
              <a:gd name="T47" fmla="*/ 24 h 206"/>
              <a:gd name="T48" fmla="*/ 52 w 208"/>
              <a:gd name="T49" fmla="*/ 12 h 206"/>
              <a:gd name="T50" fmla="*/ 70 w 208"/>
              <a:gd name="T51" fmla="*/ 4 h 206"/>
              <a:gd name="T52" fmla="*/ 90 w 208"/>
              <a:gd name="T53" fmla="*/ 0 h 206"/>
              <a:gd name="T54" fmla="*/ 112 w 208"/>
              <a:gd name="T55" fmla="*/ 0 h 206"/>
              <a:gd name="T56" fmla="*/ 112 w 208"/>
              <a:gd name="T57" fmla="*/ 0 h 206"/>
              <a:gd name="T58" fmla="*/ 132 w 208"/>
              <a:gd name="T59" fmla="*/ 2 h 206"/>
              <a:gd name="T60" fmla="*/ 150 w 208"/>
              <a:gd name="T61" fmla="*/ 10 h 206"/>
              <a:gd name="T62" fmla="*/ 168 w 208"/>
              <a:gd name="T63" fmla="*/ 20 h 206"/>
              <a:gd name="T64" fmla="*/ 182 w 208"/>
              <a:gd name="T65" fmla="*/ 34 h 206"/>
              <a:gd name="T66" fmla="*/ 194 w 208"/>
              <a:gd name="T67" fmla="*/ 50 h 206"/>
              <a:gd name="T68" fmla="*/ 202 w 208"/>
              <a:gd name="T69" fmla="*/ 68 h 206"/>
              <a:gd name="T70" fmla="*/ 206 w 208"/>
              <a:gd name="T71" fmla="*/ 88 h 206"/>
              <a:gd name="T72" fmla="*/ 208 w 208"/>
              <a:gd name="T73" fmla="*/ 110 h 206"/>
              <a:gd name="T74" fmla="*/ 208 w 208"/>
              <a:gd name="T75" fmla="*/ 11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6">
                <a:moveTo>
                  <a:pt x="208" y="110"/>
                </a:moveTo>
                <a:lnTo>
                  <a:pt x="208" y="110"/>
                </a:lnTo>
                <a:lnTo>
                  <a:pt x="204" y="130"/>
                </a:lnTo>
                <a:lnTo>
                  <a:pt x="196" y="150"/>
                </a:lnTo>
                <a:lnTo>
                  <a:pt x="186" y="166"/>
                </a:lnTo>
                <a:lnTo>
                  <a:pt x="172" y="180"/>
                </a:lnTo>
                <a:lnTo>
                  <a:pt x="156" y="192"/>
                </a:lnTo>
                <a:lnTo>
                  <a:pt x="138" y="200"/>
                </a:lnTo>
                <a:lnTo>
                  <a:pt x="118" y="206"/>
                </a:lnTo>
                <a:lnTo>
                  <a:pt x="98" y="206"/>
                </a:lnTo>
                <a:lnTo>
                  <a:pt x="98" y="206"/>
                </a:lnTo>
                <a:lnTo>
                  <a:pt x="76" y="202"/>
                </a:lnTo>
                <a:lnTo>
                  <a:pt x="58" y="196"/>
                </a:lnTo>
                <a:lnTo>
                  <a:pt x="40" y="184"/>
                </a:lnTo>
                <a:lnTo>
                  <a:pt x="26" y="170"/>
                </a:lnTo>
                <a:lnTo>
                  <a:pt x="14" y="154"/>
                </a:lnTo>
                <a:lnTo>
                  <a:pt x="6" y="136"/>
                </a:lnTo>
                <a:lnTo>
                  <a:pt x="2" y="116"/>
                </a:lnTo>
                <a:lnTo>
                  <a:pt x="0" y="96"/>
                </a:lnTo>
                <a:lnTo>
                  <a:pt x="0" y="96"/>
                </a:lnTo>
                <a:lnTo>
                  <a:pt x="4" y="74"/>
                </a:lnTo>
                <a:lnTo>
                  <a:pt x="12" y="56"/>
                </a:lnTo>
                <a:lnTo>
                  <a:pt x="22" y="40"/>
                </a:lnTo>
                <a:lnTo>
                  <a:pt x="36" y="24"/>
                </a:lnTo>
                <a:lnTo>
                  <a:pt x="52" y="12"/>
                </a:lnTo>
                <a:lnTo>
                  <a:pt x="70" y="4"/>
                </a:lnTo>
                <a:lnTo>
                  <a:pt x="90" y="0"/>
                </a:lnTo>
                <a:lnTo>
                  <a:pt x="112" y="0"/>
                </a:lnTo>
                <a:lnTo>
                  <a:pt x="112" y="0"/>
                </a:lnTo>
                <a:lnTo>
                  <a:pt x="132" y="2"/>
                </a:lnTo>
                <a:lnTo>
                  <a:pt x="150" y="10"/>
                </a:lnTo>
                <a:lnTo>
                  <a:pt x="168" y="20"/>
                </a:lnTo>
                <a:lnTo>
                  <a:pt x="182" y="34"/>
                </a:lnTo>
                <a:lnTo>
                  <a:pt x="194" y="50"/>
                </a:lnTo>
                <a:lnTo>
                  <a:pt x="202" y="68"/>
                </a:lnTo>
                <a:lnTo>
                  <a:pt x="206" y="88"/>
                </a:lnTo>
                <a:lnTo>
                  <a:pt x="208" y="110"/>
                </a:lnTo>
                <a:lnTo>
                  <a:pt x="208" y="110"/>
                </a:lnTo>
                <a:close/>
              </a:path>
            </a:pathLst>
          </a:custGeom>
          <a:solidFill>
            <a:srgbClr val="ACACAC">
              <a:lumMod val="20000"/>
              <a:lumOff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4" name="Freeform 372"/>
          <p:cNvSpPr/>
          <p:nvPr>
            <p:custDataLst>
              <p:tags r:id="rId168"/>
            </p:custDataLst>
          </p:nvPr>
        </p:nvSpPr>
        <p:spPr bwMode="auto">
          <a:xfrm>
            <a:off x="2832025" y="5525077"/>
            <a:ext cx="158565" cy="106209"/>
          </a:xfrm>
          <a:custGeom>
            <a:avLst/>
            <a:gdLst>
              <a:gd name="T0" fmla="*/ 212 w 212"/>
              <a:gd name="T1" fmla="*/ 142 h 142"/>
              <a:gd name="T2" fmla="*/ 0 w 212"/>
              <a:gd name="T3" fmla="*/ 140 h 142"/>
              <a:gd name="T4" fmla="*/ 28 w 212"/>
              <a:gd name="T5" fmla="*/ 0 h 142"/>
              <a:gd name="T6" fmla="*/ 188 w 212"/>
              <a:gd name="T7" fmla="*/ 0 h 142"/>
              <a:gd name="T8" fmla="*/ 212 w 212"/>
              <a:gd name="T9" fmla="*/ 142 h 142"/>
            </a:gdLst>
            <a:ahLst/>
            <a:cxnLst>
              <a:cxn ang="0">
                <a:pos x="T0" y="T1"/>
              </a:cxn>
              <a:cxn ang="0">
                <a:pos x="T2" y="T3"/>
              </a:cxn>
              <a:cxn ang="0">
                <a:pos x="T4" y="T5"/>
              </a:cxn>
              <a:cxn ang="0">
                <a:pos x="T6" y="T7"/>
              </a:cxn>
              <a:cxn ang="0">
                <a:pos x="T8" y="T9"/>
              </a:cxn>
            </a:cxnLst>
            <a:rect l="0" t="0" r="r" b="b"/>
            <a:pathLst>
              <a:path w="212" h="142">
                <a:moveTo>
                  <a:pt x="212" y="142"/>
                </a:moveTo>
                <a:lnTo>
                  <a:pt x="0" y="140"/>
                </a:lnTo>
                <a:lnTo>
                  <a:pt x="28" y="0"/>
                </a:lnTo>
                <a:lnTo>
                  <a:pt x="188" y="0"/>
                </a:lnTo>
                <a:lnTo>
                  <a:pt x="212" y="142"/>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5" name="Freeform 373"/>
          <p:cNvSpPr/>
          <p:nvPr>
            <p:custDataLst>
              <p:tags r:id="rId169"/>
            </p:custDataLst>
          </p:nvPr>
        </p:nvSpPr>
        <p:spPr bwMode="auto">
          <a:xfrm>
            <a:off x="2812578" y="5623806"/>
            <a:ext cx="186988" cy="74794"/>
          </a:xfrm>
          <a:custGeom>
            <a:avLst/>
            <a:gdLst>
              <a:gd name="T0" fmla="*/ 250 w 250"/>
              <a:gd name="T1" fmla="*/ 100 h 100"/>
              <a:gd name="T2" fmla="*/ 0 w 250"/>
              <a:gd name="T3" fmla="*/ 100 h 100"/>
              <a:gd name="T4" fmla="*/ 0 w 250"/>
              <a:gd name="T5" fmla="*/ 12 h 100"/>
              <a:gd name="T6" fmla="*/ 0 w 250"/>
              <a:gd name="T7" fmla="*/ 12 h 100"/>
              <a:gd name="T8" fmla="*/ 0 w 250"/>
              <a:gd name="T9" fmla="*/ 8 h 100"/>
              <a:gd name="T10" fmla="*/ 2 w 250"/>
              <a:gd name="T11" fmla="*/ 4 h 100"/>
              <a:gd name="T12" fmla="*/ 6 w 250"/>
              <a:gd name="T13" fmla="*/ 2 h 100"/>
              <a:gd name="T14" fmla="*/ 10 w 250"/>
              <a:gd name="T15" fmla="*/ 0 h 100"/>
              <a:gd name="T16" fmla="*/ 238 w 250"/>
              <a:gd name="T17" fmla="*/ 0 h 100"/>
              <a:gd name="T18" fmla="*/ 238 w 250"/>
              <a:gd name="T19" fmla="*/ 0 h 100"/>
              <a:gd name="T20" fmla="*/ 242 w 250"/>
              <a:gd name="T21" fmla="*/ 2 h 100"/>
              <a:gd name="T22" fmla="*/ 246 w 250"/>
              <a:gd name="T23" fmla="*/ 4 h 100"/>
              <a:gd name="T24" fmla="*/ 248 w 250"/>
              <a:gd name="T25" fmla="*/ 8 h 100"/>
              <a:gd name="T26" fmla="*/ 250 w 250"/>
              <a:gd name="T27" fmla="*/ 12 h 100"/>
              <a:gd name="T28" fmla="*/ 250 w 2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00">
                <a:moveTo>
                  <a:pt x="250" y="100"/>
                </a:moveTo>
                <a:lnTo>
                  <a:pt x="0" y="100"/>
                </a:lnTo>
                <a:lnTo>
                  <a:pt x="0" y="12"/>
                </a:lnTo>
                <a:lnTo>
                  <a:pt x="0" y="12"/>
                </a:lnTo>
                <a:lnTo>
                  <a:pt x="0" y="8"/>
                </a:lnTo>
                <a:lnTo>
                  <a:pt x="2" y="4"/>
                </a:lnTo>
                <a:lnTo>
                  <a:pt x="6" y="2"/>
                </a:lnTo>
                <a:lnTo>
                  <a:pt x="10" y="0"/>
                </a:lnTo>
                <a:lnTo>
                  <a:pt x="238" y="0"/>
                </a:lnTo>
                <a:lnTo>
                  <a:pt x="238" y="0"/>
                </a:lnTo>
                <a:lnTo>
                  <a:pt x="242" y="2"/>
                </a:lnTo>
                <a:lnTo>
                  <a:pt x="246" y="4"/>
                </a:lnTo>
                <a:lnTo>
                  <a:pt x="248" y="8"/>
                </a:lnTo>
                <a:lnTo>
                  <a:pt x="250" y="12"/>
                </a:lnTo>
                <a:lnTo>
                  <a:pt x="250" y="10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6" name="Freeform 374"/>
          <p:cNvSpPr/>
          <p:nvPr>
            <p:custDataLst>
              <p:tags r:id="rId170"/>
            </p:custDataLst>
          </p:nvPr>
        </p:nvSpPr>
        <p:spPr bwMode="auto">
          <a:xfrm>
            <a:off x="2817066" y="4905775"/>
            <a:ext cx="194467" cy="653708"/>
          </a:xfrm>
          <a:custGeom>
            <a:avLst/>
            <a:gdLst>
              <a:gd name="T0" fmla="*/ 260 w 260"/>
              <a:gd name="T1" fmla="*/ 874 h 874"/>
              <a:gd name="T2" fmla="*/ 260 w 260"/>
              <a:gd name="T3" fmla="*/ 130 h 874"/>
              <a:gd name="T4" fmla="*/ 260 w 260"/>
              <a:gd name="T5" fmla="*/ 130 h 874"/>
              <a:gd name="T6" fmla="*/ 260 w 260"/>
              <a:gd name="T7" fmla="*/ 116 h 874"/>
              <a:gd name="T8" fmla="*/ 258 w 260"/>
              <a:gd name="T9" fmla="*/ 104 h 874"/>
              <a:gd name="T10" fmla="*/ 254 w 260"/>
              <a:gd name="T11" fmla="*/ 92 h 874"/>
              <a:gd name="T12" fmla="*/ 250 w 260"/>
              <a:gd name="T13" fmla="*/ 80 h 874"/>
              <a:gd name="T14" fmla="*/ 246 w 260"/>
              <a:gd name="T15" fmla="*/ 68 h 874"/>
              <a:gd name="T16" fmla="*/ 238 w 260"/>
              <a:gd name="T17" fmla="*/ 56 h 874"/>
              <a:gd name="T18" fmla="*/ 222 w 260"/>
              <a:gd name="T19" fmla="*/ 38 h 874"/>
              <a:gd name="T20" fmla="*/ 204 w 260"/>
              <a:gd name="T21" fmla="*/ 22 h 874"/>
              <a:gd name="T22" fmla="*/ 192 w 260"/>
              <a:gd name="T23" fmla="*/ 16 h 874"/>
              <a:gd name="T24" fmla="*/ 182 w 260"/>
              <a:gd name="T25" fmla="*/ 10 h 874"/>
              <a:gd name="T26" fmla="*/ 170 w 260"/>
              <a:gd name="T27" fmla="*/ 6 h 874"/>
              <a:gd name="T28" fmla="*/ 156 w 260"/>
              <a:gd name="T29" fmla="*/ 2 h 874"/>
              <a:gd name="T30" fmla="*/ 144 w 260"/>
              <a:gd name="T31" fmla="*/ 0 h 874"/>
              <a:gd name="T32" fmla="*/ 130 w 260"/>
              <a:gd name="T33" fmla="*/ 0 h 874"/>
              <a:gd name="T34" fmla="*/ 130 w 260"/>
              <a:gd name="T35" fmla="*/ 0 h 874"/>
              <a:gd name="T36" fmla="*/ 118 w 260"/>
              <a:gd name="T37" fmla="*/ 0 h 874"/>
              <a:gd name="T38" fmla="*/ 104 w 260"/>
              <a:gd name="T39" fmla="*/ 2 h 874"/>
              <a:gd name="T40" fmla="*/ 92 w 260"/>
              <a:gd name="T41" fmla="*/ 6 h 874"/>
              <a:gd name="T42" fmla="*/ 80 w 260"/>
              <a:gd name="T43" fmla="*/ 10 h 874"/>
              <a:gd name="T44" fmla="*/ 68 w 260"/>
              <a:gd name="T45" fmla="*/ 14 h 874"/>
              <a:gd name="T46" fmla="*/ 58 w 260"/>
              <a:gd name="T47" fmla="*/ 22 h 874"/>
              <a:gd name="T48" fmla="*/ 38 w 260"/>
              <a:gd name="T49" fmla="*/ 38 h 874"/>
              <a:gd name="T50" fmla="*/ 22 w 260"/>
              <a:gd name="T51" fmla="*/ 56 h 874"/>
              <a:gd name="T52" fmla="*/ 16 w 260"/>
              <a:gd name="T53" fmla="*/ 68 h 874"/>
              <a:gd name="T54" fmla="*/ 10 w 260"/>
              <a:gd name="T55" fmla="*/ 78 h 874"/>
              <a:gd name="T56" fmla="*/ 6 w 260"/>
              <a:gd name="T57" fmla="*/ 90 h 874"/>
              <a:gd name="T58" fmla="*/ 2 w 260"/>
              <a:gd name="T59" fmla="*/ 104 h 874"/>
              <a:gd name="T60" fmla="*/ 0 w 260"/>
              <a:gd name="T61" fmla="*/ 116 h 874"/>
              <a:gd name="T62" fmla="*/ 0 w 260"/>
              <a:gd name="T63" fmla="*/ 130 h 874"/>
              <a:gd name="T64" fmla="*/ 0 w 260"/>
              <a:gd name="T65" fmla="*/ 874 h 874"/>
              <a:gd name="T66" fmla="*/ 260 w 260"/>
              <a:gd name="T67"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0" h="874">
                <a:moveTo>
                  <a:pt x="260" y="874"/>
                </a:moveTo>
                <a:lnTo>
                  <a:pt x="260" y="130"/>
                </a:lnTo>
                <a:lnTo>
                  <a:pt x="260" y="130"/>
                </a:lnTo>
                <a:lnTo>
                  <a:pt x="260" y="116"/>
                </a:lnTo>
                <a:lnTo>
                  <a:pt x="258" y="104"/>
                </a:lnTo>
                <a:lnTo>
                  <a:pt x="254" y="92"/>
                </a:lnTo>
                <a:lnTo>
                  <a:pt x="250" y="80"/>
                </a:lnTo>
                <a:lnTo>
                  <a:pt x="246" y="68"/>
                </a:lnTo>
                <a:lnTo>
                  <a:pt x="238" y="56"/>
                </a:lnTo>
                <a:lnTo>
                  <a:pt x="222" y="38"/>
                </a:lnTo>
                <a:lnTo>
                  <a:pt x="204" y="22"/>
                </a:lnTo>
                <a:lnTo>
                  <a:pt x="192" y="16"/>
                </a:lnTo>
                <a:lnTo>
                  <a:pt x="182" y="10"/>
                </a:lnTo>
                <a:lnTo>
                  <a:pt x="170" y="6"/>
                </a:lnTo>
                <a:lnTo>
                  <a:pt x="156" y="2"/>
                </a:lnTo>
                <a:lnTo>
                  <a:pt x="144" y="0"/>
                </a:lnTo>
                <a:lnTo>
                  <a:pt x="130" y="0"/>
                </a:lnTo>
                <a:lnTo>
                  <a:pt x="130" y="0"/>
                </a:lnTo>
                <a:lnTo>
                  <a:pt x="118" y="0"/>
                </a:lnTo>
                <a:lnTo>
                  <a:pt x="104" y="2"/>
                </a:lnTo>
                <a:lnTo>
                  <a:pt x="92" y="6"/>
                </a:lnTo>
                <a:lnTo>
                  <a:pt x="80" y="10"/>
                </a:lnTo>
                <a:lnTo>
                  <a:pt x="68" y="14"/>
                </a:lnTo>
                <a:lnTo>
                  <a:pt x="58" y="22"/>
                </a:lnTo>
                <a:lnTo>
                  <a:pt x="38" y="38"/>
                </a:lnTo>
                <a:lnTo>
                  <a:pt x="22" y="56"/>
                </a:lnTo>
                <a:lnTo>
                  <a:pt x="16" y="68"/>
                </a:lnTo>
                <a:lnTo>
                  <a:pt x="10" y="78"/>
                </a:lnTo>
                <a:lnTo>
                  <a:pt x="6" y="90"/>
                </a:lnTo>
                <a:lnTo>
                  <a:pt x="2" y="104"/>
                </a:lnTo>
                <a:lnTo>
                  <a:pt x="0" y="116"/>
                </a:lnTo>
                <a:lnTo>
                  <a:pt x="0" y="130"/>
                </a:lnTo>
                <a:lnTo>
                  <a:pt x="0" y="874"/>
                </a:lnTo>
                <a:lnTo>
                  <a:pt x="260" y="874"/>
                </a:lnTo>
                <a:close/>
              </a:path>
            </a:pathLst>
          </a:custGeom>
          <a:solidFill>
            <a:srgbClr val="FFFFFF">
              <a:lumMod val="50000"/>
            </a:srgbClr>
          </a:solidFill>
          <a:ln>
            <a:noFill/>
          </a:ln>
        </p:spPr>
        <p:txBody>
          <a:bodyPr vert="horz" wrap="square" lIns="91440" tIns="45720" rIns="91440" bIns="45720" numCol="1" anchor="t" anchorCtr="0" compatLnSpc="1"/>
          <a:p>
            <a:endParaRPr lang="zh-CN" altLang="en-US"/>
          </a:p>
        </p:txBody>
      </p:sp>
      <p:sp>
        <p:nvSpPr>
          <p:cNvPr id="177" name="Freeform 375"/>
          <p:cNvSpPr/>
          <p:nvPr>
            <p:custDataLst>
              <p:tags r:id="rId171"/>
            </p:custDataLst>
          </p:nvPr>
        </p:nvSpPr>
        <p:spPr bwMode="auto">
          <a:xfrm>
            <a:off x="2812578" y="5601368"/>
            <a:ext cx="186988" cy="74794"/>
          </a:xfrm>
          <a:custGeom>
            <a:avLst/>
            <a:gdLst>
              <a:gd name="T0" fmla="*/ 250 w 250"/>
              <a:gd name="T1" fmla="*/ 100 h 100"/>
              <a:gd name="T2" fmla="*/ 0 w 250"/>
              <a:gd name="T3" fmla="*/ 100 h 100"/>
              <a:gd name="T4" fmla="*/ 0 w 250"/>
              <a:gd name="T5" fmla="*/ 10 h 100"/>
              <a:gd name="T6" fmla="*/ 0 w 250"/>
              <a:gd name="T7" fmla="*/ 10 h 100"/>
              <a:gd name="T8" fmla="*/ 0 w 250"/>
              <a:gd name="T9" fmla="*/ 6 h 100"/>
              <a:gd name="T10" fmla="*/ 2 w 250"/>
              <a:gd name="T11" fmla="*/ 2 h 100"/>
              <a:gd name="T12" fmla="*/ 6 w 250"/>
              <a:gd name="T13" fmla="*/ 0 h 100"/>
              <a:gd name="T14" fmla="*/ 10 w 250"/>
              <a:gd name="T15" fmla="*/ 0 h 100"/>
              <a:gd name="T16" fmla="*/ 238 w 250"/>
              <a:gd name="T17" fmla="*/ 0 h 100"/>
              <a:gd name="T18" fmla="*/ 238 w 250"/>
              <a:gd name="T19" fmla="*/ 0 h 100"/>
              <a:gd name="T20" fmla="*/ 244 w 250"/>
              <a:gd name="T21" fmla="*/ 0 h 100"/>
              <a:gd name="T22" fmla="*/ 246 w 250"/>
              <a:gd name="T23" fmla="*/ 4 h 100"/>
              <a:gd name="T24" fmla="*/ 248 w 250"/>
              <a:gd name="T25" fmla="*/ 6 h 100"/>
              <a:gd name="T26" fmla="*/ 250 w 250"/>
              <a:gd name="T27" fmla="*/ 10 h 100"/>
              <a:gd name="T28" fmla="*/ 250 w 2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00">
                <a:moveTo>
                  <a:pt x="250" y="100"/>
                </a:moveTo>
                <a:lnTo>
                  <a:pt x="0" y="100"/>
                </a:lnTo>
                <a:lnTo>
                  <a:pt x="0" y="10"/>
                </a:lnTo>
                <a:lnTo>
                  <a:pt x="0" y="10"/>
                </a:lnTo>
                <a:lnTo>
                  <a:pt x="0" y="6"/>
                </a:lnTo>
                <a:lnTo>
                  <a:pt x="2" y="2"/>
                </a:lnTo>
                <a:lnTo>
                  <a:pt x="6" y="0"/>
                </a:lnTo>
                <a:lnTo>
                  <a:pt x="10" y="0"/>
                </a:lnTo>
                <a:lnTo>
                  <a:pt x="238" y="0"/>
                </a:lnTo>
                <a:lnTo>
                  <a:pt x="238" y="0"/>
                </a:lnTo>
                <a:lnTo>
                  <a:pt x="244" y="0"/>
                </a:lnTo>
                <a:lnTo>
                  <a:pt x="246" y="4"/>
                </a:lnTo>
                <a:lnTo>
                  <a:pt x="248" y="6"/>
                </a:lnTo>
                <a:lnTo>
                  <a:pt x="250" y="10"/>
                </a:lnTo>
                <a:lnTo>
                  <a:pt x="250" y="100"/>
                </a:lnTo>
                <a:close/>
              </a:path>
            </a:pathLst>
          </a:custGeom>
          <a:solidFill>
            <a:srgbClr val="EDE2D3">
              <a:lumMod val="50000"/>
            </a:srgbClr>
          </a:solidFill>
          <a:ln>
            <a:noFill/>
          </a:ln>
        </p:spPr>
        <p:txBody>
          <a:bodyPr vert="horz" wrap="square" lIns="91440" tIns="45720" rIns="91440" bIns="45720" numCol="1" anchor="t" anchorCtr="0" compatLnSpc="1"/>
          <a:p>
            <a:endParaRPr lang="zh-CN" altLang="en-US"/>
          </a:p>
        </p:txBody>
      </p:sp>
      <p:sp>
        <p:nvSpPr>
          <p:cNvPr id="178" name="Rectangle 376"/>
          <p:cNvSpPr>
            <a:spLocks noChangeArrowheads="1"/>
          </p:cNvSpPr>
          <p:nvPr>
            <p:custDataLst>
              <p:tags r:id="rId172"/>
            </p:custDataLst>
          </p:nvPr>
        </p:nvSpPr>
        <p:spPr bwMode="auto">
          <a:xfrm>
            <a:off x="2846984" y="5644749"/>
            <a:ext cx="118176" cy="17951"/>
          </a:xfrm>
          <a:prstGeom prst="rect">
            <a:avLst/>
          </a:prstGeom>
          <a:solidFill>
            <a:srgbClr val="FAA67A">
              <a:lumMod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79" name="Freeform 377"/>
          <p:cNvSpPr/>
          <p:nvPr>
            <p:custDataLst>
              <p:tags r:id="rId173"/>
            </p:custDataLst>
          </p:nvPr>
        </p:nvSpPr>
        <p:spPr bwMode="auto">
          <a:xfrm>
            <a:off x="3173090" y="5525077"/>
            <a:ext cx="157070" cy="106209"/>
          </a:xfrm>
          <a:custGeom>
            <a:avLst/>
            <a:gdLst>
              <a:gd name="T0" fmla="*/ 0 w 210"/>
              <a:gd name="T1" fmla="*/ 142 h 142"/>
              <a:gd name="T2" fmla="*/ 210 w 210"/>
              <a:gd name="T3" fmla="*/ 142 h 142"/>
              <a:gd name="T4" fmla="*/ 184 w 210"/>
              <a:gd name="T5" fmla="*/ 0 h 142"/>
              <a:gd name="T6" fmla="*/ 22 w 210"/>
              <a:gd name="T7" fmla="*/ 0 h 142"/>
              <a:gd name="T8" fmla="*/ 0 w 210"/>
              <a:gd name="T9" fmla="*/ 142 h 142"/>
            </a:gdLst>
            <a:ahLst/>
            <a:cxnLst>
              <a:cxn ang="0">
                <a:pos x="T0" y="T1"/>
              </a:cxn>
              <a:cxn ang="0">
                <a:pos x="T2" y="T3"/>
              </a:cxn>
              <a:cxn ang="0">
                <a:pos x="T4" y="T5"/>
              </a:cxn>
              <a:cxn ang="0">
                <a:pos x="T6" y="T7"/>
              </a:cxn>
              <a:cxn ang="0">
                <a:pos x="T8" y="T9"/>
              </a:cxn>
            </a:cxnLst>
            <a:rect l="0" t="0" r="r" b="b"/>
            <a:pathLst>
              <a:path w="210" h="142">
                <a:moveTo>
                  <a:pt x="0" y="142"/>
                </a:moveTo>
                <a:lnTo>
                  <a:pt x="210" y="142"/>
                </a:lnTo>
                <a:lnTo>
                  <a:pt x="184" y="0"/>
                </a:lnTo>
                <a:lnTo>
                  <a:pt x="22" y="0"/>
                </a:lnTo>
                <a:lnTo>
                  <a:pt x="0" y="142"/>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0" name="Freeform 378"/>
          <p:cNvSpPr/>
          <p:nvPr>
            <p:custDataLst>
              <p:tags r:id="rId174"/>
            </p:custDataLst>
          </p:nvPr>
        </p:nvSpPr>
        <p:spPr bwMode="auto">
          <a:xfrm>
            <a:off x="3162619" y="5623806"/>
            <a:ext cx="186988" cy="74794"/>
          </a:xfrm>
          <a:custGeom>
            <a:avLst/>
            <a:gdLst>
              <a:gd name="T0" fmla="*/ 0 w 250"/>
              <a:gd name="T1" fmla="*/ 100 h 100"/>
              <a:gd name="T2" fmla="*/ 250 w 250"/>
              <a:gd name="T3" fmla="*/ 100 h 100"/>
              <a:gd name="T4" fmla="*/ 250 w 250"/>
              <a:gd name="T5" fmla="*/ 12 h 100"/>
              <a:gd name="T6" fmla="*/ 250 w 250"/>
              <a:gd name="T7" fmla="*/ 12 h 100"/>
              <a:gd name="T8" fmla="*/ 250 w 250"/>
              <a:gd name="T9" fmla="*/ 8 h 100"/>
              <a:gd name="T10" fmla="*/ 248 w 250"/>
              <a:gd name="T11" fmla="*/ 4 h 100"/>
              <a:gd name="T12" fmla="*/ 244 w 250"/>
              <a:gd name="T13" fmla="*/ 2 h 100"/>
              <a:gd name="T14" fmla="*/ 240 w 250"/>
              <a:gd name="T15" fmla="*/ 0 h 100"/>
              <a:gd name="T16" fmla="*/ 12 w 250"/>
              <a:gd name="T17" fmla="*/ 0 h 100"/>
              <a:gd name="T18" fmla="*/ 12 w 250"/>
              <a:gd name="T19" fmla="*/ 0 h 100"/>
              <a:gd name="T20" fmla="*/ 8 w 250"/>
              <a:gd name="T21" fmla="*/ 2 h 100"/>
              <a:gd name="T22" fmla="*/ 4 w 250"/>
              <a:gd name="T23" fmla="*/ 4 h 100"/>
              <a:gd name="T24" fmla="*/ 2 w 250"/>
              <a:gd name="T25" fmla="*/ 8 h 100"/>
              <a:gd name="T26" fmla="*/ 0 w 250"/>
              <a:gd name="T27" fmla="*/ 12 h 100"/>
              <a:gd name="T28" fmla="*/ 0 w 2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00">
                <a:moveTo>
                  <a:pt x="0" y="100"/>
                </a:moveTo>
                <a:lnTo>
                  <a:pt x="250" y="100"/>
                </a:lnTo>
                <a:lnTo>
                  <a:pt x="250" y="12"/>
                </a:lnTo>
                <a:lnTo>
                  <a:pt x="250" y="12"/>
                </a:lnTo>
                <a:lnTo>
                  <a:pt x="250" y="8"/>
                </a:lnTo>
                <a:lnTo>
                  <a:pt x="248" y="4"/>
                </a:lnTo>
                <a:lnTo>
                  <a:pt x="244" y="2"/>
                </a:lnTo>
                <a:lnTo>
                  <a:pt x="240" y="0"/>
                </a:lnTo>
                <a:lnTo>
                  <a:pt x="12" y="0"/>
                </a:lnTo>
                <a:lnTo>
                  <a:pt x="12" y="0"/>
                </a:lnTo>
                <a:lnTo>
                  <a:pt x="8" y="2"/>
                </a:lnTo>
                <a:lnTo>
                  <a:pt x="4" y="4"/>
                </a:lnTo>
                <a:lnTo>
                  <a:pt x="2" y="8"/>
                </a:lnTo>
                <a:lnTo>
                  <a:pt x="0" y="12"/>
                </a:lnTo>
                <a:lnTo>
                  <a:pt x="0" y="10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1" name="Freeform 379"/>
          <p:cNvSpPr/>
          <p:nvPr>
            <p:custDataLst>
              <p:tags r:id="rId175"/>
            </p:custDataLst>
          </p:nvPr>
        </p:nvSpPr>
        <p:spPr bwMode="auto">
          <a:xfrm>
            <a:off x="3150651" y="4905775"/>
            <a:ext cx="195963" cy="653708"/>
          </a:xfrm>
          <a:custGeom>
            <a:avLst/>
            <a:gdLst>
              <a:gd name="T0" fmla="*/ 0 w 262"/>
              <a:gd name="T1" fmla="*/ 874 h 874"/>
              <a:gd name="T2" fmla="*/ 0 w 262"/>
              <a:gd name="T3" fmla="*/ 130 h 874"/>
              <a:gd name="T4" fmla="*/ 0 w 262"/>
              <a:gd name="T5" fmla="*/ 130 h 874"/>
              <a:gd name="T6" fmla="*/ 2 w 262"/>
              <a:gd name="T7" fmla="*/ 116 h 874"/>
              <a:gd name="T8" fmla="*/ 4 w 262"/>
              <a:gd name="T9" fmla="*/ 104 h 874"/>
              <a:gd name="T10" fmla="*/ 6 w 262"/>
              <a:gd name="T11" fmla="*/ 92 h 874"/>
              <a:gd name="T12" fmla="*/ 10 w 262"/>
              <a:gd name="T13" fmla="*/ 80 h 874"/>
              <a:gd name="T14" fmla="*/ 16 w 262"/>
              <a:gd name="T15" fmla="*/ 68 h 874"/>
              <a:gd name="T16" fmla="*/ 24 w 262"/>
              <a:gd name="T17" fmla="*/ 58 h 874"/>
              <a:gd name="T18" fmla="*/ 38 w 262"/>
              <a:gd name="T19" fmla="*/ 38 h 874"/>
              <a:gd name="T20" fmla="*/ 58 w 262"/>
              <a:gd name="T21" fmla="*/ 22 h 874"/>
              <a:gd name="T22" fmla="*/ 70 w 262"/>
              <a:gd name="T23" fmla="*/ 16 h 874"/>
              <a:gd name="T24" fmla="*/ 80 w 262"/>
              <a:gd name="T25" fmla="*/ 10 h 874"/>
              <a:gd name="T26" fmla="*/ 92 w 262"/>
              <a:gd name="T27" fmla="*/ 6 h 874"/>
              <a:gd name="T28" fmla="*/ 104 w 262"/>
              <a:gd name="T29" fmla="*/ 2 h 874"/>
              <a:gd name="T30" fmla="*/ 118 w 262"/>
              <a:gd name="T31" fmla="*/ 0 h 874"/>
              <a:gd name="T32" fmla="*/ 132 w 262"/>
              <a:gd name="T33" fmla="*/ 0 h 874"/>
              <a:gd name="T34" fmla="*/ 132 w 262"/>
              <a:gd name="T35" fmla="*/ 0 h 874"/>
              <a:gd name="T36" fmla="*/ 144 w 262"/>
              <a:gd name="T37" fmla="*/ 0 h 874"/>
              <a:gd name="T38" fmla="*/ 158 w 262"/>
              <a:gd name="T39" fmla="*/ 2 h 874"/>
              <a:gd name="T40" fmla="*/ 170 w 262"/>
              <a:gd name="T41" fmla="*/ 6 h 874"/>
              <a:gd name="T42" fmla="*/ 182 w 262"/>
              <a:gd name="T43" fmla="*/ 10 h 874"/>
              <a:gd name="T44" fmla="*/ 194 w 262"/>
              <a:gd name="T45" fmla="*/ 16 h 874"/>
              <a:gd name="T46" fmla="*/ 204 w 262"/>
              <a:gd name="T47" fmla="*/ 22 h 874"/>
              <a:gd name="T48" fmla="*/ 224 w 262"/>
              <a:gd name="T49" fmla="*/ 38 h 874"/>
              <a:gd name="T50" fmla="*/ 240 w 262"/>
              <a:gd name="T51" fmla="*/ 58 h 874"/>
              <a:gd name="T52" fmla="*/ 246 w 262"/>
              <a:gd name="T53" fmla="*/ 68 h 874"/>
              <a:gd name="T54" fmla="*/ 252 w 262"/>
              <a:gd name="T55" fmla="*/ 80 h 874"/>
              <a:gd name="T56" fmla="*/ 256 w 262"/>
              <a:gd name="T57" fmla="*/ 92 h 874"/>
              <a:gd name="T58" fmla="*/ 258 w 262"/>
              <a:gd name="T59" fmla="*/ 104 h 874"/>
              <a:gd name="T60" fmla="*/ 260 w 262"/>
              <a:gd name="T61" fmla="*/ 116 h 874"/>
              <a:gd name="T62" fmla="*/ 262 w 262"/>
              <a:gd name="T63" fmla="*/ 130 h 874"/>
              <a:gd name="T64" fmla="*/ 262 w 262"/>
              <a:gd name="T65" fmla="*/ 874 h 874"/>
              <a:gd name="T66" fmla="*/ 0 w 262"/>
              <a:gd name="T67"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874">
                <a:moveTo>
                  <a:pt x="0" y="874"/>
                </a:moveTo>
                <a:lnTo>
                  <a:pt x="0" y="130"/>
                </a:lnTo>
                <a:lnTo>
                  <a:pt x="0" y="130"/>
                </a:lnTo>
                <a:lnTo>
                  <a:pt x="2" y="116"/>
                </a:lnTo>
                <a:lnTo>
                  <a:pt x="4" y="104"/>
                </a:lnTo>
                <a:lnTo>
                  <a:pt x="6" y="92"/>
                </a:lnTo>
                <a:lnTo>
                  <a:pt x="10" y="80"/>
                </a:lnTo>
                <a:lnTo>
                  <a:pt x="16" y="68"/>
                </a:lnTo>
                <a:lnTo>
                  <a:pt x="24" y="58"/>
                </a:lnTo>
                <a:lnTo>
                  <a:pt x="38" y="38"/>
                </a:lnTo>
                <a:lnTo>
                  <a:pt x="58" y="22"/>
                </a:lnTo>
                <a:lnTo>
                  <a:pt x="70" y="16"/>
                </a:lnTo>
                <a:lnTo>
                  <a:pt x="80" y="10"/>
                </a:lnTo>
                <a:lnTo>
                  <a:pt x="92" y="6"/>
                </a:lnTo>
                <a:lnTo>
                  <a:pt x="104" y="2"/>
                </a:lnTo>
                <a:lnTo>
                  <a:pt x="118" y="0"/>
                </a:lnTo>
                <a:lnTo>
                  <a:pt x="132" y="0"/>
                </a:lnTo>
                <a:lnTo>
                  <a:pt x="132" y="0"/>
                </a:lnTo>
                <a:lnTo>
                  <a:pt x="144" y="0"/>
                </a:lnTo>
                <a:lnTo>
                  <a:pt x="158" y="2"/>
                </a:lnTo>
                <a:lnTo>
                  <a:pt x="170" y="6"/>
                </a:lnTo>
                <a:lnTo>
                  <a:pt x="182" y="10"/>
                </a:lnTo>
                <a:lnTo>
                  <a:pt x="194" y="16"/>
                </a:lnTo>
                <a:lnTo>
                  <a:pt x="204" y="22"/>
                </a:lnTo>
                <a:lnTo>
                  <a:pt x="224" y="38"/>
                </a:lnTo>
                <a:lnTo>
                  <a:pt x="240" y="58"/>
                </a:lnTo>
                <a:lnTo>
                  <a:pt x="246" y="68"/>
                </a:lnTo>
                <a:lnTo>
                  <a:pt x="252" y="80"/>
                </a:lnTo>
                <a:lnTo>
                  <a:pt x="256" y="92"/>
                </a:lnTo>
                <a:lnTo>
                  <a:pt x="258" y="104"/>
                </a:lnTo>
                <a:lnTo>
                  <a:pt x="260" y="116"/>
                </a:lnTo>
                <a:lnTo>
                  <a:pt x="262" y="130"/>
                </a:lnTo>
                <a:lnTo>
                  <a:pt x="262" y="874"/>
                </a:lnTo>
                <a:lnTo>
                  <a:pt x="0" y="874"/>
                </a:lnTo>
                <a:close/>
              </a:path>
            </a:pathLst>
          </a:custGeom>
          <a:solidFill>
            <a:srgbClr val="FFFFFF">
              <a:lumMod val="50000"/>
            </a:srgbClr>
          </a:solidFill>
          <a:ln>
            <a:noFill/>
          </a:ln>
        </p:spPr>
        <p:txBody>
          <a:bodyPr vert="horz" wrap="square" lIns="91440" tIns="45720" rIns="91440" bIns="45720" numCol="1" anchor="t" anchorCtr="0" compatLnSpc="1"/>
          <a:p>
            <a:endParaRPr lang="zh-CN" altLang="en-US"/>
          </a:p>
        </p:txBody>
      </p:sp>
      <p:sp>
        <p:nvSpPr>
          <p:cNvPr id="182" name="Freeform 380"/>
          <p:cNvSpPr/>
          <p:nvPr>
            <p:custDataLst>
              <p:tags r:id="rId176"/>
            </p:custDataLst>
          </p:nvPr>
        </p:nvSpPr>
        <p:spPr bwMode="auto">
          <a:xfrm>
            <a:off x="3162619" y="5601368"/>
            <a:ext cx="186988" cy="74794"/>
          </a:xfrm>
          <a:custGeom>
            <a:avLst/>
            <a:gdLst>
              <a:gd name="T0" fmla="*/ 0 w 250"/>
              <a:gd name="T1" fmla="*/ 100 h 100"/>
              <a:gd name="T2" fmla="*/ 250 w 250"/>
              <a:gd name="T3" fmla="*/ 100 h 100"/>
              <a:gd name="T4" fmla="*/ 250 w 250"/>
              <a:gd name="T5" fmla="*/ 12 h 100"/>
              <a:gd name="T6" fmla="*/ 250 w 250"/>
              <a:gd name="T7" fmla="*/ 12 h 100"/>
              <a:gd name="T8" fmla="*/ 250 w 250"/>
              <a:gd name="T9" fmla="*/ 6 h 100"/>
              <a:gd name="T10" fmla="*/ 248 w 250"/>
              <a:gd name="T11" fmla="*/ 4 h 100"/>
              <a:gd name="T12" fmla="*/ 244 w 250"/>
              <a:gd name="T13" fmla="*/ 2 h 100"/>
              <a:gd name="T14" fmla="*/ 240 w 250"/>
              <a:gd name="T15" fmla="*/ 0 h 100"/>
              <a:gd name="T16" fmla="*/ 12 w 250"/>
              <a:gd name="T17" fmla="*/ 0 h 100"/>
              <a:gd name="T18" fmla="*/ 12 w 250"/>
              <a:gd name="T19" fmla="*/ 0 h 100"/>
              <a:gd name="T20" fmla="*/ 8 w 250"/>
              <a:gd name="T21" fmla="*/ 0 h 100"/>
              <a:gd name="T22" fmla="*/ 4 w 250"/>
              <a:gd name="T23" fmla="*/ 4 h 100"/>
              <a:gd name="T24" fmla="*/ 2 w 250"/>
              <a:gd name="T25" fmla="*/ 6 h 100"/>
              <a:gd name="T26" fmla="*/ 0 w 250"/>
              <a:gd name="T27" fmla="*/ 10 h 100"/>
              <a:gd name="T28" fmla="*/ 0 w 2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00">
                <a:moveTo>
                  <a:pt x="0" y="100"/>
                </a:moveTo>
                <a:lnTo>
                  <a:pt x="250" y="100"/>
                </a:lnTo>
                <a:lnTo>
                  <a:pt x="250" y="12"/>
                </a:lnTo>
                <a:lnTo>
                  <a:pt x="250" y="12"/>
                </a:lnTo>
                <a:lnTo>
                  <a:pt x="250" y="6"/>
                </a:lnTo>
                <a:lnTo>
                  <a:pt x="248" y="4"/>
                </a:lnTo>
                <a:lnTo>
                  <a:pt x="244" y="2"/>
                </a:lnTo>
                <a:lnTo>
                  <a:pt x="240" y="0"/>
                </a:lnTo>
                <a:lnTo>
                  <a:pt x="12" y="0"/>
                </a:lnTo>
                <a:lnTo>
                  <a:pt x="12" y="0"/>
                </a:lnTo>
                <a:lnTo>
                  <a:pt x="8" y="0"/>
                </a:lnTo>
                <a:lnTo>
                  <a:pt x="4" y="4"/>
                </a:lnTo>
                <a:lnTo>
                  <a:pt x="2" y="6"/>
                </a:lnTo>
                <a:lnTo>
                  <a:pt x="0" y="10"/>
                </a:lnTo>
                <a:lnTo>
                  <a:pt x="0" y="100"/>
                </a:lnTo>
                <a:close/>
              </a:path>
            </a:pathLst>
          </a:custGeom>
          <a:solidFill>
            <a:srgbClr val="EDE2D3">
              <a:lumMod val="50000"/>
            </a:srgbClr>
          </a:solidFill>
          <a:ln>
            <a:noFill/>
          </a:ln>
        </p:spPr>
        <p:txBody>
          <a:bodyPr vert="horz" wrap="square" lIns="91440" tIns="45720" rIns="91440" bIns="45720" numCol="1" anchor="t" anchorCtr="0" compatLnSpc="1"/>
          <a:p>
            <a:endParaRPr lang="zh-CN" altLang="en-US"/>
          </a:p>
        </p:txBody>
      </p:sp>
      <p:sp>
        <p:nvSpPr>
          <p:cNvPr id="183" name="Rectangle 381"/>
          <p:cNvSpPr>
            <a:spLocks noChangeArrowheads="1"/>
          </p:cNvSpPr>
          <p:nvPr>
            <p:custDataLst>
              <p:tags r:id="rId177"/>
            </p:custDataLst>
          </p:nvPr>
        </p:nvSpPr>
        <p:spPr bwMode="auto">
          <a:xfrm>
            <a:off x="3198521" y="5644749"/>
            <a:ext cx="116680" cy="17951"/>
          </a:xfrm>
          <a:prstGeom prst="rect">
            <a:avLst/>
          </a:prstGeom>
          <a:solidFill>
            <a:srgbClr val="FAA67A">
              <a:lumMod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84" name="Freeform 382"/>
          <p:cNvSpPr/>
          <p:nvPr>
            <p:custDataLst>
              <p:tags r:id="rId178"/>
            </p:custDataLst>
          </p:nvPr>
        </p:nvSpPr>
        <p:spPr bwMode="auto">
          <a:xfrm>
            <a:off x="1780407" y="4425590"/>
            <a:ext cx="104713" cy="299180"/>
          </a:xfrm>
          <a:custGeom>
            <a:avLst/>
            <a:gdLst>
              <a:gd name="T0" fmla="*/ 132 w 140"/>
              <a:gd name="T1" fmla="*/ 400 h 400"/>
              <a:gd name="T2" fmla="*/ 6 w 140"/>
              <a:gd name="T3" fmla="*/ 400 h 400"/>
              <a:gd name="T4" fmla="*/ 6 w 140"/>
              <a:gd name="T5" fmla="*/ 400 h 400"/>
              <a:gd name="T6" fmla="*/ 2 w 140"/>
              <a:gd name="T7" fmla="*/ 400 h 400"/>
              <a:gd name="T8" fmla="*/ 0 w 140"/>
              <a:gd name="T9" fmla="*/ 394 h 400"/>
              <a:gd name="T10" fmla="*/ 0 w 140"/>
              <a:gd name="T11" fmla="*/ 6 h 400"/>
              <a:gd name="T12" fmla="*/ 0 w 140"/>
              <a:gd name="T13" fmla="*/ 6 h 400"/>
              <a:gd name="T14" fmla="*/ 2 w 140"/>
              <a:gd name="T15" fmla="*/ 0 h 400"/>
              <a:gd name="T16" fmla="*/ 8 w 140"/>
              <a:gd name="T17" fmla="*/ 0 h 400"/>
              <a:gd name="T18" fmla="*/ 134 w 140"/>
              <a:gd name="T19" fmla="*/ 0 h 400"/>
              <a:gd name="T20" fmla="*/ 134 w 140"/>
              <a:gd name="T21" fmla="*/ 0 h 400"/>
              <a:gd name="T22" fmla="*/ 138 w 140"/>
              <a:gd name="T23" fmla="*/ 2 h 400"/>
              <a:gd name="T24" fmla="*/ 140 w 140"/>
              <a:gd name="T25" fmla="*/ 6 h 400"/>
              <a:gd name="T26" fmla="*/ 140 w 140"/>
              <a:gd name="T27" fmla="*/ 394 h 400"/>
              <a:gd name="T28" fmla="*/ 140 w 140"/>
              <a:gd name="T29" fmla="*/ 394 h 400"/>
              <a:gd name="T30" fmla="*/ 138 w 140"/>
              <a:gd name="T31" fmla="*/ 400 h 400"/>
              <a:gd name="T32" fmla="*/ 132 w 140"/>
              <a:gd name="T33" fmla="*/ 400 h 400"/>
              <a:gd name="T34" fmla="*/ 132 w 140"/>
              <a:gd name="T35"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400">
                <a:moveTo>
                  <a:pt x="132" y="400"/>
                </a:moveTo>
                <a:lnTo>
                  <a:pt x="6" y="400"/>
                </a:lnTo>
                <a:lnTo>
                  <a:pt x="6" y="400"/>
                </a:lnTo>
                <a:lnTo>
                  <a:pt x="2" y="400"/>
                </a:lnTo>
                <a:lnTo>
                  <a:pt x="0" y="394"/>
                </a:lnTo>
                <a:lnTo>
                  <a:pt x="0" y="6"/>
                </a:lnTo>
                <a:lnTo>
                  <a:pt x="0" y="6"/>
                </a:lnTo>
                <a:lnTo>
                  <a:pt x="2" y="0"/>
                </a:lnTo>
                <a:lnTo>
                  <a:pt x="8" y="0"/>
                </a:lnTo>
                <a:lnTo>
                  <a:pt x="134" y="0"/>
                </a:lnTo>
                <a:lnTo>
                  <a:pt x="134" y="0"/>
                </a:lnTo>
                <a:lnTo>
                  <a:pt x="138" y="2"/>
                </a:lnTo>
                <a:lnTo>
                  <a:pt x="140" y="6"/>
                </a:lnTo>
                <a:lnTo>
                  <a:pt x="140" y="394"/>
                </a:lnTo>
                <a:lnTo>
                  <a:pt x="140" y="394"/>
                </a:lnTo>
                <a:lnTo>
                  <a:pt x="138" y="400"/>
                </a:lnTo>
                <a:lnTo>
                  <a:pt x="132" y="400"/>
                </a:lnTo>
                <a:lnTo>
                  <a:pt x="132" y="40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5" name="Rectangle 383"/>
          <p:cNvSpPr>
            <a:spLocks noChangeArrowheads="1"/>
          </p:cNvSpPr>
          <p:nvPr>
            <p:custDataLst>
              <p:tags r:id="rId179"/>
            </p:custDataLst>
          </p:nvPr>
        </p:nvSpPr>
        <p:spPr bwMode="auto">
          <a:xfrm>
            <a:off x="1980857" y="5206450"/>
            <a:ext cx="61332" cy="492151"/>
          </a:xfrm>
          <a:prstGeom prst="rect">
            <a:avLst/>
          </a:prstGeom>
          <a:solidFill>
            <a:srgbClr val="FFFFFF">
              <a:lumMod val="85000"/>
            </a:srgbClr>
          </a:solidFill>
          <a:ln>
            <a:noFill/>
          </a:ln>
        </p:spPr>
        <p:txBody>
          <a:bodyPr vert="horz" wrap="square" lIns="91440" tIns="45720" rIns="91440" bIns="45720" numCol="1" anchor="t" anchorCtr="0" compatLnSpc="1"/>
          <a:p>
            <a:endParaRPr lang="zh-CN" altLang="en-US"/>
          </a:p>
        </p:txBody>
      </p:sp>
      <p:sp>
        <p:nvSpPr>
          <p:cNvPr id="186" name="Freeform 384"/>
          <p:cNvSpPr/>
          <p:nvPr>
            <p:custDataLst>
              <p:tags r:id="rId180"/>
            </p:custDataLst>
          </p:nvPr>
        </p:nvSpPr>
        <p:spPr bwMode="auto">
          <a:xfrm>
            <a:off x="2323418" y="5207946"/>
            <a:ext cx="62828" cy="490655"/>
          </a:xfrm>
          <a:custGeom>
            <a:avLst/>
            <a:gdLst>
              <a:gd name="T0" fmla="*/ 84 w 84"/>
              <a:gd name="T1" fmla="*/ 656 h 656"/>
              <a:gd name="T2" fmla="*/ 0 w 84"/>
              <a:gd name="T3" fmla="*/ 656 h 656"/>
              <a:gd name="T4" fmla="*/ 2 w 84"/>
              <a:gd name="T5" fmla="*/ 0 h 656"/>
              <a:gd name="T6" fmla="*/ 84 w 84"/>
              <a:gd name="T7" fmla="*/ 0 h 656"/>
              <a:gd name="T8" fmla="*/ 84 w 84"/>
              <a:gd name="T9" fmla="*/ 656 h 656"/>
            </a:gdLst>
            <a:ahLst/>
            <a:cxnLst>
              <a:cxn ang="0">
                <a:pos x="T0" y="T1"/>
              </a:cxn>
              <a:cxn ang="0">
                <a:pos x="T2" y="T3"/>
              </a:cxn>
              <a:cxn ang="0">
                <a:pos x="T4" y="T5"/>
              </a:cxn>
              <a:cxn ang="0">
                <a:pos x="T6" y="T7"/>
              </a:cxn>
              <a:cxn ang="0">
                <a:pos x="T8" y="T9"/>
              </a:cxn>
            </a:cxnLst>
            <a:rect l="0" t="0" r="r" b="b"/>
            <a:pathLst>
              <a:path w="84" h="656">
                <a:moveTo>
                  <a:pt x="84" y="656"/>
                </a:moveTo>
                <a:lnTo>
                  <a:pt x="0" y="656"/>
                </a:lnTo>
                <a:lnTo>
                  <a:pt x="2" y="0"/>
                </a:lnTo>
                <a:lnTo>
                  <a:pt x="84" y="0"/>
                </a:lnTo>
                <a:lnTo>
                  <a:pt x="84" y="656"/>
                </a:lnTo>
                <a:close/>
              </a:path>
            </a:pathLst>
          </a:custGeom>
          <a:solidFill>
            <a:srgbClr val="FFFFFF">
              <a:lumMod val="85000"/>
            </a:srgbClr>
          </a:solidFill>
          <a:ln>
            <a:noFill/>
          </a:ln>
        </p:spPr>
        <p:txBody>
          <a:bodyPr vert="horz" wrap="square" lIns="91440" tIns="45720" rIns="91440" bIns="45720" numCol="1" anchor="t" anchorCtr="0" compatLnSpc="1"/>
          <a:p>
            <a:endParaRPr lang="zh-CN" altLang="en-US"/>
          </a:p>
        </p:txBody>
      </p:sp>
      <p:sp>
        <p:nvSpPr>
          <p:cNvPr id="187" name="Freeform 385"/>
          <p:cNvSpPr/>
          <p:nvPr>
            <p:custDataLst>
              <p:tags r:id="rId181"/>
            </p:custDataLst>
          </p:nvPr>
        </p:nvSpPr>
        <p:spPr bwMode="auto">
          <a:xfrm>
            <a:off x="1892600" y="5086779"/>
            <a:ext cx="550491" cy="121168"/>
          </a:xfrm>
          <a:custGeom>
            <a:avLst/>
            <a:gdLst>
              <a:gd name="T0" fmla="*/ 736 w 736"/>
              <a:gd name="T1" fmla="*/ 162 h 162"/>
              <a:gd name="T2" fmla="*/ 10 w 736"/>
              <a:gd name="T3" fmla="*/ 162 h 162"/>
              <a:gd name="T4" fmla="*/ 10 w 736"/>
              <a:gd name="T5" fmla="*/ 162 h 162"/>
              <a:gd name="T6" fmla="*/ 6 w 736"/>
              <a:gd name="T7" fmla="*/ 162 h 162"/>
              <a:gd name="T8" fmla="*/ 4 w 736"/>
              <a:gd name="T9" fmla="*/ 158 h 162"/>
              <a:gd name="T10" fmla="*/ 0 w 736"/>
              <a:gd name="T11" fmla="*/ 156 h 162"/>
              <a:gd name="T12" fmla="*/ 0 w 736"/>
              <a:gd name="T13" fmla="*/ 152 h 162"/>
              <a:gd name="T14" fmla="*/ 0 w 736"/>
              <a:gd name="T15" fmla="*/ 10 h 162"/>
              <a:gd name="T16" fmla="*/ 0 w 736"/>
              <a:gd name="T17" fmla="*/ 10 h 162"/>
              <a:gd name="T18" fmla="*/ 0 w 736"/>
              <a:gd name="T19" fmla="*/ 6 h 162"/>
              <a:gd name="T20" fmla="*/ 4 w 736"/>
              <a:gd name="T21" fmla="*/ 2 h 162"/>
              <a:gd name="T22" fmla="*/ 6 w 736"/>
              <a:gd name="T23" fmla="*/ 0 h 162"/>
              <a:gd name="T24" fmla="*/ 10 w 736"/>
              <a:gd name="T25" fmla="*/ 0 h 162"/>
              <a:gd name="T26" fmla="*/ 736 w 736"/>
              <a:gd name="T27" fmla="*/ 0 h 162"/>
              <a:gd name="T28" fmla="*/ 736 w 736"/>
              <a:gd name="T2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6" h="162">
                <a:moveTo>
                  <a:pt x="736" y="162"/>
                </a:moveTo>
                <a:lnTo>
                  <a:pt x="10" y="162"/>
                </a:lnTo>
                <a:lnTo>
                  <a:pt x="10" y="162"/>
                </a:lnTo>
                <a:lnTo>
                  <a:pt x="6" y="162"/>
                </a:lnTo>
                <a:lnTo>
                  <a:pt x="4" y="158"/>
                </a:lnTo>
                <a:lnTo>
                  <a:pt x="0" y="156"/>
                </a:lnTo>
                <a:lnTo>
                  <a:pt x="0" y="152"/>
                </a:lnTo>
                <a:lnTo>
                  <a:pt x="0" y="10"/>
                </a:lnTo>
                <a:lnTo>
                  <a:pt x="0" y="10"/>
                </a:lnTo>
                <a:lnTo>
                  <a:pt x="0" y="6"/>
                </a:lnTo>
                <a:lnTo>
                  <a:pt x="4" y="2"/>
                </a:lnTo>
                <a:lnTo>
                  <a:pt x="6" y="0"/>
                </a:lnTo>
                <a:lnTo>
                  <a:pt x="10" y="0"/>
                </a:lnTo>
                <a:lnTo>
                  <a:pt x="736" y="0"/>
                </a:lnTo>
                <a:lnTo>
                  <a:pt x="736" y="162"/>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8" name="Freeform 386"/>
          <p:cNvSpPr/>
          <p:nvPr>
            <p:custDataLst>
              <p:tags r:id="rId182"/>
            </p:custDataLst>
          </p:nvPr>
        </p:nvSpPr>
        <p:spPr bwMode="auto">
          <a:xfrm>
            <a:off x="2121472" y="5086779"/>
            <a:ext cx="353032" cy="121168"/>
          </a:xfrm>
          <a:custGeom>
            <a:avLst/>
            <a:gdLst>
              <a:gd name="T0" fmla="*/ 0 w 472"/>
              <a:gd name="T1" fmla="*/ 80 h 162"/>
              <a:gd name="T2" fmla="*/ 0 w 472"/>
              <a:gd name="T3" fmla="*/ 80 h 162"/>
              <a:gd name="T4" fmla="*/ 2 w 472"/>
              <a:gd name="T5" fmla="*/ 98 h 162"/>
              <a:gd name="T6" fmla="*/ 6 w 472"/>
              <a:gd name="T7" fmla="*/ 112 h 162"/>
              <a:gd name="T8" fmla="*/ 14 w 472"/>
              <a:gd name="T9" fmla="*/ 126 h 162"/>
              <a:gd name="T10" fmla="*/ 24 w 472"/>
              <a:gd name="T11" fmla="*/ 138 h 162"/>
              <a:gd name="T12" fmla="*/ 36 w 472"/>
              <a:gd name="T13" fmla="*/ 148 h 162"/>
              <a:gd name="T14" fmla="*/ 50 w 472"/>
              <a:gd name="T15" fmla="*/ 156 h 162"/>
              <a:gd name="T16" fmla="*/ 64 w 472"/>
              <a:gd name="T17" fmla="*/ 160 h 162"/>
              <a:gd name="T18" fmla="*/ 82 w 472"/>
              <a:gd name="T19" fmla="*/ 162 h 162"/>
              <a:gd name="T20" fmla="*/ 410 w 472"/>
              <a:gd name="T21" fmla="*/ 162 h 162"/>
              <a:gd name="T22" fmla="*/ 410 w 472"/>
              <a:gd name="T23" fmla="*/ 162 h 162"/>
              <a:gd name="T24" fmla="*/ 422 w 472"/>
              <a:gd name="T25" fmla="*/ 162 h 162"/>
              <a:gd name="T26" fmla="*/ 434 w 472"/>
              <a:gd name="T27" fmla="*/ 158 h 162"/>
              <a:gd name="T28" fmla="*/ 444 w 472"/>
              <a:gd name="T29" fmla="*/ 152 h 162"/>
              <a:gd name="T30" fmla="*/ 454 w 472"/>
              <a:gd name="T31" fmla="*/ 144 h 162"/>
              <a:gd name="T32" fmla="*/ 462 w 472"/>
              <a:gd name="T33" fmla="*/ 134 h 162"/>
              <a:gd name="T34" fmla="*/ 468 w 472"/>
              <a:gd name="T35" fmla="*/ 124 h 162"/>
              <a:gd name="T36" fmla="*/ 470 w 472"/>
              <a:gd name="T37" fmla="*/ 112 h 162"/>
              <a:gd name="T38" fmla="*/ 472 w 472"/>
              <a:gd name="T39" fmla="*/ 100 h 162"/>
              <a:gd name="T40" fmla="*/ 472 w 472"/>
              <a:gd name="T41" fmla="*/ 62 h 162"/>
              <a:gd name="T42" fmla="*/ 472 w 472"/>
              <a:gd name="T43" fmla="*/ 62 h 162"/>
              <a:gd name="T44" fmla="*/ 470 w 472"/>
              <a:gd name="T45" fmla="*/ 50 h 162"/>
              <a:gd name="T46" fmla="*/ 468 w 472"/>
              <a:gd name="T47" fmla="*/ 38 h 162"/>
              <a:gd name="T48" fmla="*/ 462 w 472"/>
              <a:gd name="T49" fmla="*/ 28 h 162"/>
              <a:gd name="T50" fmla="*/ 454 w 472"/>
              <a:gd name="T51" fmla="*/ 18 h 162"/>
              <a:gd name="T52" fmla="*/ 444 w 472"/>
              <a:gd name="T53" fmla="*/ 10 h 162"/>
              <a:gd name="T54" fmla="*/ 434 w 472"/>
              <a:gd name="T55" fmla="*/ 4 h 162"/>
              <a:gd name="T56" fmla="*/ 422 w 472"/>
              <a:gd name="T57" fmla="*/ 2 h 162"/>
              <a:gd name="T58" fmla="*/ 410 w 472"/>
              <a:gd name="T59" fmla="*/ 0 h 162"/>
              <a:gd name="T60" fmla="*/ 82 w 472"/>
              <a:gd name="T61" fmla="*/ 0 h 162"/>
              <a:gd name="T62" fmla="*/ 82 w 472"/>
              <a:gd name="T63" fmla="*/ 0 h 162"/>
              <a:gd name="T64" fmla="*/ 66 w 472"/>
              <a:gd name="T65" fmla="*/ 2 h 162"/>
              <a:gd name="T66" fmla="*/ 50 w 472"/>
              <a:gd name="T67" fmla="*/ 6 h 162"/>
              <a:gd name="T68" fmla="*/ 36 w 472"/>
              <a:gd name="T69" fmla="*/ 14 h 162"/>
              <a:gd name="T70" fmla="*/ 24 w 472"/>
              <a:gd name="T71" fmla="*/ 24 h 162"/>
              <a:gd name="T72" fmla="*/ 14 w 472"/>
              <a:gd name="T73" fmla="*/ 36 h 162"/>
              <a:gd name="T74" fmla="*/ 6 w 472"/>
              <a:gd name="T75" fmla="*/ 50 h 162"/>
              <a:gd name="T76" fmla="*/ 2 w 472"/>
              <a:gd name="T77" fmla="*/ 64 h 162"/>
              <a:gd name="T78" fmla="*/ 0 w 472"/>
              <a:gd name="T79" fmla="*/ 80 h 162"/>
              <a:gd name="T80" fmla="*/ 0 w 472"/>
              <a:gd name="T81" fmla="*/ 8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162">
                <a:moveTo>
                  <a:pt x="0" y="80"/>
                </a:moveTo>
                <a:lnTo>
                  <a:pt x="0" y="80"/>
                </a:lnTo>
                <a:lnTo>
                  <a:pt x="2" y="98"/>
                </a:lnTo>
                <a:lnTo>
                  <a:pt x="6" y="112"/>
                </a:lnTo>
                <a:lnTo>
                  <a:pt x="14" y="126"/>
                </a:lnTo>
                <a:lnTo>
                  <a:pt x="24" y="138"/>
                </a:lnTo>
                <a:lnTo>
                  <a:pt x="36" y="148"/>
                </a:lnTo>
                <a:lnTo>
                  <a:pt x="50" y="156"/>
                </a:lnTo>
                <a:lnTo>
                  <a:pt x="64" y="160"/>
                </a:lnTo>
                <a:lnTo>
                  <a:pt x="82" y="162"/>
                </a:lnTo>
                <a:lnTo>
                  <a:pt x="410" y="162"/>
                </a:lnTo>
                <a:lnTo>
                  <a:pt x="410" y="162"/>
                </a:lnTo>
                <a:lnTo>
                  <a:pt x="422" y="162"/>
                </a:lnTo>
                <a:lnTo>
                  <a:pt x="434" y="158"/>
                </a:lnTo>
                <a:lnTo>
                  <a:pt x="444" y="152"/>
                </a:lnTo>
                <a:lnTo>
                  <a:pt x="454" y="144"/>
                </a:lnTo>
                <a:lnTo>
                  <a:pt x="462" y="134"/>
                </a:lnTo>
                <a:lnTo>
                  <a:pt x="468" y="124"/>
                </a:lnTo>
                <a:lnTo>
                  <a:pt x="470" y="112"/>
                </a:lnTo>
                <a:lnTo>
                  <a:pt x="472" y="100"/>
                </a:lnTo>
                <a:lnTo>
                  <a:pt x="472" y="62"/>
                </a:lnTo>
                <a:lnTo>
                  <a:pt x="472" y="62"/>
                </a:lnTo>
                <a:lnTo>
                  <a:pt x="470" y="50"/>
                </a:lnTo>
                <a:lnTo>
                  <a:pt x="468" y="38"/>
                </a:lnTo>
                <a:lnTo>
                  <a:pt x="462" y="28"/>
                </a:lnTo>
                <a:lnTo>
                  <a:pt x="454" y="18"/>
                </a:lnTo>
                <a:lnTo>
                  <a:pt x="444" y="10"/>
                </a:lnTo>
                <a:lnTo>
                  <a:pt x="434" y="4"/>
                </a:lnTo>
                <a:lnTo>
                  <a:pt x="422" y="2"/>
                </a:lnTo>
                <a:lnTo>
                  <a:pt x="410" y="0"/>
                </a:lnTo>
                <a:lnTo>
                  <a:pt x="82" y="0"/>
                </a:lnTo>
                <a:lnTo>
                  <a:pt x="82" y="0"/>
                </a:lnTo>
                <a:lnTo>
                  <a:pt x="66" y="2"/>
                </a:lnTo>
                <a:lnTo>
                  <a:pt x="50" y="6"/>
                </a:lnTo>
                <a:lnTo>
                  <a:pt x="36" y="14"/>
                </a:lnTo>
                <a:lnTo>
                  <a:pt x="24" y="24"/>
                </a:lnTo>
                <a:lnTo>
                  <a:pt x="14" y="36"/>
                </a:lnTo>
                <a:lnTo>
                  <a:pt x="6" y="50"/>
                </a:lnTo>
                <a:lnTo>
                  <a:pt x="2" y="64"/>
                </a:lnTo>
                <a:lnTo>
                  <a:pt x="0" y="80"/>
                </a:lnTo>
                <a:lnTo>
                  <a:pt x="0" y="8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9" name="Freeform 387"/>
          <p:cNvSpPr/>
          <p:nvPr>
            <p:custDataLst>
              <p:tags r:id="rId183"/>
            </p:custDataLst>
          </p:nvPr>
        </p:nvSpPr>
        <p:spPr bwMode="auto">
          <a:xfrm>
            <a:off x="1892599" y="5109217"/>
            <a:ext cx="554979" cy="98729"/>
          </a:xfrm>
          <a:custGeom>
            <a:avLst/>
            <a:gdLst>
              <a:gd name="T0" fmla="*/ 0 w 742"/>
              <a:gd name="T1" fmla="*/ 32 h 132"/>
              <a:gd name="T2" fmla="*/ 0 w 742"/>
              <a:gd name="T3" fmla="*/ 70 h 132"/>
              <a:gd name="T4" fmla="*/ 0 w 742"/>
              <a:gd name="T5" fmla="*/ 70 h 132"/>
              <a:gd name="T6" fmla="*/ 2 w 742"/>
              <a:gd name="T7" fmla="*/ 82 h 132"/>
              <a:gd name="T8" fmla="*/ 4 w 742"/>
              <a:gd name="T9" fmla="*/ 94 h 132"/>
              <a:gd name="T10" fmla="*/ 10 w 742"/>
              <a:gd name="T11" fmla="*/ 104 h 132"/>
              <a:gd name="T12" fmla="*/ 18 w 742"/>
              <a:gd name="T13" fmla="*/ 114 h 132"/>
              <a:gd name="T14" fmla="*/ 28 w 742"/>
              <a:gd name="T15" fmla="*/ 122 h 132"/>
              <a:gd name="T16" fmla="*/ 38 w 742"/>
              <a:gd name="T17" fmla="*/ 128 h 132"/>
              <a:gd name="T18" fmla="*/ 50 w 742"/>
              <a:gd name="T19" fmla="*/ 130 h 132"/>
              <a:gd name="T20" fmla="*/ 62 w 742"/>
              <a:gd name="T21" fmla="*/ 132 h 132"/>
              <a:gd name="T22" fmla="*/ 388 w 742"/>
              <a:gd name="T23" fmla="*/ 132 h 132"/>
              <a:gd name="T24" fmla="*/ 716 w 742"/>
              <a:gd name="T25" fmla="*/ 132 h 132"/>
              <a:gd name="T26" fmla="*/ 736 w 742"/>
              <a:gd name="T27" fmla="*/ 132 h 132"/>
              <a:gd name="T28" fmla="*/ 736 w 742"/>
              <a:gd name="T29" fmla="*/ 128 h 132"/>
              <a:gd name="T30" fmla="*/ 736 w 742"/>
              <a:gd name="T31" fmla="*/ 128 h 132"/>
              <a:gd name="T32" fmla="*/ 742 w 742"/>
              <a:gd name="T33" fmla="*/ 126 h 132"/>
              <a:gd name="T34" fmla="*/ 742 w 742"/>
              <a:gd name="T35" fmla="*/ 0 h 132"/>
              <a:gd name="T36" fmla="*/ 8 w 742"/>
              <a:gd name="T37" fmla="*/ 0 h 132"/>
              <a:gd name="T38" fmla="*/ 8 w 742"/>
              <a:gd name="T39" fmla="*/ 0 h 132"/>
              <a:gd name="T40" fmla="*/ 2 w 742"/>
              <a:gd name="T41" fmla="*/ 14 h 132"/>
              <a:gd name="T42" fmla="*/ 0 w 742"/>
              <a:gd name="T43" fmla="*/ 22 h 132"/>
              <a:gd name="T44" fmla="*/ 0 w 742"/>
              <a:gd name="T45" fmla="*/ 32 h 132"/>
              <a:gd name="T46" fmla="*/ 0 w 742"/>
              <a:gd name="T47" fmla="*/ 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2" h="132">
                <a:moveTo>
                  <a:pt x="0" y="32"/>
                </a:moveTo>
                <a:lnTo>
                  <a:pt x="0" y="70"/>
                </a:lnTo>
                <a:lnTo>
                  <a:pt x="0" y="70"/>
                </a:lnTo>
                <a:lnTo>
                  <a:pt x="2" y="82"/>
                </a:lnTo>
                <a:lnTo>
                  <a:pt x="4" y="94"/>
                </a:lnTo>
                <a:lnTo>
                  <a:pt x="10" y="104"/>
                </a:lnTo>
                <a:lnTo>
                  <a:pt x="18" y="114"/>
                </a:lnTo>
                <a:lnTo>
                  <a:pt x="28" y="122"/>
                </a:lnTo>
                <a:lnTo>
                  <a:pt x="38" y="128"/>
                </a:lnTo>
                <a:lnTo>
                  <a:pt x="50" y="130"/>
                </a:lnTo>
                <a:lnTo>
                  <a:pt x="62" y="132"/>
                </a:lnTo>
                <a:lnTo>
                  <a:pt x="388" y="132"/>
                </a:lnTo>
                <a:lnTo>
                  <a:pt x="716" y="132"/>
                </a:lnTo>
                <a:lnTo>
                  <a:pt x="736" y="132"/>
                </a:lnTo>
                <a:lnTo>
                  <a:pt x="736" y="128"/>
                </a:lnTo>
                <a:lnTo>
                  <a:pt x="736" y="128"/>
                </a:lnTo>
                <a:lnTo>
                  <a:pt x="742" y="126"/>
                </a:lnTo>
                <a:lnTo>
                  <a:pt x="742" y="0"/>
                </a:lnTo>
                <a:lnTo>
                  <a:pt x="8" y="0"/>
                </a:lnTo>
                <a:lnTo>
                  <a:pt x="8" y="0"/>
                </a:lnTo>
                <a:lnTo>
                  <a:pt x="2" y="14"/>
                </a:lnTo>
                <a:lnTo>
                  <a:pt x="0" y="22"/>
                </a:lnTo>
                <a:lnTo>
                  <a:pt x="0" y="32"/>
                </a:lnTo>
                <a:lnTo>
                  <a:pt x="0" y="32"/>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190" name="Freeform 388"/>
          <p:cNvSpPr/>
          <p:nvPr>
            <p:custDataLst>
              <p:tags r:id="rId184"/>
            </p:custDataLst>
          </p:nvPr>
        </p:nvSpPr>
        <p:spPr bwMode="auto">
          <a:xfrm>
            <a:off x="2167845" y="4760672"/>
            <a:ext cx="1827989" cy="74794"/>
          </a:xfrm>
          <a:custGeom>
            <a:avLst/>
            <a:gdLst>
              <a:gd name="T0" fmla="*/ 2444 w 2444"/>
              <a:gd name="T1" fmla="*/ 2 h 100"/>
              <a:gd name="T2" fmla="*/ 0 w 2444"/>
              <a:gd name="T3" fmla="*/ 0 h 100"/>
              <a:gd name="T4" fmla="*/ 0 w 2444"/>
              <a:gd name="T5" fmla="*/ 98 h 100"/>
              <a:gd name="T6" fmla="*/ 2444 w 2444"/>
              <a:gd name="T7" fmla="*/ 100 h 100"/>
              <a:gd name="T8" fmla="*/ 2444 w 2444"/>
              <a:gd name="T9" fmla="*/ 2 h 100"/>
            </a:gdLst>
            <a:ahLst/>
            <a:cxnLst>
              <a:cxn ang="0">
                <a:pos x="T0" y="T1"/>
              </a:cxn>
              <a:cxn ang="0">
                <a:pos x="T2" y="T3"/>
              </a:cxn>
              <a:cxn ang="0">
                <a:pos x="T4" y="T5"/>
              </a:cxn>
              <a:cxn ang="0">
                <a:pos x="T6" y="T7"/>
              </a:cxn>
              <a:cxn ang="0">
                <a:pos x="T8" y="T9"/>
              </a:cxn>
            </a:cxnLst>
            <a:rect l="0" t="0" r="r" b="b"/>
            <a:pathLst>
              <a:path w="2444" h="100">
                <a:moveTo>
                  <a:pt x="2444" y="2"/>
                </a:moveTo>
                <a:lnTo>
                  <a:pt x="0" y="0"/>
                </a:lnTo>
                <a:lnTo>
                  <a:pt x="0" y="98"/>
                </a:lnTo>
                <a:lnTo>
                  <a:pt x="2444" y="100"/>
                </a:lnTo>
                <a:lnTo>
                  <a:pt x="2444" y="2"/>
                </a:lnTo>
                <a:close/>
              </a:path>
            </a:pathLst>
          </a:custGeom>
          <a:solidFill>
            <a:srgbClr val="EDE2D3">
              <a:lumMod val="90000"/>
            </a:srgbClr>
          </a:solidFill>
          <a:ln>
            <a:noFill/>
          </a:ln>
        </p:spPr>
        <p:txBody>
          <a:bodyPr vert="horz" wrap="square" lIns="91440" tIns="45720" rIns="91440" bIns="45720" numCol="1" anchor="t" anchorCtr="0" compatLnSpc="1"/>
          <a:p>
            <a:endParaRPr lang="zh-CN" altLang="en-US"/>
          </a:p>
        </p:txBody>
      </p:sp>
      <p:sp>
        <p:nvSpPr>
          <p:cNvPr id="191" name="Rectangle 389"/>
          <p:cNvSpPr>
            <a:spLocks noChangeArrowheads="1"/>
          </p:cNvSpPr>
          <p:nvPr>
            <p:custDataLst>
              <p:tags r:id="rId185"/>
            </p:custDataLst>
          </p:nvPr>
        </p:nvSpPr>
        <p:spPr bwMode="auto">
          <a:xfrm>
            <a:off x="2413173" y="4819012"/>
            <a:ext cx="73299" cy="879589"/>
          </a:xfrm>
          <a:prstGeom prst="rect">
            <a:avLst/>
          </a:prstGeom>
          <a:solidFill>
            <a:srgbClr val="EDE2D3">
              <a:lumMod val="90000"/>
            </a:srgbClr>
          </a:solidFill>
          <a:ln>
            <a:noFill/>
          </a:ln>
        </p:spPr>
        <p:txBody>
          <a:bodyPr vert="horz" wrap="square" lIns="91440" tIns="45720" rIns="91440" bIns="45720" numCol="1" anchor="t" anchorCtr="0" compatLnSpc="1"/>
          <a:p>
            <a:endParaRPr lang="zh-CN" altLang="en-US"/>
          </a:p>
        </p:txBody>
      </p:sp>
      <p:sp>
        <p:nvSpPr>
          <p:cNvPr id="192" name="Rectangle 390"/>
          <p:cNvSpPr>
            <a:spLocks noChangeArrowheads="1"/>
          </p:cNvSpPr>
          <p:nvPr>
            <p:custDataLst>
              <p:tags r:id="rId186"/>
            </p:custDataLst>
          </p:nvPr>
        </p:nvSpPr>
        <p:spPr bwMode="auto">
          <a:xfrm>
            <a:off x="3684688" y="4820508"/>
            <a:ext cx="73299" cy="879589"/>
          </a:xfrm>
          <a:prstGeom prst="rect">
            <a:avLst/>
          </a:prstGeom>
          <a:solidFill>
            <a:srgbClr val="EDE2D3">
              <a:lumMod val="90000"/>
            </a:srgbClr>
          </a:solidFill>
          <a:ln>
            <a:noFill/>
          </a:ln>
        </p:spPr>
        <p:txBody>
          <a:bodyPr vert="horz" wrap="square" lIns="91440" tIns="45720" rIns="91440" bIns="45720" numCol="1" anchor="t" anchorCtr="0" compatLnSpc="1"/>
          <a:p>
            <a:endParaRPr lang="zh-CN" altLang="en-US"/>
          </a:p>
        </p:txBody>
      </p:sp>
      <p:sp>
        <p:nvSpPr>
          <p:cNvPr id="193" name="Freeform 391"/>
          <p:cNvSpPr/>
          <p:nvPr>
            <p:custDataLst>
              <p:tags r:id="rId187"/>
            </p:custDataLst>
          </p:nvPr>
        </p:nvSpPr>
        <p:spPr bwMode="auto">
          <a:xfrm>
            <a:off x="1780408" y="4446534"/>
            <a:ext cx="86763" cy="278237"/>
          </a:xfrm>
          <a:custGeom>
            <a:avLst/>
            <a:gdLst>
              <a:gd name="T0" fmla="*/ 110 w 116"/>
              <a:gd name="T1" fmla="*/ 372 h 372"/>
              <a:gd name="T2" fmla="*/ 6 w 116"/>
              <a:gd name="T3" fmla="*/ 372 h 372"/>
              <a:gd name="T4" fmla="*/ 6 w 116"/>
              <a:gd name="T5" fmla="*/ 372 h 372"/>
              <a:gd name="T6" fmla="*/ 2 w 116"/>
              <a:gd name="T7" fmla="*/ 372 h 372"/>
              <a:gd name="T8" fmla="*/ 0 w 116"/>
              <a:gd name="T9" fmla="*/ 368 h 372"/>
              <a:gd name="T10" fmla="*/ 0 w 116"/>
              <a:gd name="T11" fmla="*/ 6 h 372"/>
              <a:gd name="T12" fmla="*/ 0 w 116"/>
              <a:gd name="T13" fmla="*/ 6 h 372"/>
              <a:gd name="T14" fmla="*/ 2 w 116"/>
              <a:gd name="T15" fmla="*/ 2 h 372"/>
              <a:gd name="T16" fmla="*/ 6 w 116"/>
              <a:gd name="T17" fmla="*/ 0 h 372"/>
              <a:gd name="T18" fmla="*/ 110 w 116"/>
              <a:gd name="T19" fmla="*/ 0 h 372"/>
              <a:gd name="T20" fmla="*/ 110 w 116"/>
              <a:gd name="T21" fmla="*/ 0 h 372"/>
              <a:gd name="T22" fmla="*/ 114 w 116"/>
              <a:gd name="T23" fmla="*/ 2 h 372"/>
              <a:gd name="T24" fmla="*/ 116 w 116"/>
              <a:gd name="T25" fmla="*/ 6 h 372"/>
              <a:gd name="T26" fmla="*/ 116 w 116"/>
              <a:gd name="T27" fmla="*/ 368 h 372"/>
              <a:gd name="T28" fmla="*/ 116 w 116"/>
              <a:gd name="T29" fmla="*/ 368 h 372"/>
              <a:gd name="T30" fmla="*/ 114 w 116"/>
              <a:gd name="T31" fmla="*/ 372 h 372"/>
              <a:gd name="T32" fmla="*/ 110 w 116"/>
              <a:gd name="T33" fmla="*/ 372 h 372"/>
              <a:gd name="T34" fmla="*/ 110 w 116"/>
              <a:gd name="T35"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372">
                <a:moveTo>
                  <a:pt x="110" y="372"/>
                </a:moveTo>
                <a:lnTo>
                  <a:pt x="6" y="372"/>
                </a:lnTo>
                <a:lnTo>
                  <a:pt x="6" y="372"/>
                </a:lnTo>
                <a:lnTo>
                  <a:pt x="2" y="372"/>
                </a:lnTo>
                <a:lnTo>
                  <a:pt x="0" y="368"/>
                </a:lnTo>
                <a:lnTo>
                  <a:pt x="0" y="6"/>
                </a:lnTo>
                <a:lnTo>
                  <a:pt x="0" y="6"/>
                </a:lnTo>
                <a:lnTo>
                  <a:pt x="2" y="2"/>
                </a:lnTo>
                <a:lnTo>
                  <a:pt x="6" y="0"/>
                </a:lnTo>
                <a:lnTo>
                  <a:pt x="110" y="0"/>
                </a:lnTo>
                <a:lnTo>
                  <a:pt x="110" y="0"/>
                </a:lnTo>
                <a:lnTo>
                  <a:pt x="114" y="2"/>
                </a:lnTo>
                <a:lnTo>
                  <a:pt x="116" y="6"/>
                </a:lnTo>
                <a:lnTo>
                  <a:pt x="116" y="368"/>
                </a:lnTo>
                <a:lnTo>
                  <a:pt x="116" y="368"/>
                </a:lnTo>
                <a:lnTo>
                  <a:pt x="114" y="372"/>
                </a:lnTo>
                <a:lnTo>
                  <a:pt x="110" y="372"/>
                </a:lnTo>
                <a:lnTo>
                  <a:pt x="110" y="372"/>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194" name="Freeform 392"/>
          <p:cNvSpPr/>
          <p:nvPr>
            <p:custDataLst>
              <p:tags r:id="rId188"/>
            </p:custDataLst>
          </p:nvPr>
        </p:nvSpPr>
        <p:spPr bwMode="auto">
          <a:xfrm>
            <a:off x="2312947" y="3083768"/>
            <a:ext cx="538524" cy="538524"/>
          </a:xfrm>
          <a:custGeom>
            <a:avLst/>
            <a:gdLst>
              <a:gd name="T0" fmla="*/ 720 w 720"/>
              <a:gd name="T1" fmla="*/ 384 h 720"/>
              <a:gd name="T2" fmla="*/ 708 w 720"/>
              <a:gd name="T3" fmla="*/ 456 h 720"/>
              <a:gd name="T4" fmla="*/ 682 w 720"/>
              <a:gd name="T5" fmla="*/ 524 h 720"/>
              <a:gd name="T6" fmla="*/ 644 w 720"/>
              <a:gd name="T7" fmla="*/ 582 h 720"/>
              <a:gd name="T8" fmla="*/ 596 w 720"/>
              <a:gd name="T9" fmla="*/ 632 h 720"/>
              <a:gd name="T10" fmla="*/ 540 w 720"/>
              <a:gd name="T11" fmla="*/ 672 h 720"/>
              <a:gd name="T12" fmla="*/ 478 w 720"/>
              <a:gd name="T13" fmla="*/ 702 h 720"/>
              <a:gd name="T14" fmla="*/ 408 w 720"/>
              <a:gd name="T15" fmla="*/ 718 h 720"/>
              <a:gd name="T16" fmla="*/ 336 w 720"/>
              <a:gd name="T17" fmla="*/ 720 h 720"/>
              <a:gd name="T18" fmla="*/ 298 w 720"/>
              <a:gd name="T19" fmla="*/ 716 h 720"/>
              <a:gd name="T20" fmla="*/ 230 w 720"/>
              <a:gd name="T21" fmla="*/ 696 h 720"/>
              <a:gd name="T22" fmla="*/ 166 w 720"/>
              <a:gd name="T23" fmla="*/ 666 h 720"/>
              <a:gd name="T24" fmla="*/ 112 w 720"/>
              <a:gd name="T25" fmla="*/ 622 h 720"/>
              <a:gd name="T26" fmla="*/ 66 w 720"/>
              <a:gd name="T27" fmla="*/ 570 h 720"/>
              <a:gd name="T28" fmla="*/ 32 w 720"/>
              <a:gd name="T29" fmla="*/ 510 h 720"/>
              <a:gd name="T30" fmla="*/ 10 w 720"/>
              <a:gd name="T31" fmla="*/ 444 h 720"/>
              <a:gd name="T32" fmla="*/ 0 w 720"/>
              <a:gd name="T33" fmla="*/ 372 h 720"/>
              <a:gd name="T34" fmla="*/ 0 w 720"/>
              <a:gd name="T35" fmla="*/ 336 h 720"/>
              <a:gd name="T36" fmla="*/ 12 w 720"/>
              <a:gd name="T37" fmla="*/ 264 h 720"/>
              <a:gd name="T38" fmla="*/ 38 w 720"/>
              <a:gd name="T39" fmla="*/ 198 h 720"/>
              <a:gd name="T40" fmla="*/ 76 w 720"/>
              <a:gd name="T41" fmla="*/ 140 h 720"/>
              <a:gd name="T42" fmla="*/ 122 w 720"/>
              <a:gd name="T43" fmla="*/ 88 h 720"/>
              <a:gd name="T44" fmla="*/ 180 w 720"/>
              <a:gd name="T45" fmla="*/ 48 h 720"/>
              <a:gd name="T46" fmla="*/ 242 w 720"/>
              <a:gd name="T47" fmla="*/ 20 h 720"/>
              <a:gd name="T48" fmla="*/ 312 w 720"/>
              <a:gd name="T49" fmla="*/ 4 h 720"/>
              <a:gd name="T50" fmla="*/ 384 w 720"/>
              <a:gd name="T51" fmla="*/ 0 h 720"/>
              <a:gd name="T52" fmla="*/ 420 w 720"/>
              <a:gd name="T53" fmla="*/ 6 h 720"/>
              <a:gd name="T54" fmla="*/ 490 w 720"/>
              <a:gd name="T55" fmla="*/ 24 h 720"/>
              <a:gd name="T56" fmla="*/ 552 w 720"/>
              <a:gd name="T57" fmla="*/ 56 h 720"/>
              <a:gd name="T58" fmla="*/ 608 w 720"/>
              <a:gd name="T59" fmla="*/ 98 h 720"/>
              <a:gd name="T60" fmla="*/ 652 w 720"/>
              <a:gd name="T61" fmla="*/ 150 h 720"/>
              <a:gd name="T62" fmla="*/ 688 w 720"/>
              <a:gd name="T63" fmla="*/ 210 h 720"/>
              <a:gd name="T64" fmla="*/ 710 w 720"/>
              <a:gd name="T65" fmla="*/ 276 h 720"/>
              <a:gd name="T66" fmla="*/ 720 w 720"/>
              <a:gd name="T67" fmla="*/ 348 h 720"/>
              <a:gd name="T68" fmla="*/ 720 w 720"/>
              <a:gd name="T69" fmla="*/ 38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0" h="720">
                <a:moveTo>
                  <a:pt x="720" y="384"/>
                </a:moveTo>
                <a:lnTo>
                  <a:pt x="720" y="384"/>
                </a:lnTo>
                <a:lnTo>
                  <a:pt x="716" y="422"/>
                </a:lnTo>
                <a:lnTo>
                  <a:pt x="708" y="456"/>
                </a:lnTo>
                <a:lnTo>
                  <a:pt x="696" y="490"/>
                </a:lnTo>
                <a:lnTo>
                  <a:pt x="682" y="524"/>
                </a:lnTo>
                <a:lnTo>
                  <a:pt x="664" y="554"/>
                </a:lnTo>
                <a:lnTo>
                  <a:pt x="644" y="582"/>
                </a:lnTo>
                <a:lnTo>
                  <a:pt x="622" y="608"/>
                </a:lnTo>
                <a:lnTo>
                  <a:pt x="596" y="632"/>
                </a:lnTo>
                <a:lnTo>
                  <a:pt x="570" y="654"/>
                </a:lnTo>
                <a:lnTo>
                  <a:pt x="540" y="672"/>
                </a:lnTo>
                <a:lnTo>
                  <a:pt x="510" y="688"/>
                </a:lnTo>
                <a:lnTo>
                  <a:pt x="478" y="702"/>
                </a:lnTo>
                <a:lnTo>
                  <a:pt x="444" y="712"/>
                </a:lnTo>
                <a:lnTo>
                  <a:pt x="408" y="718"/>
                </a:lnTo>
                <a:lnTo>
                  <a:pt x="372" y="720"/>
                </a:lnTo>
                <a:lnTo>
                  <a:pt x="336" y="720"/>
                </a:lnTo>
                <a:lnTo>
                  <a:pt x="336" y="720"/>
                </a:lnTo>
                <a:lnTo>
                  <a:pt x="298" y="716"/>
                </a:lnTo>
                <a:lnTo>
                  <a:pt x="264" y="708"/>
                </a:lnTo>
                <a:lnTo>
                  <a:pt x="230" y="696"/>
                </a:lnTo>
                <a:lnTo>
                  <a:pt x="198" y="682"/>
                </a:lnTo>
                <a:lnTo>
                  <a:pt x="166" y="666"/>
                </a:lnTo>
                <a:lnTo>
                  <a:pt x="138" y="646"/>
                </a:lnTo>
                <a:lnTo>
                  <a:pt x="112" y="622"/>
                </a:lnTo>
                <a:lnTo>
                  <a:pt x="88" y="598"/>
                </a:lnTo>
                <a:lnTo>
                  <a:pt x="66" y="570"/>
                </a:lnTo>
                <a:lnTo>
                  <a:pt x="48" y="542"/>
                </a:lnTo>
                <a:lnTo>
                  <a:pt x="32" y="510"/>
                </a:lnTo>
                <a:lnTo>
                  <a:pt x="18" y="478"/>
                </a:lnTo>
                <a:lnTo>
                  <a:pt x="10" y="444"/>
                </a:lnTo>
                <a:lnTo>
                  <a:pt x="2" y="410"/>
                </a:lnTo>
                <a:lnTo>
                  <a:pt x="0" y="372"/>
                </a:lnTo>
                <a:lnTo>
                  <a:pt x="0" y="336"/>
                </a:lnTo>
                <a:lnTo>
                  <a:pt x="0" y="336"/>
                </a:lnTo>
                <a:lnTo>
                  <a:pt x="4" y="300"/>
                </a:lnTo>
                <a:lnTo>
                  <a:pt x="12" y="264"/>
                </a:lnTo>
                <a:lnTo>
                  <a:pt x="24" y="230"/>
                </a:lnTo>
                <a:lnTo>
                  <a:pt x="38" y="198"/>
                </a:lnTo>
                <a:lnTo>
                  <a:pt x="56" y="168"/>
                </a:lnTo>
                <a:lnTo>
                  <a:pt x="76" y="140"/>
                </a:lnTo>
                <a:lnTo>
                  <a:pt x="98" y="112"/>
                </a:lnTo>
                <a:lnTo>
                  <a:pt x="122" y="88"/>
                </a:lnTo>
                <a:lnTo>
                  <a:pt x="150" y="68"/>
                </a:lnTo>
                <a:lnTo>
                  <a:pt x="180" y="48"/>
                </a:lnTo>
                <a:lnTo>
                  <a:pt x="210" y="32"/>
                </a:lnTo>
                <a:lnTo>
                  <a:pt x="242" y="20"/>
                </a:lnTo>
                <a:lnTo>
                  <a:pt x="276" y="10"/>
                </a:lnTo>
                <a:lnTo>
                  <a:pt x="312" y="4"/>
                </a:lnTo>
                <a:lnTo>
                  <a:pt x="348" y="0"/>
                </a:lnTo>
                <a:lnTo>
                  <a:pt x="384" y="0"/>
                </a:lnTo>
                <a:lnTo>
                  <a:pt x="384" y="0"/>
                </a:lnTo>
                <a:lnTo>
                  <a:pt x="420" y="6"/>
                </a:lnTo>
                <a:lnTo>
                  <a:pt x="456" y="14"/>
                </a:lnTo>
                <a:lnTo>
                  <a:pt x="490" y="24"/>
                </a:lnTo>
                <a:lnTo>
                  <a:pt x="522" y="38"/>
                </a:lnTo>
                <a:lnTo>
                  <a:pt x="552" y="56"/>
                </a:lnTo>
                <a:lnTo>
                  <a:pt x="582" y="76"/>
                </a:lnTo>
                <a:lnTo>
                  <a:pt x="608" y="98"/>
                </a:lnTo>
                <a:lnTo>
                  <a:pt x="632" y="124"/>
                </a:lnTo>
                <a:lnTo>
                  <a:pt x="652" y="150"/>
                </a:lnTo>
                <a:lnTo>
                  <a:pt x="672" y="180"/>
                </a:lnTo>
                <a:lnTo>
                  <a:pt x="688" y="210"/>
                </a:lnTo>
                <a:lnTo>
                  <a:pt x="700" y="244"/>
                </a:lnTo>
                <a:lnTo>
                  <a:pt x="710" y="276"/>
                </a:lnTo>
                <a:lnTo>
                  <a:pt x="718" y="312"/>
                </a:lnTo>
                <a:lnTo>
                  <a:pt x="720" y="348"/>
                </a:lnTo>
                <a:lnTo>
                  <a:pt x="720" y="384"/>
                </a:lnTo>
                <a:lnTo>
                  <a:pt x="720" y="384"/>
                </a:lnTo>
                <a:close/>
              </a:path>
            </a:pathLst>
          </a:custGeom>
          <a:solidFill>
            <a:srgbClr val="ACACAC">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5" name="Freeform 393"/>
          <p:cNvSpPr/>
          <p:nvPr>
            <p:custDataLst>
              <p:tags r:id="rId189"/>
            </p:custDataLst>
          </p:nvPr>
        </p:nvSpPr>
        <p:spPr bwMode="auto">
          <a:xfrm>
            <a:off x="2360816" y="3131637"/>
            <a:ext cx="442787" cy="444282"/>
          </a:xfrm>
          <a:custGeom>
            <a:avLst/>
            <a:gdLst>
              <a:gd name="T0" fmla="*/ 592 w 592"/>
              <a:gd name="T1" fmla="*/ 316 h 594"/>
              <a:gd name="T2" fmla="*/ 582 w 592"/>
              <a:gd name="T3" fmla="*/ 376 h 594"/>
              <a:gd name="T4" fmla="*/ 560 w 592"/>
              <a:gd name="T5" fmla="*/ 430 h 594"/>
              <a:gd name="T6" fmla="*/ 530 w 592"/>
              <a:gd name="T7" fmla="*/ 478 h 594"/>
              <a:gd name="T8" fmla="*/ 492 w 592"/>
              <a:gd name="T9" fmla="*/ 520 h 594"/>
              <a:gd name="T10" fmla="*/ 444 w 592"/>
              <a:gd name="T11" fmla="*/ 554 h 594"/>
              <a:gd name="T12" fmla="*/ 392 w 592"/>
              <a:gd name="T13" fmla="*/ 578 h 594"/>
              <a:gd name="T14" fmla="*/ 336 w 592"/>
              <a:gd name="T15" fmla="*/ 590 h 594"/>
              <a:gd name="T16" fmla="*/ 276 w 592"/>
              <a:gd name="T17" fmla="*/ 592 h 594"/>
              <a:gd name="T18" fmla="*/ 246 w 592"/>
              <a:gd name="T19" fmla="*/ 590 h 594"/>
              <a:gd name="T20" fmla="*/ 188 w 592"/>
              <a:gd name="T21" fmla="*/ 574 h 594"/>
              <a:gd name="T22" fmla="*/ 136 w 592"/>
              <a:gd name="T23" fmla="*/ 548 h 594"/>
              <a:gd name="T24" fmla="*/ 92 w 592"/>
              <a:gd name="T25" fmla="*/ 512 h 594"/>
              <a:gd name="T26" fmla="*/ 54 w 592"/>
              <a:gd name="T27" fmla="*/ 470 h 594"/>
              <a:gd name="T28" fmla="*/ 26 w 592"/>
              <a:gd name="T29" fmla="*/ 420 h 594"/>
              <a:gd name="T30" fmla="*/ 6 w 592"/>
              <a:gd name="T31" fmla="*/ 366 h 594"/>
              <a:gd name="T32" fmla="*/ 0 w 592"/>
              <a:gd name="T33" fmla="*/ 306 h 594"/>
              <a:gd name="T34" fmla="*/ 0 w 592"/>
              <a:gd name="T35" fmla="*/ 276 h 594"/>
              <a:gd name="T36" fmla="*/ 10 w 592"/>
              <a:gd name="T37" fmla="*/ 218 h 594"/>
              <a:gd name="T38" fmla="*/ 30 w 592"/>
              <a:gd name="T39" fmla="*/ 162 h 594"/>
              <a:gd name="T40" fmla="*/ 62 w 592"/>
              <a:gd name="T41" fmla="*/ 114 h 594"/>
              <a:gd name="T42" fmla="*/ 100 w 592"/>
              <a:gd name="T43" fmla="*/ 72 h 594"/>
              <a:gd name="T44" fmla="*/ 146 w 592"/>
              <a:gd name="T45" fmla="*/ 40 h 594"/>
              <a:gd name="T46" fmla="*/ 200 w 592"/>
              <a:gd name="T47" fmla="*/ 16 h 594"/>
              <a:gd name="T48" fmla="*/ 256 w 592"/>
              <a:gd name="T49" fmla="*/ 2 h 594"/>
              <a:gd name="T50" fmla="*/ 316 w 592"/>
              <a:gd name="T51" fmla="*/ 0 h 594"/>
              <a:gd name="T52" fmla="*/ 346 w 592"/>
              <a:gd name="T53" fmla="*/ 4 h 594"/>
              <a:gd name="T54" fmla="*/ 404 w 592"/>
              <a:gd name="T55" fmla="*/ 20 h 594"/>
              <a:gd name="T56" fmla="*/ 454 w 592"/>
              <a:gd name="T57" fmla="*/ 46 h 594"/>
              <a:gd name="T58" fmla="*/ 500 w 592"/>
              <a:gd name="T59" fmla="*/ 80 h 594"/>
              <a:gd name="T60" fmla="*/ 538 w 592"/>
              <a:gd name="T61" fmla="*/ 124 h 594"/>
              <a:gd name="T62" fmla="*/ 566 w 592"/>
              <a:gd name="T63" fmla="*/ 174 h 594"/>
              <a:gd name="T64" fmla="*/ 584 w 592"/>
              <a:gd name="T65" fmla="*/ 228 h 594"/>
              <a:gd name="T66" fmla="*/ 592 w 592"/>
              <a:gd name="T67" fmla="*/ 286 h 594"/>
              <a:gd name="T68" fmla="*/ 592 w 592"/>
              <a:gd name="T69" fmla="*/ 31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2" h="594">
                <a:moveTo>
                  <a:pt x="592" y="316"/>
                </a:moveTo>
                <a:lnTo>
                  <a:pt x="592" y="316"/>
                </a:lnTo>
                <a:lnTo>
                  <a:pt x="588" y="346"/>
                </a:lnTo>
                <a:lnTo>
                  <a:pt x="582" y="376"/>
                </a:lnTo>
                <a:lnTo>
                  <a:pt x="572" y="404"/>
                </a:lnTo>
                <a:lnTo>
                  <a:pt x="560" y="430"/>
                </a:lnTo>
                <a:lnTo>
                  <a:pt x="546" y="456"/>
                </a:lnTo>
                <a:lnTo>
                  <a:pt x="530" y="478"/>
                </a:lnTo>
                <a:lnTo>
                  <a:pt x="512" y="500"/>
                </a:lnTo>
                <a:lnTo>
                  <a:pt x="492" y="520"/>
                </a:lnTo>
                <a:lnTo>
                  <a:pt x="468" y="538"/>
                </a:lnTo>
                <a:lnTo>
                  <a:pt x="444" y="554"/>
                </a:lnTo>
                <a:lnTo>
                  <a:pt x="420" y="566"/>
                </a:lnTo>
                <a:lnTo>
                  <a:pt x="392" y="578"/>
                </a:lnTo>
                <a:lnTo>
                  <a:pt x="364" y="586"/>
                </a:lnTo>
                <a:lnTo>
                  <a:pt x="336" y="590"/>
                </a:lnTo>
                <a:lnTo>
                  <a:pt x="306" y="594"/>
                </a:lnTo>
                <a:lnTo>
                  <a:pt x="276" y="592"/>
                </a:lnTo>
                <a:lnTo>
                  <a:pt x="276" y="592"/>
                </a:lnTo>
                <a:lnTo>
                  <a:pt x="246" y="590"/>
                </a:lnTo>
                <a:lnTo>
                  <a:pt x="216" y="582"/>
                </a:lnTo>
                <a:lnTo>
                  <a:pt x="188" y="574"/>
                </a:lnTo>
                <a:lnTo>
                  <a:pt x="162" y="562"/>
                </a:lnTo>
                <a:lnTo>
                  <a:pt x="136" y="548"/>
                </a:lnTo>
                <a:lnTo>
                  <a:pt x="114" y="530"/>
                </a:lnTo>
                <a:lnTo>
                  <a:pt x="92" y="512"/>
                </a:lnTo>
                <a:lnTo>
                  <a:pt x="72" y="492"/>
                </a:lnTo>
                <a:lnTo>
                  <a:pt x="54" y="470"/>
                </a:lnTo>
                <a:lnTo>
                  <a:pt x="38" y="446"/>
                </a:lnTo>
                <a:lnTo>
                  <a:pt x="26" y="420"/>
                </a:lnTo>
                <a:lnTo>
                  <a:pt x="16" y="394"/>
                </a:lnTo>
                <a:lnTo>
                  <a:pt x="6" y="366"/>
                </a:lnTo>
                <a:lnTo>
                  <a:pt x="2" y="336"/>
                </a:lnTo>
                <a:lnTo>
                  <a:pt x="0" y="306"/>
                </a:lnTo>
                <a:lnTo>
                  <a:pt x="0" y="276"/>
                </a:lnTo>
                <a:lnTo>
                  <a:pt x="0" y="276"/>
                </a:lnTo>
                <a:lnTo>
                  <a:pt x="4" y="246"/>
                </a:lnTo>
                <a:lnTo>
                  <a:pt x="10" y="218"/>
                </a:lnTo>
                <a:lnTo>
                  <a:pt x="18" y="190"/>
                </a:lnTo>
                <a:lnTo>
                  <a:pt x="30" y="162"/>
                </a:lnTo>
                <a:lnTo>
                  <a:pt x="44" y="138"/>
                </a:lnTo>
                <a:lnTo>
                  <a:pt x="62" y="114"/>
                </a:lnTo>
                <a:lnTo>
                  <a:pt x="80" y="92"/>
                </a:lnTo>
                <a:lnTo>
                  <a:pt x="100" y="72"/>
                </a:lnTo>
                <a:lnTo>
                  <a:pt x="122" y="56"/>
                </a:lnTo>
                <a:lnTo>
                  <a:pt x="146" y="40"/>
                </a:lnTo>
                <a:lnTo>
                  <a:pt x="172" y="26"/>
                </a:lnTo>
                <a:lnTo>
                  <a:pt x="200" y="16"/>
                </a:lnTo>
                <a:lnTo>
                  <a:pt x="226" y="8"/>
                </a:lnTo>
                <a:lnTo>
                  <a:pt x="256" y="2"/>
                </a:lnTo>
                <a:lnTo>
                  <a:pt x="286" y="0"/>
                </a:lnTo>
                <a:lnTo>
                  <a:pt x="316" y="0"/>
                </a:lnTo>
                <a:lnTo>
                  <a:pt x="316" y="0"/>
                </a:lnTo>
                <a:lnTo>
                  <a:pt x="346" y="4"/>
                </a:lnTo>
                <a:lnTo>
                  <a:pt x="376" y="10"/>
                </a:lnTo>
                <a:lnTo>
                  <a:pt x="404" y="20"/>
                </a:lnTo>
                <a:lnTo>
                  <a:pt x="430" y="32"/>
                </a:lnTo>
                <a:lnTo>
                  <a:pt x="454" y="46"/>
                </a:lnTo>
                <a:lnTo>
                  <a:pt x="478" y="62"/>
                </a:lnTo>
                <a:lnTo>
                  <a:pt x="500" y="80"/>
                </a:lnTo>
                <a:lnTo>
                  <a:pt x="520" y="102"/>
                </a:lnTo>
                <a:lnTo>
                  <a:pt x="538" y="124"/>
                </a:lnTo>
                <a:lnTo>
                  <a:pt x="552" y="148"/>
                </a:lnTo>
                <a:lnTo>
                  <a:pt x="566" y="174"/>
                </a:lnTo>
                <a:lnTo>
                  <a:pt x="576" y="200"/>
                </a:lnTo>
                <a:lnTo>
                  <a:pt x="584" y="228"/>
                </a:lnTo>
                <a:lnTo>
                  <a:pt x="590" y="256"/>
                </a:lnTo>
                <a:lnTo>
                  <a:pt x="592" y="286"/>
                </a:lnTo>
                <a:lnTo>
                  <a:pt x="592" y="316"/>
                </a:lnTo>
                <a:lnTo>
                  <a:pt x="592" y="3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6" name="Freeform 394"/>
          <p:cNvSpPr/>
          <p:nvPr>
            <p:custDataLst>
              <p:tags r:id="rId190"/>
            </p:custDataLst>
          </p:nvPr>
        </p:nvSpPr>
        <p:spPr bwMode="auto">
          <a:xfrm>
            <a:off x="2402702" y="3173522"/>
            <a:ext cx="359015" cy="359017"/>
          </a:xfrm>
          <a:custGeom>
            <a:avLst/>
            <a:gdLst>
              <a:gd name="T0" fmla="*/ 480 w 480"/>
              <a:gd name="T1" fmla="*/ 256 h 480"/>
              <a:gd name="T2" fmla="*/ 472 w 480"/>
              <a:gd name="T3" fmla="*/ 304 h 480"/>
              <a:gd name="T4" fmla="*/ 454 w 480"/>
              <a:gd name="T5" fmla="*/ 348 h 480"/>
              <a:gd name="T6" fmla="*/ 430 w 480"/>
              <a:gd name="T7" fmla="*/ 388 h 480"/>
              <a:gd name="T8" fmla="*/ 398 w 480"/>
              <a:gd name="T9" fmla="*/ 422 h 480"/>
              <a:gd name="T10" fmla="*/ 360 w 480"/>
              <a:gd name="T11" fmla="*/ 448 h 480"/>
              <a:gd name="T12" fmla="*/ 318 w 480"/>
              <a:gd name="T13" fmla="*/ 468 h 480"/>
              <a:gd name="T14" fmla="*/ 272 w 480"/>
              <a:gd name="T15" fmla="*/ 478 h 480"/>
              <a:gd name="T16" fmla="*/ 224 w 480"/>
              <a:gd name="T17" fmla="*/ 480 h 480"/>
              <a:gd name="T18" fmla="*/ 200 w 480"/>
              <a:gd name="T19" fmla="*/ 478 h 480"/>
              <a:gd name="T20" fmla="*/ 152 w 480"/>
              <a:gd name="T21" fmla="*/ 464 h 480"/>
              <a:gd name="T22" fmla="*/ 112 w 480"/>
              <a:gd name="T23" fmla="*/ 444 h 480"/>
              <a:gd name="T24" fmla="*/ 74 w 480"/>
              <a:gd name="T25" fmla="*/ 416 h 480"/>
              <a:gd name="T26" fmla="*/ 44 w 480"/>
              <a:gd name="T27" fmla="*/ 380 h 480"/>
              <a:gd name="T28" fmla="*/ 22 w 480"/>
              <a:gd name="T29" fmla="*/ 340 h 480"/>
              <a:gd name="T30" fmla="*/ 6 w 480"/>
              <a:gd name="T31" fmla="*/ 296 h 480"/>
              <a:gd name="T32" fmla="*/ 0 w 480"/>
              <a:gd name="T33" fmla="*/ 248 h 480"/>
              <a:gd name="T34" fmla="*/ 0 w 480"/>
              <a:gd name="T35" fmla="*/ 224 h 480"/>
              <a:gd name="T36" fmla="*/ 8 w 480"/>
              <a:gd name="T37" fmla="*/ 176 h 480"/>
              <a:gd name="T38" fmla="*/ 26 w 480"/>
              <a:gd name="T39" fmla="*/ 132 h 480"/>
              <a:gd name="T40" fmla="*/ 50 w 480"/>
              <a:gd name="T41" fmla="*/ 92 h 480"/>
              <a:gd name="T42" fmla="*/ 82 w 480"/>
              <a:gd name="T43" fmla="*/ 60 h 480"/>
              <a:gd name="T44" fmla="*/ 120 w 480"/>
              <a:gd name="T45" fmla="*/ 32 h 480"/>
              <a:gd name="T46" fmla="*/ 162 w 480"/>
              <a:gd name="T47" fmla="*/ 14 h 480"/>
              <a:gd name="T48" fmla="*/ 208 w 480"/>
              <a:gd name="T49" fmla="*/ 2 h 480"/>
              <a:gd name="T50" fmla="*/ 256 w 480"/>
              <a:gd name="T51" fmla="*/ 0 h 480"/>
              <a:gd name="T52" fmla="*/ 280 w 480"/>
              <a:gd name="T53" fmla="*/ 4 h 480"/>
              <a:gd name="T54" fmla="*/ 326 w 480"/>
              <a:gd name="T55" fmla="*/ 16 h 480"/>
              <a:gd name="T56" fmla="*/ 368 w 480"/>
              <a:gd name="T57" fmla="*/ 38 h 480"/>
              <a:gd name="T58" fmla="*/ 404 w 480"/>
              <a:gd name="T59" fmla="*/ 66 h 480"/>
              <a:gd name="T60" fmla="*/ 436 w 480"/>
              <a:gd name="T61" fmla="*/ 100 h 480"/>
              <a:gd name="T62" fmla="*/ 458 w 480"/>
              <a:gd name="T63" fmla="*/ 140 h 480"/>
              <a:gd name="T64" fmla="*/ 474 w 480"/>
              <a:gd name="T65" fmla="*/ 184 h 480"/>
              <a:gd name="T66" fmla="*/ 480 w 480"/>
              <a:gd name="T67" fmla="*/ 232 h 480"/>
              <a:gd name="T68" fmla="*/ 480 w 480"/>
              <a:gd name="T69" fmla="*/ 25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0" h="480">
                <a:moveTo>
                  <a:pt x="480" y="256"/>
                </a:moveTo>
                <a:lnTo>
                  <a:pt x="480" y="256"/>
                </a:lnTo>
                <a:lnTo>
                  <a:pt x="476" y="282"/>
                </a:lnTo>
                <a:lnTo>
                  <a:pt x="472" y="304"/>
                </a:lnTo>
                <a:lnTo>
                  <a:pt x="464" y="328"/>
                </a:lnTo>
                <a:lnTo>
                  <a:pt x="454" y="348"/>
                </a:lnTo>
                <a:lnTo>
                  <a:pt x="442" y="370"/>
                </a:lnTo>
                <a:lnTo>
                  <a:pt x="430" y="388"/>
                </a:lnTo>
                <a:lnTo>
                  <a:pt x="414" y="406"/>
                </a:lnTo>
                <a:lnTo>
                  <a:pt x="398" y="422"/>
                </a:lnTo>
                <a:lnTo>
                  <a:pt x="380" y="436"/>
                </a:lnTo>
                <a:lnTo>
                  <a:pt x="360" y="448"/>
                </a:lnTo>
                <a:lnTo>
                  <a:pt x="340" y="460"/>
                </a:lnTo>
                <a:lnTo>
                  <a:pt x="318" y="468"/>
                </a:lnTo>
                <a:lnTo>
                  <a:pt x="296" y="474"/>
                </a:lnTo>
                <a:lnTo>
                  <a:pt x="272" y="478"/>
                </a:lnTo>
                <a:lnTo>
                  <a:pt x="248" y="480"/>
                </a:lnTo>
                <a:lnTo>
                  <a:pt x="224" y="480"/>
                </a:lnTo>
                <a:lnTo>
                  <a:pt x="224" y="480"/>
                </a:lnTo>
                <a:lnTo>
                  <a:pt x="200" y="478"/>
                </a:lnTo>
                <a:lnTo>
                  <a:pt x="176" y="472"/>
                </a:lnTo>
                <a:lnTo>
                  <a:pt x="152" y="464"/>
                </a:lnTo>
                <a:lnTo>
                  <a:pt x="132" y="456"/>
                </a:lnTo>
                <a:lnTo>
                  <a:pt x="112" y="444"/>
                </a:lnTo>
                <a:lnTo>
                  <a:pt x="92" y="430"/>
                </a:lnTo>
                <a:lnTo>
                  <a:pt x="74" y="416"/>
                </a:lnTo>
                <a:lnTo>
                  <a:pt x="58" y="398"/>
                </a:lnTo>
                <a:lnTo>
                  <a:pt x="44" y="380"/>
                </a:lnTo>
                <a:lnTo>
                  <a:pt x="32" y="362"/>
                </a:lnTo>
                <a:lnTo>
                  <a:pt x="22" y="340"/>
                </a:lnTo>
                <a:lnTo>
                  <a:pt x="12" y="318"/>
                </a:lnTo>
                <a:lnTo>
                  <a:pt x="6" y="296"/>
                </a:lnTo>
                <a:lnTo>
                  <a:pt x="2" y="272"/>
                </a:lnTo>
                <a:lnTo>
                  <a:pt x="0" y="248"/>
                </a:lnTo>
                <a:lnTo>
                  <a:pt x="0" y="224"/>
                </a:lnTo>
                <a:lnTo>
                  <a:pt x="0" y="224"/>
                </a:lnTo>
                <a:lnTo>
                  <a:pt x="4" y="200"/>
                </a:lnTo>
                <a:lnTo>
                  <a:pt x="8" y="176"/>
                </a:lnTo>
                <a:lnTo>
                  <a:pt x="16" y="154"/>
                </a:lnTo>
                <a:lnTo>
                  <a:pt x="26" y="132"/>
                </a:lnTo>
                <a:lnTo>
                  <a:pt x="36" y="112"/>
                </a:lnTo>
                <a:lnTo>
                  <a:pt x="50" y="92"/>
                </a:lnTo>
                <a:lnTo>
                  <a:pt x="66" y="76"/>
                </a:lnTo>
                <a:lnTo>
                  <a:pt x="82" y="60"/>
                </a:lnTo>
                <a:lnTo>
                  <a:pt x="100" y="46"/>
                </a:lnTo>
                <a:lnTo>
                  <a:pt x="120" y="32"/>
                </a:lnTo>
                <a:lnTo>
                  <a:pt x="140" y="22"/>
                </a:lnTo>
                <a:lnTo>
                  <a:pt x="162" y="14"/>
                </a:lnTo>
                <a:lnTo>
                  <a:pt x="184" y="6"/>
                </a:lnTo>
                <a:lnTo>
                  <a:pt x="208" y="2"/>
                </a:lnTo>
                <a:lnTo>
                  <a:pt x="232" y="0"/>
                </a:lnTo>
                <a:lnTo>
                  <a:pt x="256" y="0"/>
                </a:lnTo>
                <a:lnTo>
                  <a:pt x="256" y="0"/>
                </a:lnTo>
                <a:lnTo>
                  <a:pt x="280" y="4"/>
                </a:lnTo>
                <a:lnTo>
                  <a:pt x="304" y="8"/>
                </a:lnTo>
                <a:lnTo>
                  <a:pt x="326" y="16"/>
                </a:lnTo>
                <a:lnTo>
                  <a:pt x="348" y="26"/>
                </a:lnTo>
                <a:lnTo>
                  <a:pt x="368" y="38"/>
                </a:lnTo>
                <a:lnTo>
                  <a:pt x="388" y="50"/>
                </a:lnTo>
                <a:lnTo>
                  <a:pt x="404" y="66"/>
                </a:lnTo>
                <a:lnTo>
                  <a:pt x="420" y="82"/>
                </a:lnTo>
                <a:lnTo>
                  <a:pt x="436" y="100"/>
                </a:lnTo>
                <a:lnTo>
                  <a:pt x="448" y="120"/>
                </a:lnTo>
                <a:lnTo>
                  <a:pt x="458" y="140"/>
                </a:lnTo>
                <a:lnTo>
                  <a:pt x="468" y="162"/>
                </a:lnTo>
                <a:lnTo>
                  <a:pt x="474" y="184"/>
                </a:lnTo>
                <a:lnTo>
                  <a:pt x="478" y="208"/>
                </a:lnTo>
                <a:lnTo>
                  <a:pt x="480" y="232"/>
                </a:lnTo>
                <a:lnTo>
                  <a:pt x="480" y="256"/>
                </a:lnTo>
                <a:lnTo>
                  <a:pt x="480" y="256"/>
                </a:lnTo>
                <a:close/>
              </a:path>
            </a:pathLst>
          </a:custGeom>
          <a:solidFill>
            <a:srgbClr val="63B0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7" name="Freeform 395"/>
          <p:cNvSpPr/>
          <p:nvPr>
            <p:custDataLst>
              <p:tags r:id="rId191"/>
            </p:custDataLst>
          </p:nvPr>
        </p:nvSpPr>
        <p:spPr bwMode="auto">
          <a:xfrm>
            <a:off x="2471513" y="3243829"/>
            <a:ext cx="221393" cy="219898"/>
          </a:xfrm>
          <a:custGeom>
            <a:avLst/>
            <a:gdLst>
              <a:gd name="T0" fmla="*/ 294 w 296"/>
              <a:gd name="T1" fmla="*/ 156 h 294"/>
              <a:gd name="T2" fmla="*/ 290 w 296"/>
              <a:gd name="T3" fmla="*/ 186 h 294"/>
              <a:gd name="T4" fmla="*/ 280 w 296"/>
              <a:gd name="T5" fmla="*/ 212 h 294"/>
              <a:gd name="T6" fmla="*/ 264 w 296"/>
              <a:gd name="T7" fmla="*/ 238 h 294"/>
              <a:gd name="T8" fmla="*/ 244 w 296"/>
              <a:gd name="T9" fmla="*/ 258 h 294"/>
              <a:gd name="T10" fmla="*/ 222 w 296"/>
              <a:gd name="T11" fmla="*/ 274 h 294"/>
              <a:gd name="T12" fmla="*/ 196 w 296"/>
              <a:gd name="T13" fmla="*/ 286 h 294"/>
              <a:gd name="T14" fmla="*/ 168 w 296"/>
              <a:gd name="T15" fmla="*/ 292 h 294"/>
              <a:gd name="T16" fmla="*/ 138 w 296"/>
              <a:gd name="T17" fmla="*/ 294 h 294"/>
              <a:gd name="T18" fmla="*/ 122 w 296"/>
              <a:gd name="T19" fmla="*/ 292 h 294"/>
              <a:gd name="T20" fmla="*/ 94 w 296"/>
              <a:gd name="T21" fmla="*/ 284 h 294"/>
              <a:gd name="T22" fmla="*/ 68 w 296"/>
              <a:gd name="T23" fmla="*/ 272 h 294"/>
              <a:gd name="T24" fmla="*/ 46 w 296"/>
              <a:gd name="T25" fmla="*/ 254 h 294"/>
              <a:gd name="T26" fmla="*/ 28 w 296"/>
              <a:gd name="T27" fmla="*/ 232 h 294"/>
              <a:gd name="T28" fmla="*/ 14 w 296"/>
              <a:gd name="T29" fmla="*/ 208 h 294"/>
              <a:gd name="T30" fmla="*/ 4 w 296"/>
              <a:gd name="T31" fmla="*/ 180 h 294"/>
              <a:gd name="T32" fmla="*/ 0 w 296"/>
              <a:gd name="T33" fmla="*/ 152 h 294"/>
              <a:gd name="T34" fmla="*/ 0 w 296"/>
              <a:gd name="T35" fmla="*/ 136 h 294"/>
              <a:gd name="T36" fmla="*/ 6 w 296"/>
              <a:gd name="T37" fmla="*/ 108 h 294"/>
              <a:gd name="T38" fmla="*/ 16 w 296"/>
              <a:gd name="T39" fmla="*/ 80 h 294"/>
              <a:gd name="T40" fmla="*/ 32 w 296"/>
              <a:gd name="T41" fmla="*/ 56 h 294"/>
              <a:gd name="T42" fmla="*/ 50 w 296"/>
              <a:gd name="T43" fmla="*/ 36 h 294"/>
              <a:gd name="T44" fmla="*/ 74 w 296"/>
              <a:gd name="T45" fmla="*/ 18 h 294"/>
              <a:gd name="T46" fmla="*/ 100 w 296"/>
              <a:gd name="T47" fmla="*/ 8 h 294"/>
              <a:gd name="T48" fmla="*/ 128 w 296"/>
              <a:gd name="T49" fmla="*/ 0 h 294"/>
              <a:gd name="T50" fmla="*/ 158 w 296"/>
              <a:gd name="T51" fmla="*/ 0 h 294"/>
              <a:gd name="T52" fmla="*/ 172 w 296"/>
              <a:gd name="T53" fmla="*/ 2 h 294"/>
              <a:gd name="T54" fmla="*/ 202 w 296"/>
              <a:gd name="T55" fmla="*/ 10 h 294"/>
              <a:gd name="T56" fmla="*/ 226 w 296"/>
              <a:gd name="T57" fmla="*/ 22 h 294"/>
              <a:gd name="T58" fmla="*/ 250 w 296"/>
              <a:gd name="T59" fmla="*/ 40 h 294"/>
              <a:gd name="T60" fmla="*/ 268 w 296"/>
              <a:gd name="T61" fmla="*/ 60 h 294"/>
              <a:gd name="T62" fmla="*/ 282 w 296"/>
              <a:gd name="T63" fmla="*/ 86 h 294"/>
              <a:gd name="T64" fmla="*/ 292 w 296"/>
              <a:gd name="T65" fmla="*/ 112 h 294"/>
              <a:gd name="T66" fmla="*/ 296 w 296"/>
              <a:gd name="T67" fmla="*/ 142 h 294"/>
              <a:gd name="T68" fmla="*/ 294 w 296"/>
              <a:gd name="T69" fmla="*/ 15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4">
                <a:moveTo>
                  <a:pt x="294" y="156"/>
                </a:moveTo>
                <a:lnTo>
                  <a:pt x="294" y="156"/>
                </a:lnTo>
                <a:lnTo>
                  <a:pt x="294" y="172"/>
                </a:lnTo>
                <a:lnTo>
                  <a:pt x="290" y="186"/>
                </a:lnTo>
                <a:lnTo>
                  <a:pt x="286" y="200"/>
                </a:lnTo>
                <a:lnTo>
                  <a:pt x="280" y="212"/>
                </a:lnTo>
                <a:lnTo>
                  <a:pt x="272" y="226"/>
                </a:lnTo>
                <a:lnTo>
                  <a:pt x="264" y="238"/>
                </a:lnTo>
                <a:lnTo>
                  <a:pt x="254" y="248"/>
                </a:lnTo>
                <a:lnTo>
                  <a:pt x="244" y="258"/>
                </a:lnTo>
                <a:lnTo>
                  <a:pt x="234" y="266"/>
                </a:lnTo>
                <a:lnTo>
                  <a:pt x="222" y="274"/>
                </a:lnTo>
                <a:lnTo>
                  <a:pt x="210" y="280"/>
                </a:lnTo>
                <a:lnTo>
                  <a:pt x="196" y="286"/>
                </a:lnTo>
                <a:lnTo>
                  <a:pt x="182" y="290"/>
                </a:lnTo>
                <a:lnTo>
                  <a:pt x="168" y="292"/>
                </a:lnTo>
                <a:lnTo>
                  <a:pt x="152" y="294"/>
                </a:lnTo>
                <a:lnTo>
                  <a:pt x="138" y="294"/>
                </a:lnTo>
                <a:lnTo>
                  <a:pt x="138" y="294"/>
                </a:lnTo>
                <a:lnTo>
                  <a:pt x="122" y="292"/>
                </a:lnTo>
                <a:lnTo>
                  <a:pt x="108" y="288"/>
                </a:lnTo>
                <a:lnTo>
                  <a:pt x="94" y="284"/>
                </a:lnTo>
                <a:lnTo>
                  <a:pt x="82" y="278"/>
                </a:lnTo>
                <a:lnTo>
                  <a:pt x="68" y="272"/>
                </a:lnTo>
                <a:lnTo>
                  <a:pt x="58" y="262"/>
                </a:lnTo>
                <a:lnTo>
                  <a:pt x="46" y="254"/>
                </a:lnTo>
                <a:lnTo>
                  <a:pt x="36" y="244"/>
                </a:lnTo>
                <a:lnTo>
                  <a:pt x="28" y="232"/>
                </a:lnTo>
                <a:lnTo>
                  <a:pt x="20" y="220"/>
                </a:lnTo>
                <a:lnTo>
                  <a:pt x="14" y="208"/>
                </a:lnTo>
                <a:lnTo>
                  <a:pt x="8" y="194"/>
                </a:lnTo>
                <a:lnTo>
                  <a:pt x="4" y="180"/>
                </a:lnTo>
                <a:lnTo>
                  <a:pt x="2" y="166"/>
                </a:lnTo>
                <a:lnTo>
                  <a:pt x="0" y="152"/>
                </a:lnTo>
                <a:lnTo>
                  <a:pt x="0" y="136"/>
                </a:lnTo>
                <a:lnTo>
                  <a:pt x="0" y="136"/>
                </a:lnTo>
                <a:lnTo>
                  <a:pt x="2" y="122"/>
                </a:lnTo>
                <a:lnTo>
                  <a:pt x="6" y="108"/>
                </a:lnTo>
                <a:lnTo>
                  <a:pt x="10" y="94"/>
                </a:lnTo>
                <a:lnTo>
                  <a:pt x="16" y="80"/>
                </a:lnTo>
                <a:lnTo>
                  <a:pt x="24" y="68"/>
                </a:lnTo>
                <a:lnTo>
                  <a:pt x="32" y="56"/>
                </a:lnTo>
                <a:lnTo>
                  <a:pt x="40" y="46"/>
                </a:lnTo>
                <a:lnTo>
                  <a:pt x="50" y="36"/>
                </a:lnTo>
                <a:lnTo>
                  <a:pt x="62" y="26"/>
                </a:lnTo>
                <a:lnTo>
                  <a:pt x="74" y="18"/>
                </a:lnTo>
                <a:lnTo>
                  <a:pt x="86" y="12"/>
                </a:lnTo>
                <a:lnTo>
                  <a:pt x="100" y="8"/>
                </a:lnTo>
                <a:lnTo>
                  <a:pt x="114" y="4"/>
                </a:lnTo>
                <a:lnTo>
                  <a:pt x="128" y="0"/>
                </a:lnTo>
                <a:lnTo>
                  <a:pt x="142" y="0"/>
                </a:lnTo>
                <a:lnTo>
                  <a:pt x="158" y="0"/>
                </a:lnTo>
                <a:lnTo>
                  <a:pt x="158" y="0"/>
                </a:lnTo>
                <a:lnTo>
                  <a:pt x="172" y="2"/>
                </a:lnTo>
                <a:lnTo>
                  <a:pt x="188" y="4"/>
                </a:lnTo>
                <a:lnTo>
                  <a:pt x="202" y="10"/>
                </a:lnTo>
                <a:lnTo>
                  <a:pt x="214" y="14"/>
                </a:lnTo>
                <a:lnTo>
                  <a:pt x="226" y="22"/>
                </a:lnTo>
                <a:lnTo>
                  <a:pt x="238" y="30"/>
                </a:lnTo>
                <a:lnTo>
                  <a:pt x="250" y="40"/>
                </a:lnTo>
                <a:lnTo>
                  <a:pt x="258" y="50"/>
                </a:lnTo>
                <a:lnTo>
                  <a:pt x="268" y="60"/>
                </a:lnTo>
                <a:lnTo>
                  <a:pt x="276" y="72"/>
                </a:lnTo>
                <a:lnTo>
                  <a:pt x="282" y="86"/>
                </a:lnTo>
                <a:lnTo>
                  <a:pt x="288" y="98"/>
                </a:lnTo>
                <a:lnTo>
                  <a:pt x="292" y="112"/>
                </a:lnTo>
                <a:lnTo>
                  <a:pt x="294" y="126"/>
                </a:lnTo>
                <a:lnTo>
                  <a:pt x="296" y="142"/>
                </a:lnTo>
                <a:lnTo>
                  <a:pt x="294" y="156"/>
                </a:lnTo>
                <a:lnTo>
                  <a:pt x="294" y="1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8" name="Freeform 396"/>
          <p:cNvSpPr/>
          <p:nvPr>
            <p:custDataLst>
              <p:tags r:id="rId192"/>
            </p:custDataLst>
          </p:nvPr>
        </p:nvSpPr>
        <p:spPr bwMode="auto">
          <a:xfrm>
            <a:off x="2511902" y="3284219"/>
            <a:ext cx="139119" cy="139119"/>
          </a:xfrm>
          <a:custGeom>
            <a:avLst/>
            <a:gdLst>
              <a:gd name="T0" fmla="*/ 186 w 186"/>
              <a:gd name="T1" fmla="*/ 98 h 186"/>
              <a:gd name="T2" fmla="*/ 186 w 186"/>
              <a:gd name="T3" fmla="*/ 98 h 186"/>
              <a:gd name="T4" fmla="*/ 184 w 186"/>
              <a:gd name="T5" fmla="*/ 118 h 186"/>
              <a:gd name="T6" fmla="*/ 178 w 186"/>
              <a:gd name="T7" fmla="*/ 134 h 186"/>
              <a:gd name="T8" fmla="*/ 168 w 186"/>
              <a:gd name="T9" fmla="*/ 150 h 186"/>
              <a:gd name="T10" fmla="*/ 156 w 186"/>
              <a:gd name="T11" fmla="*/ 162 h 186"/>
              <a:gd name="T12" fmla="*/ 140 w 186"/>
              <a:gd name="T13" fmla="*/ 174 h 186"/>
              <a:gd name="T14" fmla="*/ 124 w 186"/>
              <a:gd name="T15" fmla="*/ 180 h 186"/>
              <a:gd name="T16" fmla="*/ 106 w 186"/>
              <a:gd name="T17" fmla="*/ 186 h 186"/>
              <a:gd name="T18" fmla="*/ 88 w 186"/>
              <a:gd name="T19" fmla="*/ 186 h 186"/>
              <a:gd name="T20" fmla="*/ 88 w 186"/>
              <a:gd name="T21" fmla="*/ 186 h 186"/>
              <a:gd name="T22" fmla="*/ 68 w 186"/>
              <a:gd name="T23" fmla="*/ 182 h 186"/>
              <a:gd name="T24" fmla="*/ 52 w 186"/>
              <a:gd name="T25" fmla="*/ 176 h 186"/>
              <a:gd name="T26" fmla="*/ 36 w 186"/>
              <a:gd name="T27" fmla="*/ 166 h 186"/>
              <a:gd name="T28" fmla="*/ 24 w 186"/>
              <a:gd name="T29" fmla="*/ 154 h 186"/>
              <a:gd name="T30" fmla="*/ 14 w 186"/>
              <a:gd name="T31" fmla="*/ 140 h 186"/>
              <a:gd name="T32" fmla="*/ 6 w 186"/>
              <a:gd name="T33" fmla="*/ 122 h 186"/>
              <a:gd name="T34" fmla="*/ 2 w 186"/>
              <a:gd name="T35" fmla="*/ 106 h 186"/>
              <a:gd name="T36" fmla="*/ 0 w 186"/>
              <a:gd name="T37" fmla="*/ 86 h 186"/>
              <a:gd name="T38" fmla="*/ 0 w 186"/>
              <a:gd name="T39" fmla="*/ 86 h 186"/>
              <a:gd name="T40" fmla="*/ 4 w 186"/>
              <a:gd name="T41" fmla="*/ 68 h 186"/>
              <a:gd name="T42" fmla="*/ 10 w 186"/>
              <a:gd name="T43" fmla="*/ 50 h 186"/>
              <a:gd name="T44" fmla="*/ 20 w 186"/>
              <a:gd name="T45" fmla="*/ 36 h 186"/>
              <a:gd name="T46" fmla="*/ 32 w 186"/>
              <a:gd name="T47" fmla="*/ 22 h 186"/>
              <a:gd name="T48" fmla="*/ 48 w 186"/>
              <a:gd name="T49" fmla="*/ 12 h 186"/>
              <a:gd name="T50" fmla="*/ 64 w 186"/>
              <a:gd name="T51" fmla="*/ 4 h 186"/>
              <a:gd name="T52" fmla="*/ 82 w 186"/>
              <a:gd name="T53" fmla="*/ 0 h 186"/>
              <a:gd name="T54" fmla="*/ 100 w 186"/>
              <a:gd name="T55" fmla="*/ 0 h 186"/>
              <a:gd name="T56" fmla="*/ 100 w 186"/>
              <a:gd name="T57" fmla="*/ 0 h 186"/>
              <a:gd name="T58" fmla="*/ 118 w 186"/>
              <a:gd name="T59" fmla="*/ 2 h 186"/>
              <a:gd name="T60" fmla="*/ 136 w 186"/>
              <a:gd name="T61" fmla="*/ 10 h 186"/>
              <a:gd name="T62" fmla="*/ 152 w 186"/>
              <a:gd name="T63" fmla="*/ 18 h 186"/>
              <a:gd name="T64" fmla="*/ 164 w 186"/>
              <a:gd name="T65" fmla="*/ 32 h 186"/>
              <a:gd name="T66" fmla="*/ 174 w 186"/>
              <a:gd name="T67" fmla="*/ 46 h 186"/>
              <a:gd name="T68" fmla="*/ 182 w 186"/>
              <a:gd name="T69" fmla="*/ 62 h 186"/>
              <a:gd name="T70" fmla="*/ 186 w 186"/>
              <a:gd name="T71" fmla="*/ 80 h 186"/>
              <a:gd name="T72" fmla="*/ 186 w 186"/>
              <a:gd name="T73" fmla="*/ 98 h 186"/>
              <a:gd name="T74" fmla="*/ 186 w 186"/>
              <a:gd name="T75" fmla="*/ 9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6" h="186">
                <a:moveTo>
                  <a:pt x="186" y="98"/>
                </a:moveTo>
                <a:lnTo>
                  <a:pt x="186" y="98"/>
                </a:lnTo>
                <a:lnTo>
                  <a:pt x="184" y="118"/>
                </a:lnTo>
                <a:lnTo>
                  <a:pt x="178" y="134"/>
                </a:lnTo>
                <a:lnTo>
                  <a:pt x="168" y="150"/>
                </a:lnTo>
                <a:lnTo>
                  <a:pt x="156" y="162"/>
                </a:lnTo>
                <a:lnTo>
                  <a:pt x="140" y="174"/>
                </a:lnTo>
                <a:lnTo>
                  <a:pt x="124" y="180"/>
                </a:lnTo>
                <a:lnTo>
                  <a:pt x="106" y="186"/>
                </a:lnTo>
                <a:lnTo>
                  <a:pt x="88" y="186"/>
                </a:lnTo>
                <a:lnTo>
                  <a:pt x="88" y="186"/>
                </a:lnTo>
                <a:lnTo>
                  <a:pt x="68" y="182"/>
                </a:lnTo>
                <a:lnTo>
                  <a:pt x="52" y="176"/>
                </a:lnTo>
                <a:lnTo>
                  <a:pt x="36" y="166"/>
                </a:lnTo>
                <a:lnTo>
                  <a:pt x="24" y="154"/>
                </a:lnTo>
                <a:lnTo>
                  <a:pt x="14" y="140"/>
                </a:lnTo>
                <a:lnTo>
                  <a:pt x="6" y="122"/>
                </a:lnTo>
                <a:lnTo>
                  <a:pt x="2" y="106"/>
                </a:lnTo>
                <a:lnTo>
                  <a:pt x="0" y="86"/>
                </a:lnTo>
                <a:lnTo>
                  <a:pt x="0" y="86"/>
                </a:lnTo>
                <a:lnTo>
                  <a:pt x="4" y="68"/>
                </a:lnTo>
                <a:lnTo>
                  <a:pt x="10" y="50"/>
                </a:lnTo>
                <a:lnTo>
                  <a:pt x="20" y="36"/>
                </a:lnTo>
                <a:lnTo>
                  <a:pt x="32" y="22"/>
                </a:lnTo>
                <a:lnTo>
                  <a:pt x="48" y="12"/>
                </a:lnTo>
                <a:lnTo>
                  <a:pt x="64" y="4"/>
                </a:lnTo>
                <a:lnTo>
                  <a:pt x="82" y="0"/>
                </a:lnTo>
                <a:lnTo>
                  <a:pt x="100" y="0"/>
                </a:lnTo>
                <a:lnTo>
                  <a:pt x="100" y="0"/>
                </a:lnTo>
                <a:lnTo>
                  <a:pt x="118" y="2"/>
                </a:lnTo>
                <a:lnTo>
                  <a:pt x="136" y="10"/>
                </a:lnTo>
                <a:lnTo>
                  <a:pt x="152" y="18"/>
                </a:lnTo>
                <a:lnTo>
                  <a:pt x="164" y="32"/>
                </a:lnTo>
                <a:lnTo>
                  <a:pt x="174" y="46"/>
                </a:lnTo>
                <a:lnTo>
                  <a:pt x="182" y="62"/>
                </a:lnTo>
                <a:lnTo>
                  <a:pt x="186" y="80"/>
                </a:lnTo>
                <a:lnTo>
                  <a:pt x="186" y="98"/>
                </a:lnTo>
                <a:lnTo>
                  <a:pt x="186" y="98"/>
                </a:lnTo>
                <a:close/>
              </a:path>
            </a:pathLst>
          </a:custGeom>
          <a:solidFill>
            <a:srgbClr val="DC5126"/>
          </a:solidFill>
          <a:ln>
            <a:noFill/>
          </a:ln>
        </p:spPr>
        <p:txBody>
          <a:bodyPr vert="horz" wrap="square" lIns="91440" tIns="45720" rIns="91440" bIns="45720" numCol="1" anchor="t" anchorCtr="0" compatLnSpc="1"/>
          <a:p>
            <a:endParaRPr lang="zh-CN" altLang="en-US"/>
          </a:p>
        </p:txBody>
      </p:sp>
      <p:sp>
        <p:nvSpPr>
          <p:cNvPr id="199" name="Freeform 397"/>
          <p:cNvSpPr/>
          <p:nvPr>
            <p:custDataLst>
              <p:tags r:id="rId193"/>
            </p:custDataLst>
          </p:nvPr>
        </p:nvSpPr>
        <p:spPr bwMode="auto">
          <a:xfrm>
            <a:off x="2597169" y="3351534"/>
            <a:ext cx="149590" cy="11967"/>
          </a:xfrm>
          <a:custGeom>
            <a:avLst/>
            <a:gdLst>
              <a:gd name="T0" fmla="*/ 26 w 200"/>
              <a:gd name="T1" fmla="*/ 0 h 16"/>
              <a:gd name="T2" fmla="*/ 0 w 200"/>
              <a:gd name="T3" fmla="*/ 8 h 16"/>
              <a:gd name="T4" fmla="*/ 0 w 200"/>
              <a:gd name="T5" fmla="*/ 8 h 16"/>
              <a:gd name="T6" fmla="*/ 26 w 200"/>
              <a:gd name="T7" fmla="*/ 16 h 16"/>
              <a:gd name="T8" fmla="*/ 200 w 200"/>
              <a:gd name="T9" fmla="*/ 16 h 16"/>
              <a:gd name="T10" fmla="*/ 200 w 200"/>
              <a:gd name="T11" fmla="*/ 0 h 16"/>
              <a:gd name="T12" fmla="*/ 26 w 20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0" h="16">
                <a:moveTo>
                  <a:pt x="26" y="0"/>
                </a:moveTo>
                <a:lnTo>
                  <a:pt x="0" y="8"/>
                </a:lnTo>
                <a:lnTo>
                  <a:pt x="0" y="8"/>
                </a:lnTo>
                <a:lnTo>
                  <a:pt x="26" y="16"/>
                </a:lnTo>
                <a:lnTo>
                  <a:pt x="200" y="16"/>
                </a:lnTo>
                <a:lnTo>
                  <a:pt x="200" y="0"/>
                </a:lnTo>
                <a:lnTo>
                  <a:pt x="26" y="0"/>
                </a:lnTo>
                <a:close/>
              </a:path>
            </a:pathLst>
          </a:custGeom>
          <a:solidFill>
            <a:srgbClr val="ACACAC">
              <a:lumMod val="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0" name="Freeform 398"/>
          <p:cNvSpPr/>
          <p:nvPr>
            <p:custDataLst>
              <p:tags r:id="rId194"/>
            </p:custDataLst>
          </p:nvPr>
        </p:nvSpPr>
        <p:spPr bwMode="auto">
          <a:xfrm>
            <a:off x="2950201" y="3333584"/>
            <a:ext cx="426332" cy="47869"/>
          </a:xfrm>
          <a:custGeom>
            <a:avLst/>
            <a:gdLst>
              <a:gd name="T0" fmla="*/ 544 w 570"/>
              <a:gd name="T1" fmla="*/ 6 h 64"/>
              <a:gd name="T2" fmla="*/ 0 w 570"/>
              <a:gd name="T3" fmla="*/ 0 h 64"/>
              <a:gd name="T4" fmla="*/ 0 w 570"/>
              <a:gd name="T5" fmla="*/ 64 h 64"/>
              <a:gd name="T6" fmla="*/ 544 w 570"/>
              <a:gd name="T7" fmla="*/ 58 h 64"/>
              <a:gd name="T8" fmla="*/ 544 w 570"/>
              <a:gd name="T9" fmla="*/ 58 h 64"/>
              <a:gd name="T10" fmla="*/ 554 w 570"/>
              <a:gd name="T11" fmla="*/ 56 h 64"/>
              <a:gd name="T12" fmla="*/ 562 w 570"/>
              <a:gd name="T13" fmla="*/ 52 h 64"/>
              <a:gd name="T14" fmla="*/ 568 w 570"/>
              <a:gd name="T15" fmla="*/ 42 h 64"/>
              <a:gd name="T16" fmla="*/ 570 w 570"/>
              <a:gd name="T17" fmla="*/ 32 h 64"/>
              <a:gd name="T18" fmla="*/ 570 w 570"/>
              <a:gd name="T19" fmla="*/ 32 h 64"/>
              <a:gd name="T20" fmla="*/ 568 w 570"/>
              <a:gd name="T21" fmla="*/ 22 h 64"/>
              <a:gd name="T22" fmla="*/ 562 w 570"/>
              <a:gd name="T23" fmla="*/ 14 h 64"/>
              <a:gd name="T24" fmla="*/ 554 w 570"/>
              <a:gd name="T25" fmla="*/ 8 h 64"/>
              <a:gd name="T26" fmla="*/ 544 w 570"/>
              <a:gd name="T27" fmla="*/ 6 h 64"/>
              <a:gd name="T28" fmla="*/ 544 w 570"/>
              <a:gd name="T29" fmla="*/ 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0" h="64">
                <a:moveTo>
                  <a:pt x="544" y="6"/>
                </a:moveTo>
                <a:lnTo>
                  <a:pt x="0" y="0"/>
                </a:lnTo>
                <a:lnTo>
                  <a:pt x="0" y="64"/>
                </a:lnTo>
                <a:lnTo>
                  <a:pt x="544" y="58"/>
                </a:lnTo>
                <a:lnTo>
                  <a:pt x="544" y="58"/>
                </a:lnTo>
                <a:lnTo>
                  <a:pt x="554" y="56"/>
                </a:lnTo>
                <a:lnTo>
                  <a:pt x="562" y="52"/>
                </a:lnTo>
                <a:lnTo>
                  <a:pt x="568" y="42"/>
                </a:lnTo>
                <a:lnTo>
                  <a:pt x="570" y="32"/>
                </a:lnTo>
                <a:lnTo>
                  <a:pt x="570" y="32"/>
                </a:lnTo>
                <a:lnTo>
                  <a:pt x="568" y="22"/>
                </a:lnTo>
                <a:lnTo>
                  <a:pt x="562" y="14"/>
                </a:lnTo>
                <a:lnTo>
                  <a:pt x="554" y="8"/>
                </a:lnTo>
                <a:lnTo>
                  <a:pt x="544" y="6"/>
                </a:lnTo>
                <a:lnTo>
                  <a:pt x="544" y="6"/>
                </a:lnTo>
                <a:close/>
              </a:path>
            </a:pathLst>
          </a:custGeom>
          <a:solidFill>
            <a:srgbClr val="DC5126">
              <a:lumMod val="75000"/>
            </a:srgbClr>
          </a:solidFill>
          <a:ln>
            <a:noFill/>
          </a:ln>
        </p:spPr>
        <p:txBody>
          <a:bodyPr vert="horz" wrap="square" lIns="91440" tIns="45720" rIns="91440" bIns="45720" numCol="1" anchor="t" anchorCtr="0" compatLnSpc="1"/>
          <a:p>
            <a:endParaRPr lang="zh-CN" altLang="en-US"/>
          </a:p>
        </p:txBody>
      </p:sp>
      <p:sp>
        <p:nvSpPr>
          <p:cNvPr id="201" name="Freeform 399"/>
          <p:cNvSpPr/>
          <p:nvPr>
            <p:custDataLst>
              <p:tags r:id="rId195"/>
            </p:custDataLst>
          </p:nvPr>
        </p:nvSpPr>
        <p:spPr bwMode="auto">
          <a:xfrm>
            <a:off x="3126716" y="3203440"/>
            <a:ext cx="263278" cy="137623"/>
          </a:xfrm>
          <a:custGeom>
            <a:avLst/>
            <a:gdLst>
              <a:gd name="T0" fmla="*/ 322 w 352"/>
              <a:gd name="T1" fmla="*/ 184 h 184"/>
              <a:gd name="T2" fmla="*/ 322 w 352"/>
              <a:gd name="T3" fmla="*/ 184 h 184"/>
              <a:gd name="T4" fmla="*/ 330 w 352"/>
              <a:gd name="T5" fmla="*/ 174 h 184"/>
              <a:gd name="T6" fmla="*/ 336 w 352"/>
              <a:gd name="T7" fmla="*/ 164 h 184"/>
              <a:gd name="T8" fmla="*/ 342 w 352"/>
              <a:gd name="T9" fmla="*/ 152 h 184"/>
              <a:gd name="T10" fmla="*/ 346 w 352"/>
              <a:gd name="T11" fmla="*/ 138 h 184"/>
              <a:gd name="T12" fmla="*/ 350 w 352"/>
              <a:gd name="T13" fmla="*/ 126 h 184"/>
              <a:gd name="T14" fmla="*/ 352 w 352"/>
              <a:gd name="T15" fmla="*/ 112 h 184"/>
              <a:gd name="T16" fmla="*/ 352 w 352"/>
              <a:gd name="T17" fmla="*/ 98 h 184"/>
              <a:gd name="T18" fmla="*/ 350 w 352"/>
              <a:gd name="T19" fmla="*/ 84 h 184"/>
              <a:gd name="T20" fmla="*/ 346 w 352"/>
              <a:gd name="T21" fmla="*/ 70 h 184"/>
              <a:gd name="T22" fmla="*/ 340 w 352"/>
              <a:gd name="T23" fmla="*/ 58 h 184"/>
              <a:gd name="T24" fmla="*/ 334 w 352"/>
              <a:gd name="T25" fmla="*/ 46 h 184"/>
              <a:gd name="T26" fmla="*/ 324 w 352"/>
              <a:gd name="T27" fmla="*/ 34 h 184"/>
              <a:gd name="T28" fmla="*/ 310 w 352"/>
              <a:gd name="T29" fmla="*/ 24 h 184"/>
              <a:gd name="T30" fmla="*/ 296 w 352"/>
              <a:gd name="T31" fmla="*/ 14 h 184"/>
              <a:gd name="T32" fmla="*/ 278 w 352"/>
              <a:gd name="T33" fmla="*/ 8 h 184"/>
              <a:gd name="T34" fmla="*/ 258 w 352"/>
              <a:gd name="T35" fmla="*/ 2 h 184"/>
              <a:gd name="T36" fmla="*/ 258 w 352"/>
              <a:gd name="T37" fmla="*/ 2 h 184"/>
              <a:gd name="T38" fmla="*/ 246 w 352"/>
              <a:gd name="T39" fmla="*/ 0 h 184"/>
              <a:gd name="T40" fmla="*/ 234 w 352"/>
              <a:gd name="T41" fmla="*/ 0 h 184"/>
              <a:gd name="T42" fmla="*/ 224 w 352"/>
              <a:gd name="T43" fmla="*/ 2 h 184"/>
              <a:gd name="T44" fmla="*/ 212 w 352"/>
              <a:gd name="T45" fmla="*/ 4 h 184"/>
              <a:gd name="T46" fmla="*/ 192 w 352"/>
              <a:gd name="T47" fmla="*/ 12 h 184"/>
              <a:gd name="T48" fmla="*/ 174 w 352"/>
              <a:gd name="T49" fmla="*/ 22 h 184"/>
              <a:gd name="T50" fmla="*/ 158 w 352"/>
              <a:gd name="T51" fmla="*/ 32 h 184"/>
              <a:gd name="T52" fmla="*/ 146 w 352"/>
              <a:gd name="T53" fmla="*/ 40 h 184"/>
              <a:gd name="T54" fmla="*/ 136 w 352"/>
              <a:gd name="T55" fmla="*/ 50 h 184"/>
              <a:gd name="T56" fmla="*/ 0 w 352"/>
              <a:gd name="T57" fmla="*/ 184 h 184"/>
              <a:gd name="T58" fmla="*/ 322 w 352"/>
              <a:gd name="T5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184">
                <a:moveTo>
                  <a:pt x="322" y="184"/>
                </a:moveTo>
                <a:lnTo>
                  <a:pt x="322" y="184"/>
                </a:lnTo>
                <a:lnTo>
                  <a:pt x="330" y="174"/>
                </a:lnTo>
                <a:lnTo>
                  <a:pt x="336" y="164"/>
                </a:lnTo>
                <a:lnTo>
                  <a:pt x="342" y="152"/>
                </a:lnTo>
                <a:lnTo>
                  <a:pt x="346" y="138"/>
                </a:lnTo>
                <a:lnTo>
                  <a:pt x="350" y="126"/>
                </a:lnTo>
                <a:lnTo>
                  <a:pt x="352" y="112"/>
                </a:lnTo>
                <a:lnTo>
                  <a:pt x="352" y="98"/>
                </a:lnTo>
                <a:lnTo>
                  <a:pt x="350" y="84"/>
                </a:lnTo>
                <a:lnTo>
                  <a:pt x="346" y="70"/>
                </a:lnTo>
                <a:lnTo>
                  <a:pt x="340" y="58"/>
                </a:lnTo>
                <a:lnTo>
                  <a:pt x="334" y="46"/>
                </a:lnTo>
                <a:lnTo>
                  <a:pt x="324" y="34"/>
                </a:lnTo>
                <a:lnTo>
                  <a:pt x="310" y="24"/>
                </a:lnTo>
                <a:lnTo>
                  <a:pt x="296" y="14"/>
                </a:lnTo>
                <a:lnTo>
                  <a:pt x="278" y="8"/>
                </a:lnTo>
                <a:lnTo>
                  <a:pt x="258" y="2"/>
                </a:lnTo>
                <a:lnTo>
                  <a:pt x="258" y="2"/>
                </a:lnTo>
                <a:lnTo>
                  <a:pt x="246" y="0"/>
                </a:lnTo>
                <a:lnTo>
                  <a:pt x="234" y="0"/>
                </a:lnTo>
                <a:lnTo>
                  <a:pt x="224" y="2"/>
                </a:lnTo>
                <a:lnTo>
                  <a:pt x="212" y="4"/>
                </a:lnTo>
                <a:lnTo>
                  <a:pt x="192" y="12"/>
                </a:lnTo>
                <a:lnTo>
                  <a:pt x="174" y="22"/>
                </a:lnTo>
                <a:lnTo>
                  <a:pt x="158" y="32"/>
                </a:lnTo>
                <a:lnTo>
                  <a:pt x="146" y="40"/>
                </a:lnTo>
                <a:lnTo>
                  <a:pt x="136" y="50"/>
                </a:lnTo>
                <a:lnTo>
                  <a:pt x="0" y="184"/>
                </a:lnTo>
                <a:lnTo>
                  <a:pt x="322" y="184"/>
                </a:lnTo>
                <a:close/>
              </a:path>
            </a:pathLst>
          </a:custGeom>
          <a:solidFill>
            <a:srgbClr val="DC5126"/>
          </a:solidFill>
          <a:ln>
            <a:noFill/>
          </a:ln>
        </p:spPr>
        <p:txBody>
          <a:bodyPr vert="horz" wrap="square" lIns="91440" tIns="45720" rIns="91440" bIns="45720" numCol="1" anchor="t" anchorCtr="0" compatLnSpc="1"/>
          <a:p>
            <a:endParaRPr lang="zh-CN" altLang="en-US"/>
          </a:p>
        </p:txBody>
      </p:sp>
      <p:sp>
        <p:nvSpPr>
          <p:cNvPr id="202" name="Freeform 400"/>
          <p:cNvSpPr/>
          <p:nvPr>
            <p:custDataLst>
              <p:tags r:id="rId196"/>
            </p:custDataLst>
          </p:nvPr>
        </p:nvSpPr>
        <p:spPr bwMode="auto">
          <a:xfrm>
            <a:off x="3126716" y="3375468"/>
            <a:ext cx="263278" cy="137623"/>
          </a:xfrm>
          <a:custGeom>
            <a:avLst/>
            <a:gdLst>
              <a:gd name="T0" fmla="*/ 322 w 352"/>
              <a:gd name="T1" fmla="*/ 0 h 184"/>
              <a:gd name="T2" fmla="*/ 322 w 352"/>
              <a:gd name="T3" fmla="*/ 0 h 184"/>
              <a:gd name="T4" fmla="*/ 330 w 352"/>
              <a:gd name="T5" fmla="*/ 10 h 184"/>
              <a:gd name="T6" fmla="*/ 336 w 352"/>
              <a:gd name="T7" fmla="*/ 20 h 184"/>
              <a:gd name="T8" fmla="*/ 342 w 352"/>
              <a:gd name="T9" fmla="*/ 32 h 184"/>
              <a:gd name="T10" fmla="*/ 346 w 352"/>
              <a:gd name="T11" fmla="*/ 44 h 184"/>
              <a:gd name="T12" fmla="*/ 350 w 352"/>
              <a:gd name="T13" fmla="*/ 58 h 184"/>
              <a:gd name="T14" fmla="*/ 352 w 352"/>
              <a:gd name="T15" fmla="*/ 72 h 184"/>
              <a:gd name="T16" fmla="*/ 352 w 352"/>
              <a:gd name="T17" fmla="*/ 86 h 184"/>
              <a:gd name="T18" fmla="*/ 350 w 352"/>
              <a:gd name="T19" fmla="*/ 100 h 184"/>
              <a:gd name="T20" fmla="*/ 346 w 352"/>
              <a:gd name="T21" fmla="*/ 112 h 184"/>
              <a:gd name="T22" fmla="*/ 340 w 352"/>
              <a:gd name="T23" fmla="*/ 126 h 184"/>
              <a:gd name="T24" fmla="*/ 332 w 352"/>
              <a:gd name="T25" fmla="*/ 138 h 184"/>
              <a:gd name="T26" fmla="*/ 322 w 352"/>
              <a:gd name="T27" fmla="*/ 150 h 184"/>
              <a:gd name="T28" fmla="*/ 310 w 352"/>
              <a:gd name="T29" fmla="*/ 160 h 184"/>
              <a:gd name="T30" fmla="*/ 296 w 352"/>
              <a:gd name="T31" fmla="*/ 168 h 184"/>
              <a:gd name="T32" fmla="*/ 278 w 352"/>
              <a:gd name="T33" fmla="*/ 176 h 184"/>
              <a:gd name="T34" fmla="*/ 258 w 352"/>
              <a:gd name="T35" fmla="*/ 182 h 184"/>
              <a:gd name="T36" fmla="*/ 258 w 352"/>
              <a:gd name="T37" fmla="*/ 182 h 184"/>
              <a:gd name="T38" fmla="*/ 246 w 352"/>
              <a:gd name="T39" fmla="*/ 182 h 184"/>
              <a:gd name="T40" fmla="*/ 234 w 352"/>
              <a:gd name="T41" fmla="*/ 184 h 184"/>
              <a:gd name="T42" fmla="*/ 224 w 352"/>
              <a:gd name="T43" fmla="*/ 182 h 184"/>
              <a:gd name="T44" fmla="*/ 212 w 352"/>
              <a:gd name="T45" fmla="*/ 180 h 184"/>
              <a:gd name="T46" fmla="*/ 192 w 352"/>
              <a:gd name="T47" fmla="*/ 172 h 184"/>
              <a:gd name="T48" fmla="*/ 174 w 352"/>
              <a:gd name="T49" fmla="*/ 162 h 184"/>
              <a:gd name="T50" fmla="*/ 158 w 352"/>
              <a:gd name="T51" fmla="*/ 152 h 184"/>
              <a:gd name="T52" fmla="*/ 146 w 352"/>
              <a:gd name="T53" fmla="*/ 142 h 184"/>
              <a:gd name="T54" fmla="*/ 136 w 352"/>
              <a:gd name="T55" fmla="*/ 132 h 184"/>
              <a:gd name="T56" fmla="*/ 0 w 352"/>
              <a:gd name="T57" fmla="*/ 0 h 184"/>
              <a:gd name="T58" fmla="*/ 322 w 352"/>
              <a:gd name="T5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184">
                <a:moveTo>
                  <a:pt x="322" y="0"/>
                </a:moveTo>
                <a:lnTo>
                  <a:pt x="322" y="0"/>
                </a:lnTo>
                <a:lnTo>
                  <a:pt x="330" y="10"/>
                </a:lnTo>
                <a:lnTo>
                  <a:pt x="336" y="20"/>
                </a:lnTo>
                <a:lnTo>
                  <a:pt x="342" y="32"/>
                </a:lnTo>
                <a:lnTo>
                  <a:pt x="346" y="44"/>
                </a:lnTo>
                <a:lnTo>
                  <a:pt x="350" y="58"/>
                </a:lnTo>
                <a:lnTo>
                  <a:pt x="352" y="72"/>
                </a:lnTo>
                <a:lnTo>
                  <a:pt x="352" y="86"/>
                </a:lnTo>
                <a:lnTo>
                  <a:pt x="350" y="100"/>
                </a:lnTo>
                <a:lnTo>
                  <a:pt x="346" y="112"/>
                </a:lnTo>
                <a:lnTo>
                  <a:pt x="340" y="126"/>
                </a:lnTo>
                <a:lnTo>
                  <a:pt x="332" y="138"/>
                </a:lnTo>
                <a:lnTo>
                  <a:pt x="322" y="150"/>
                </a:lnTo>
                <a:lnTo>
                  <a:pt x="310" y="160"/>
                </a:lnTo>
                <a:lnTo>
                  <a:pt x="296" y="168"/>
                </a:lnTo>
                <a:lnTo>
                  <a:pt x="278" y="176"/>
                </a:lnTo>
                <a:lnTo>
                  <a:pt x="258" y="182"/>
                </a:lnTo>
                <a:lnTo>
                  <a:pt x="258" y="182"/>
                </a:lnTo>
                <a:lnTo>
                  <a:pt x="246" y="182"/>
                </a:lnTo>
                <a:lnTo>
                  <a:pt x="234" y="184"/>
                </a:lnTo>
                <a:lnTo>
                  <a:pt x="224" y="182"/>
                </a:lnTo>
                <a:lnTo>
                  <a:pt x="212" y="180"/>
                </a:lnTo>
                <a:lnTo>
                  <a:pt x="192" y="172"/>
                </a:lnTo>
                <a:lnTo>
                  <a:pt x="174" y="162"/>
                </a:lnTo>
                <a:lnTo>
                  <a:pt x="158" y="152"/>
                </a:lnTo>
                <a:lnTo>
                  <a:pt x="146" y="142"/>
                </a:lnTo>
                <a:lnTo>
                  <a:pt x="136" y="132"/>
                </a:lnTo>
                <a:lnTo>
                  <a:pt x="0" y="0"/>
                </a:lnTo>
                <a:lnTo>
                  <a:pt x="322" y="0"/>
                </a:lnTo>
                <a:close/>
              </a:path>
            </a:pathLst>
          </a:custGeom>
          <a:solidFill>
            <a:srgbClr val="DC5126">
              <a:lumMod val="75000"/>
            </a:srgbClr>
          </a:solidFill>
          <a:ln>
            <a:noFill/>
          </a:ln>
        </p:spPr>
        <p:txBody>
          <a:bodyPr vert="horz" wrap="square" lIns="91440" tIns="45720" rIns="91440" bIns="45720" numCol="1" anchor="t" anchorCtr="0" compatLnSpc="1"/>
          <a:p>
            <a:endParaRPr lang="zh-CN" altLang="en-US"/>
          </a:p>
        </p:txBody>
      </p:sp>
      <p:sp>
        <p:nvSpPr>
          <p:cNvPr id="203" name="Freeform 401"/>
          <p:cNvSpPr/>
          <p:nvPr>
            <p:custDataLst>
              <p:tags r:id="rId197"/>
            </p:custDataLst>
          </p:nvPr>
        </p:nvSpPr>
        <p:spPr bwMode="auto">
          <a:xfrm>
            <a:off x="3126716" y="3359013"/>
            <a:ext cx="248320" cy="74794"/>
          </a:xfrm>
          <a:custGeom>
            <a:avLst/>
            <a:gdLst>
              <a:gd name="T0" fmla="*/ 320 w 332"/>
              <a:gd name="T1" fmla="*/ 0 h 100"/>
              <a:gd name="T2" fmla="*/ 320 w 332"/>
              <a:gd name="T3" fmla="*/ 0 h 100"/>
              <a:gd name="T4" fmla="*/ 326 w 332"/>
              <a:gd name="T5" fmla="*/ 6 h 100"/>
              <a:gd name="T6" fmla="*/ 330 w 332"/>
              <a:gd name="T7" fmla="*/ 12 h 100"/>
              <a:gd name="T8" fmla="*/ 332 w 332"/>
              <a:gd name="T9" fmla="*/ 18 h 100"/>
              <a:gd name="T10" fmla="*/ 332 w 332"/>
              <a:gd name="T11" fmla="*/ 26 h 100"/>
              <a:gd name="T12" fmla="*/ 332 w 332"/>
              <a:gd name="T13" fmla="*/ 34 h 100"/>
              <a:gd name="T14" fmla="*/ 330 w 332"/>
              <a:gd name="T15" fmla="*/ 42 h 100"/>
              <a:gd name="T16" fmla="*/ 326 w 332"/>
              <a:gd name="T17" fmla="*/ 52 h 100"/>
              <a:gd name="T18" fmla="*/ 320 w 332"/>
              <a:gd name="T19" fmla="*/ 60 h 100"/>
              <a:gd name="T20" fmla="*/ 312 w 332"/>
              <a:gd name="T21" fmla="*/ 68 h 100"/>
              <a:gd name="T22" fmla="*/ 304 w 332"/>
              <a:gd name="T23" fmla="*/ 74 h 100"/>
              <a:gd name="T24" fmla="*/ 292 w 332"/>
              <a:gd name="T25" fmla="*/ 82 h 100"/>
              <a:gd name="T26" fmla="*/ 280 w 332"/>
              <a:gd name="T27" fmla="*/ 88 h 100"/>
              <a:gd name="T28" fmla="*/ 266 w 332"/>
              <a:gd name="T29" fmla="*/ 92 h 100"/>
              <a:gd name="T30" fmla="*/ 248 w 332"/>
              <a:gd name="T31" fmla="*/ 96 h 100"/>
              <a:gd name="T32" fmla="*/ 230 w 332"/>
              <a:gd name="T33" fmla="*/ 98 h 100"/>
              <a:gd name="T34" fmla="*/ 210 w 332"/>
              <a:gd name="T35" fmla="*/ 100 h 100"/>
              <a:gd name="T36" fmla="*/ 210 w 332"/>
              <a:gd name="T37" fmla="*/ 100 h 100"/>
              <a:gd name="T38" fmla="*/ 186 w 332"/>
              <a:gd name="T39" fmla="*/ 98 h 100"/>
              <a:gd name="T40" fmla="*/ 164 w 332"/>
              <a:gd name="T41" fmla="*/ 96 h 100"/>
              <a:gd name="T42" fmla="*/ 146 w 332"/>
              <a:gd name="T43" fmla="*/ 92 h 100"/>
              <a:gd name="T44" fmla="*/ 130 w 332"/>
              <a:gd name="T45" fmla="*/ 86 h 100"/>
              <a:gd name="T46" fmla="*/ 108 w 332"/>
              <a:gd name="T47" fmla="*/ 78 h 100"/>
              <a:gd name="T48" fmla="*/ 100 w 332"/>
              <a:gd name="T49" fmla="*/ 72 h 100"/>
              <a:gd name="T50" fmla="*/ 0 w 332"/>
              <a:gd name="T51" fmla="*/ 0 h 100"/>
              <a:gd name="T52" fmla="*/ 320 w 332"/>
              <a:gd name="T5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2" h="100">
                <a:moveTo>
                  <a:pt x="320" y="0"/>
                </a:moveTo>
                <a:lnTo>
                  <a:pt x="320" y="0"/>
                </a:lnTo>
                <a:lnTo>
                  <a:pt x="326" y="6"/>
                </a:lnTo>
                <a:lnTo>
                  <a:pt x="330" y="12"/>
                </a:lnTo>
                <a:lnTo>
                  <a:pt x="332" y="18"/>
                </a:lnTo>
                <a:lnTo>
                  <a:pt x="332" y="26"/>
                </a:lnTo>
                <a:lnTo>
                  <a:pt x="332" y="34"/>
                </a:lnTo>
                <a:lnTo>
                  <a:pt x="330" y="42"/>
                </a:lnTo>
                <a:lnTo>
                  <a:pt x="326" y="52"/>
                </a:lnTo>
                <a:lnTo>
                  <a:pt x="320" y="60"/>
                </a:lnTo>
                <a:lnTo>
                  <a:pt x="312" y="68"/>
                </a:lnTo>
                <a:lnTo>
                  <a:pt x="304" y="74"/>
                </a:lnTo>
                <a:lnTo>
                  <a:pt x="292" y="82"/>
                </a:lnTo>
                <a:lnTo>
                  <a:pt x="280" y="88"/>
                </a:lnTo>
                <a:lnTo>
                  <a:pt x="266" y="92"/>
                </a:lnTo>
                <a:lnTo>
                  <a:pt x="248" y="96"/>
                </a:lnTo>
                <a:lnTo>
                  <a:pt x="230" y="98"/>
                </a:lnTo>
                <a:lnTo>
                  <a:pt x="210" y="100"/>
                </a:lnTo>
                <a:lnTo>
                  <a:pt x="210" y="100"/>
                </a:lnTo>
                <a:lnTo>
                  <a:pt x="186" y="98"/>
                </a:lnTo>
                <a:lnTo>
                  <a:pt x="164" y="96"/>
                </a:lnTo>
                <a:lnTo>
                  <a:pt x="146" y="92"/>
                </a:lnTo>
                <a:lnTo>
                  <a:pt x="130" y="86"/>
                </a:lnTo>
                <a:lnTo>
                  <a:pt x="108" y="78"/>
                </a:lnTo>
                <a:lnTo>
                  <a:pt x="100" y="72"/>
                </a:lnTo>
                <a:lnTo>
                  <a:pt x="0" y="0"/>
                </a:lnTo>
                <a:lnTo>
                  <a:pt x="320" y="0"/>
                </a:lnTo>
                <a:close/>
              </a:path>
            </a:pathLst>
          </a:custGeom>
          <a:solidFill>
            <a:srgbClr val="DC5126">
              <a:lumMod val="60000"/>
              <a:lumOff val="40000"/>
            </a:srgbClr>
          </a:solidFill>
          <a:ln>
            <a:noFill/>
          </a:ln>
        </p:spPr>
        <p:txBody>
          <a:bodyPr vert="horz" wrap="square" lIns="91440" tIns="45720" rIns="91440" bIns="45720" numCol="1" anchor="t" anchorCtr="0" compatLnSpc="1"/>
          <a:p>
            <a:endParaRPr lang="zh-CN" altLang="en-US"/>
          </a:p>
        </p:txBody>
      </p:sp>
      <p:sp>
        <p:nvSpPr>
          <p:cNvPr id="204" name="Freeform 402"/>
          <p:cNvSpPr/>
          <p:nvPr>
            <p:custDataLst>
              <p:tags r:id="rId198"/>
            </p:custDataLst>
          </p:nvPr>
        </p:nvSpPr>
        <p:spPr bwMode="auto">
          <a:xfrm>
            <a:off x="2803602" y="3357519"/>
            <a:ext cx="151085" cy="41886"/>
          </a:xfrm>
          <a:custGeom>
            <a:avLst/>
            <a:gdLst>
              <a:gd name="T0" fmla="*/ 0 w 202"/>
              <a:gd name="T1" fmla="*/ 0 h 56"/>
              <a:gd name="T2" fmla="*/ 0 w 202"/>
              <a:gd name="T3" fmla="*/ 56 h 56"/>
              <a:gd name="T4" fmla="*/ 202 w 202"/>
              <a:gd name="T5" fmla="*/ 46 h 56"/>
              <a:gd name="T6" fmla="*/ 202 w 202"/>
              <a:gd name="T7" fmla="*/ 0 h 56"/>
              <a:gd name="T8" fmla="*/ 0 w 202"/>
              <a:gd name="T9" fmla="*/ 0 h 56"/>
            </a:gdLst>
            <a:ahLst/>
            <a:cxnLst>
              <a:cxn ang="0">
                <a:pos x="T0" y="T1"/>
              </a:cxn>
              <a:cxn ang="0">
                <a:pos x="T2" y="T3"/>
              </a:cxn>
              <a:cxn ang="0">
                <a:pos x="T4" y="T5"/>
              </a:cxn>
              <a:cxn ang="0">
                <a:pos x="T6" y="T7"/>
              </a:cxn>
              <a:cxn ang="0">
                <a:pos x="T8" y="T9"/>
              </a:cxn>
            </a:cxnLst>
            <a:rect l="0" t="0" r="r" b="b"/>
            <a:pathLst>
              <a:path w="202" h="56">
                <a:moveTo>
                  <a:pt x="0" y="0"/>
                </a:moveTo>
                <a:lnTo>
                  <a:pt x="0" y="56"/>
                </a:lnTo>
                <a:lnTo>
                  <a:pt x="202" y="46"/>
                </a:lnTo>
                <a:lnTo>
                  <a:pt x="202" y="0"/>
                </a:lnTo>
                <a:lnTo>
                  <a:pt x="0" y="0"/>
                </a:lnTo>
                <a:close/>
              </a:path>
            </a:pathLst>
          </a:custGeom>
          <a:solidFill>
            <a:srgbClr val="A3A1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5" name="Freeform 403"/>
          <p:cNvSpPr/>
          <p:nvPr>
            <p:custDataLst>
              <p:tags r:id="rId199"/>
            </p:custDataLst>
          </p:nvPr>
        </p:nvSpPr>
        <p:spPr bwMode="auto">
          <a:xfrm>
            <a:off x="2803602" y="3315633"/>
            <a:ext cx="151085" cy="41886"/>
          </a:xfrm>
          <a:custGeom>
            <a:avLst/>
            <a:gdLst>
              <a:gd name="T0" fmla="*/ 202 w 202"/>
              <a:gd name="T1" fmla="*/ 56 h 56"/>
              <a:gd name="T2" fmla="*/ 202 w 202"/>
              <a:gd name="T3" fmla="*/ 10 h 56"/>
              <a:gd name="T4" fmla="*/ 0 w 202"/>
              <a:gd name="T5" fmla="*/ 0 h 56"/>
              <a:gd name="T6" fmla="*/ 0 w 202"/>
              <a:gd name="T7" fmla="*/ 56 h 56"/>
              <a:gd name="T8" fmla="*/ 202 w 202"/>
              <a:gd name="T9" fmla="*/ 56 h 56"/>
            </a:gdLst>
            <a:ahLst/>
            <a:cxnLst>
              <a:cxn ang="0">
                <a:pos x="T0" y="T1"/>
              </a:cxn>
              <a:cxn ang="0">
                <a:pos x="T2" y="T3"/>
              </a:cxn>
              <a:cxn ang="0">
                <a:pos x="T4" y="T5"/>
              </a:cxn>
              <a:cxn ang="0">
                <a:pos x="T6" y="T7"/>
              </a:cxn>
              <a:cxn ang="0">
                <a:pos x="T8" y="T9"/>
              </a:cxn>
            </a:cxnLst>
            <a:rect l="0" t="0" r="r" b="b"/>
            <a:pathLst>
              <a:path w="202" h="56">
                <a:moveTo>
                  <a:pt x="202" y="56"/>
                </a:moveTo>
                <a:lnTo>
                  <a:pt x="202" y="10"/>
                </a:lnTo>
                <a:lnTo>
                  <a:pt x="0" y="0"/>
                </a:lnTo>
                <a:lnTo>
                  <a:pt x="0" y="56"/>
                </a:lnTo>
                <a:lnTo>
                  <a:pt x="202" y="56"/>
                </a:lnTo>
                <a:close/>
              </a:path>
            </a:pathLst>
          </a:custGeom>
          <a:solidFill>
            <a:srgbClr val="ACACAC">
              <a:lumMod val="25000"/>
              <a:lumOff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6" name="Freeform 404"/>
          <p:cNvSpPr/>
          <p:nvPr>
            <p:custDataLst>
              <p:tags r:id="rId200"/>
            </p:custDataLst>
          </p:nvPr>
        </p:nvSpPr>
        <p:spPr bwMode="auto">
          <a:xfrm>
            <a:off x="2742270" y="3315633"/>
            <a:ext cx="61332" cy="41886"/>
          </a:xfrm>
          <a:custGeom>
            <a:avLst/>
            <a:gdLst>
              <a:gd name="T0" fmla="*/ 82 w 82"/>
              <a:gd name="T1" fmla="*/ 0 h 56"/>
              <a:gd name="T2" fmla="*/ 24 w 82"/>
              <a:gd name="T3" fmla="*/ 20 h 56"/>
              <a:gd name="T4" fmla="*/ 24 w 82"/>
              <a:gd name="T5" fmla="*/ 20 h 56"/>
              <a:gd name="T6" fmla="*/ 14 w 82"/>
              <a:gd name="T7" fmla="*/ 26 h 56"/>
              <a:gd name="T8" fmla="*/ 6 w 82"/>
              <a:gd name="T9" fmla="*/ 34 h 56"/>
              <a:gd name="T10" fmla="*/ 2 w 82"/>
              <a:gd name="T11" fmla="*/ 44 h 56"/>
              <a:gd name="T12" fmla="*/ 0 w 82"/>
              <a:gd name="T13" fmla="*/ 56 h 56"/>
              <a:gd name="T14" fmla="*/ 82 w 82"/>
              <a:gd name="T15" fmla="*/ 56 h 56"/>
              <a:gd name="T16" fmla="*/ 82 w 82"/>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6">
                <a:moveTo>
                  <a:pt x="82" y="0"/>
                </a:moveTo>
                <a:lnTo>
                  <a:pt x="24" y="20"/>
                </a:lnTo>
                <a:lnTo>
                  <a:pt x="24" y="20"/>
                </a:lnTo>
                <a:lnTo>
                  <a:pt x="14" y="26"/>
                </a:lnTo>
                <a:lnTo>
                  <a:pt x="6" y="34"/>
                </a:lnTo>
                <a:lnTo>
                  <a:pt x="2" y="44"/>
                </a:lnTo>
                <a:lnTo>
                  <a:pt x="0" y="56"/>
                </a:lnTo>
                <a:lnTo>
                  <a:pt x="82" y="56"/>
                </a:lnTo>
                <a:lnTo>
                  <a:pt x="82" y="0"/>
                </a:lnTo>
                <a:close/>
              </a:path>
            </a:pathLst>
          </a:custGeom>
          <a:solidFill>
            <a:srgbClr val="ACACAC">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7" name="Freeform 405"/>
          <p:cNvSpPr/>
          <p:nvPr>
            <p:custDataLst>
              <p:tags r:id="rId201"/>
            </p:custDataLst>
          </p:nvPr>
        </p:nvSpPr>
        <p:spPr bwMode="auto">
          <a:xfrm>
            <a:off x="2742270" y="3357519"/>
            <a:ext cx="61332" cy="41886"/>
          </a:xfrm>
          <a:custGeom>
            <a:avLst/>
            <a:gdLst>
              <a:gd name="T0" fmla="*/ 0 w 82"/>
              <a:gd name="T1" fmla="*/ 0 h 56"/>
              <a:gd name="T2" fmla="*/ 0 w 82"/>
              <a:gd name="T3" fmla="*/ 0 h 56"/>
              <a:gd name="T4" fmla="*/ 2 w 82"/>
              <a:gd name="T5" fmla="*/ 12 h 56"/>
              <a:gd name="T6" fmla="*/ 6 w 82"/>
              <a:gd name="T7" fmla="*/ 22 h 56"/>
              <a:gd name="T8" fmla="*/ 14 w 82"/>
              <a:gd name="T9" fmla="*/ 30 h 56"/>
              <a:gd name="T10" fmla="*/ 24 w 82"/>
              <a:gd name="T11" fmla="*/ 36 h 56"/>
              <a:gd name="T12" fmla="*/ 82 w 82"/>
              <a:gd name="T13" fmla="*/ 56 h 56"/>
              <a:gd name="T14" fmla="*/ 82 w 82"/>
              <a:gd name="T15" fmla="*/ 0 h 56"/>
              <a:gd name="T16" fmla="*/ 0 w 82"/>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6">
                <a:moveTo>
                  <a:pt x="0" y="0"/>
                </a:moveTo>
                <a:lnTo>
                  <a:pt x="0" y="0"/>
                </a:lnTo>
                <a:lnTo>
                  <a:pt x="2" y="12"/>
                </a:lnTo>
                <a:lnTo>
                  <a:pt x="6" y="22"/>
                </a:lnTo>
                <a:lnTo>
                  <a:pt x="14" y="30"/>
                </a:lnTo>
                <a:lnTo>
                  <a:pt x="24" y="36"/>
                </a:lnTo>
                <a:lnTo>
                  <a:pt x="82" y="56"/>
                </a:lnTo>
                <a:lnTo>
                  <a:pt x="82" y="0"/>
                </a:lnTo>
                <a:lnTo>
                  <a:pt x="0" y="0"/>
                </a:lnTo>
                <a:close/>
              </a:path>
            </a:pathLst>
          </a:custGeom>
          <a:solidFill>
            <a:srgbClr val="ACACAC">
              <a:lumMod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8" name="Rectangle 406"/>
          <p:cNvSpPr>
            <a:spLocks noChangeArrowheads="1"/>
          </p:cNvSpPr>
          <p:nvPr>
            <p:custDataLst>
              <p:tags r:id="rId202"/>
            </p:custDataLst>
          </p:nvPr>
        </p:nvSpPr>
        <p:spPr bwMode="auto">
          <a:xfrm>
            <a:off x="2833521" y="3317129"/>
            <a:ext cx="7479" cy="80779"/>
          </a:xfrm>
          <a:prstGeom prst="rect">
            <a:avLst/>
          </a:prstGeom>
          <a:solidFill>
            <a:srgbClr val="BAB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09" name="Freeform 407"/>
          <p:cNvSpPr/>
          <p:nvPr>
            <p:custDataLst>
              <p:tags r:id="rId203"/>
            </p:custDataLst>
          </p:nvPr>
        </p:nvSpPr>
        <p:spPr bwMode="auto">
          <a:xfrm>
            <a:off x="2864935" y="3318625"/>
            <a:ext cx="8976" cy="79283"/>
          </a:xfrm>
          <a:custGeom>
            <a:avLst/>
            <a:gdLst>
              <a:gd name="T0" fmla="*/ 0 w 12"/>
              <a:gd name="T1" fmla="*/ 0 h 106"/>
              <a:gd name="T2" fmla="*/ 0 w 12"/>
              <a:gd name="T3" fmla="*/ 106 h 106"/>
              <a:gd name="T4" fmla="*/ 12 w 12"/>
              <a:gd name="T5" fmla="*/ 104 h 106"/>
              <a:gd name="T6" fmla="*/ 12 w 12"/>
              <a:gd name="T7" fmla="*/ 0 h 106"/>
              <a:gd name="T8" fmla="*/ 0 w 12"/>
              <a:gd name="T9" fmla="*/ 0 h 106"/>
            </a:gdLst>
            <a:ahLst/>
            <a:cxnLst>
              <a:cxn ang="0">
                <a:pos x="T0" y="T1"/>
              </a:cxn>
              <a:cxn ang="0">
                <a:pos x="T2" y="T3"/>
              </a:cxn>
              <a:cxn ang="0">
                <a:pos x="T4" y="T5"/>
              </a:cxn>
              <a:cxn ang="0">
                <a:pos x="T6" y="T7"/>
              </a:cxn>
              <a:cxn ang="0">
                <a:pos x="T8" y="T9"/>
              </a:cxn>
            </a:cxnLst>
            <a:rect l="0" t="0" r="r" b="b"/>
            <a:pathLst>
              <a:path w="12" h="106">
                <a:moveTo>
                  <a:pt x="0" y="0"/>
                </a:moveTo>
                <a:lnTo>
                  <a:pt x="0" y="106"/>
                </a:lnTo>
                <a:lnTo>
                  <a:pt x="12" y="104"/>
                </a:lnTo>
                <a:lnTo>
                  <a:pt x="12" y="0"/>
                </a:lnTo>
                <a:lnTo>
                  <a:pt x="0" y="0"/>
                </a:lnTo>
                <a:close/>
              </a:path>
            </a:pathLst>
          </a:custGeom>
          <a:solidFill>
            <a:srgbClr val="BAB8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0" name="Rectangle 408"/>
          <p:cNvSpPr>
            <a:spLocks noChangeArrowheads="1"/>
          </p:cNvSpPr>
          <p:nvPr>
            <p:custDataLst>
              <p:tags r:id="rId204"/>
            </p:custDataLst>
          </p:nvPr>
        </p:nvSpPr>
        <p:spPr bwMode="auto">
          <a:xfrm>
            <a:off x="2896348" y="3320121"/>
            <a:ext cx="8976" cy="76291"/>
          </a:xfrm>
          <a:prstGeom prst="rect">
            <a:avLst/>
          </a:prstGeom>
          <a:solidFill>
            <a:srgbClr val="BAB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11" name="Rectangle 409"/>
          <p:cNvSpPr>
            <a:spLocks noChangeArrowheads="1"/>
          </p:cNvSpPr>
          <p:nvPr>
            <p:custDataLst>
              <p:tags r:id="rId205"/>
            </p:custDataLst>
          </p:nvPr>
        </p:nvSpPr>
        <p:spPr bwMode="auto">
          <a:xfrm>
            <a:off x="2833521" y="3317130"/>
            <a:ext cx="7479" cy="40389"/>
          </a:xfrm>
          <a:prstGeom prst="rect">
            <a:avLst/>
          </a:prstGeom>
          <a:solidFill>
            <a:srgbClr val="A3A1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16" name="Freeform 329"/>
          <p:cNvSpPr/>
          <p:nvPr>
            <p:custDataLst>
              <p:tags r:id="rId206"/>
            </p:custDataLst>
          </p:nvPr>
        </p:nvSpPr>
        <p:spPr bwMode="auto">
          <a:xfrm>
            <a:off x="4045200" y="3967846"/>
            <a:ext cx="55348" cy="112192"/>
          </a:xfrm>
          <a:custGeom>
            <a:avLst/>
            <a:gdLst>
              <a:gd name="T0" fmla="*/ 0 w 74"/>
              <a:gd name="T1" fmla="*/ 0 h 150"/>
              <a:gd name="T2" fmla="*/ 0 w 74"/>
              <a:gd name="T3" fmla="*/ 0 h 150"/>
              <a:gd name="T4" fmla="*/ 16 w 74"/>
              <a:gd name="T5" fmla="*/ 2 h 150"/>
              <a:gd name="T6" fmla="*/ 30 w 74"/>
              <a:gd name="T7" fmla="*/ 6 h 150"/>
              <a:gd name="T8" fmla="*/ 42 w 74"/>
              <a:gd name="T9" fmla="*/ 14 h 150"/>
              <a:gd name="T10" fmla="*/ 52 w 74"/>
              <a:gd name="T11" fmla="*/ 22 h 150"/>
              <a:gd name="T12" fmla="*/ 62 w 74"/>
              <a:gd name="T13" fmla="*/ 34 h 150"/>
              <a:gd name="T14" fmla="*/ 68 w 74"/>
              <a:gd name="T15" fmla="*/ 46 h 150"/>
              <a:gd name="T16" fmla="*/ 72 w 74"/>
              <a:gd name="T17" fmla="*/ 60 h 150"/>
              <a:gd name="T18" fmla="*/ 74 w 74"/>
              <a:gd name="T19" fmla="*/ 76 h 150"/>
              <a:gd name="T20" fmla="*/ 74 w 74"/>
              <a:gd name="T21" fmla="*/ 76 h 150"/>
              <a:gd name="T22" fmla="*/ 72 w 74"/>
              <a:gd name="T23" fmla="*/ 90 h 150"/>
              <a:gd name="T24" fmla="*/ 68 w 74"/>
              <a:gd name="T25" fmla="*/ 104 h 150"/>
              <a:gd name="T26" fmla="*/ 62 w 74"/>
              <a:gd name="T27" fmla="*/ 116 h 150"/>
              <a:gd name="T28" fmla="*/ 52 w 74"/>
              <a:gd name="T29" fmla="*/ 128 h 150"/>
              <a:gd name="T30" fmla="*/ 42 w 74"/>
              <a:gd name="T31" fmla="*/ 136 h 150"/>
              <a:gd name="T32" fmla="*/ 30 w 74"/>
              <a:gd name="T33" fmla="*/ 144 h 150"/>
              <a:gd name="T34" fmla="*/ 16 w 74"/>
              <a:gd name="T35" fmla="*/ 148 h 150"/>
              <a:gd name="T36" fmla="*/ 0 w 74"/>
              <a:gd name="T37" fmla="*/ 150 h 150"/>
              <a:gd name="T38" fmla="*/ 0 w 74"/>
              <a:gd name="T3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50">
                <a:moveTo>
                  <a:pt x="0" y="0"/>
                </a:moveTo>
                <a:lnTo>
                  <a:pt x="0" y="0"/>
                </a:lnTo>
                <a:lnTo>
                  <a:pt x="16" y="2"/>
                </a:lnTo>
                <a:lnTo>
                  <a:pt x="30" y="6"/>
                </a:lnTo>
                <a:lnTo>
                  <a:pt x="42" y="14"/>
                </a:lnTo>
                <a:lnTo>
                  <a:pt x="52" y="22"/>
                </a:lnTo>
                <a:lnTo>
                  <a:pt x="62" y="34"/>
                </a:lnTo>
                <a:lnTo>
                  <a:pt x="68" y="46"/>
                </a:lnTo>
                <a:lnTo>
                  <a:pt x="72" y="60"/>
                </a:lnTo>
                <a:lnTo>
                  <a:pt x="74" y="76"/>
                </a:lnTo>
                <a:lnTo>
                  <a:pt x="74" y="76"/>
                </a:lnTo>
                <a:lnTo>
                  <a:pt x="72" y="90"/>
                </a:lnTo>
                <a:lnTo>
                  <a:pt x="68" y="104"/>
                </a:lnTo>
                <a:lnTo>
                  <a:pt x="62" y="116"/>
                </a:lnTo>
                <a:lnTo>
                  <a:pt x="52" y="128"/>
                </a:lnTo>
                <a:lnTo>
                  <a:pt x="42" y="136"/>
                </a:lnTo>
                <a:lnTo>
                  <a:pt x="30" y="144"/>
                </a:lnTo>
                <a:lnTo>
                  <a:pt x="16" y="148"/>
                </a:lnTo>
                <a:lnTo>
                  <a:pt x="0" y="150"/>
                </a:lnTo>
                <a:lnTo>
                  <a:pt x="0"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 name="Freeform 339"/>
          <p:cNvSpPr/>
          <p:nvPr>
            <p:custDataLst>
              <p:tags r:id="rId207"/>
            </p:custDataLst>
          </p:nvPr>
        </p:nvSpPr>
        <p:spPr bwMode="auto">
          <a:xfrm>
            <a:off x="4280056" y="4427087"/>
            <a:ext cx="103218" cy="300676"/>
          </a:xfrm>
          <a:custGeom>
            <a:avLst/>
            <a:gdLst>
              <a:gd name="T0" fmla="*/ 6 w 138"/>
              <a:gd name="T1" fmla="*/ 400 h 402"/>
              <a:gd name="T2" fmla="*/ 132 w 138"/>
              <a:gd name="T3" fmla="*/ 402 h 402"/>
              <a:gd name="T4" fmla="*/ 132 w 138"/>
              <a:gd name="T5" fmla="*/ 402 h 402"/>
              <a:gd name="T6" fmla="*/ 136 w 138"/>
              <a:gd name="T7" fmla="*/ 400 h 402"/>
              <a:gd name="T8" fmla="*/ 138 w 138"/>
              <a:gd name="T9" fmla="*/ 394 h 402"/>
              <a:gd name="T10" fmla="*/ 138 w 138"/>
              <a:gd name="T11" fmla="*/ 6 h 402"/>
              <a:gd name="T12" fmla="*/ 138 w 138"/>
              <a:gd name="T13" fmla="*/ 6 h 402"/>
              <a:gd name="T14" fmla="*/ 136 w 138"/>
              <a:gd name="T15" fmla="*/ 2 h 402"/>
              <a:gd name="T16" fmla="*/ 132 w 138"/>
              <a:gd name="T17" fmla="*/ 0 h 402"/>
              <a:gd name="T18" fmla="*/ 6 w 138"/>
              <a:gd name="T19" fmla="*/ 0 h 402"/>
              <a:gd name="T20" fmla="*/ 6 w 138"/>
              <a:gd name="T21" fmla="*/ 0 h 402"/>
              <a:gd name="T22" fmla="*/ 2 w 138"/>
              <a:gd name="T23" fmla="*/ 2 h 402"/>
              <a:gd name="T24" fmla="*/ 0 w 138"/>
              <a:gd name="T25" fmla="*/ 6 h 402"/>
              <a:gd name="T26" fmla="*/ 0 w 138"/>
              <a:gd name="T27" fmla="*/ 394 h 402"/>
              <a:gd name="T28" fmla="*/ 0 w 138"/>
              <a:gd name="T29" fmla="*/ 394 h 402"/>
              <a:gd name="T30" fmla="*/ 2 w 138"/>
              <a:gd name="T31" fmla="*/ 400 h 402"/>
              <a:gd name="T32" fmla="*/ 6 w 138"/>
              <a:gd name="T33" fmla="*/ 400 h 402"/>
              <a:gd name="T34" fmla="*/ 6 w 138"/>
              <a:gd name="T35" fmla="*/ 40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402">
                <a:moveTo>
                  <a:pt x="6" y="400"/>
                </a:moveTo>
                <a:lnTo>
                  <a:pt x="132" y="402"/>
                </a:lnTo>
                <a:lnTo>
                  <a:pt x="132" y="402"/>
                </a:lnTo>
                <a:lnTo>
                  <a:pt x="136" y="400"/>
                </a:lnTo>
                <a:lnTo>
                  <a:pt x="138" y="394"/>
                </a:lnTo>
                <a:lnTo>
                  <a:pt x="138" y="6"/>
                </a:lnTo>
                <a:lnTo>
                  <a:pt x="138" y="6"/>
                </a:lnTo>
                <a:lnTo>
                  <a:pt x="136" y="2"/>
                </a:lnTo>
                <a:lnTo>
                  <a:pt x="132" y="0"/>
                </a:lnTo>
                <a:lnTo>
                  <a:pt x="6" y="0"/>
                </a:lnTo>
                <a:lnTo>
                  <a:pt x="6" y="0"/>
                </a:lnTo>
                <a:lnTo>
                  <a:pt x="2" y="2"/>
                </a:lnTo>
                <a:lnTo>
                  <a:pt x="0" y="6"/>
                </a:lnTo>
                <a:lnTo>
                  <a:pt x="0" y="394"/>
                </a:lnTo>
                <a:lnTo>
                  <a:pt x="0" y="394"/>
                </a:lnTo>
                <a:lnTo>
                  <a:pt x="2" y="400"/>
                </a:lnTo>
                <a:lnTo>
                  <a:pt x="6" y="400"/>
                </a:lnTo>
                <a:lnTo>
                  <a:pt x="6" y="40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 name="Freeform 340"/>
          <p:cNvSpPr/>
          <p:nvPr>
            <p:custDataLst>
              <p:tags r:id="rId208"/>
            </p:custDataLst>
          </p:nvPr>
        </p:nvSpPr>
        <p:spPr bwMode="auto">
          <a:xfrm>
            <a:off x="4119995" y="5207947"/>
            <a:ext cx="62828" cy="492151"/>
          </a:xfrm>
          <a:custGeom>
            <a:avLst/>
            <a:gdLst>
              <a:gd name="T0" fmla="*/ 0 w 84"/>
              <a:gd name="T1" fmla="*/ 658 h 658"/>
              <a:gd name="T2" fmla="*/ 84 w 84"/>
              <a:gd name="T3" fmla="*/ 658 h 658"/>
              <a:gd name="T4" fmla="*/ 84 w 84"/>
              <a:gd name="T5" fmla="*/ 0 h 658"/>
              <a:gd name="T6" fmla="*/ 2 w 84"/>
              <a:gd name="T7" fmla="*/ 0 h 658"/>
              <a:gd name="T8" fmla="*/ 0 w 84"/>
              <a:gd name="T9" fmla="*/ 658 h 658"/>
            </a:gdLst>
            <a:ahLst/>
            <a:cxnLst>
              <a:cxn ang="0">
                <a:pos x="T0" y="T1"/>
              </a:cxn>
              <a:cxn ang="0">
                <a:pos x="T2" y="T3"/>
              </a:cxn>
              <a:cxn ang="0">
                <a:pos x="T4" y="T5"/>
              </a:cxn>
              <a:cxn ang="0">
                <a:pos x="T6" y="T7"/>
              </a:cxn>
              <a:cxn ang="0">
                <a:pos x="T8" y="T9"/>
              </a:cxn>
            </a:cxnLst>
            <a:rect l="0" t="0" r="r" b="b"/>
            <a:pathLst>
              <a:path w="84" h="658">
                <a:moveTo>
                  <a:pt x="0" y="658"/>
                </a:moveTo>
                <a:lnTo>
                  <a:pt x="84" y="658"/>
                </a:lnTo>
                <a:lnTo>
                  <a:pt x="84" y="0"/>
                </a:lnTo>
                <a:lnTo>
                  <a:pt x="2" y="0"/>
                </a:lnTo>
                <a:lnTo>
                  <a:pt x="0" y="658"/>
                </a:lnTo>
                <a:close/>
              </a:path>
            </a:pathLst>
          </a:custGeom>
          <a:solidFill>
            <a:srgbClr val="FFFFFF">
              <a:lumMod val="85000"/>
            </a:srgbClr>
          </a:solidFill>
          <a:ln>
            <a:noFill/>
          </a:ln>
        </p:spPr>
        <p:txBody>
          <a:bodyPr vert="horz" wrap="square" lIns="91440" tIns="45720" rIns="91440" bIns="45720" numCol="1" anchor="t" anchorCtr="0" compatLnSpc="1"/>
          <a:p>
            <a:endParaRPr lang="zh-CN" altLang="en-US"/>
          </a:p>
        </p:txBody>
      </p:sp>
      <p:sp>
        <p:nvSpPr>
          <p:cNvPr id="219" name="Freeform 346"/>
          <p:cNvSpPr/>
          <p:nvPr>
            <p:custDataLst>
              <p:tags r:id="rId209"/>
            </p:custDataLst>
          </p:nvPr>
        </p:nvSpPr>
        <p:spPr bwMode="auto">
          <a:xfrm>
            <a:off x="4298008" y="4448029"/>
            <a:ext cx="85266" cy="279733"/>
          </a:xfrm>
          <a:custGeom>
            <a:avLst/>
            <a:gdLst>
              <a:gd name="T0" fmla="*/ 4 w 114"/>
              <a:gd name="T1" fmla="*/ 372 h 374"/>
              <a:gd name="T2" fmla="*/ 108 w 114"/>
              <a:gd name="T3" fmla="*/ 374 h 374"/>
              <a:gd name="T4" fmla="*/ 108 w 114"/>
              <a:gd name="T5" fmla="*/ 374 h 374"/>
              <a:gd name="T6" fmla="*/ 112 w 114"/>
              <a:gd name="T7" fmla="*/ 372 h 374"/>
              <a:gd name="T8" fmla="*/ 114 w 114"/>
              <a:gd name="T9" fmla="*/ 368 h 374"/>
              <a:gd name="T10" fmla="*/ 114 w 114"/>
              <a:gd name="T11" fmla="*/ 6 h 374"/>
              <a:gd name="T12" fmla="*/ 114 w 114"/>
              <a:gd name="T13" fmla="*/ 6 h 374"/>
              <a:gd name="T14" fmla="*/ 112 w 114"/>
              <a:gd name="T15" fmla="*/ 2 h 374"/>
              <a:gd name="T16" fmla="*/ 110 w 114"/>
              <a:gd name="T17" fmla="*/ 0 h 374"/>
              <a:gd name="T18" fmla="*/ 4 w 114"/>
              <a:gd name="T19" fmla="*/ 0 h 374"/>
              <a:gd name="T20" fmla="*/ 4 w 114"/>
              <a:gd name="T21" fmla="*/ 0 h 374"/>
              <a:gd name="T22" fmla="*/ 0 w 114"/>
              <a:gd name="T23" fmla="*/ 2 h 374"/>
              <a:gd name="T24" fmla="*/ 0 w 114"/>
              <a:gd name="T25" fmla="*/ 6 h 374"/>
              <a:gd name="T26" fmla="*/ 0 w 114"/>
              <a:gd name="T27" fmla="*/ 368 h 374"/>
              <a:gd name="T28" fmla="*/ 0 w 114"/>
              <a:gd name="T29" fmla="*/ 368 h 374"/>
              <a:gd name="T30" fmla="*/ 0 w 114"/>
              <a:gd name="T31" fmla="*/ 372 h 374"/>
              <a:gd name="T32" fmla="*/ 4 w 114"/>
              <a:gd name="T33" fmla="*/ 372 h 374"/>
              <a:gd name="T34" fmla="*/ 4 w 114"/>
              <a:gd name="T35" fmla="*/ 37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374">
                <a:moveTo>
                  <a:pt x="4" y="372"/>
                </a:moveTo>
                <a:lnTo>
                  <a:pt x="108" y="374"/>
                </a:lnTo>
                <a:lnTo>
                  <a:pt x="108" y="374"/>
                </a:lnTo>
                <a:lnTo>
                  <a:pt x="112" y="372"/>
                </a:lnTo>
                <a:lnTo>
                  <a:pt x="114" y="368"/>
                </a:lnTo>
                <a:lnTo>
                  <a:pt x="114" y="6"/>
                </a:lnTo>
                <a:lnTo>
                  <a:pt x="114" y="6"/>
                </a:lnTo>
                <a:lnTo>
                  <a:pt x="112" y="2"/>
                </a:lnTo>
                <a:lnTo>
                  <a:pt x="110" y="0"/>
                </a:lnTo>
                <a:lnTo>
                  <a:pt x="4" y="0"/>
                </a:lnTo>
                <a:lnTo>
                  <a:pt x="4" y="0"/>
                </a:lnTo>
                <a:lnTo>
                  <a:pt x="0" y="2"/>
                </a:lnTo>
                <a:lnTo>
                  <a:pt x="0" y="6"/>
                </a:lnTo>
                <a:lnTo>
                  <a:pt x="0" y="368"/>
                </a:lnTo>
                <a:lnTo>
                  <a:pt x="0" y="368"/>
                </a:lnTo>
                <a:lnTo>
                  <a:pt x="0" y="372"/>
                </a:lnTo>
                <a:lnTo>
                  <a:pt x="4" y="372"/>
                </a:lnTo>
                <a:lnTo>
                  <a:pt x="4" y="372"/>
                </a:lnTo>
                <a:close/>
              </a:path>
            </a:pathLst>
          </a:custGeom>
          <a:solidFill>
            <a:srgbClr val="CE885B">
              <a:lumMod val="50000"/>
            </a:srgbClr>
          </a:solidFill>
          <a:ln>
            <a:noFill/>
          </a:ln>
        </p:spPr>
        <p:txBody>
          <a:bodyPr vert="horz" wrap="square" lIns="91440" tIns="45720" rIns="91440" bIns="45720" numCol="1" anchor="t" anchorCtr="0" compatLnSpc="1"/>
          <a:p>
            <a:endParaRPr lang="zh-CN" altLang="en-US"/>
          </a:p>
        </p:txBody>
      </p:sp>
      <p:sp>
        <p:nvSpPr>
          <p:cNvPr id="221" name="矩形 220"/>
          <p:cNvSpPr/>
          <p:nvPr/>
        </p:nvSpPr>
        <p:spPr>
          <a:xfrm>
            <a:off x="1161415" y="1756410"/>
            <a:ext cx="4458970" cy="1050925"/>
          </a:xfrm>
          <a:prstGeom prst="rect">
            <a:avLst/>
          </a:prstGeom>
        </p:spPr>
        <p:txBody>
          <a:bodyPr wrap="square">
            <a:spAutoFit/>
          </a:bodyPr>
          <a:p>
            <a:pPr indent="457200" algn="l">
              <a:lnSpc>
                <a:spcPct val="130000"/>
              </a:lnSpc>
            </a:pPr>
            <a:r>
              <a:rPr lang="zh-CN" altLang="en-US" sz="1600" dirty="0" smtClean="0">
                <a:latin typeface="SimSun" panose="02010600030101010101" pitchFamily="2" charset="-122"/>
                <a:ea typeface="SimSun" panose="02010600030101010101" pitchFamily="2" charset="-122"/>
                <a:sym typeface="+mn-ea"/>
              </a:rPr>
              <a:t>请在此处添加内容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a:t>
            </a:r>
            <a:r>
              <a:rPr lang="zh-CN" altLang="en-US" sz="1600" dirty="0" smtClean="0">
                <a:latin typeface="SimSun" panose="02010600030101010101" pitchFamily="2" charset="-122"/>
                <a:ea typeface="SimSun" panose="02010600030101010101" pitchFamily="2" charset="-122"/>
                <a:sym typeface="+mn-ea"/>
              </a:rPr>
              <a:t>内容</a:t>
            </a:r>
            <a:r>
              <a:rPr lang="zh-CN" altLang="en-US" sz="1600" dirty="0">
                <a:latin typeface="SimSun" panose="02010600030101010101" pitchFamily="2" charset="-122"/>
                <a:ea typeface="SimSun" panose="02010600030101010101" pitchFamily="2" charset="-122"/>
                <a:sym typeface="+mn-ea"/>
              </a:rPr>
              <a:t>请在此处添加内容请在此处添加</a:t>
            </a:r>
            <a:r>
              <a:rPr lang="zh-CN" altLang="en-US" sz="1600" dirty="0" smtClean="0">
                <a:latin typeface="SimSun" panose="02010600030101010101" pitchFamily="2" charset="-122"/>
                <a:ea typeface="SimSun" panose="02010600030101010101" pitchFamily="2" charset="-122"/>
                <a:sym typeface="+mn-ea"/>
              </a:rPr>
              <a:t>内容</a:t>
            </a:r>
            <a:endParaRPr lang="zh-CN" altLang="en-US" sz="1600" dirty="0" smtClean="0">
              <a:solidFill>
                <a:prstClr val="black">
                  <a:lumMod val="75000"/>
                  <a:lumOff val="25000"/>
                </a:prstClr>
              </a:solidFill>
              <a:latin typeface="SimSun" panose="02010600030101010101" pitchFamily="2" charset="-122"/>
              <a:ea typeface="SimSun" panose="02010600030101010101" pitchFamily="2" charset="-122"/>
              <a:cs typeface="Arial" panose="020B0604020202090204" pitchFamily="34" charset="0"/>
              <a:sym typeface="+mn-ea"/>
            </a:endParaRPr>
          </a:p>
        </p:txBody>
      </p:sp>
    </p:spTree>
    <p:custDataLst>
      <p:tags r:id="rId210"/>
    </p:custData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99025" y="1560195"/>
            <a:ext cx="2114550" cy="1861185"/>
          </a:xfrm>
          <a:prstGeom prst="rect">
            <a:avLst/>
          </a:prstGeom>
          <a:noFill/>
        </p:spPr>
        <p:txBody>
          <a:bodyPr wrap="square" rtlCol="0">
            <a:spAutoFit/>
          </a:bodyPr>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02</a:t>
            </a:r>
            <a:endPar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3578860" y="3421380"/>
            <a:ext cx="4754880" cy="645160"/>
          </a:xfrm>
          <a:prstGeom prst="rect">
            <a:avLst/>
          </a:prstGeom>
          <a:noFill/>
        </p:spPr>
        <p:txBody>
          <a:bodyPr wrap="none" rtlCol="0" anchor="t">
            <a:spAutoFit/>
          </a:bodyPr>
          <a:p>
            <a:pPr algn="l"/>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课题研究的思路与方法</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508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课题研究的思路与方法</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Thoughts and Methods of Subject Research</a:t>
              </a:r>
              <a:endParaRPr lang="zh-CN" altLang="en-US">
                <a:latin typeface="SimSun" panose="02010600030101010101" pitchFamily="2" charset="-122"/>
                <a:ea typeface="SimSun" panose="02010600030101010101" pitchFamily="2" charset="-122"/>
                <a:cs typeface="+mn-lt"/>
              </a:endParaRPr>
            </a:p>
          </p:txBody>
        </p:sp>
      </p:grpSp>
      <p:graphicFrame>
        <p:nvGraphicFramePr>
          <p:cNvPr id="197" name="图表 196"/>
          <p:cNvGraphicFramePr/>
          <p:nvPr>
            <p:custDataLst>
              <p:tags r:id="rId4"/>
            </p:custDataLst>
          </p:nvPr>
        </p:nvGraphicFramePr>
        <p:xfrm>
          <a:off x="6353810" y="3089910"/>
          <a:ext cx="4204335" cy="2167255"/>
        </p:xfrm>
        <a:graphic>
          <a:graphicData uri="http://schemas.openxmlformats.org/drawingml/2006/chart">
            <c:chart xmlns:c="http://schemas.openxmlformats.org/drawingml/2006/chart" xmlns:r="http://schemas.openxmlformats.org/officeDocument/2006/relationships" r:id="rId1"/>
          </a:graphicData>
        </a:graphic>
      </p:graphicFrame>
      <p:sp>
        <p:nvSpPr>
          <p:cNvPr id="199" name="文本框 198"/>
          <p:cNvSpPr txBox="1"/>
          <p:nvPr>
            <p:custDataLst>
              <p:tags r:id="rId5"/>
            </p:custDataLst>
          </p:nvPr>
        </p:nvSpPr>
        <p:spPr>
          <a:xfrm>
            <a:off x="7231380" y="2274570"/>
            <a:ext cx="2138045" cy="460375"/>
          </a:xfrm>
          <a:prstGeom prst="rect">
            <a:avLst/>
          </a:prstGeom>
          <a:noFill/>
        </p:spPr>
        <p:txBody>
          <a:bodyPr wrap="square" rtlCol="0">
            <a:spAutoFit/>
          </a:bodyPr>
          <a:lstStyle/>
          <a:p>
            <a:r>
              <a:rPr lang="zh-CN" altLang="en-US" sz="2400" b="1" smtClean="0">
                <a:solidFill>
                  <a:srgbClr val="FFC000"/>
                </a:solidFill>
              </a:rPr>
              <a:t>点击输入内容</a:t>
            </a:r>
            <a:endParaRPr lang="zh-CN" altLang="en-US" sz="2400" b="1" smtClean="0">
              <a:solidFill>
                <a:srgbClr val="FFC000"/>
              </a:solidFill>
            </a:endParaRPr>
          </a:p>
        </p:txBody>
      </p:sp>
      <p:sp>
        <p:nvSpPr>
          <p:cNvPr id="200" name="矩形 199"/>
          <p:cNvSpPr/>
          <p:nvPr>
            <p:custDataLst>
              <p:tags r:id="rId6"/>
            </p:custDataLst>
          </p:nvPr>
        </p:nvSpPr>
        <p:spPr>
          <a:xfrm>
            <a:off x="7256145" y="2787015"/>
            <a:ext cx="2087880" cy="40005"/>
          </a:xfrm>
          <a:prstGeom prst="rect">
            <a:avLst/>
          </a:prstGeom>
          <a:solidFill>
            <a:srgbClr val="283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文本框 201"/>
          <p:cNvSpPr txBox="1"/>
          <p:nvPr>
            <p:custDataLst>
              <p:tags r:id="rId7"/>
            </p:custDataLst>
          </p:nvPr>
        </p:nvSpPr>
        <p:spPr>
          <a:xfrm>
            <a:off x="7158355" y="1974850"/>
            <a:ext cx="1564005" cy="368300"/>
          </a:xfrm>
          <a:prstGeom prst="rect">
            <a:avLst/>
          </a:prstGeom>
          <a:noFill/>
        </p:spPr>
        <p:txBody>
          <a:bodyPr wrap="square" rtlCol="0">
            <a:spAutoFit/>
          </a:bodyPr>
          <a:lstStyle/>
          <a:p>
            <a:r>
              <a:rPr lang="zh-CN" altLang="en-US" smtClean="0">
                <a:solidFill>
                  <a:schemeClr val="tx2">
                    <a:lumMod val="50000"/>
                  </a:schemeClr>
                </a:solidFill>
                <a:latin typeface="+mj-lt"/>
                <a:ea typeface="+mj-ea"/>
                <a:cs typeface="+mj-cs"/>
              </a:rPr>
              <a:t>我们的目标是：</a:t>
            </a:r>
            <a:endParaRPr lang="zh-CN" altLang="en-US" smtClean="0">
              <a:solidFill>
                <a:schemeClr val="tx2">
                  <a:lumMod val="50000"/>
                </a:schemeClr>
              </a:solidFill>
              <a:latin typeface="+mj-lt"/>
              <a:ea typeface="+mj-ea"/>
              <a:cs typeface="+mj-cs"/>
            </a:endParaRPr>
          </a:p>
        </p:txBody>
      </p:sp>
      <p:grpSp>
        <p:nvGrpSpPr>
          <p:cNvPr id="203" name="组合 202"/>
          <p:cNvGrpSpPr/>
          <p:nvPr>
            <p:custDataLst>
              <p:tags r:id="rId8"/>
            </p:custDataLst>
          </p:nvPr>
        </p:nvGrpSpPr>
        <p:grpSpPr>
          <a:xfrm rot="0">
            <a:off x="9432290" y="1449070"/>
            <a:ext cx="955675" cy="1840230"/>
            <a:chOff x="7425637" y="876145"/>
            <a:chExt cx="816791" cy="1573262"/>
          </a:xfrm>
        </p:grpSpPr>
        <p:sp>
          <p:nvSpPr>
            <p:cNvPr id="204" name="Freeform 1346"/>
            <p:cNvSpPr/>
            <p:nvPr>
              <p:custDataLst>
                <p:tags r:id="rId9"/>
              </p:custDataLst>
            </p:nvPr>
          </p:nvSpPr>
          <p:spPr bwMode="auto">
            <a:xfrm>
              <a:off x="7831066" y="1692936"/>
              <a:ext cx="158216" cy="158216"/>
            </a:xfrm>
            <a:custGeom>
              <a:avLst/>
              <a:gdLst>
                <a:gd name="T0" fmla="*/ 160 w 320"/>
                <a:gd name="T1" fmla="*/ 0 h 319"/>
                <a:gd name="T2" fmla="*/ 128 w 320"/>
                <a:gd name="T3" fmla="*/ 3 h 319"/>
                <a:gd name="T4" fmla="*/ 98 w 320"/>
                <a:gd name="T5" fmla="*/ 12 h 319"/>
                <a:gd name="T6" fmla="*/ 70 w 320"/>
                <a:gd name="T7" fmla="*/ 26 h 319"/>
                <a:gd name="T8" fmla="*/ 47 w 320"/>
                <a:gd name="T9" fmla="*/ 47 h 319"/>
                <a:gd name="T10" fmla="*/ 27 w 320"/>
                <a:gd name="T11" fmla="*/ 70 h 319"/>
                <a:gd name="T12" fmla="*/ 12 w 320"/>
                <a:gd name="T13" fmla="*/ 97 h 319"/>
                <a:gd name="T14" fmla="*/ 4 w 320"/>
                <a:gd name="T15" fmla="*/ 127 h 319"/>
                <a:gd name="T16" fmla="*/ 0 w 320"/>
                <a:gd name="T17" fmla="*/ 159 h 319"/>
                <a:gd name="T18" fmla="*/ 1 w 320"/>
                <a:gd name="T19" fmla="*/ 175 h 319"/>
                <a:gd name="T20" fmla="*/ 7 w 320"/>
                <a:gd name="T21" fmla="*/ 207 h 319"/>
                <a:gd name="T22" fmla="*/ 20 w 320"/>
                <a:gd name="T23" fmla="*/ 236 h 319"/>
                <a:gd name="T24" fmla="*/ 37 w 320"/>
                <a:gd name="T25" fmla="*/ 260 h 319"/>
                <a:gd name="T26" fmla="*/ 59 w 320"/>
                <a:gd name="T27" fmla="*/ 282 h 319"/>
                <a:gd name="T28" fmla="*/ 83 w 320"/>
                <a:gd name="T29" fmla="*/ 299 h 319"/>
                <a:gd name="T30" fmla="*/ 112 w 320"/>
                <a:gd name="T31" fmla="*/ 312 h 319"/>
                <a:gd name="T32" fmla="*/ 144 w 320"/>
                <a:gd name="T33" fmla="*/ 318 h 319"/>
                <a:gd name="T34" fmla="*/ 160 w 320"/>
                <a:gd name="T35" fmla="*/ 319 h 319"/>
                <a:gd name="T36" fmla="*/ 191 w 320"/>
                <a:gd name="T37" fmla="*/ 315 h 319"/>
                <a:gd name="T38" fmla="*/ 222 w 320"/>
                <a:gd name="T39" fmla="*/ 306 h 319"/>
                <a:gd name="T40" fmla="*/ 249 w 320"/>
                <a:gd name="T41" fmla="*/ 292 h 319"/>
                <a:gd name="T42" fmla="*/ 272 w 320"/>
                <a:gd name="T43" fmla="*/ 272 h 319"/>
                <a:gd name="T44" fmla="*/ 292 w 320"/>
                <a:gd name="T45" fmla="*/ 249 h 319"/>
                <a:gd name="T46" fmla="*/ 307 w 320"/>
                <a:gd name="T47" fmla="*/ 221 h 319"/>
                <a:gd name="T48" fmla="*/ 315 w 320"/>
                <a:gd name="T49" fmla="*/ 191 h 319"/>
                <a:gd name="T50" fmla="*/ 320 w 320"/>
                <a:gd name="T51" fmla="*/ 159 h 319"/>
                <a:gd name="T52" fmla="*/ 318 w 320"/>
                <a:gd name="T53" fmla="*/ 143 h 319"/>
                <a:gd name="T54" fmla="*/ 313 w 320"/>
                <a:gd name="T55" fmla="*/ 111 h 319"/>
                <a:gd name="T56" fmla="*/ 300 w 320"/>
                <a:gd name="T57" fmla="*/ 84 h 319"/>
                <a:gd name="T58" fmla="*/ 282 w 320"/>
                <a:gd name="T59" fmla="*/ 58 h 319"/>
                <a:gd name="T60" fmla="*/ 261 w 320"/>
                <a:gd name="T61" fmla="*/ 36 h 319"/>
                <a:gd name="T62" fmla="*/ 236 w 320"/>
                <a:gd name="T63" fmla="*/ 19 h 319"/>
                <a:gd name="T64" fmla="*/ 207 w 320"/>
                <a:gd name="T65" fmla="*/ 8 h 319"/>
                <a:gd name="T66" fmla="*/ 176 w 320"/>
                <a:gd name="T6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0" h="319">
                  <a:moveTo>
                    <a:pt x="160" y="0"/>
                  </a:moveTo>
                  <a:lnTo>
                    <a:pt x="160" y="0"/>
                  </a:lnTo>
                  <a:lnTo>
                    <a:pt x="144" y="0"/>
                  </a:lnTo>
                  <a:lnTo>
                    <a:pt x="128" y="3"/>
                  </a:lnTo>
                  <a:lnTo>
                    <a:pt x="112" y="8"/>
                  </a:lnTo>
                  <a:lnTo>
                    <a:pt x="98" y="12"/>
                  </a:lnTo>
                  <a:lnTo>
                    <a:pt x="83" y="19"/>
                  </a:lnTo>
                  <a:lnTo>
                    <a:pt x="70" y="26"/>
                  </a:lnTo>
                  <a:lnTo>
                    <a:pt x="59" y="36"/>
                  </a:lnTo>
                  <a:lnTo>
                    <a:pt x="47" y="47"/>
                  </a:lnTo>
                  <a:lnTo>
                    <a:pt x="37" y="58"/>
                  </a:lnTo>
                  <a:lnTo>
                    <a:pt x="27" y="70"/>
                  </a:lnTo>
                  <a:lnTo>
                    <a:pt x="20" y="83"/>
                  </a:lnTo>
                  <a:lnTo>
                    <a:pt x="12" y="97"/>
                  </a:lnTo>
                  <a:lnTo>
                    <a:pt x="7" y="111"/>
                  </a:lnTo>
                  <a:lnTo>
                    <a:pt x="4" y="127"/>
                  </a:lnTo>
                  <a:lnTo>
                    <a:pt x="1" y="143"/>
                  </a:lnTo>
                  <a:lnTo>
                    <a:pt x="0" y="159"/>
                  </a:lnTo>
                  <a:lnTo>
                    <a:pt x="0" y="159"/>
                  </a:lnTo>
                  <a:lnTo>
                    <a:pt x="1" y="175"/>
                  </a:lnTo>
                  <a:lnTo>
                    <a:pt x="4" y="191"/>
                  </a:lnTo>
                  <a:lnTo>
                    <a:pt x="7" y="207"/>
                  </a:lnTo>
                  <a:lnTo>
                    <a:pt x="12" y="221"/>
                  </a:lnTo>
                  <a:lnTo>
                    <a:pt x="20" y="236"/>
                  </a:lnTo>
                  <a:lnTo>
                    <a:pt x="27" y="249"/>
                  </a:lnTo>
                  <a:lnTo>
                    <a:pt x="37" y="260"/>
                  </a:lnTo>
                  <a:lnTo>
                    <a:pt x="47" y="272"/>
                  </a:lnTo>
                  <a:lnTo>
                    <a:pt x="59" y="282"/>
                  </a:lnTo>
                  <a:lnTo>
                    <a:pt x="70" y="292"/>
                  </a:lnTo>
                  <a:lnTo>
                    <a:pt x="83" y="299"/>
                  </a:lnTo>
                  <a:lnTo>
                    <a:pt x="98" y="306"/>
                  </a:lnTo>
                  <a:lnTo>
                    <a:pt x="112" y="312"/>
                  </a:lnTo>
                  <a:lnTo>
                    <a:pt x="128" y="315"/>
                  </a:lnTo>
                  <a:lnTo>
                    <a:pt x="144" y="318"/>
                  </a:lnTo>
                  <a:lnTo>
                    <a:pt x="160" y="319"/>
                  </a:lnTo>
                  <a:lnTo>
                    <a:pt x="160" y="319"/>
                  </a:lnTo>
                  <a:lnTo>
                    <a:pt x="176" y="318"/>
                  </a:lnTo>
                  <a:lnTo>
                    <a:pt x="191" y="315"/>
                  </a:lnTo>
                  <a:lnTo>
                    <a:pt x="207" y="312"/>
                  </a:lnTo>
                  <a:lnTo>
                    <a:pt x="222" y="306"/>
                  </a:lnTo>
                  <a:lnTo>
                    <a:pt x="236" y="299"/>
                  </a:lnTo>
                  <a:lnTo>
                    <a:pt x="249" y="292"/>
                  </a:lnTo>
                  <a:lnTo>
                    <a:pt x="261" y="283"/>
                  </a:lnTo>
                  <a:lnTo>
                    <a:pt x="272" y="272"/>
                  </a:lnTo>
                  <a:lnTo>
                    <a:pt x="282" y="262"/>
                  </a:lnTo>
                  <a:lnTo>
                    <a:pt x="292" y="249"/>
                  </a:lnTo>
                  <a:lnTo>
                    <a:pt x="300" y="236"/>
                  </a:lnTo>
                  <a:lnTo>
                    <a:pt x="307" y="221"/>
                  </a:lnTo>
                  <a:lnTo>
                    <a:pt x="313" y="207"/>
                  </a:lnTo>
                  <a:lnTo>
                    <a:pt x="315" y="191"/>
                  </a:lnTo>
                  <a:lnTo>
                    <a:pt x="318" y="176"/>
                  </a:lnTo>
                  <a:lnTo>
                    <a:pt x="320" y="159"/>
                  </a:lnTo>
                  <a:lnTo>
                    <a:pt x="320" y="159"/>
                  </a:lnTo>
                  <a:lnTo>
                    <a:pt x="318" y="143"/>
                  </a:lnTo>
                  <a:lnTo>
                    <a:pt x="315" y="127"/>
                  </a:lnTo>
                  <a:lnTo>
                    <a:pt x="313" y="111"/>
                  </a:lnTo>
                  <a:lnTo>
                    <a:pt x="307" y="97"/>
                  </a:lnTo>
                  <a:lnTo>
                    <a:pt x="300" y="84"/>
                  </a:lnTo>
                  <a:lnTo>
                    <a:pt x="292" y="70"/>
                  </a:lnTo>
                  <a:lnTo>
                    <a:pt x="282" y="58"/>
                  </a:lnTo>
                  <a:lnTo>
                    <a:pt x="272" y="47"/>
                  </a:lnTo>
                  <a:lnTo>
                    <a:pt x="261" y="36"/>
                  </a:lnTo>
                  <a:lnTo>
                    <a:pt x="249" y="26"/>
                  </a:lnTo>
                  <a:lnTo>
                    <a:pt x="236" y="19"/>
                  </a:lnTo>
                  <a:lnTo>
                    <a:pt x="222" y="12"/>
                  </a:lnTo>
                  <a:lnTo>
                    <a:pt x="207" y="8"/>
                  </a:lnTo>
                  <a:lnTo>
                    <a:pt x="191" y="3"/>
                  </a:lnTo>
                  <a:lnTo>
                    <a:pt x="176" y="0"/>
                  </a:lnTo>
                  <a:lnTo>
                    <a:pt x="160" y="0"/>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zh-CN" altLang="en-US"/>
            </a:p>
          </p:txBody>
        </p:sp>
        <p:sp>
          <p:nvSpPr>
            <p:cNvPr id="205" name="Freeform 1347"/>
            <p:cNvSpPr/>
            <p:nvPr>
              <p:custDataLst>
                <p:tags r:id="rId10"/>
              </p:custDataLst>
            </p:nvPr>
          </p:nvSpPr>
          <p:spPr bwMode="auto">
            <a:xfrm>
              <a:off x="7831066" y="1692936"/>
              <a:ext cx="158216" cy="158216"/>
            </a:xfrm>
            <a:custGeom>
              <a:avLst/>
              <a:gdLst>
                <a:gd name="T0" fmla="*/ 160 w 320"/>
                <a:gd name="T1" fmla="*/ 0 h 319"/>
                <a:gd name="T2" fmla="*/ 128 w 320"/>
                <a:gd name="T3" fmla="*/ 3 h 319"/>
                <a:gd name="T4" fmla="*/ 98 w 320"/>
                <a:gd name="T5" fmla="*/ 12 h 319"/>
                <a:gd name="T6" fmla="*/ 70 w 320"/>
                <a:gd name="T7" fmla="*/ 26 h 319"/>
                <a:gd name="T8" fmla="*/ 47 w 320"/>
                <a:gd name="T9" fmla="*/ 47 h 319"/>
                <a:gd name="T10" fmla="*/ 27 w 320"/>
                <a:gd name="T11" fmla="*/ 70 h 319"/>
                <a:gd name="T12" fmla="*/ 12 w 320"/>
                <a:gd name="T13" fmla="*/ 97 h 319"/>
                <a:gd name="T14" fmla="*/ 4 w 320"/>
                <a:gd name="T15" fmla="*/ 127 h 319"/>
                <a:gd name="T16" fmla="*/ 0 w 320"/>
                <a:gd name="T17" fmla="*/ 159 h 319"/>
                <a:gd name="T18" fmla="*/ 1 w 320"/>
                <a:gd name="T19" fmla="*/ 175 h 319"/>
                <a:gd name="T20" fmla="*/ 7 w 320"/>
                <a:gd name="T21" fmla="*/ 207 h 319"/>
                <a:gd name="T22" fmla="*/ 20 w 320"/>
                <a:gd name="T23" fmla="*/ 236 h 319"/>
                <a:gd name="T24" fmla="*/ 37 w 320"/>
                <a:gd name="T25" fmla="*/ 260 h 319"/>
                <a:gd name="T26" fmla="*/ 59 w 320"/>
                <a:gd name="T27" fmla="*/ 282 h 319"/>
                <a:gd name="T28" fmla="*/ 83 w 320"/>
                <a:gd name="T29" fmla="*/ 299 h 319"/>
                <a:gd name="T30" fmla="*/ 112 w 320"/>
                <a:gd name="T31" fmla="*/ 312 h 319"/>
                <a:gd name="T32" fmla="*/ 144 w 320"/>
                <a:gd name="T33" fmla="*/ 318 h 319"/>
                <a:gd name="T34" fmla="*/ 160 w 320"/>
                <a:gd name="T35" fmla="*/ 319 h 319"/>
                <a:gd name="T36" fmla="*/ 191 w 320"/>
                <a:gd name="T37" fmla="*/ 315 h 319"/>
                <a:gd name="T38" fmla="*/ 222 w 320"/>
                <a:gd name="T39" fmla="*/ 306 h 319"/>
                <a:gd name="T40" fmla="*/ 249 w 320"/>
                <a:gd name="T41" fmla="*/ 292 h 319"/>
                <a:gd name="T42" fmla="*/ 272 w 320"/>
                <a:gd name="T43" fmla="*/ 272 h 319"/>
                <a:gd name="T44" fmla="*/ 292 w 320"/>
                <a:gd name="T45" fmla="*/ 249 h 319"/>
                <a:gd name="T46" fmla="*/ 307 w 320"/>
                <a:gd name="T47" fmla="*/ 221 h 319"/>
                <a:gd name="T48" fmla="*/ 315 w 320"/>
                <a:gd name="T49" fmla="*/ 191 h 319"/>
                <a:gd name="T50" fmla="*/ 320 w 320"/>
                <a:gd name="T51" fmla="*/ 159 h 319"/>
                <a:gd name="T52" fmla="*/ 318 w 320"/>
                <a:gd name="T53" fmla="*/ 143 h 319"/>
                <a:gd name="T54" fmla="*/ 313 w 320"/>
                <a:gd name="T55" fmla="*/ 111 h 319"/>
                <a:gd name="T56" fmla="*/ 300 w 320"/>
                <a:gd name="T57" fmla="*/ 84 h 319"/>
                <a:gd name="T58" fmla="*/ 282 w 320"/>
                <a:gd name="T59" fmla="*/ 58 h 319"/>
                <a:gd name="T60" fmla="*/ 261 w 320"/>
                <a:gd name="T61" fmla="*/ 36 h 319"/>
                <a:gd name="T62" fmla="*/ 236 w 320"/>
                <a:gd name="T63" fmla="*/ 19 h 319"/>
                <a:gd name="T64" fmla="*/ 207 w 320"/>
                <a:gd name="T65" fmla="*/ 8 h 319"/>
                <a:gd name="T66" fmla="*/ 176 w 320"/>
                <a:gd name="T6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0" h="319">
                  <a:moveTo>
                    <a:pt x="160" y="0"/>
                  </a:moveTo>
                  <a:lnTo>
                    <a:pt x="160" y="0"/>
                  </a:lnTo>
                  <a:lnTo>
                    <a:pt x="144" y="0"/>
                  </a:lnTo>
                  <a:lnTo>
                    <a:pt x="128" y="3"/>
                  </a:lnTo>
                  <a:lnTo>
                    <a:pt x="112" y="8"/>
                  </a:lnTo>
                  <a:lnTo>
                    <a:pt x="98" y="12"/>
                  </a:lnTo>
                  <a:lnTo>
                    <a:pt x="83" y="19"/>
                  </a:lnTo>
                  <a:lnTo>
                    <a:pt x="70" y="26"/>
                  </a:lnTo>
                  <a:lnTo>
                    <a:pt x="59" y="36"/>
                  </a:lnTo>
                  <a:lnTo>
                    <a:pt x="47" y="47"/>
                  </a:lnTo>
                  <a:lnTo>
                    <a:pt x="37" y="58"/>
                  </a:lnTo>
                  <a:lnTo>
                    <a:pt x="27" y="70"/>
                  </a:lnTo>
                  <a:lnTo>
                    <a:pt x="20" y="83"/>
                  </a:lnTo>
                  <a:lnTo>
                    <a:pt x="12" y="97"/>
                  </a:lnTo>
                  <a:lnTo>
                    <a:pt x="7" y="111"/>
                  </a:lnTo>
                  <a:lnTo>
                    <a:pt x="4" y="127"/>
                  </a:lnTo>
                  <a:lnTo>
                    <a:pt x="1" y="143"/>
                  </a:lnTo>
                  <a:lnTo>
                    <a:pt x="0" y="159"/>
                  </a:lnTo>
                  <a:lnTo>
                    <a:pt x="0" y="159"/>
                  </a:lnTo>
                  <a:lnTo>
                    <a:pt x="1" y="175"/>
                  </a:lnTo>
                  <a:lnTo>
                    <a:pt x="4" y="191"/>
                  </a:lnTo>
                  <a:lnTo>
                    <a:pt x="7" y="207"/>
                  </a:lnTo>
                  <a:lnTo>
                    <a:pt x="12" y="221"/>
                  </a:lnTo>
                  <a:lnTo>
                    <a:pt x="20" y="236"/>
                  </a:lnTo>
                  <a:lnTo>
                    <a:pt x="27" y="249"/>
                  </a:lnTo>
                  <a:lnTo>
                    <a:pt x="37" y="260"/>
                  </a:lnTo>
                  <a:lnTo>
                    <a:pt x="47" y="272"/>
                  </a:lnTo>
                  <a:lnTo>
                    <a:pt x="59" y="282"/>
                  </a:lnTo>
                  <a:lnTo>
                    <a:pt x="70" y="292"/>
                  </a:lnTo>
                  <a:lnTo>
                    <a:pt x="83" y="299"/>
                  </a:lnTo>
                  <a:lnTo>
                    <a:pt x="98" y="306"/>
                  </a:lnTo>
                  <a:lnTo>
                    <a:pt x="112" y="312"/>
                  </a:lnTo>
                  <a:lnTo>
                    <a:pt x="128" y="315"/>
                  </a:lnTo>
                  <a:lnTo>
                    <a:pt x="144" y="318"/>
                  </a:lnTo>
                  <a:lnTo>
                    <a:pt x="160" y="319"/>
                  </a:lnTo>
                  <a:lnTo>
                    <a:pt x="160" y="319"/>
                  </a:lnTo>
                  <a:lnTo>
                    <a:pt x="176" y="318"/>
                  </a:lnTo>
                  <a:lnTo>
                    <a:pt x="191" y="315"/>
                  </a:lnTo>
                  <a:lnTo>
                    <a:pt x="207" y="312"/>
                  </a:lnTo>
                  <a:lnTo>
                    <a:pt x="222" y="306"/>
                  </a:lnTo>
                  <a:lnTo>
                    <a:pt x="236" y="299"/>
                  </a:lnTo>
                  <a:lnTo>
                    <a:pt x="249" y="292"/>
                  </a:lnTo>
                  <a:lnTo>
                    <a:pt x="261" y="283"/>
                  </a:lnTo>
                  <a:lnTo>
                    <a:pt x="272" y="272"/>
                  </a:lnTo>
                  <a:lnTo>
                    <a:pt x="282" y="262"/>
                  </a:lnTo>
                  <a:lnTo>
                    <a:pt x="292" y="249"/>
                  </a:lnTo>
                  <a:lnTo>
                    <a:pt x="300" y="236"/>
                  </a:lnTo>
                  <a:lnTo>
                    <a:pt x="307" y="221"/>
                  </a:lnTo>
                  <a:lnTo>
                    <a:pt x="313" y="207"/>
                  </a:lnTo>
                  <a:lnTo>
                    <a:pt x="315" y="191"/>
                  </a:lnTo>
                  <a:lnTo>
                    <a:pt x="318" y="176"/>
                  </a:lnTo>
                  <a:lnTo>
                    <a:pt x="320" y="159"/>
                  </a:lnTo>
                  <a:lnTo>
                    <a:pt x="320" y="159"/>
                  </a:lnTo>
                  <a:lnTo>
                    <a:pt x="318" y="143"/>
                  </a:lnTo>
                  <a:lnTo>
                    <a:pt x="315" y="127"/>
                  </a:lnTo>
                  <a:lnTo>
                    <a:pt x="313" y="111"/>
                  </a:lnTo>
                  <a:lnTo>
                    <a:pt x="307" y="97"/>
                  </a:lnTo>
                  <a:lnTo>
                    <a:pt x="300" y="84"/>
                  </a:lnTo>
                  <a:lnTo>
                    <a:pt x="292" y="70"/>
                  </a:lnTo>
                  <a:lnTo>
                    <a:pt x="282" y="58"/>
                  </a:lnTo>
                  <a:lnTo>
                    <a:pt x="272" y="47"/>
                  </a:lnTo>
                  <a:lnTo>
                    <a:pt x="261" y="36"/>
                  </a:lnTo>
                  <a:lnTo>
                    <a:pt x="249" y="26"/>
                  </a:lnTo>
                  <a:lnTo>
                    <a:pt x="236" y="19"/>
                  </a:lnTo>
                  <a:lnTo>
                    <a:pt x="222" y="12"/>
                  </a:lnTo>
                  <a:lnTo>
                    <a:pt x="207" y="8"/>
                  </a:lnTo>
                  <a:lnTo>
                    <a:pt x="191" y="3"/>
                  </a:lnTo>
                  <a:lnTo>
                    <a:pt x="176" y="0"/>
                  </a:lnTo>
                  <a:lnTo>
                    <a:pt x="160"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06" name="Freeform 1348"/>
            <p:cNvSpPr/>
            <p:nvPr>
              <p:custDataLst>
                <p:tags r:id="rId11"/>
              </p:custDataLst>
            </p:nvPr>
          </p:nvSpPr>
          <p:spPr bwMode="auto">
            <a:xfrm>
              <a:off x="7818211" y="1866974"/>
              <a:ext cx="182938" cy="242269"/>
            </a:xfrm>
            <a:custGeom>
              <a:avLst/>
              <a:gdLst>
                <a:gd name="T0" fmla="*/ 368 w 369"/>
                <a:gd name="T1" fmla="*/ 491 h 491"/>
                <a:gd name="T2" fmla="*/ 0 w 369"/>
                <a:gd name="T3" fmla="*/ 491 h 491"/>
                <a:gd name="T4" fmla="*/ 0 w 369"/>
                <a:gd name="T5" fmla="*/ 49 h 491"/>
                <a:gd name="T6" fmla="*/ 29 w 369"/>
                <a:gd name="T7" fmla="*/ 0 h 491"/>
                <a:gd name="T8" fmla="*/ 369 w 369"/>
                <a:gd name="T9" fmla="*/ 0 h 491"/>
                <a:gd name="T10" fmla="*/ 369 w 369"/>
                <a:gd name="T11" fmla="*/ 49 h 491"/>
                <a:gd name="T12" fmla="*/ 368 w 369"/>
                <a:gd name="T13" fmla="*/ 491 h 491"/>
              </a:gdLst>
              <a:ahLst/>
              <a:cxnLst>
                <a:cxn ang="0">
                  <a:pos x="T0" y="T1"/>
                </a:cxn>
                <a:cxn ang="0">
                  <a:pos x="T2" y="T3"/>
                </a:cxn>
                <a:cxn ang="0">
                  <a:pos x="T4" y="T5"/>
                </a:cxn>
                <a:cxn ang="0">
                  <a:pos x="T6" y="T7"/>
                </a:cxn>
                <a:cxn ang="0">
                  <a:pos x="T8" y="T9"/>
                </a:cxn>
                <a:cxn ang="0">
                  <a:pos x="T10" y="T11"/>
                </a:cxn>
                <a:cxn ang="0">
                  <a:pos x="T12" y="T13"/>
                </a:cxn>
              </a:cxnLst>
              <a:rect l="0" t="0" r="r" b="b"/>
              <a:pathLst>
                <a:path w="369" h="491">
                  <a:moveTo>
                    <a:pt x="368" y="491"/>
                  </a:moveTo>
                  <a:lnTo>
                    <a:pt x="0" y="491"/>
                  </a:lnTo>
                  <a:lnTo>
                    <a:pt x="0" y="49"/>
                  </a:lnTo>
                  <a:lnTo>
                    <a:pt x="29" y="0"/>
                  </a:lnTo>
                  <a:lnTo>
                    <a:pt x="369" y="0"/>
                  </a:lnTo>
                  <a:lnTo>
                    <a:pt x="369" y="49"/>
                  </a:lnTo>
                  <a:lnTo>
                    <a:pt x="368" y="491"/>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zh-CN" altLang="en-US"/>
            </a:p>
          </p:txBody>
        </p:sp>
        <p:sp>
          <p:nvSpPr>
            <p:cNvPr id="207" name="Freeform 1349"/>
            <p:cNvSpPr/>
            <p:nvPr>
              <p:custDataLst>
                <p:tags r:id="rId12"/>
              </p:custDataLst>
            </p:nvPr>
          </p:nvSpPr>
          <p:spPr bwMode="auto">
            <a:xfrm>
              <a:off x="7818211" y="1866974"/>
              <a:ext cx="182938" cy="242269"/>
            </a:xfrm>
            <a:custGeom>
              <a:avLst/>
              <a:gdLst>
                <a:gd name="T0" fmla="*/ 368 w 369"/>
                <a:gd name="T1" fmla="*/ 491 h 491"/>
                <a:gd name="T2" fmla="*/ 0 w 369"/>
                <a:gd name="T3" fmla="*/ 491 h 491"/>
                <a:gd name="T4" fmla="*/ 0 w 369"/>
                <a:gd name="T5" fmla="*/ 49 h 491"/>
                <a:gd name="T6" fmla="*/ 29 w 369"/>
                <a:gd name="T7" fmla="*/ 0 h 491"/>
                <a:gd name="T8" fmla="*/ 369 w 369"/>
                <a:gd name="T9" fmla="*/ 0 h 491"/>
                <a:gd name="T10" fmla="*/ 369 w 369"/>
                <a:gd name="T11" fmla="*/ 49 h 491"/>
                <a:gd name="T12" fmla="*/ 368 w 369"/>
                <a:gd name="T13" fmla="*/ 491 h 491"/>
              </a:gdLst>
              <a:ahLst/>
              <a:cxnLst>
                <a:cxn ang="0">
                  <a:pos x="T0" y="T1"/>
                </a:cxn>
                <a:cxn ang="0">
                  <a:pos x="T2" y="T3"/>
                </a:cxn>
                <a:cxn ang="0">
                  <a:pos x="T4" y="T5"/>
                </a:cxn>
                <a:cxn ang="0">
                  <a:pos x="T6" y="T7"/>
                </a:cxn>
                <a:cxn ang="0">
                  <a:pos x="T8" y="T9"/>
                </a:cxn>
                <a:cxn ang="0">
                  <a:pos x="T10" y="T11"/>
                </a:cxn>
                <a:cxn ang="0">
                  <a:pos x="T12" y="T13"/>
                </a:cxn>
              </a:cxnLst>
              <a:rect l="0" t="0" r="r" b="b"/>
              <a:pathLst>
                <a:path w="369" h="491">
                  <a:moveTo>
                    <a:pt x="368" y="491"/>
                  </a:moveTo>
                  <a:lnTo>
                    <a:pt x="0" y="491"/>
                  </a:lnTo>
                  <a:lnTo>
                    <a:pt x="0" y="49"/>
                  </a:lnTo>
                  <a:lnTo>
                    <a:pt x="29" y="0"/>
                  </a:lnTo>
                  <a:lnTo>
                    <a:pt x="369" y="0"/>
                  </a:lnTo>
                  <a:lnTo>
                    <a:pt x="369" y="49"/>
                  </a:lnTo>
                  <a:lnTo>
                    <a:pt x="368" y="491"/>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08" name="Freeform 1350"/>
            <p:cNvSpPr/>
            <p:nvPr>
              <p:custDataLst>
                <p:tags r:id="rId13"/>
              </p:custDataLst>
            </p:nvPr>
          </p:nvSpPr>
          <p:spPr bwMode="auto">
            <a:xfrm>
              <a:off x="7818211" y="2097376"/>
              <a:ext cx="181948" cy="352031"/>
            </a:xfrm>
            <a:custGeom>
              <a:avLst/>
              <a:gdLst>
                <a:gd name="T0" fmla="*/ 0 w 368"/>
                <a:gd name="T1" fmla="*/ 0 h 713"/>
                <a:gd name="T2" fmla="*/ 0 w 368"/>
                <a:gd name="T3" fmla="*/ 25 h 713"/>
                <a:gd name="T4" fmla="*/ 0 w 368"/>
                <a:gd name="T5" fmla="*/ 98 h 713"/>
                <a:gd name="T6" fmla="*/ 0 w 368"/>
                <a:gd name="T7" fmla="*/ 639 h 713"/>
                <a:gd name="T8" fmla="*/ 0 w 368"/>
                <a:gd name="T9" fmla="*/ 639 h 713"/>
                <a:gd name="T10" fmla="*/ 1 w 368"/>
                <a:gd name="T11" fmla="*/ 654 h 713"/>
                <a:gd name="T12" fmla="*/ 6 w 368"/>
                <a:gd name="T13" fmla="*/ 668 h 713"/>
                <a:gd name="T14" fmla="*/ 13 w 368"/>
                <a:gd name="T15" fmla="*/ 680 h 713"/>
                <a:gd name="T16" fmla="*/ 22 w 368"/>
                <a:gd name="T17" fmla="*/ 691 h 713"/>
                <a:gd name="T18" fmla="*/ 32 w 368"/>
                <a:gd name="T19" fmla="*/ 700 h 713"/>
                <a:gd name="T20" fmla="*/ 45 w 368"/>
                <a:gd name="T21" fmla="*/ 707 h 713"/>
                <a:gd name="T22" fmla="*/ 59 w 368"/>
                <a:gd name="T23" fmla="*/ 712 h 713"/>
                <a:gd name="T24" fmla="*/ 74 w 368"/>
                <a:gd name="T25" fmla="*/ 713 h 713"/>
                <a:gd name="T26" fmla="*/ 74 w 368"/>
                <a:gd name="T27" fmla="*/ 713 h 713"/>
                <a:gd name="T28" fmla="*/ 88 w 368"/>
                <a:gd name="T29" fmla="*/ 712 h 713"/>
                <a:gd name="T30" fmla="*/ 102 w 368"/>
                <a:gd name="T31" fmla="*/ 707 h 713"/>
                <a:gd name="T32" fmla="*/ 114 w 368"/>
                <a:gd name="T33" fmla="*/ 700 h 713"/>
                <a:gd name="T34" fmla="*/ 126 w 368"/>
                <a:gd name="T35" fmla="*/ 691 h 713"/>
                <a:gd name="T36" fmla="*/ 134 w 368"/>
                <a:gd name="T37" fmla="*/ 680 h 713"/>
                <a:gd name="T38" fmla="*/ 141 w 368"/>
                <a:gd name="T39" fmla="*/ 668 h 713"/>
                <a:gd name="T40" fmla="*/ 146 w 368"/>
                <a:gd name="T41" fmla="*/ 654 h 713"/>
                <a:gd name="T42" fmla="*/ 147 w 368"/>
                <a:gd name="T43" fmla="*/ 639 h 713"/>
                <a:gd name="T44" fmla="*/ 147 w 368"/>
                <a:gd name="T45" fmla="*/ 98 h 713"/>
                <a:gd name="T46" fmla="*/ 221 w 368"/>
                <a:gd name="T47" fmla="*/ 98 h 713"/>
                <a:gd name="T48" fmla="*/ 221 w 368"/>
                <a:gd name="T49" fmla="*/ 639 h 713"/>
                <a:gd name="T50" fmla="*/ 221 w 368"/>
                <a:gd name="T51" fmla="*/ 639 h 713"/>
                <a:gd name="T52" fmla="*/ 222 w 368"/>
                <a:gd name="T53" fmla="*/ 654 h 713"/>
                <a:gd name="T54" fmla="*/ 226 w 368"/>
                <a:gd name="T55" fmla="*/ 668 h 713"/>
                <a:gd name="T56" fmla="*/ 234 w 368"/>
                <a:gd name="T57" fmla="*/ 680 h 713"/>
                <a:gd name="T58" fmla="*/ 242 w 368"/>
                <a:gd name="T59" fmla="*/ 691 h 713"/>
                <a:gd name="T60" fmla="*/ 254 w 368"/>
                <a:gd name="T61" fmla="*/ 700 h 713"/>
                <a:gd name="T62" fmla="*/ 265 w 368"/>
                <a:gd name="T63" fmla="*/ 707 h 713"/>
                <a:gd name="T64" fmla="*/ 280 w 368"/>
                <a:gd name="T65" fmla="*/ 712 h 713"/>
                <a:gd name="T66" fmla="*/ 294 w 368"/>
                <a:gd name="T67" fmla="*/ 713 h 713"/>
                <a:gd name="T68" fmla="*/ 294 w 368"/>
                <a:gd name="T69" fmla="*/ 713 h 713"/>
                <a:gd name="T70" fmla="*/ 309 w 368"/>
                <a:gd name="T71" fmla="*/ 712 h 713"/>
                <a:gd name="T72" fmla="*/ 323 w 368"/>
                <a:gd name="T73" fmla="*/ 707 h 713"/>
                <a:gd name="T74" fmla="*/ 336 w 368"/>
                <a:gd name="T75" fmla="*/ 700 h 713"/>
                <a:gd name="T76" fmla="*/ 346 w 368"/>
                <a:gd name="T77" fmla="*/ 691 h 713"/>
                <a:gd name="T78" fmla="*/ 355 w 368"/>
                <a:gd name="T79" fmla="*/ 681 h 713"/>
                <a:gd name="T80" fmla="*/ 362 w 368"/>
                <a:gd name="T81" fmla="*/ 668 h 713"/>
                <a:gd name="T82" fmla="*/ 366 w 368"/>
                <a:gd name="T83" fmla="*/ 654 h 713"/>
                <a:gd name="T84" fmla="*/ 368 w 368"/>
                <a:gd name="T85" fmla="*/ 639 h 713"/>
                <a:gd name="T86" fmla="*/ 368 w 368"/>
                <a:gd name="T87" fmla="*/ 98 h 713"/>
                <a:gd name="T88" fmla="*/ 368 w 368"/>
                <a:gd name="T89" fmla="*/ 0 h 713"/>
                <a:gd name="T90" fmla="*/ 221 w 368"/>
                <a:gd name="T91" fmla="*/ 0 h 713"/>
                <a:gd name="T92" fmla="*/ 0 w 368"/>
                <a:gd name="T93"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8" h="713">
                  <a:moveTo>
                    <a:pt x="0" y="0"/>
                  </a:moveTo>
                  <a:lnTo>
                    <a:pt x="0" y="25"/>
                  </a:lnTo>
                  <a:lnTo>
                    <a:pt x="0" y="98"/>
                  </a:lnTo>
                  <a:lnTo>
                    <a:pt x="0" y="639"/>
                  </a:lnTo>
                  <a:lnTo>
                    <a:pt x="0" y="639"/>
                  </a:lnTo>
                  <a:lnTo>
                    <a:pt x="1" y="654"/>
                  </a:lnTo>
                  <a:lnTo>
                    <a:pt x="6" y="668"/>
                  </a:lnTo>
                  <a:lnTo>
                    <a:pt x="13" y="680"/>
                  </a:lnTo>
                  <a:lnTo>
                    <a:pt x="22" y="691"/>
                  </a:lnTo>
                  <a:lnTo>
                    <a:pt x="32" y="700"/>
                  </a:lnTo>
                  <a:lnTo>
                    <a:pt x="45" y="707"/>
                  </a:lnTo>
                  <a:lnTo>
                    <a:pt x="59" y="712"/>
                  </a:lnTo>
                  <a:lnTo>
                    <a:pt x="74" y="713"/>
                  </a:lnTo>
                  <a:lnTo>
                    <a:pt x="74" y="713"/>
                  </a:lnTo>
                  <a:lnTo>
                    <a:pt x="88" y="712"/>
                  </a:lnTo>
                  <a:lnTo>
                    <a:pt x="102" y="707"/>
                  </a:lnTo>
                  <a:lnTo>
                    <a:pt x="114" y="700"/>
                  </a:lnTo>
                  <a:lnTo>
                    <a:pt x="126" y="691"/>
                  </a:lnTo>
                  <a:lnTo>
                    <a:pt x="134" y="680"/>
                  </a:lnTo>
                  <a:lnTo>
                    <a:pt x="141" y="668"/>
                  </a:lnTo>
                  <a:lnTo>
                    <a:pt x="146" y="654"/>
                  </a:lnTo>
                  <a:lnTo>
                    <a:pt x="147" y="639"/>
                  </a:lnTo>
                  <a:lnTo>
                    <a:pt x="147" y="98"/>
                  </a:lnTo>
                  <a:lnTo>
                    <a:pt x="221" y="98"/>
                  </a:lnTo>
                  <a:lnTo>
                    <a:pt x="221" y="639"/>
                  </a:lnTo>
                  <a:lnTo>
                    <a:pt x="221" y="639"/>
                  </a:lnTo>
                  <a:lnTo>
                    <a:pt x="222" y="654"/>
                  </a:lnTo>
                  <a:lnTo>
                    <a:pt x="226" y="668"/>
                  </a:lnTo>
                  <a:lnTo>
                    <a:pt x="234" y="680"/>
                  </a:lnTo>
                  <a:lnTo>
                    <a:pt x="242" y="691"/>
                  </a:lnTo>
                  <a:lnTo>
                    <a:pt x="254" y="700"/>
                  </a:lnTo>
                  <a:lnTo>
                    <a:pt x="265" y="707"/>
                  </a:lnTo>
                  <a:lnTo>
                    <a:pt x="280" y="712"/>
                  </a:lnTo>
                  <a:lnTo>
                    <a:pt x="294" y="713"/>
                  </a:lnTo>
                  <a:lnTo>
                    <a:pt x="294" y="713"/>
                  </a:lnTo>
                  <a:lnTo>
                    <a:pt x="309" y="712"/>
                  </a:lnTo>
                  <a:lnTo>
                    <a:pt x="323" y="707"/>
                  </a:lnTo>
                  <a:lnTo>
                    <a:pt x="336" y="700"/>
                  </a:lnTo>
                  <a:lnTo>
                    <a:pt x="346" y="691"/>
                  </a:lnTo>
                  <a:lnTo>
                    <a:pt x="355" y="681"/>
                  </a:lnTo>
                  <a:lnTo>
                    <a:pt x="362" y="668"/>
                  </a:lnTo>
                  <a:lnTo>
                    <a:pt x="366" y="654"/>
                  </a:lnTo>
                  <a:lnTo>
                    <a:pt x="368" y="639"/>
                  </a:lnTo>
                  <a:lnTo>
                    <a:pt x="368" y="98"/>
                  </a:lnTo>
                  <a:lnTo>
                    <a:pt x="368" y="0"/>
                  </a:lnTo>
                  <a:lnTo>
                    <a:pt x="221" y="0"/>
                  </a:lnTo>
                  <a:lnTo>
                    <a:pt x="0" y="0"/>
                  </a:lnTo>
                  <a:close/>
                </a:path>
              </a:pathLst>
            </a:custGeom>
            <a:solidFill>
              <a:srgbClr val="404B6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dirty="0"/>
            </a:p>
          </p:txBody>
        </p:sp>
        <p:sp>
          <p:nvSpPr>
            <p:cNvPr id="209" name="Freeform 1351"/>
            <p:cNvSpPr/>
            <p:nvPr>
              <p:custDataLst>
                <p:tags r:id="rId14"/>
              </p:custDataLst>
            </p:nvPr>
          </p:nvSpPr>
          <p:spPr bwMode="auto">
            <a:xfrm>
              <a:off x="7946761" y="1633605"/>
              <a:ext cx="188871" cy="289734"/>
            </a:xfrm>
            <a:custGeom>
              <a:avLst/>
              <a:gdLst>
                <a:gd name="T0" fmla="*/ 57 w 381"/>
                <a:gd name="T1" fmla="*/ 584 h 584"/>
                <a:gd name="T2" fmla="*/ 57 w 381"/>
                <a:gd name="T3" fmla="*/ 584 h 584"/>
                <a:gd name="T4" fmla="*/ 47 w 381"/>
                <a:gd name="T5" fmla="*/ 583 h 584"/>
                <a:gd name="T6" fmla="*/ 37 w 381"/>
                <a:gd name="T7" fmla="*/ 580 h 584"/>
                <a:gd name="T8" fmla="*/ 27 w 381"/>
                <a:gd name="T9" fmla="*/ 575 h 584"/>
                <a:gd name="T10" fmla="*/ 18 w 381"/>
                <a:gd name="T11" fmla="*/ 570 h 584"/>
                <a:gd name="T12" fmla="*/ 18 w 381"/>
                <a:gd name="T13" fmla="*/ 570 h 584"/>
                <a:gd name="T14" fmla="*/ 11 w 381"/>
                <a:gd name="T15" fmla="*/ 561 h 584"/>
                <a:gd name="T16" fmla="*/ 5 w 381"/>
                <a:gd name="T17" fmla="*/ 551 h 584"/>
                <a:gd name="T18" fmla="*/ 1 w 381"/>
                <a:gd name="T19" fmla="*/ 541 h 584"/>
                <a:gd name="T20" fmla="*/ 0 w 381"/>
                <a:gd name="T21" fmla="*/ 529 h 584"/>
                <a:gd name="T22" fmla="*/ 1 w 381"/>
                <a:gd name="T23" fmla="*/ 519 h 584"/>
                <a:gd name="T24" fmla="*/ 3 w 381"/>
                <a:gd name="T25" fmla="*/ 508 h 584"/>
                <a:gd name="T26" fmla="*/ 8 w 381"/>
                <a:gd name="T27" fmla="*/ 497 h 584"/>
                <a:gd name="T28" fmla="*/ 14 w 381"/>
                <a:gd name="T29" fmla="*/ 489 h 584"/>
                <a:gd name="T30" fmla="*/ 190 w 381"/>
                <a:gd name="T31" fmla="*/ 294 h 584"/>
                <a:gd name="T32" fmla="*/ 268 w 381"/>
                <a:gd name="T33" fmla="*/ 40 h 584"/>
                <a:gd name="T34" fmla="*/ 268 w 381"/>
                <a:gd name="T35" fmla="*/ 40 h 584"/>
                <a:gd name="T36" fmla="*/ 272 w 381"/>
                <a:gd name="T37" fmla="*/ 28 h 584"/>
                <a:gd name="T38" fmla="*/ 280 w 381"/>
                <a:gd name="T39" fmla="*/ 20 h 584"/>
                <a:gd name="T40" fmla="*/ 287 w 381"/>
                <a:gd name="T41" fmla="*/ 11 h 584"/>
                <a:gd name="T42" fmla="*/ 297 w 381"/>
                <a:gd name="T43" fmla="*/ 5 h 584"/>
                <a:gd name="T44" fmla="*/ 307 w 381"/>
                <a:gd name="T45" fmla="*/ 1 h 584"/>
                <a:gd name="T46" fmla="*/ 317 w 381"/>
                <a:gd name="T47" fmla="*/ 0 h 584"/>
                <a:gd name="T48" fmla="*/ 329 w 381"/>
                <a:gd name="T49" fmla="*/ 0 h 584"/>
                <a:gd name="T50" fmla="*/ 340 w 381"/>
                <a:gd name="T51" fmla="*/ 1 h 584"/>
                <a:gd name="T52" fmla="*/ 340 w 381"/>
                <a:gd name="T53" fmla="*/ 1 h 584"/>
                <a:gd name="T54" fmla="*/ 350 w 381"/>
                <a:gd name="T55" fmla="*/ 7 h 584"/>
                <a:gd name="T56" fmla="*/ 360 w 381"/>
                <a:gd name="T57" fmla="*/ 13 h 584"/>
                <a:gd name="T58" fmla="*/ 368 w 381"/>
                <a:gd name="T59" fmla="*/ 20 h 584"/>
                <a:gd name="T60" fmla="*/ 373 w 381"/>
                <a:gd name="T61" fmla="*/ 30 h 584"/>
                <a:gd name="T62" fmla="*/ 378 w 381"/>
                <a:gd name="T63" fmla="*/ 40 h 584"/>
                <a:gd name="T64" fmla="*/ 381 w 381"/>
                <a:gd name="T65" fmla="*/ 50 h 584"/>
                <a:gd name="T66" fmla="*/ 381 w 381"/>
                <a:gd name="T67" fmla="*/ 62 h 584"/>
                <a:gd name="T68" fmla="*/ 378 w 381"/>
                <a:gd name="T69" fmla="*/ 73 h 584"/>
                <a:gd name="T70" fmla="*/ 295 w 381"/>
                <a:gd name="T71" fmla="*/ 339 h 584"/>
                <a:gd name="T72" fmla="*/ 295 w 381"/>
                <a:gd name="T73" fmla="*/ 339 h 584"/>
                <a:gd name="T74" fmla="*/ 291 w 381"/>
                <a:gd name="T75" fmla="*/ 350 h 584"/>
                <a:gd name="T76" fmla="*/ 284 w 381"/>
                <a:gd name="T77" fmla="*/ 360 h 584"/>
                <a:gd name="T78" fmla="*/ 99 w 381"/>
                <a:gd name="T79" fmla="*/ 565 h 584"/>
                <a:gd name="T80" fmla="*/ 99 w 381"/>
                <a:gd name="T81" fmla="*/ 565 h 584"/>
                <a:gd name="T82" fmla="*/ 91 w 381"/>
                <a:gd name="T83" fmla="*/ 574 h 584"/>
                <a:gd name="T84" fmla="*/ 80 w 381"/>
                <a:gd name="T85" fmla="*/ 580 h 584"/>
                <a:gd name="T86" fmla="*/ 69 w 381"/>
                <a:gd name="T87" fmla="*/ 583 h 584"/>
                <a:gd name="T88" fmla="*/ 57 w 381"/>
                <a:gd name="T89" fmla="*/ 584 h 584"/>
                <a:gd name="T90" fmla="*/ 57 w 381"/>
                <a:gd name="T91"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1" h="584">
                  <a:moveTo>
                    <a:pt x="57" y="584"/>
                  </a:moveTo>
                  <a:lnTo>
                    <a:pt x="57" y="584"/>
                  </a:lnTo>
                  <a:lnTo>
                    <a:pt x="47" y="583"/>
                  </a:lnTo>
                  <a:lnTo>
                    <a:pt x="37" y="580"/>
                  </a:lnTo>
                  <a:lnTo>
                    <a:pt x="27" y="575"/>
                  </a:lnTo>
                  <a:lnTo>
                    <a:pt x="18" y="570"/>
                  </a:lnTo>
                  <a:lnTo>
                    <a:pt x="18" y="570"/>
                  </a:lnTo>
                  <a:lnTo>
                    <a:pt x="11" y="561"/>
                  </a:lnTo>
                  <a:lnTo>
                    <a:pt x="5" y="551"/>
                  </a:lnTo>
                  <a:lnTo>
                    <a:pt x="1" y="541"/>
                  </a:lnTo>
                  <a:lnTo>
                    <a:pt x="0" y="529"/>
                  </a:lnTo>
                  <a:lnTo>
                    <a:pt x="1" y="519"/>
                  </a:lnTo>
                  <a:lnTo>
                    <a:pt x="3" y="508"/>
                  </a:lnTo>
                  <a:lnTo>
                    <a:pt x="8" y="497"/>
                  </a:lnTo>
                  <a:lnTo>
                    <a:pt x="14" y="489"/>
                  </a:lnTo>
                  <a:lnTo>
                    <a:pt x="190" y="294"/>
                  </a:lnTo>
                  <a:lnTo>
                    <a:pt x="268" y="40"/>
                  </a:lnTo>
                  <a:lnTo>
                    <a:pt x="268" y="40"/>
                  </a:lnTo>
                  <a:lnTo>
                    <a:pt x="272" y="28"/>
                  </a:lnTo>
                  <a:lnTo>
                    <a:pt x="280" y="20"/>
                  </a:lnTo>
                  <a:lnTo>
                    <a:pt x="287" y="11"/>
                  </a:lnTo>
                  <a:lnTo>
                    <a:pt x="297" y="5"/>
                  </a:lnTo>
                  <a:lnTo>
                    <a:pt x="307" y="1"/>
                  </a:lnTo>
                  <a:lnTo>
                    <a:pt x="317" y="0"/>
                  </a:lnTo>
                  <a:lnTo>
                    <a:pt x="329" y="0"/>
                  </a:lnTo>
                  <a:lnTo>
                    <a:pt x="340" y="1"/>
                  </a:lnTo>
                  <a:lnTo>
                    <a:pt x="340" y="1"/>
                  </a:lnTo>
                  <a:lnTo>
                    <a:pt x="350" y="7"/>
                  </a:lnTo>
                  <a:lnTo>
                    <a:pt x="360" y="13"/>
                  </a:lnTo>
                  <a:lnTo>
                    <a:pt x="368" y="20"/>
                  </a:lnTo>
                  <a:lnTo>
                    <a:pt x="373" y="30"/>
                  </a:lnTo>
                  <a:lnTo>
                    <a:pt x="378" y="40"/>
                  </a:lnTo>
                  <a:lnTo>
                    <a:pt x="381" y="50"/>
                  </a:lnTo>
                  <a:lnTo>
                    <a:pt x="381" y="62"/>
                  </a:lnTo>
                  <a:lnTo>
                    <a:pt x="378" y="73"/>
                  </a:lnTo>
                  <a:lnTo>
                    <a:pt x="295" y="339"/>
                  </a:lnTo>
                  <a:lnTo>
                    <a:pt x="295" y="339"/>
                  </a:lnTo>
                  <a:lnTo>
                    <a:pt x="291" y="350"/>
                  </a:lnTo>
                  <a:lnTo>
                    <a:pt x="284" y="360"/>
                  </a:lnTo>
                  <a:lnTo>
                    <a:pt x="99" y="565"/>
                  </a:lnTo>
                  <a:lnTo>
                    <a:pt x="99" y="565"/>
                  </a:lnTo>
                  <a:lnTo>
                    <a:pt x="91" y="574"/>
                  </a:lnTo>
                  <a:lnTo>
                    <a:pt x="80" y="580"/>
                  </a:lnTo>
                  <a:lnTo>
                    <a:pt x="69" y="583"/>
                  </a:lnTo>
                  <a:lnTo>
                    <a:pt x="57" y="584"/>
                  </a:lnTo>
                  <a:lnTo>
                    <a:pt x="57" y="584"/>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zh-CN" altLang="en-US"/>
            </a:p>
          </p:txBody>
        </p:sp>
        <p:sp>
          <p:nvSpPr>
            <p:cNvPr id="210" name="Freeform 1352"/>
            <p:cNvSpPr/>
            <p:nvPr>
              <p:custDataLst>
                <p:tags r:id="rId15"/>
              </p:custDataLst>
            </p:nvPr>
          </p:nvSpPr>
          <p:spPr bwMode="auto">
            <a:xfrm>
              <a:off x="7685705" y="1633605"/>
              <a:ext cx="188871" cy="289734"/>
            </a:xfrm>
            <a:custGeom>
              <a:avLst/>
              <a:gdLst>
                <a:gd name="T0" fmla="*/ 323 w 381"/>
                <a:gd name="T1" fmla="*/ 584 h 584"/>
                <a:gd name="T2" fmla="*/ 323 w 381"/>
                <a:gd name="T3" fmla="*/ 584 h 584"/>
                <a:gd name="T4" fmla="*/ 333 w 381"/>
                <a:gd name="T5" fmla="*/ 583 h 584"/>
                <a:gd name="T6" fmla="*/ 343 w 381"/>
                <a:gd name="T7" fmla="*/ 580 h 584"/>
                <a:gd name="T8" fmla="*/ 353 w 381"/>
                <a:gd name="T9" fmla="*/ 575 h 584"/>
                <a:gd name="T10" fmla="*/ 362 w 381"/>
                <a:gd name="T11" fmla="*/ 570 h 584"/>
                <a:gd name="T12" fmla="*/ 362 w 381"/>
                <a:gd name="T13" fmla="*/ 570 h 584"/>
                <a:gd name="T14" fmla="*/ 369 w 381"/>
                <a:gd name="T15" fmla="*/ 561 h 584"/>
                <a:gd name="T16" fmla="*/ 375 w 381"/>
                <a:gd name="T17" fmla="*/ 551 h 584"/>
                <a:gd name="T18" fmla="*/ 379 w 381"/>
                <a:gd name="T19" fmla="*/ 541 h 584"/>
                <a:gd name="T20" fmla="*/ 381 w 381"/>
                <a:gd name="T21" fmla="*/ 529 h 584"/>
                <a:gd name="T22" fmla="*/ 379 w 381"/>
                <a:gd name="T23" fmla="*/ 519 h 584"/>
                <a:gd name="T24" fmla="*/ 378 w 381"/>
                <a:gd name="T25" fmla="*/ 508 h 584"/>
                <a:gd name="T26" fmla="*/ 372 w 381"/>
                <a:gd name="T27" fmla="*/ 497 h 584"/>
                <a:gd name="T28" fmla="*/ 366 w 381"/>
                <a:gd name="T29" fmla="*/ 489 h 584"/>
                <a:gd name="T30" fmla="*/ 190 w 381"/>
                <a:gd name="T31" fmla="*/ 294 h 584"/>
                <a:gd name="T32" fmla="*/ 112 w 381"/>
                <a:gd name="T33" fmla="*/ 40 h 584"/>
                <a:gd name="T34" fmla="*/ 112 w 381"/>
                <a:gd name="T35" fmla="*/ 40 h 584"/>
                <a:gd name="T36" fmla="*/ 108 w 381"/>
                <a:gd name="T37" fmla="*/ 28 h 584"/>
                <a:gd name="T38" fmla="*/ 101 w 381"/>
                <a:gd name="T39" fmla="*/ 20 h 584"/>
                <a:gd name="T40" fmla="*/ 93 w 381"/>
                <a:gd name="T41" fmla="*/ 11 h 584"/>
                <a:gd name="T42" fmla="*/ 83 w 381"/>
                <a:gd name="T43" fmla="*/ 5 h 584"/>
                <a:gd name="T44" fmla="*/ 73 w 381"/>
                <a:gd name="T45" fmla="*/ 1 h 584"/>
                <a:gd name="T46" fmla="*/ 63 w 381"/>
                <a:gd name="T47" fmla="*/ 0 h 584"/>
                <a:gd name="T48" fmla="*/ 52 w 381"/>
                <a:gd name="T49" fmla="*/ 0 h 584"/>
                <a:gd name="T50" fmla="*/ 40 w 381"/>
                <a:gd name="T51" fmla="*/ 1 h 584"/>
                <a:gd name="T52" fmla="*/ 40 w 381"/>
                <a:gd name="T53" fmla="*/ 1 h 584"/>
                <a:gd name="T54" fmla="*/ 30 w 381"/>
                <a:gd name="T55" fmla="*/ 7 h 584"/>
                <a:gd name="T56" fmla="*/ 20 w 381"/>
                <a:gd name="T57" fmla="*/ 13 h 584"/>
                <a:gd name="T58" fmla="*/ 13 w 381"/>
                <a:gd name="T59" fmla="*/ 20 h 584"/>
                <a:gd name="T60" fmla="*/ 7 w 381"/>
                <a:gd name="T61" fmla="*/ 30 h 584"/>
                <a:gd name="T62" fmla="*/ 3 w 381"/>
                <a:gd name="T63" fmla="*/ 40 h 584"/>
                <a:gd name="T64" fmla="*/ 0 w 381"/>
                <a:gd name="T65" fmla="*/ 50 h 584"/>
                <a:gd name="T66" fmla="*/ 0 w 381"/>
                <a:gd name="T67" fmla="*/ 62 h 584"/>
                <a:gd name="T68" fmla="*/ 3 w 381"/>
                <a:gd name="T69" fmla="*/ 73 h 584"/>
                <a:gd name="T70" fmla="*/ 85 w 381"/>
                <a:gd name="T71" fmla="*/ 339 h 584"/>
                <a:gd name="T72" fmla="*/ 85 w 381"/>
                <a:gd name="T73" fmla="*/ 339 h 584"/>
                <a:gd name="T74" fmla="*/ 89 w 381"/>
                <a:gd name="T75" fmla="*/ 350 h 584"/>
                <a:gd name="T76" fmla="*/ 96 w 381"/>
                <a:gd name="T77" fmla="*/ 360 h 584"/>
                <a:gd name="T78" fmla="*/ 281 w 381"/>
                <a:gd name="T79" fmla="*/ 565 h 584"/>
                <a:gd name="T80" fmla="*/ 281 w 381"/>
                <a:gd name="T81" fmla="*/ 565 h 584"/>
                <a:gd name="T82" fmla="*/ 290 w 381"/>
                <a:gd name="T83" fmla="*/ 574 h 584"/>
                <a:gd name="T84" fmla="*/ 300 w 381"/>
                <a:gd name="T85" fmla="*/ 580 h 584"/>
                <a:gd name="T86" fmla="*/ 311 w 381"/>
                <a:gd name="T87" fmla="*/ 583 h 584"/>
                <a:gd name="T88" fmla="*/ 323 w 381"/>
                <a:gd name="T89" fmla="*/ 584 h 584"/>
                <a:gd name="T90" fmla="*/ 323 w 381"/>
                <a:gd name="T91"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1" h="584">
                  <a:moveTo>
                    <a:pt x="323" y="584"/>
                  </a:moveTo>
                  <a:lnTo>
                    <a:pt x="323" y="584"/>
                  </a:lnTo>
                  <a:lnTo>
                    <a:pt x="333" y="583"/>
                  </a:lnTo>
                  <a:lnTo>
                    <a:pt x="343" y="580"/>
                  </a:lnTo>
                  <a:lnTo>
                    <a:pt x="353" y="575"/>
                  </a:lnTo>
                  <a:lnTo>
                    <a:pt x="362" y="570"/>
                  </a:lnTo>
                  <a:lnTo>
                    <a:pt x="362" y="570"/>
                  </a:lnTo>
                  <a:lnTo>
                    <a:pt x="369" y="561"/>
                  </a:lnTo>
                  <a:lnTo>
                    <a:pt x="375" y="551"/>
                  </a:lnTo>
                  <a:lnTo>
                    <a:pt x="379" y="541"/>
                  </a:lnTo>
                  <a:lnTo>
                    <a:pt x="381" y="529"/>
                  </a:lnTo>
                  <a:lnTo>
                    <a:pt x="379" y="519"/>
                  </a:lnTo>
                  <a:lnTo>
                    <a:pt x="378" y="508"/>
                  </a:lnTo>
                  <a:lnTo>
                    <a:pt x="372" y="497"/>
                  </a:lnTo>
                  <a:lnTo>
                    <a:pt x="366" y="489"/>
                  </a:lnTo>
                  <a:lnTo>
                    <a:pt x="190" y="294"/>
                  </a:lnTo>
                  <a:lnTo>
                    <a:pt x="112" y="40"/>
                  </a:lnTo>
                  <a:lnTo>
                    <a:pt x="112" y="40"/>
                  </a:lnTo>
                  <a:lnTo>
                    <a:pt x="108" y="28"/>
                  </a:lnTo>
                  <a:lnTo>
                    <a:pt x="101" y="20"/>
                  </a:lnTo>
                  <a:lnTo>
                    <a:pt x="93" y="11"/>
                  </a:lnTo>
                  <a:lnTo>
                    <a:pt x="83" y="5"/>
                  </a:lnTo>
                  <a:lnTo>
                    <a:pt x="73" y="1"/>
                  </a:lnTo>
                  <a:lnTo>
                    <a:pt x="63" y="0"/>
                  </a:lnTo>
                  <a:lnTo>
                    <a:pt x="52" y="0"/>
                  </a:lnTo>
                  <a:lnTo>
                    <a:pt x="40" y="1"/>
                  </a:lnTo>
                  <a:lnTo>
                    <a:pt x="40" y="1"/>
                  </a:lnTo>
                  <a:lnTo>
                    <a:pt x="30" y="7"/>
                  </a:lnTo>
                  <a:lnTo>
                    <a:pt x="20" y="13"/>
                  </a:lnTo>
                  <a:lnTo>
                    <a:pt x="13" y="20"/>
                  </a:lnTo>
                  <a:lnTo>
                    <a:pt x="7" y="30"/>
                  </a:lnTo>
                  <a:lnTo>
                    <a:pt x="3" y="40"/>
                  </a:lnTo>
                  <a:lnTo>
                    <a:pt x="0" y="50"/>
                  </a:lnTo>
                  <a:lnTo>
                    <a:pt x="0" y="62"/>
                  </a:lnTo>
                  <a:lnTo>
                    <a:pt x="3" y="73"/>
                  </a:lnTo>
                  <a:lnTo>
                    <a:pt x="85" y="339"/>
                  </a:lnTo>
                  <a:lnTo>
                    <a:pt x="85" y="339"/>
                  </a:lnTo>
                  <a:lnTo>
                    <a:pt x="89" y="350"/>
                  </a:lnTo>
                  <a:lnTo>
                    <a:pt x="96" y="360"/>
                  </a:lnTo>
                  <a:lnTo>
                    <a:pt x="281" y="565"/>
                  </a:lnTo>
                  <a:lnTo>
                    <a:pt x="281" y="565"/>
                  </a:lnTo>
                  <a:lnTo>
                    <a:pt x="290" y="574"/>
                  </a:lnTo>
                  <a:lnTo>
                    <a:pt x="300" y="580"/>
                  </a:lnTo>
                  <a:lnTo>
                    <a:pt x="311" y="583"/>
                  </a:lnTo>
                  <a:lnTo>
                    <a:pt x="323" y="584"/>
                  </a:lnTo>
                  <a:lnTo>
                    <a:pt x="323" y="584"/>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zh-CN" altLang="en-US"/>
            </a:p>
          </p:txBody>
        </p:sp>
        <p:sp>
          <p:nvSpPr>
            <p:cNvPr id="211" name="Freeform 1353"/>
            <p:cNvSpPr/>
            <p:nvPr>
              <p:custDataLst>
                <p:tags r:id="rId16"/>
              </p:custDataLst>
            </p:nvPr>
          </p:nvSpPr>
          <p:spPr bwMode="auto">
            <a:xfrm>
              <a:off x="7891386" y="1868951"/>
              <a:ext cx="41532" cy="207659"/>
            </a:xfrm>
            <a:custGeom>
              <a:avLst/>
              <a:gdLst>
                <a:gd name="T0" fmla="*/ 42 w 84"/>
                <a:gd name="T1" fmla="*/ 0 h 420"/>
                <a:gd name="T2" fmla="*/ 42 w 84"/>
                <a:gd name="T3" fmla="*/ 0 h 420"/>
                <a:gd name="T4" fmla="*/ 38 w 84"/>
                <a:gd name="T5" fmla="*/ 2 h 420"/>
                <a:gd name="T6" fmla="*/ 33 w 84"/>
                <a:gd name="T7" fmla="*/ 5 h 420"/>
                <a:gd name="T8" fmla="*/ 7 w 84"/>
                <a:gd name="T9" fmla="*/ 31 h 420"/>
                <a:gd name="T10" fmla="*/ 7 w 84"/>
                <a:gd name="T11" fmla="*/ 31 h 420"/>
                <a:gd name="T12" fmla="*/ 4 w 84"/>
                <a:gd name="T13" fmla="*/ 35 h 420"/>
                <a:gd name="T14" fmla="*/ 3 w 84"/>
                <a:gd name="T15" fmla="*/ 39 h 420"/>
                <a:gd name="T16" fmla="*/ 4 w 84"/>
                <a:gd name="T17" fmla="*/ 45 h 420"/>
                <a:gd name="T18" fmla="*/ 7 w 84"/>
                <a:gd name="T19" fmla="*/ 48 h 420"/>
                <a:gd name="T20" fmla="*/ 26 w 84"/>
                <a:gd name="T21" fmla="*/ 67 h 420"/>
                <a:gd name="T22" fmla="*/ 0 w 84"/>
                <a:gd name="T23" fmla="*/ 368 h 420"/>
                <a:gd name="T24" fmla="*/ 42 w 84"/>
                <a:gd name="T25" fmla="*/ 420 h 420"/>
                <a:gd name="T26" fmla="*/ 84 w 84"/>
                <a:gd name="T27" fmla="*/ 368 h 420"/>
                <a:gd name="T28" fmla="*/ 59 w 84"/>
                <a:gd name="T29" fmla="*/ 67 h 420"/>
                <a:gd name="T30" fmla="*/ 78 w 84"/>
                <a:gd name="T31" fmla="*/ 48 h 420"/>
                <a:gd name="T32" fmla="*/ 78 w 84"/>
                <a:gd name="T33" fmla="*/ 48 h 420"/>
                <a:gd name="T34" fmla="*/ 81 w 84"/>
                <a:gd name="T35" fmla="*/ 45 h 420"/>
                <a:gd name="T36" fmla="*/ 81 w 84"/>
                <a:gd name="T37" fmla="*/ 39 h 420"/>
                <a:gd name="T38" fmla="*/ 81 w 84"/>
                <a:gd name="T39" fmla="*/ 35 h 420"/>
                <a:gd name="T40" fmla="*/ 78 w 84"/>
                <a:gd name="T41" fmla="*/ 31 h 420"/>
                <a:gd name="T42" fmla="*/ 52 w 84"/>
                <a:gd name="T43" fmla="*/ 5 h 420"/>
                <a:gd name="T44" fmla="*/ 52 w 84"/>
                <a:gd name="T45" fmla="*/ 5 h 420"/>
                <a:gd name="T46" fmla="*/ 48 w 84"/>
                <a:gd name="T47" fmla="*/ 2 h 420"/>
                <a:gd name="T48" fmla="*/ 42 w 84"/>
                <a:gd name="T49"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0">
                  <a:moveTo>
                    <a:pt x="42" y="0"/>
                  </a:moveTo>
                  <a:lnTo>
                    <a:pt x="42" y="0"/>
                  </a:lnTo>
                  <a:lnTo>
                    <a:pt x="38" y="2"/>
                  </a:lnTo>
                  <a:lnTo>
                    <a:pt x="33" y="5"/>
                  </a:lnTo>
                  <a:lnTo>
                    <a:pt x="7" y="31"/>
                  </a:lnTo>
                  <a:lnTo>
                    <a:pt x="7" y="31"/>
                  </a:lnTo>
                  <a:lnTo>
                    <a:pt x="4" y="35"/>
                  </a:lnTo>
                  <a:lnTo>
                    <a:pt x="3" y="39"/>
                  </a:lnTo>
                  <a:lnTo>
                    <a:pt x="4" y="45"/>
                  </a:lnTo>
                  <a:lnTo>
                    <a:pt x="7" y="48"/>
                  </a:lnTo>
                  <a:lnTo>
                    <a:pt x="26" y="67"/>
                  </a:lnTo>
                  <a:lnTo>
                    <a:pt x="0" y="368"/>
                  </a:lnTo>
                  <a:lnTo>
                    <a:pt x="42" y="420"/>
                  </a:lnTo>
                  <a:lnTo>
                    <a:pt x="84" y="368"/>
                  </a:lnTo>
                  <a:lnTo>
                    <a:pt x="59" y="67"/>
                  </a:lnTo>
                  <a:lnTo>
                    <a:pt x="78" y="48"/>
                  </a:lnTo>
                  <a:lnTo>
                    <a:pt x="78" y="48"/>
                  </a:lnTo>
                  <a:lnTo>
                    <a:pt x="81" y="45"/>
                  </a:lnTo>
                  <a:lnTo>
                    <a:pt x="81" y="39"/>
                  </a:lnTo>
                  <a:lnTo>
                    <a:pt x="81" y="35"/>
                  </a:lnTo>
                  <a:lnTo>
                    <a:pt x="78" y="31"/>
                  </a:lnTo>
                  <a:lnTo>
                    <a:pt x="52" y="5"/>
                  </a:lnTo>
                  <a:lnTo>
                    <a:pt x="52" y="5"/>
                  </a:lnTo>
                  <a:lnTo>
                    <a:pt x="48" y="2"/>
                  </a:lnTo>
                  <a:lnTo>
                    <a:pt x="42" y="0"/>
                  </a:lnTo>
                  <a:close/>
                </a:path>
              </a:pathLst>
            </a:custGeom>
            <a:solidFill>
              <a:srgbClr val="99999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12" name="Freeform 1354"/>
            <p:cNvSpPr/>
            <p:nvPr>
              <p:custDataLst>
                <p:tags r:id="rId17"/>
              </p:custDataLst>
            </p:nvPr>
          </p:nvSpPr>
          <p:spPr bwMode="auto">
            <a:xfrm>
              <a:off x="7891386" y="1868951"/>
              <a:ext cx="41532" cy="207659"/>
            </a:xfrm>
            <a:custGeom>
              <a:avLst/>
              <a:gdLst>
                <a:gd name="T0" fmla="*/ 42 w 84"/>
                <a:gd name="T1" fmla="*/ 0 h 420"/>
                <a:gd name="T2" fmla="*/ 42 w 84"/>
                <a:gd name="T3" fmla="*/ 0 h 420"/>
                <a:gd name="T4" fmla="*/ 38 w 84"/>
                <a:gd name="T5" fmla="*/ 2 h 420"/>
                <a:gd name="T6" fmla="*/ 33 w 84"/>
                <a:gd name="T7" fmla="*/ 5 h 420"/>
                <a:gd name="T8" fmla="*/ 7 w 84"/>
                <a:gd name="T9" fmla="*/ 31 h 420"/>
                <a:gd name="T10" fmla="*/ 7 w 84"/>
                <a:gd name="T11" fmla="*/ 31 h 420"/>
                <a:gd name="T12" fmla="*/ 4 w 84"/>
                <a:gd name="T13" fmla="*/ 35 h 420"/>
                <a:gd name="T14" fmla="*/ 3 w 84"/>
                <a:gd name="T15" fmla="*/ 39 h 420"/>
                <a:gd name="T16" fmla="*/ 4 w 84"/>
                <a:gd name="T17" fmla="*/ 45 h 420"/>
                <a:gd name="T18" fmla="*/ 7 w 84"/>
                <a:gd name="T19" fmla="*/ 48 h 420"/>
                <a:gd name="T20" fmla="*/ 26 w 84"/>
                <a:gd name="T21" fmla="*/ 67 h 420"/>
                <a:gd name="T22" fmla="*/ 0 w 84"/>
                <a:gd name="T23" fmla="*/ 368 h 420"/>
                <a:gd name="T24" fmla="*/ 42 w 84"/>
                <a:gd name="T25" fmla="*/ 420 h 420"/>
                <a:gd name="T26" fmla="*/ 84 w 84"/>
                <a:gd name="T27" fmla="*/ 368 h 420"/>
                <a:gd name="T28" fmla="*/ 59 w 84"/>
                <a:gd name="T29" fmla="*/ 67 h 420"/>
                <a:gd name="T30" fmla="*/ 78 w 84"/>
                <a:gd name="T31" fmla="*/ 48 h 420"/>
                <a:gd name="T32" fmla="*/ 78 w 84"/>
                <a:gd name="T33" fmla="*/ 48 h 420"/>
                <a:gd name="T34" fmla="*/ 81 w 84"/>
                <a:gd name="T35" fmla="*/ 45 h 420"/>
                <a:gd name="T36" fmla="*/ 81 w 84"/>
                <a:gd name="T37" fmla="*/ 39 h 420"/>
                <a:gd name="T38" fmla="*/ 81 w 84"/>
                <a:gd name="T39" fmla="*/ 35 h 420"/>
                <a:gd name="T40" fmla="*/ 78 w 84"/>
                <a:gd name="T41" fmla="*/ 31 h 420"/>
                <a:gd name="T42" fmla="*/ 52 w 84"/>
                <a:gd name="T43" fmla="*/ 5 h 420"/>
                <a:gd name="T44" fmla="*/ 52 w 84"/>
                <a:gd name="T45" fmla="*/ 5 h 420"/>
                <a:gd name="T46" fmla="*/ 48 w 84"/>
                <a:gd name="T47" fmla="*/ 2 h 420"/>
                <a:gd name="T48" fmla="*/ 42 w 84"/>
                <a:gd name="T49"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0">
                  <a:moveTo>
                    <a:pt x="42" y="0"/>
                  </a:moveTo>
                  <a:lnTo>
                    <a:pt x="42" y="0"/>
                  </a:lnTo>
                  <a:lnTo>
                    <a:pt x="38" y="2"/>
                  </a:lnTo>
                  <a:lnTo>
                    <a:pt x="33" y="5"/>
                  </a:lnTo>
                  <a:lnTo>
                    <a:pt x="7" y="31"/>
                  </a:lnTo>
                  <a:lnTo>
                    <a:pt x="7" y="31"/>
                  </a:lnTo>
                  <a:lnTo>
                    <a:pt x="4" y="35"/>
                  </a:lnTo>
                  <a:lnTo>
                    <a:pt x="3" y="39"/>
                  </a:lnTo>
                  <a:lnTo>
                    <a:pt x="4" y="45"/>
                  </a:lnTo>
                  <a:lnTo>
                    <a:pt x="7" y="48"/>
                  </a:lnTo>
                  <a:lnTo>
                    <a:pt x="26" y="67"/>
                  </a:lnTo>
                  <a:lnTo>
                    <a:pt x="0" y="368"/>
                  </a:lnTo>
                  <a:lnTo>
                    <a:pt x="42" y="420"/>
                  </a:lnTo>
                  <a:lnTo>
                    <a:pt x="84" y="368"/>
                  </a:lnTo>
                  <a:lnTo>
                    <a:pt x="59" y="67"/>
                  </a:lnTo>
                  <a:lnTo>
                    <a:pt x="78" y="48"/>
                  </a:lnTo>
                  <a:lnTo>
                    <a:pt x="78" y="48"/>
                  </a:lnTo>
                  <a:lnTo>
                    <a:pt x="81" y="45"/>
                  </a:lnTo>
                  <a:lnTo>
                    <a:pt x="81" y="39"/>
                  </a:lnTo>
                  <a:lnTo>
                    <a:pt x="81" y="35"/>
                  </a:lnTo>
                  <a:lnTo>
                    <a:pt x="78" y="31"/>
                  </a:lnTo>
                  <a:lnTo>
                    <a:pt x="52" y="5"/>
                  </a:lnTo>
                  <a:lnTo>
                    <a:pt x="52" y="5"/>
                  </a:lnTo>
                  <a:lnTo>
                    <a:pt x="48" y="2"/>
                  </a:lnTo>
                  <a:lnTo>
                    <a:pt x="42"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13" name="Freeform 1355"/>
            <p:cNvSpPr/>
            <p:nvPr>
              <p:custDataLst>
                <p:tags r:id="rId18"/>
              </p:custDataLst>
            </p:nvPr>
          </p:nvSpPr>
          <p:spPr bwMode="auto">
            <a:xfrm>
              <a:off x="7889408" y="1866974"/>
              <a:ext cx="41532" cy="206670"/>
            </a:xfrm>
            <a:custGeom>
              <a:avLst/>
              <a:gdLst>
                <a:gd name="T0" fmla="*/ 59 w 83"/>
                <a:gd name="T1" fmla="*/ 66 h 420"/>
                <a:gd name="T2" fmla="*/ 78 w 83"/>
                <a:gd name="T3" fmla="*/ 48 h 420"/>
                <a:gd name="T4" fmla="*/ 78 w 83"/>
                <a:gd name="T5" fmla="*/ 48 h 420"/>
                <a:gd name="T6" fmla="*/ 79 w 83"/>
                <a:gd name="T7" fmla="*/ 43 h 420"/>
                <a:gd name="T8" fmla="*/ 81 w 83"/>
                <a:gd name="T9" fmla="*/ 39 h 420"/>
                <a:gd name="T10" fmla="*/ 79 w 83"/>
                <a:gd name="T11" fmla="*/ 35 h 420"/>
                <a:gd name="T12" fmla="*/ 78 w 83"/>
                <a:gd name="T13" fmla="*/ 30 h 420"/>
                <a:gd name="T14" fmla="*/ 50 w 83"/>
                <a:gd name="T15" fmla="*/ 3 h 420"/>
                <a:gd name="T16" fmla="*/ 50 w 83"/>
                <a:gd name="T17" fmla="*/ 3 h 420"/>
                <a:gd name="T18" fmla="*/ 46 w 83"/>
                <a:gd name="T19" fmla="*/ 0 h 420"/>
                <a:gd name="T20" fmla="*/ 42 w 83"/>
                <a:gd name="T21" fmla="*/ 0 h 420"/>
                <a:gd name="T22" fmla="*/ 37 w 83"/>
                <a:gd name="T23" fmla="*/ 0 h 420"/>
                <a:gd name="T24" fmla="*/ 33 w 83"/>
                <a:gd name="T25" fmla="*/ 3 h 420"/>
                <a:gd name="T26" fmla="*/ 6 w 83"/>
                <a:gd name="T27" fmla="*/ 30 h 420"/>
                <a:gd name="T28" fmla="*/ 6 w 83"/>
                <a:gd name="T29" fmla="*/ 30 h 420"/>
                <a:gd name="T30" fmla="*/ 3 w 83"/>
                <a:gd name="T31" fmla="*/ 35 h 420"/>
                <a:gd name="T32" fmla="*/ 3 w 83"/>
                <a:gd name="T33" fmla="*/ 39 h 420"/>
                <a:gd name="T34" fmla="*/ 3 w 83"/>
                <a:gd name="T35" fmla="*/ 43 h 420"/>
                <a:gd name="T36" fmla="*/ 6 w 83"/>
                <a:gd name="T37" fmla="*/ 48 h 420"/>
                <a:gd name="T38" fmla="*/ 24 w 83"/>
                <a:gd name="T39" fmla="*/ 66 h 420"/>
                <a:gd name="T40" fmla="*/ 0 w 83"/>
                <a:gd name="T41" fmla="*/ 368 h 420"/>
                <a:gd name="T42" fmla="*/ 42 w 83"/>
                <a:gd name="T43" fmla="*/ 420 h 420"/>
                <a:gd name="T44" fmla="*/ 83 w 83"/>
                <a:gd name="T45" fmla="*/ 368 h 420"/>
                <a:gd name="T46" fmla="*/ 59 w 83"/>
                <a:gd name="T47" fmla="*/ 6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420">
                  <a:moveTo>
                    <a:pt x="59" y="66"/>
                  </a:moveTo>
                  <a:lnTo>
                    <a:pt x="78" y="48"/>
                  </a:lnTo>
                  <a:lnTo>
                    <a:pt x="78" y="48"/>
                  </a:lnTo>
                  <a:lnTo>
                    <a:pt x="79" y="43"/>
                  </a:lnTo>
                  <a:lnTo>
                    <a:pt x="81" y="39"/>
                  </a:lnTo>
                  <a:lnTo>
                    <a:pt x="79" y="35"/>
                  </a:lnTo>
                  <a:lnTo>
                    <a:pt x="78" y="30"/>
                  </a:lnTo>
                  <a:lnTo>
                    <a:pt x="50" y="3"/>
                  </a:lnTo>
                  <a:lnTo>
                    <a:pt x="50" y="3"/>
                  </a:lnTo>
                  <a:lnTo>
                    <a:pt x="46" y="0"/>
                  </a:lnTo>
                  <a:lnTo>
                    <a:pt x="42" y="0"/>
                  </a:lnTo>
                  <a:lnTo>
                    <a:pt x="37" y="0"/>
                  </a:lnTo>
                  <a:lnTo>
                    <a:pt x="33" y="3"/>
                  </a:lnTo>
                  <a:lnTo>
                    <a:pt x="6" y="30"/>
                  </a:lnTo>
                  <a:lnTo>
                    <a:pt x="6" y="30"/>
                  </a:lnTo>
                  <a:lnTo>
                    <a:pt x="3" y="35"/>
                  </a:lnTo>
                  <a:lnTo>
                    <a:pt x="3" y="39"/>
                  </a:lnTo>
                  <a:lnTo>
                    <a:pt x="3" y="43"/>
                  </a:lnTo>
                  <a:lnTo>
                    <a:pt x="6" y="48"/>
                  </a:lnTo>
                  <a:lnTo>
                    <a:pt x="24" y="66"/>
                  </a:lnTo>
                  <a:lnTo>
                    <a:pt x="0" y="368"/>
                  </a:lnTo>
                  <a:lnTo>
                    <a:pt x="42" y="420"/>
                  </a:lnTo>
                  <a:lnTo>
                    <a:pt x="83" y="368"/>
                  </a:lnTo>
                  <a:lnTo>
                    <a:pt x="59" y="66"/>
                  </a:lnTo>
                  <a:close/>
                </a:path>
              </a:pathLst>
            </a:custGeom>
            <a:solidFill>
              <a:srgbClr val="28314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14" name="Freeform 1356"/>
            <p:cNvSpPr/>
            <p:nvPr>
              <p:custDataLst>
                <p:tags r:id="rId19"/>
              </p:custDataLst>
            </p:nvPr>
          </p:nvSpPr>
          <p:spPr bwMode="auto">
            <a:xfrm>
              <a:off x="7580887" y="1028428"/>
              <a:ext cx="661541" cy="661542"/>
            </a:xfrm>
            <a:custGeom>
              <a:avLst/>
              <a:gdLst>
                <a:gd name="T0" fmla="*/ 1337 w 1337"/>
                <a:gd name="T1" fmla="*/ 705 h 1340"/>
                <a:gd name="T2" fmla="*/ 1324 w 1337"/>
                <a:gd name="T3" fmla="*/ 804 h 1340"/>
                <a:gd name="T4" fmla="*/ 1297 w 1337"/>
                <a:gd name="T5" fmla="*/ 899 h 1340"/>
                <a:gd name="T6" fmla="*/ 1256 w 1337"/>
                <a:gd name="T7" fmla="*/ 989 h 1340"/>
                <a:gd name="T8" fmla="*/ 1204 w 1337"/>
                <a:gd name="T9" fmla="*/ 1070 h 1340"/>
                <a:gd name="T10" fmla="*/ 1141 w 1337"/>
                <a:gd name="T11" fmla="*/ 1143 h 1340"/>
                <a:gd name="T12" fmla="*/ 1069 w 1337"/>
                <a:gd name="T13" fmla="*/ 1205 h 1340"/>
                <a:gd name="T14" fmla="*/ 988 w 1337"/>
                <a:gd name="T15" fmla="*/ 1259 h 1340"/>
                <a:gd name="T16" fmla="*/ 898 w 1337"/>
                <a:gd name="T17" fmla="*/ 1298 h 1340"/>
                <a:gd name="T18" fmla="*/ 803 w 1337"/>
                <a:gd name="T19" fmla="*/ 1325 h 1340"/>
                <a:gd name="T20" fmla="*/ 702 w 1337"/>
                <a:gd name="T21" fmla="*/ 1338 h 1340"/>
                <a:gd name="T22" fmla="*/ 634 w 1337"/>
                <a:gd name="T23" fmla="*/ 1338 h 1340"/>
                <a:gd name="T24" fmla="*/ 533 w 1337"/>
                <a:gd name="T25" fmla="*/ 1325 h 1340"/>
                <a:gd name="T26" fmla="*/ 438 w 1337"/>
                <a:gd name="T27" fmla="*/ 1298 h 1340"/>
                <a:gd name="T28" fmla="*/ 350 w 1337"/>
                <a:gd name="T29" fmla="*/ 1259 h 1340"/>
                <a:gd name="T30" fmla="*/ 268 w 1337"/>
                <a:gd name="T31" fmla="*/ 1205 h 1340"/>
                <a:gd name="T32" fmla="*/ 196 w 1337"/>
                <a:gd name="T33" fmla="*/ 1143 h 1340"/>
                <a:gd name="T34" fmla="*/ 132 w 1337"/>
                <a:gd name="T35" fmla="*/ 1070 h 1340"/>
                <a:gd name="T36" fmla="*/ 80 w 1337"/>
                <a:gd name="T37" fmla="*/ 989 h 1340"/>
                <a:gd name="T38" fmla="*/ 40 w 1337"/>
                <a:gd name="T39" fmla="*/ 899 h 1340"/>
                <a:gd name="T40" fmla="*/ 13 w 1337"/>
                <a:gd name="T41" fmla="*/ 804 h 1340"/>
                <a:gd name="T42" fmla="*/ 1 w 1337"/>
                <a:gd name="T43" fmla="*/ 705 h 1340"/>
                <a:gd name="T44" fmla="*/ 1 w 1337"/>
                <a:gd name="T45" fmla="*/ 635 h 1340"/>
                <a:gd name="T46" fmla="*/ 13 w 1337"/>
                <a:gd name="T47" fmla="*/ 534 h 1340"/>
                <a:gd name="T48" fmla="*/ 40 w 1337"/>
                <a:gd name="T49" fmla="*/ 439 h 1340"/>
                <a:gd name="T50" fmla="*/ 80 w 1337"/>
                <a:gd name="T51" fmla="*/ 351 h 1340"/>
                <a:gd name="T52" fmla="*/ 132 w 1337"/>
                <a:gd name="T53" fmla="*/ 269 h 1340"/>
                <a:gd name="T54" fmla="*/ 196 w 1337"/>
                <a:gd name="T55" fmla="*/ 197 h 1340"/>
                <a:gd name="T56" fmla="*/ 268 w 1337"/>
                <a:gd name="T57" fmla="*/ 133 h 1340"/>
                <a:gd name="T58" fmla="*/ 350 w 1337"/>
                <a:gd name="T59" fmla="*/ 81 h 1340"/>
                <a:gd name="T60" fmla="*/ 438 w 1337"/>
                <a:gd name="T61" fmla="*/ 41 h 1340"/>
                <a:gd name="T62" fmla="*/ 533 w 1337"/>
                <a:gd name="T63" fmla="*/ 15 h 1340"/>
                <a:gd name="T64" fmla="*/ 634 w 1337"/>
                <a:gd name="T65" fmla="*/ 2 h 1340"/>
                <a:gd name="T66" fmla="*/ 702 w 1337"/>
                <a:gd name="T67" fmla="*/ 2 h 1340"/>
                <a:gd name="T68" fmla="*/ 803 w 1337"/>
                <a:gd name="T69" fmla="*/ 15 h 1340"/>
                <a:gd name="T70" fmla="*/ 898 w 1337"/>
                <a:gd name="T71" fmla="*/ 41 h 1340"/>
                <a:gd name="T72" fmla="*/ 988 w 1337"/>
                <a:gd name="T73" fmla="*/ 81 h 1340"/>
                <a:gd name="T74" fmla="*/ 1069 w 1337"/>
                <a:gd name="T75" fmla="*/ 133 h 1340"/>
                <a:gd name="T76" fmla="*/ 1141 w 1337"/>
                <a:gd name="T77" fmla="*/ 197 h 1340"/>
                <a:gd name="T78" fmla="*/ 1204 w 1337"/>
                <a:gd name="T79" fmla="*/ 269 h 1340"/>
                <a:gd name="T80" fmla="*/ 1256 w 1337"/>
                <a:gd name="T81" fmla="*/ 351 h 1340"/>
                <a:gd name="T82" fmla="*/ 1297 w 1337"/>
                <a:gd name="T83" fmla="*/ 439 h 1340"/>
                <a:gd name="T84" fmla="*/ 1324 w 1337"/>
                <a:gd name="T85" fmla="*/ 534 h 1340"/>
                <a:gd name="T86" fmla="*/ 1337 w 1337"/>
                <a:gd name="T87" fmla="*/ 635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7" h="1340">
                  <a:moveTo>
                    <a:pt x="1337" y="670"/>
                  </a:moveTo>
                  <a:lnTo>
                    <a:pt x="1337" y="670"/>
                  </a:lnTo>
                  <a:lnTo>
                    <a:pt x="1337" y="705"/>
                  </a:lnTo>
                  <a:lnTo>
                    <a:pt x="1334" y="738"/>
                  </a:lnTo>
                  <a:lnTo>
                    <a:pt x="1330" y="771"/>
                  </a:lnTo>
                  <a:lnTo>
                    <a:pt x="1324" y="804"/>
                  </a:lnTo>
                  <a:lnTo>
                    <a:pt x="1317" y="837"/>
                  </a:lnTo>
                  <a:lnTo>
                    <a:pt x="1307" y="869"/>
                  </a:lnTo>
                  <a:lnTo>
                    <a:pt x="1297" y="899"/>
                  </a:lnTo>
                  <a:lnTo>
                    <a:pt x="1285" y="930"/>
                  </a:lnTo>
                  <a:lnTo>
                    <a:pt x="1272" y="960"/>
                  </a:lnTo>
                  <a:lnTo>
                    <a:pt x="1256" y="989"/>
                  </a:lnTo>
                  <a:lnTo>
                    <a:pt x="1240" y="1016"/>
                  </a:lnTo>
                  <a:lnTo>
                    <a:pt x="1223" y="1044"/>
                  </a:lnTo>
                  <a:lnTo>
                    <a:pt x="1204" y="1070"/>
                  </a:lnTo>
                  <a:lnTo>
                    <a:pt x="1184" y="1096"/>
                  </a:lnTo>
                  <a:lnTo>
                    <a:pt x="1164" y="1120"/>
                  </a:lnTo>
                  <a:lnTo>
                    <a:pt x="1141" y="1143"/>
                  </a:lnTo>
                  <a:lnTo>
                    <a:pt x="1118" y="1165"/>
                  </a:lnTo>
                  <a:lnTo>
                    <a:pt x="1095" y="1187"/>
                  </a:lnTo>
                  <a:lnTo>
                    <a:pt x="1069" y="1205"/>
                  </a:lnTo>
                  <a:lnTo>
                    <a:pt x="1043" y="1224"/>
                  </a:lnTo>
                  <a:lnTo>
                    <a:pt x="1015" y="1241"/>
                  </a:lnTo>
                  <a:lnTo>
                    <a:pt x="988" y="1259"/>
                  </a:lnTo>
                  <a:lnTo>
                    <a:pt x="959" y="1273"/>
                  </a:lnTo>
                  <a:lnTo>
                    <a:pt x="929" y="1286"/>
                  </a:lnTo>
                  <a:lnTo>
                    <a:pt x="898" y="1298"/>
                  </a:lnTo>
                  <a:lnTo>
                    <a:pt x="867" y="1309"/>
                  </a:lnTo>
                  <a:lnTo>
                    <a:pt x="835" y="1318"/>
                  </a:lnTo>
                  <a:lnTo>
                    <a:pt x="803" y="1325"/>
                  </a:lnTo>
                  <a:lnTo>
                    <a:pt x="770" y="1331"/>
                  </a:lnTo>
                  <a:lnTo>
                    <a:pt x="737" y="1335"/>
                  </a:lnTo>
                  <a:lnTo>
                    <a:pt x="702" y="1338"/>
                  </a:lnTo>
                  <a:lnTo>
                    <a:pt x="669" y="1340"/>
                  </a:lnTo>
                  <a:lnTo>
                    <a:pt x="669" y="1340"/>
                  </a:lnTo>
                  <a:lnTo>
                    <a:pt x="634" y="1338"/>
                  </a:lnTo>
                  <a:lnTo>
                    <a:pt x="600" y="1335"/>
                  </a:lnTo>
                  <a:lnTo>
                    <a:pt x="567" y="1331"/>
                  </a:lnTo>
                  <a:lnTo>
                    <a:pt x="533" y="1325"/>
                  </a:lnTo>
                  <a:lnTo>
                    <a:pt x="502" y="1318"/>
                  </a:lnTo>
                  <a:lnTo>
                    <a:pt x="470" y="1309"/>
                  </a:lnTo>
                  <a:lnTo>
                    <a:pt x="438" y="1298"/>
                  </a:lnTo>
                  <a:lnTo>
                    <a:pt x="408" y="1286"/>
                  </a:lnTo>
                  <a:lnTo>
                    <a:pt x="379" y="1273"/>
                  </a:lnTo>
                  <a:lnTo>
                    <a:pt x="350" y="1259"/>
                  </a:lnTo>
                  <a:lnTo>
                    <a:pt x="321" y="1241"/>
                  </a:lnTo>
                  <a:lnTo>
                    <a:pt x="294" y="1224"/>
                  </a:lnTo>
                  <a:lnTo>
                    <a:pt x="268" y="1205"/>
                  </a:lnTo>
                  <a:lnTo>
                    <a:pt x="243" y="1187"/>
                  </a:lnTo>
                  <a:lnTo>
                    <a:pt x="219" y="1165"/>
                  </a:lnTo>
                  <a:lnTo>
                    <a:pt x="196" y="1143"/>
                  </a:lnTo>
                  <a:lnTo>
                    <a:pt x="173" y="1120"/>
                  </a:lnTo>
                  <a:lnTo>
                    <a:pt x="152" y="1096"/>
                  </a:lnTo>
                  <a:lnTo>
                    <a:pt x="132" y="1070"/>
                  </a:lnTo>
                  <a:lnTo>
                    <a:pt x="114" y="1044"/>
                  </a:lnTo>
                  <a:lnTo>
                    <a:pt x="96" y="1016"/>
                  </a:lnTo>
                  <a:lnTo>
                    <a:pt x="80" y="989"/>
                  </a:lnTo>
                  <a:lnTo>
                    <a:pt x="66" y="960"/>
                  </a:lnTo>
                  <a:lnTo>
                    <a:pt x="51" y="930"/>
                  </a:lnTo>
                  <a:lnTo>
                    <a:pt x="40" y="899"/>
                  </a:lnTo>
                  <a:lnTo>
                    <a:pt x="30" y="869"/>
                  </a:lnTo>
                  <a:lnTo>
                    <a:pt x="21" y="837"/>
                  </a:lnTo>
                  <a:lnTo>
                    <a:pt x="13" y="804"/>
                  </a:lnTo>
                  <a:lnTo>
                    <a:pt x="7" y="771"/>
                  </a:lnTo>
                  <a:lnTo>
                    <a:pt x="2" y="738"/>
                  </a:lnTo>
                  <a:lnTo>
                    <a:pt x="1" y="705"/>
                  </a:lnTo>
                  <a:lnTo>
                    <a:pt x="0" y="670"/>
                  </a:lnTo>
                  <a:lnTo>
                    <a:pt x="0" y="670"/>
                  </a:lnTo>
                  <a:lnTo>
                    <a:pt x="1" y="635"/>
                  </a:lnTo>
                  <a:lnTo>
                    <a:pt x="2" y="601"/>
                  </a:lnTo>
                  <a:lnTo>
                    <a:pt x="7" y="568"/>
                  </a:lnTo>
                  <a:lnTo>
                    <a:pt x="13" y="534"/>
                  </a:lnTo>
                  <a:lnTo>
                    <a:pt x="21" y="503"/>
                  </a:lnTo>
                  <a:lnTo>
                    <a:pt x="30" y="471"/>
                  </a:lnTo>
                  <a:lnTo>
                    <a:pt x="40" y="439"/>
                  </a:lnTo>
                  <a:lnTo>
                    <a:pt x="51" y="409"/>
                  </a:lnTo>
                  <a:lnTo>
                    <a:pt x="66" y="380"/>
                  </a:lnTo>
                  <a:lnTo>
                    <a:pt x="80" y="351"/>
                  </a:lnTo>
                  <a:lnTo>
                    <a:pt x="96" y="322"/>
                  </a:lnTo>
                  <a:lnTo>
                    <a:pt x="114" y="296"/>
                  </a:lnTo>
                  <a:lnTo>
                    <a:pt x="132" y="269"/>
                  </a:lnTo>
                  <a:lnTo>
                    <a:pt x="152" y="244"/>
                  </a:lnTo>
                  <a:lnTo>
                    <a:pt x="173" y="220"/>
                  </a:lnTo>
                  <a:lnTo>
                    <a:pt x="196" y="197"/>
                  </a:lnTo>
                  <a:lnTo>
                    <a:pt x="219" y="175"/>
                  </a:lnTo>
                  <a:lnTo>
                    <a:pt x="243" y="153"/>
                  </a:lnTo>
                  <a:lnTo>
                    <a:pt x="268" y="133"/>
                  </a:lnTo>
                  <a:lnTo>
                    <a:pt x="294" y="114"/>
                  </a:lnTo>
                  <a:lnTo>
                    <a:pt x="321" y="97"/>
                  </a:lnTo>
                  <a:lnTo>
                    <a:pt x="350" y="81"/>
                  </a:lnTo>
                  <a:lnTo>
                    <a:pt x="379" y="67"/>
                  </a:lnTo>
                  <a:lnTo>
                    <a:pt x="408" y="54"/>
                  </a:lnTo>
                  <a:lnTo>
                    <a:pt x="438" y="41"/>
                  </a:lnTo>
                  <a:lnTo>
                    <a:pt x="470" y="31"/>
                  </a:lnTo>
                  <a:lnTo>
                    <a:pt x="502" y="22"/>
                  </a:lnTo>
                  <a:lnTo>
                    <a:pt x="533" y="15"/>
                  </a:lnTo>
                  <a:lnTo>
                    <a:pt x="567" y="9"/>
                  </a:lnTo>
                  <a:lnTo>
                    <a:pt x="600" y="5"/>
                  </a:lnTo>
                  <a:lnTo>
                    <a:pt x="634" y="2"/>
                  </a:lnTo>
                  <a:lnTo>
                    <a:pt x="669" y="0"/>
                  </a:lnTo>
                  <a:lnTo>
                    <a:pt x="669" y="0"/>
                  </a:lnTo>
                  <a:lnTo>
                    <a:pt x="702" y="2"/>
                  </a:lnTo>
                  <a:lnTo>
                    <a:pt x="737" y="5"/>
                  </a:lnTo>
                  <a:lnTo>
                    <a:pt x="770" y="9"/>
                  </a:lnTo>
                  <a:lnTo>
                    <a:pt x="803" y="15"/>
                  </a:lnTo>
                  <a:lnTo>
                    <a:pt x="835" y="22"/>
                  </a:lnTo>
                  <a:lnTo>
                    <a:pt x="867" y="31"/>
                  </a:lnTo>
                  <a:lnTo>
                    <a:pt x="898" y="41"/>
                  </a:lnTo>
                  <a:lnTo>
                    <a:pt x="929" y="54"/>
                  </a:lnTo>
                  <a:lnTo>
                    <a:pt x="959" y="67"/>
                  </a:lnTo>
                  <a:lnTo>
                    <a:pt x="988" y="81"/>
                  </a:lnTo>
                  <a:lnTo>
                    <a:pt x="1015" y="97"/>
                  </a:lnTo>
                  <a:lnTo>
                    <a:pt x="1043" y="114"/>
                  </a:lnTo>
                  <a:lnTo>
                    <a:pt x="1069" y="133"/>
                  </a:lnTo>
                  <a:lnTo>
                    <a:pt x="1095" y="153"/>
                  </a:lnTo>
                  <a:lnTo>
                    <a:pt x="1118" y="175"/>
                  </a:lnTo>
                  <a:lnTo>
                    <a:pt x="1141" y="197"/>
                  </a:lnTo>
                  <a:lnTo>
                    <a:pt x="1164" y="220"/>
                  </a:lnTo>
                  <a:lnTo>
                    <a:pt x="1184" y="244"/>
                  </a:lnTo>
                  <a:lnTo>
                    <a:pt x="1204" y="269"/>
                  </a:lnTo>
                  <a:lnTo>
                    <a:pt x="1223" y="296"/>
                  </a:lnTo>
                  <a:lnTo>
                    <a:pt x="1240" y="322"/>
                  </a:lnTo>
                  <a:lnTo>
                    <a:pt x="1256" y="351"/>
                  </a:lnTo>
                  <a:lnTo>
                    <a:pt x="1272" y="380"/>
                  </a:lnTo>
                  <a:lnTo>
                    <a:pt x="1285" y="409"/>
                  </a:lnTo>
                  <a:lnTo>
                    <a:pt x="1297" y="439"/>
                  </a:lnTo>
                  <a:lnTo>
                    <a:pt x="1307" y="471"/>
                  </a:lnTo>
                  <a:lnTo>
                    <a:pt x="1317" y="503"/>
                  </a:lnTo>
                  <a:lnTo>
                    <a:pt x="1324" y="534"/>
                  </a:lnTo>
                  <a:lnTo>
                    <a:pt x="1330" y="568"/>
                  </a:lnTo>
                  <a:lnTo>
                    <a:pt x="1334" y="601"/>
                  </a:lnTo>
                  <a:lnTo>
                    <a:pt x="1337" y="635"/>
                  </a:lnTo>
                  <a:lnTo>
                    <a:pt x="1337" y="670"/>
                  </a:lnTo>
                  <a:close/>
                </a:path>
              </a:pathLst>
            </a:custGeom>
            <a:solidFill>
              <a:srgbClr val="28314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15" name="Freeform 1357"/>
            <p:cNvSpPr/>
            <p:nvPr>
              <p:custDataLst>
                <p:tags r:id="rId20"/>
              </p:custDataLst>
            </p:nvPr>
          </p:nvSpPr>
          <p:spPr bwMode="auto">
            <a:xfrm>
              <a:off x="7580887" y="1028428"/>
              <a:ext cx="661541" cy="661542"/>
            </a:xfrm>
            <a:custGeom>
              <a:avLst/>
              <a:gdLst>
                <a:gd name="T0" fmla="*/ 1337 w 1337"/>
                <a:gd name="T1" fmla="*/ 705 h 1340"/>
                <a:gd name="T2" fmla="*/ 1324 w 1337"/>
                <a:gd name="T3" fmla="*/ 804 h 1340"/>
                <a:gd name="T4" fmla="*/ 1297 w 1337"/>
                <a:gd name="T5" fmla="*/ 899 h 1340"/>
                <a:gd name="T6" fmla="*/ 1256 w 1337"/>
                <a:gd name="T7" fmla="*/ 989 h 1340"/>
                <a:gd name="T8" fmla="*/ 1204 w 1337"/>
                <a:gd name="T9" fmla="*/ 1070 h 1340"/>
                <a:gd name="T10" fmla="*/ 1141 w 1337"/>
                <a:gd name="T11" fmla="*/ 1143 h 1340"/>
                <a:gd name="T12" fmla="*/ 1069 w 1337"/>
                <a:gd name="T13" fmla="*/ 1205 h 1340"/>
                <a:gd name="T14" fmla="*/ 988 w 1337"/>
                <a:gd name="T15" fmla="*/ 1259 h 1340"/>
                <a:gd name="T16" fmla="*/ 898 w 1337"/>
                <a:gd name="T17" fmla="*/ 1298 h 1340"/>
                <a:gd name="T18" fmla="*/ 803 w 1337"/>
                <a:gd name="T19" fmla="*/ 1325 h 1340"/>
                <a:gd name="T20" fmla="*/ 702 w 1337"/>
                <a:gd name="T21" fmla="*/ 1338 h 1340"/>
                <a:gd name="T22" fmla="*/ 634 w 1337"/>
                <a:gd name="T23" fmla="*/ 1338 h 1340"/>
                <a:gd name="T24" fmla="*/ 533 w 1337"/>
                <a:gd name="T25" fmla="*/ 1325 h 1340"/>
                <a:gd name="T26" fmla="*/ 438 w 1337"/>
                <a:gd name="T27" fmla="*/ 1298 h 1340"/>
                <a:gd name="T28" fmla="*/ 350 w 1337"/>
                <a:gd name="T29" fmla="*/ 1259 h 1340"/>
                <a:gd name="T30" fmla="*/ 268 w 1337"/>
                <a:gd name="T31" fmla="*/ 1205 h 1340"/>
                <a:gd name="T32" fmla="*/ 196 w 1337"/>
                <a:gd name="T33" fmla="*/ 1143 h 1340"/>
                <a:gd name="T34" fmla="*/ 132 w 1337"/>
                <a:gd name="T35" fmla="*/ 1070 h 1340"/>
                <a:gd name="T36" fmla="*/ 80 w 1337"/>
                <a:gd name="T37" fmla="*/ 989 h 1340"/>
                <a:gd name="T38" fmla="*/ 40 w 1337"/>
                <a:gd name="T39" fmla="*/ 899 h 1340"/>
                <a:gd name="T40" fmla="*/ 13 w 1337"/>
                <a:gd name="T41" fmla="*/ 804 h 1340"/>
                <a:gd name="T42" fmla="*/ 1 w 1337"/>
                <a:gd name="T43" fmla="*/ 705 h 1340"/>
                <a:gd name="T44" fmla="*/ 1 w 1337"/>
                <a:gd name="T45" fmla="*/ 635 h 1340"/>
                <a:gd name="T46" fmla="*/ 13 w 1337"/>
                <a:gd name="T47" fmla="*/ 534 h 1340"/>
                <a:gd name="T48" fmla="*/ 40 w 1337"/>
                <a:gd name="T49" fmla="*/ 439 h 1340"/>
                <a:gd name="T50" fmla="*/ 80 w 1337"/>
                <a:gd name="T51" fmla="*/ 351 h 1340"/>
                <a:gd name="T52" fmla="*/ 132 w 1337"/>
                <a:gd name="T53" fmla="*/ 269 h 1340"/>
                <a:gd name="T54" fmla="*/ 196 w 1337"/>
                <a:gd name="T55" fmla="*/ 197 h 1340"/>
                <a:gd name="T56" fmla="*/ 268 w 1337"/>
                <a:gd name="T57" fmla="*/ 133 h 1340"/>
                <a:gd name="T58" fmla="*/ 350 w 1337"/>
                <a:gd name="T59" fmla="*/ 81 h 1340"/>
                <a:gd name="T60" fmla="*/ 438 w 1337"/>
                <a:gd name="T61" fmla="*/ 41 h 1340"/>
                <a:gd name="T62" fmla="*/ 533 w 1337"/>
                <a:gd name="T63" fmla="*/ 15 h 1340"/>
                <a:gd name="T64" fmla="*/ 634 w 1337"/>
                <a:gd name="T65" fmla="*/ 2 h 1340"/>
                <a:gd name="T66" fmla="*/ 702 w 1337"/>
                <a:gd name="T67" fmla="*/ 2 h 1340"/>
                <a:gd name="T68" fmla="*/ 803 w 1337"/>
                <a:gd name="T69" fmla="*/ 15 h 1340"/>
                <a:gd name="T70" fmla="*/ 898 w 1337"/>
                <a:gd name="T71" fmla="*/ 41 h 1340"/>
                <a:gd name="T72" fmla="*/ 988 w 1337"/>
                <a:gd name="T73" fmla="*/ 81 h 1340"/>
                <a:gd name="T74" fmla="*/ 1069 w 1337"/>
                <a:gd name="T75" fmla="*/ 133 h 1340"/>
                <a:gd name="T76" fmla="*/ 1141 w 1337"/>
                <a:gd name="T77" fmla="*/ 197 h 1340"/>
                <a:gd name="T78" fmla="*/ 1204 w 1337"/>
                <a:gd name="T79" fmla="*/ 269 h 1340"/>
                <a:gd name="T80" fmla="*/ 1256 w 1337"/>
                <a:gd name="T81" fmla="*/ 351 h 1340"/>
                <a:gd name="T82" fmla="*/ 1297 w 1337"/>
                <a:gd name="T83" fmla="*/ 439 h 1340"/>
                <a:gd name="T84" fmla="*/ 1324 w 1337"/>
                <a:gd name="T85" fmla="*/ 534 h 1340"/>
                <a:gd name="T86" fmla="*/ 1337 w 1337"/>
                <a:gd name="T87" fmla="*/ 635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7" h="1340">
                  <a:moveTo>
                    <a:pt x="1337" y="670"/>
                  </a:moveTo>
                  <a:lnTo>
                    <a:pt x="1337" y="670"/>
                  </a:lnTo>
                  <a:lnTo>
                    <a:pt x="1337" y="705"/>
                  </a:lnTo>
                  <a:lnTo>
                    <a:pt x="1334" y="738"/>
                  </a:lnTo>
                  <a:lnTo>
                    <a:pt x="1330" y="771"/>
                  </a:lnTo>
                  <a:lnTo>
                    <a:pt x="1324" y="804"/>
                  </a:lnTo>
                  <a:lnTo>
                    <a:pt x="1317" y="837"/>
                  </a:lnTo>
                  <a:lnTo>
                    <a:pt x="1307" y="869"/>
                  </a:lnTo>
                  <a:lnTo>
                    <a:pt x="1297" y="899"/>
                  </a:lnTo>
                  <a:lnTo>
                    <a:pt x="1285" y="930"/>
                  </a:lnTo>
                  <a:lnTo>
                    <a:pt x="1272" y="960"/>
                  </a:lnTo>
                  <a:lnTo>
                    <a:pt x="1256" y="989"/>
                  </a:lnTo>
                  <a:lnTo>
                    <a:pt x="1240" y="1016"/>
                  </a:lnTo>
                  <a:lnTo>
                    <a:pt x="1223" y="1044"/>
                  </a:lnTo>
                  <a:lnTo>
                    <a:pt x="1204" y="1070"/>
                  </a:lnTo>
                  <a:lnTo>
                    <a:pt x="1184" y="1096"/>
                  </a:lnTo>
                  <a:lnTo>
                    <a:pt x="1164" y="1120"/>
                  </a:lnTo>
                  <a:lnTo>
                    <a:pt x="1141" y="1143"/>
                  </a:lnTo>
                  <a:lnTo>
                    <a:pt x="1118" y="1165"/>
                  </a:lnTo>
                  <a:lnTo>
                    <a:pt x="1095" y="1187"/>
                  </a:lnTo>
                  <a:lnTo>
                    <a:pt x="1069" y="1205"/>
                  </a:lnTo>
                  <a:lnTo>
                    <a:pt x="1043" y="1224"/>
                  </a:lnTo>
                  <a:lnTo>
                    <a:pt x="1015" y="1241"/>
                  </a:lnTo>
                  <a:lnTo>
                    <a:pt x="988" y="1259"/>
                  </a:lnTo>
                  <a:lnTo>
                    <a:pt x="959" y="1273"/>
                  </a:lnTo>
                  <a:lnTo>
                    <a:pt x="929" y="1286"/>
                  </a:lnTo>
                  <a:lnTo>
                    <a:pt x="898" y="1298"/>
                  </a:lnTo>
                  <a:lnTo>
                    <a:pt x="867" y="1309"/>
                  </a:lnTo>
                  <a:lnTo>
                    <a:pt x="835" y="1318"/>
                  </a:lnTo>
                  <a:lnTo>
                    <a:pt x="803" y="1325"/>
                  </a:lnTo>
                  <a:lnTo>
                    <a:pt x="770" y="1331"/>
                  </a:lnTo>
                  <a:lnTo>
                    <a:pt x="737" y="1335"/>
                  </a:lnTo>
                  <a:lnTo>
                    <a:pt x="702" y="1338"/>
                  </a:lnTo>
                  <a:lnTo>
                    <a:pt x="669" y="1340"/>
                  </a:lnTo>
                  <a:lnTo>
                    <a:pt x="669" y="1340"/>
                  </a:lnTo>
                  <a:lnTo>
                    <a:pt x="634" y="1338"/>
                  </a:lnTo>
                  <a:lnTo>
                    <a:pt x="600" y="1335"/>
                  </a:lnTo>
                  <a:lnTo>
                    <a:pt x="567" y="1331"/>
                  </a:lnTo>
                  <a:lnTo>
                    <a:pt x="533" y="1325"/>
                  </a:lnTo>
                  <a:lnTo>
                    <a:pt x="502" y="1318"/>
                  </a:lnTo>
                  <a:lnTo>
                    <a:pt x="470" y="1309"/>
                  </a:lnTo>
                  <a:lnTo>
                    <a:pt x="438" y="1298"/>
                  </a:lnTo>
                  <a:lnTo>
                    <a:pt x="408" y="1286"/>
                  </a:lnTo>
                  <a:lnTo>
                    <a:pt x="379" y="1273"/>
                  </a:lnTo>
                  <a:lnTo>
                    <a:pt x="350" y="1259"/>
                  </a:lnTo>
                  <a:lnTo>
                    <a:pt x="321" y="1241"/>
                  </a:lnTo>
                  <a:lnTo>
                    <a:pt x="294" y="1224"/>
                  </a:lnTo>
                  <a:lnTo>
                    <a:pt x="268" y="1205"/>
                  </a:lnTo>
                  <a:lnTo>
                    <a:pt x="243" y="1187"/>
                  </a:lnTo>
                  <a:lnTo>
                    <a:pt x="219" y="1165"/>
                  </a:lnTo>
                  <a:lnTo>
                    <a:pt x="196" y="1143"/>
                  </a:lnTo>
                  <a:lnTo>
                    <a:pt x="173" y="1120"/>
                  </a:lnTo>
                  <a:lnTo>
                    <a:pt x="152" y="1096"/>
                  </a:lnTo>
                  <a:lnTo>
                    <a:pt x="132" y="1070"/>
                  </a:lnTo>
                  <a:lnTo>
                    <a:pt x="114" y="1044"/>
                  </a:lnTo>
                  <a:lnTo>
                    <a:pt x="96" y="1016"/>
                  </a:lnTo>
                  <a:lnTo>
                    <a:pt x="80" y="989"/>
                  </a:lnTo>
                  <a:lnTo>
                    <a:pt x="66" y="960"/>
                  </a:lnTo>
                  <a:lnTo>
                    <a:pt x="51" y="930"/>
                  </a:lnTo>
                  <a:lnTo>
                    <a:pt x="40" y="899"/>
                  </a:lnTo>
                  <a:lnTo>
                    <a:pt x="30" y="869"/>
                  </a:lnTo>
                  <a:lnTo>
                    <a:pt x="21" y="837"/>
                  </a:lnTo>
                  <a:lnTo>
                    <a:pt x="13" y="804"/>
                  </a:lnTo>
                  <a:lnTo>
                    <a:pt x="7" y="771"/>
                  </a:lnTo>
                  <a:lnTo>
                    <a:pt x="2" y="738"/>
                  </a:lnTo>
                  <a:lnTo>
                    <a:pt x="1" y="705"/>
                  </a:lnTo>
                  <a:lnTo>
                    <a:pt x="0" y="670"/>
                  </a:lnTo>
                  <a:lnTo>
                    <a:pt x="0" y="670"/>
                  </a:lnTo>
                  <a:lnTo>
                    <a:pt x="1" y="635"/>
                  </a:lnTo>
                  <a:lnTo>
                    <a:pt x="2" y="601"/>
                  </a:lnTo>
                  <a:lnTo>
                    <a:pt x="7" y="568"/>
                  </a:lnTo>
                  <a:lnTo>
                    <a:pt x="13" y="534"/>
                  </a:lnTo>
                  <a:lnTo>
                    <a:pt x="21" y="503"/>
                  </a:lnTo>
                  <a:lnTo>
                    <a:pt x="30" y="471"/>
                  </a:lnTo>
                  <a:lnTo>
                    <a:pt x="40" y="439"/>
                  </a:lnTo>
                  <a:lnTo>
                    <a:pt x="51" y="409"/>
                  </a:lnTo>
                  <a:lnTo>
                    <a:pt x="66" y="380"/>
                  </a:lnTo>
                  <a:lnTo>
                    <a:pt x="80" y="351"/>
                  </a:lnTo>
                  <a:lnTo>
                    <a:pt x="96" y="322"/>
                  </a:lnTo>
                  <a:lnTo>
                    <a:pt x="114" y="296"/>
                  </a:lnTo>
                  <a:lnTo>
                    <a:pt x="132" y="269"/>
                  </a:lnTo>
                  <a:lnTo>
                    <a:pt x="152" y="244"/>
                  </a:lnTo>
                  <a:lnTo>
                    <a:pt x="173" y="220"/>
                  </a:lnTo>
                  <a:lnTo>
                    <a:pt x="196" y="197"/>
                  </a:lnTo>
                  <a:lnTo>
                    <a:pt x="219" y="175"/>
                  </a:lnTo>
                  <a:lnTo>
                    <a:pt x="243" y="153"/>
                  </a:lnTo>
                  <a:lnTo>
                    <a:pt x="268" y="133"/>
                  </a:lnTo>
                  <a:lnTo>
                    <a:pt x="294" y="114"/>
                  </a:lnTo>
                  <a:lnTo>
                    <a:pt x="321" y="97"/>
                  </a:lnTo>
                  <a:lnTo>
                    <a:pt x="350" y="81"/>
                  </a:lnTo>
                  <a:lnTo>
                    <a:pt x="379" y="67"/>
                  </a:lnTo>
                  <a:lnTo>
                    <a:pt x="408" y="54"/>
                  </a:lnTo>
                  <a:lnTo>
                    <a:pt x="438" y="41"/>
                  </a:lnTo>
                  <a:lnTo>
                    <a:pt x="470" y="31"/>
                  </a:lnTo>
                  <a:lnTo>
                    <a:pt x="502" y="22"/>
                  </a:lnTo>
                  <a:lnTo>
                    <a:pt x="533" y="15"/>
                  </a:lnTo>
                  <a:lnTo>
                    <a:pt x="567" y="9"/>
                  </a:lnTo>
                  <a:lnTo>
                    <a:pt x="600" y="5"/>
                  </a:lnTo>
                  <a:lnTo>
                    <a:pt x="634" y="2"/>
                  </a:lnTo>
                  <a:lnTo>
                    <a:pt x="669" y="0"/>
                  </a:lnTo>
                  <a:lnTo>
                    <a:pt x="669" y="0"/>
                  </a:lnTo>
                  <a:lnTo>
                    <a:pt x="702" y="2"/>
                  </a:lnTo>
                  <a:lnTo>
                    <a:pt x="737" y="5"/>
                  </a:lnTo>
                  <a:lnTo>
                    <a:pt x="770" y="9"/>
                  </a:lnTo>
                  <a:lnTo>
                    <a:pt x="803" y="15"/>
                  </a:lnTo>
                  <a:lnTo>
                    <a:pt x="835" y="22"/>
                  </a:lnTo>
                  <a:lnTo>
                    <a:pt x="867" y="31"/>
                  </a:lnTo>
                  <a:lnTo>
                    <a:pt x="898" y="41"/>
                  </a:lnTo>
                  <a:lnTo>
                    <a:pt x="929" y="54"/>
                  </a:lnTo>
                  <a:lnTo>
                    <a:pt x="959" y="67"/>
                  </a:lnTo>
                  <a:lnTo>
                    <a:pt x="988" y="81"/>
                  </a:lnTo>
                  <a:lnTo>
                    <a:pt x="1015" y="97"/>
                  </a:lnTo>
                  <a:lnTo>
                    <a:pt x="1043" y="114"/>
                  </a:lnTo>
                  <a:lnTo>
                    <a:pt x="1069" y="133"/>
                  </a:lnTo>
                  <a:lnTo>
                    <a:pt x="1095" y="153"/>
                  </a:lnTo>
                  <a:lnTo>
                    <a:pt x="1118" y="175"/>
                  </a:lnTo>
                  <a:lnTo>
                    <a:pt x="1141" y="197"/>
                  </a:lnTo>
                  <a:lnTo>
                    <a:pt x="1164" y="220"/>
                  </a:lnTo>
                  <a:lnTo>
                    <a:pt x="1184" y="244"/>
                  </a:lnTo>
                  <a:lnTo>
                    <a:pt x="1204" y="269"/>
                  </a:lnTo>
                  <a:lnTo>
                    <a:pt x="1223" y="296"/>
                  </a:lnTo>
                  <a:lnTo>
                    <a:pt x="1240" y="322"/>
                  </a:lnTo>
                  <a:lnTo>
                    <a:pt x="1256" y="351"/>
                  </a:lnTo>
                  <a:lnTo>
                    <a:pt x="1272" y="380"/>
                  </a:lnTo>
                  <a:lnTo>
                    <a:pt x="1285" y="409"/>
                  </a:lnTo>
                  <a:lnTo>
                    <a:pt x="1297" y="439"/>
                  </a:lnTo>
                  <a:lnTo>
                    <a:pt x="1307" y="471"/>
                  </a:lnTo>
                  <a:lnTo>
                    <a:pt x="1317" y="503"/>
                  </a:lnTo>
                  <a:lnTo>
                    <a:pt x="1324" y="534"/>
                  </a:lnTo>
                  <a:lnTo>
                    <a:pt x="1330" y="568"/>
                  </a:lnTo>
                  <a:lnTo>
                    <a:pt x="1334" y="601"/>
                  </a:lnTo>
                  <a:lnTo>
                    <a:pt x="1337" y="635"/>
                  </a:lnTo>
                  <a:lnTo>
                    <a:pt x="1337" y="67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16" name="Freeform 1358"/>
            <p:cNvSpPr/>
            <p:nvPr>
              <p:custDataLst>
                <p:tags r:id="rId21"/>
              </p:custDataLst>
            </p:nvPr>
          </p:nvSpPr>
          <p:spPr bwMode="auto">
            <a:xfrm>
              <a:off x="7628352" y="1074904"/>
              <a:ext cx="566612" cy="567600"/>
            </a:xfrm>
            <a:custGeom>
              <a:avLst/>
              <a:gdLst>
                <a:gd name="T0" fmla="*/ 1147 w 1147"/>
                <a:gd name="T1" fmla="*/ 603 h 1147"/>
                <a:gd name="T2" fmla="*/ 1135 w 1147"/>
                <a:gd name="T3" fmla="*/ 689 h 1147"/>
                <a:gd name="T4" fmla="*/ 1112 w 1147"/>
                <a:gd name="T5" fmla="*/ 772 h 1147"/>
                <a:gd name="T6" fmla="*/ 1078 w 1147"/>
                <a:gd name="T7" fmla="*/ 847 h 1147"/>
                <a:gd name="T8" fmla="*/ 1033 w 1147"/>
                <a:gd name="T9" fmla="*/ 917 h 1147"/>
                <a:gd name="T10" fmla="*/ 979 w 1147"/>
                <a:gd name="T11" fmla="*/ 979 h 1147"/>
                <a:gd name="T12" fmla="*/ 916 w 1147"/>
                <a:gd name="T13" fmla="*/ 1033 h 1147"/>
                <a:gd name="T14" fmla="*/ 847 w 1147"/>
                <a:gd name="T15" fmla="*/ 1078 h 1147"/>
                <a:gd name="T16" fmla="*/ 770 w 1147"/>
                <a:gd name="T17" fmla="*/ 1112 h 1147"/>
                <a:gd name="T18" fmla="*/ 689 w 1147"/>
                <a:gd name="T19" fmla="*/ 1135 h 1147"/>
                <a:gd name="T20" fmla="*/ 603 w 1147"/>
                <a:gd name="T21" fmla="*/ 1147 h 1147"/>
                <a:gd name="T22" fmla="*/ 544 w 1147"/>
                <a:gd name="T23" fmla="*/ 1147 h 1147"/>
                <a:gd name="T24" fmla="*/ 459 w 1147"/>
                <a:gd name="T25" fmla="*/ 1135 h 1147"/>
                <a:gd name="T26" fmla="*/ 376 w 1147"/>
                <a:gd name="T27" fmla="*/ 1112 h 1147"/>
                <a:gd name="T28" fmla="*/ 300 w 1147"/>
                <a:gd name="T29" fmla="*/ 1078 h 1147"/>
                <a:gd name="T30" fmla="*/ 231 w 1147"/>
                <a:gd name="T31" fmla="*/ 1033 h 1147"/>
                <a:gd name="T32" fmla="*/ 169 w 1147"/>
                <a:gd name="T33" fmla="*/ 979 h 1147"/>
                <a:gd name="T34" fmla="*/ 114 w 1147"/>
                <a:gd name="T35" fmla="*/ 917 h 1147"/>
                <a:gd name="T36" fmla="*/ 69 w 1147"/>
                <a:gd name="T37" fmla="*/ 847 h 1147"/>
                <a:gd name="T38" fmla="*/ 34 w 1147"/>
                <a:gd name="T39" fmla="*/ 772 h 1147"/>
                <a:gd name="T40" fmla="*/ 11 w 1147"/>
                <a:gd name="T41" fmla="*/ 689 h 1147"/>
                <a:gd name="T42" fmla="*/ 1 w 1147"/>
                <a:gd name="T43" fmla="*/ 603 h 1147"/>
                <a:gd name="T44" fmla="*/ 1 w 1147"/>
                <a:gd name="T45" fmla="*/ 544 h 1147"/>
                <a:gd name="T46" fmla="*/ 11 w 1147"/>
                <a:gd name="T47" fmla="*/ 459 h 1147"/>
                <a:gd name="T48" fmla="*/ 34 w 1147"/>
                <a:gd name="T49" fmla="*/ 376 h 1147"/>
                <a:gd name="T50" fmla="*/ 69 w 1147"/>
                <a:gd name="T51" fmla="*/ 300 h 1147"/>
                <a:gd name="T52" fmla="*/ 114 w 1147"/>
                <a:gd name="T53" fmla="*/ 231 h 1147"/>
                <a:gd name="T54" fmla="*/ 169 w 1147"/>
                <a:gd name="T55" fmla="*/ 168 h 1147"/>
                <a:gd name="T56" fmla="*/ 231 w 1147"/>
                <a:gd name="T57" fmla="*/ 114 h 1147"/>
                <a:gd name="T58" fmla="*/ 300 w 1147"/>
                <a:gd name="T59" fmla="*/ 69 h 1147"/>
                <a:gd name="T60" fmla="*/ 376 w 1147"/>
                <a:gd name="T61" fmla="*/ 36 h 1147"/>
                <a:gd name="T62" fmla="*/ 459 w 1147"/>
                <a:gd name="T63" fmla="*/ 13 h 1147"/>
                <a:gd name="T64" fmla="*/ 544 w 1147"/>
                <a:gd name="T65" fmla="*/ 1 h 1147"/>
                <a:gd name="T66" fmla="*/ 603 w 1147"/>
                <a:gd name="T67" fmla="*/ 1 h 1147"/>
                <a:gd name="T68" fmla="*/ 689 w 1147"/>
                <a:gd name="T69" fmla="*/ 13 h 1147"/>
                <a:gd name="T70" fmla="*/ 770 w 1147"/>
                <a:gd name="T71" fmla="*/ 36 h 1147"/>
                <a:gd name="T72" fmla="*/ 847 w 1147"/>
                <a:gd name="T73" fmla="*/ 69 h 1147"/>
                <a:gd name="T74" fmla="*/ 916 w 1147"/>
                <a:gd name="T75" fmla="*/ 114 h 1147"/>
                <a:gd name="T76" fmla="*/ 979 w 1147"/>
                <a:gd name="T77" fmla="*/ 168 h 1147"/>
                <a:gd name="T78" fmla="*/ 1033 w 1147"/>
                <a:gd name="T79" fmla="*/ 231 h 1147"/>
                <a:gd name="T80" fmla="*/ 1078 w 1147"/>
                <a:gd name="T81" fmla="*/ 300 h 1147"/>
                <a:gd name="T82" fmla="*/ 1112 w 1147"/>
                <a:gd name="T83" fmla="*/ 376 h 1147"/>
                <a:gd name="T84" fmla="*/ 1135 w 1147"/>
                <a:gd name="T85" fmla="*/ 459 h 1147"/>
                <a:gd name="T86" fmla="*/ 1147 w 1147"/>
                <a:gd name="T87" fmla="*/ 544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47" h="1147">
                  <a:moveTo>
                    <a:pt x="1147" y="574"/>
                  </a:moveTo>
                  <a:lnTo>
                    <a:pt x="1147" y="574"/>
                  </a:lnTo>
                  <a:lnTo>
                    <a:pt x="1147" y="603"/>
                  </a:lnTo>
                  <a:lnTo>
                    <a:pt x="1144" y="633"/>
                  </a:lnTo>
                  <a:lnTo>
                    <a:pt x="1140" y="661"/>
                  </a:lnTo>
                  <a:lnTo>
                    <a:pt x="1135" y="689"/>
                  </a:lnTo>
                  <a:lnTo>
                    <a:pt x="1129" y="717"/>
                  </a:lnTo>
                  <a:lnTo>
                    <a:pt x="1121" y="744"/>
                  </a:lnTo>
                  <a:lnTo>
                    <a:pt x="1112" y="772"/>
                  </a:lnTo>
                  <a:lnTo>
                    <a:pt x="1102" y="798"/>
                  </a:lnTo>
                  <a:lnTo>
                    <a:pt x="1091" y="822"/>
                  </a:lnTo>
                  <a:lnTo>
                    <a:pt x="1078" y="847"/>
                  </a:lnTo>
                  <a:lnTo>
                    <a:pt x="1063" y="871"/>
                  </a:lnTo>
                  <a:lnTo>
                    <a:pt x="1049" y="894"/>
                  </a:lnTo>
                  <a:lnTo>
                    <a:pt x="1033" y="917"/>
                  </a:lnTo>
                  <a:lnTo>
                    <a:pt x="1015" y="939"/>
                  </a:lnTo>
                  <a:lnTo>
                    <a:pt x="998" y="959"/>
                  </a:lnTo>
                  <a:lnTo>
                    <a:pt x="979" y="979"/>
                  </a:lnTo>
                  <a:lnTo>
                    <a:pt x="959" y="998"/>
                  </a:lnTo>
                  <a:lnTo>
                    <a:pt x="938" y="1017"/>
                  </a:lnTo>
                  <a:lnTo>
                    <a:pt x="916" y="1033"/>
                  </a:lnTo>
                  <a:lnTo>
                    <a:pt x="894" y="1049"/>
                  </a:lnTo>
                  <a:lnTo>
                    <a:pt x="871" y="1065"/>
                  </a:lnTo>
                  <a:lnTo>
                    <a:pt x="847" y="1078"/>
                  </a:lnTo>
                  <a:lnTo>
                    <a:pt x="822" y="1091"/>
                  </a:lnTo>
                  <a:lnTo>
                    <a:pt x="796" y="1102"/>
                  </a:lnTo>
                  <a:lnTo>
                    <a:pt x="770" y="1112"/>
                  </a:lnTo>
                  <a:lnTo>
                    <a:pt x="744" y="1121"/>
                  </a:lnTo>
                  <a:lnTo>
                    <a:pt x="717" y="1130"/>
                  </a:lnTo>
                  <a:lnTo>
                    <a:pt x="689" y="1135"/>
                  </a:lnTo>
                  <a:lnTo>
                    <a:pt x="661" y="1141"/>
                  </a:lnTo>
                  <a:lnTo>
                    <a:pt x="632" y="1144"/>
                  </a:lnTo>
                  <a:lnTo>
                    <a:pt x="603" y="1147"/>
                  </a:lnTo>
                  <a:lnTo>
                    <a:pt x="574" y="1147"/>
                  </a:lnTo>
                  <a:lnTo>
                    <a:pt x="574" y="1147"/>
                  </a:lnTo>
                  <a:lnTo>
                    <a:pt x="544" y="1147"/>
                  </a:lnTo>
                  <a:lnTo>
                    <a:pt x="515" y="1144"/>
                  </a:lnTo>
                  <a:lnTo>
                    <a:pt x="486" y="1141"/>
                  </a:lnTo>
                  <a:lnTo>
                    <a:pt x="459" y="1135"/>
                  </a:lnTo>
                  <a:lnTo>
                    <a:pt x="430" y="1130"/>
                  </a:lnTo>
                  <a:lnTo>
                    <a:pt x="402" y="1121"/>
                  </a:lnTo>
                  <a:lnTo>
                    <a:pt x="376" y="1112"/>
                  </a:lnTo>
                  <a:lnTo>
                    <a:pt x="350" y="1102"/>
                  </a:lnTo>
                  <a:lnTo>
                    <a:pt x="324" y="1091"/>
                  </a:lnTo>
                  <a:lnTo>
                    <a:pt x="300" y="1078"/>
                  </a:lnTo>
                  <a:lnTo>
                    <a:pt x="277" y="1065"/>
                  </a:lnTo>
                  <a:lnTo>
                    <a:pt x="252" y="1049"/>
                  </a:lnTo>
                  <a:lnTo>
                    <a:pt x="231" y="1033"/>
                  </a:lnTo>
                  <a:lnTo>
                    <a:pt x="209" y="1017"/>
                  </a:lnTo>
                  <a:lnTo>
                    <a:pt x="187" y="998"/>
                  </a:lnTo>
                  <a:lnTo>
                    <a:pt x="169" y="979"/>
                  </a:lnTo>
                  <a:lnTo>
                    <a:pt x="148" y="959"/>
                  </a:lnTo>
                  <a:lnTo>
                    <a:pt x="131" y="939"/>
                  </a:lnTo>
                  <a:lnTo>
                    <a:pt x="114" y="917"/>
                  </a:lnTo>
                  <a:lnTo>
                    <a:pt x="98" y="894"/>
                  </a:lnTo>
                  <a:lnTo>
                    <a:pt x="83" y="871"/>
                  </a:lnTo>
                  <a:lnTo>
                    <a:pt x="69" y="847"/>
                  </a:lnTo>
                  <a:lnTo>
                    <a:pt x="56" y="822"/>
                  </a:lnTo>
                  <a:lnTo>
                    <a:pt x="44" y="798"/>
                  </a:lnTo>
                  <a:lnTo>
                    <a:pt x="34" y="772"/>
                  </a:lnTo>
                  <a:lnTo>
                    <a:pt x="26" y="744"/>
                  </a:lnTo>
                  <a:lnTo>
                    <a:pt x="19" y="717"/>
                  </a:lnTo>
                  <a:lnTo>
                    <a:pt x="11" y="689"/>
                  </a:lnTo>
                  <a:lnTo>
                    <a:pt x="7" y="661"/>
                  </a:lnTo>
                  <a:lnTo>
                    <a:pt x="3" y="633"/>
                  </a:lnTo>
                  <a:lnTo>
                    <a:pt x="1" y="603"/>
                  </a:lnTo>
                  <a:lnTo>
                    <a:pt x="0" y="574"/>
                  </a:lnTo>
                  <a:lnTo>
                    <a:pt x="0" y="574"/>
                  </a:lnTo>
                  <a:lnTo>
                    <a:pt x="1" y="544"/>
                  </a:lnTo>
                  <a:lnTo>
                    <a:pt x="3" y="515"/>
                  </a:lnTo>
                  <a:lnTo>
                    <a:pt x="7" y="486"/>
                  </a:lnTo>
                  <a:lnTo>
                    <a:pt x="11" y="459"/>
                  </a:lnTo>
                  <a:lnTo>
                    <a:pt x="19" y="431"/>
                  </a:lnTo>
                  <a:lnTo>
                    <a:pt x="26" y="404"/>
                  </a:lnTo>
                  <a:lnTo>
                    <a:pt x="34" y="376"/>
                  </a:lnTo>
                  <a:lnTo>
                    <a:pt x="44" y="350"/>
                  </a:lnTo>
                  <a:lnTo>
                    <a:pt x="56" y="326"/>
                  </a:lnTo>
                  <a:lnTo>
                    <a:pt x="69" y="300"/>
                  </a:lnTo>
                  <a:lnTo>
                    <a:pt x="83" y="277"/>
                  </a:lnTo>
                  <a:lnTo>
                    <a:pt x="98" y="254"/>
                  </a:lnTo>
                  <a:lnTo>
                    <a:pt x="114" y="231"/>
                  </a:lnTo>
                  <a:lnTo>
                    <a:pt x="131" y="209"/>
                  </a:lnTo>
                  <a:lnTo>
                    <a:pt x="148" y="189"/>
                  </a:lnTo>
                  <a:lnTo>
                    <a:pt x="169" y="168"/>
                  </a:lnTo>
                  <a:lnTo>
                    <a:pt x="187" y="150"/>
                  </a:lnTo>
                  <a:lnTo>
                    <a:pt x="209" y="131"/>
                  </a:lnTo>
                  <a:lnTo>
                    <a:pt x="231" y="114"/>
                  </a:lnTo>
                  <a:lnTo>
                    <a:pt x="252" y="98"/>
                  </a:lnTo>
                  <a:lnTo>
                    <a:pt x="277" y="83"/>
                  </a:lnTo>
                  <a:lnTo>
                    <a:pt x="300" y="69"/>
                  </a:lnTo>
                  <a:lnTo>
                    <a:pt x="324" y="57"/>
                  </a:lnTo>
                  <a:lnTo>
                    <a:pt x="350" y="46"/>
                  </a:lnTo>
                  <a:lnTo>
                    <a:pt x="376" y="36"/>
                  </a:lnTo>
                  <a:lnTo>
                    <a:pt x="402" y="26"/>
                  </a:lnTo>
                  <a:lnTo>
                    <a:pt x="430" y="18"/>
                  </a:lnTo>
                  <a:lnTo>
                    <a:pt x="459" y="13"/>
                  </a:lnTo>
                  <a:lnTo>
                    <a:pt x="486" y="7"/>
                  </a:lnTo>
                  <a:lnTo>
                    <a:pt x="515" y="4"/>
                  </a:lnTo>
                  <a:lnTo>
                    <a:pt x="544" y="1"/>
                  </a:lnTo>
                  <a:lnTo>
                    <a:pt x="574" y="0"/>
                  </a:lnTo>
                  <a:lnTo>
                    <a:pt x="574" y="0"/>
                  </a:lnTo>
                  <a:lnTo>
                    <a:pt x="603" y="1"/>
                  </a:lnTo>
                  <a:lnTo>
                    <a:pt x="632" y="4"/>
                  </a:lnTo>
                  <a:lnTo>
                    <a:pt x="661" y="7"/>
                  </a:lnTo>
                  <a:lnTo>
                    <a:pt x="689" y="13"/>
                  </a:lnTo>
                  <a:lnTo>
                    <a:pt x="717" y="18"/>
                  </a:lnTo>
                  <a:lnTo>
                    <a:pt x="744" y="26"/>
                  </a:lnTo>
                  <a:lnTo>
                    <a:pt x="770" y="36"/>
                  </a:lnTo>
                  <a:lnTo>
                    <a:pt x="796" y="46"/>
                  </a:lnTo>
                  <a:lnTo>
                    <a:pt x="822" y="57"/>
                  </a:lnTo>
                  <a:lnTo>
                    <a:pt x="847" y="69"/>
                  </a:lnTo>
                  <a:lnTo>
                    <a:pt x="871" y="83"/>
                  </a:lnTo>
                  <a:lnTo>
                    <a:pt x="894" y="98"/>
                  </a:lnTo>
                  <a:lnTo>
                    <a:pt x="916" y="114"/>
                  </a:lnTo>
                  <a:lnTo>
                    <a:pt x="938" y="131"/>
                  </a:lnTo>
                  <a:lnTo>
                    <a:pt x="959" y="150"/>
                  </a:lnTo>
                  <a:lnTo>
                    <a:pt x="979" y="168"/>
                  </a:lnTo>
                  <a:lnTo>
                    <a:pt x="998" y="189"/>
                  </a:lnTo>
                  <a:lnTo>
                    <a:pt x="1015" y="209"/>
                  </a:lnTo>
                  <a:lnTo>
                    <a:pt x="1033" y="231"/>
                  </a:lnTo>
                  <a:lnTo>
                    <a:pt x="1049" y="254"/>
                  </a:lnTo>
                  <a:lnTo>
                    <a:pt x="1063" y="277"/>
                  </a:lnTo>
                  <a:lnTo>
                    <a:pt x="1078" y="300"/>
                  </a:lnTo>
                  <a:lnTo>
                    <a:pt x="1091" y="326"/>
                  </a:lnTo>
                  <a:lnTo>
                    <a:pt x="1102" y="350"/>
                  </a:lnTo>
                  <a:lnTo>
                    <a:pt x="1112" y="376"/>
                  </a:lnTo>
                  <a:lnTo>
                    <a:pt x="1121" y="404"/>
                  </a:lnTo>
                  <a:lnTo>
                    <a:pt x="1129" y="431"/>
                  </a:lnTo>
                  <a:lnTo>
                    <a:pt x="1135" y="459"/>
                  </a:lnTo>
                  <a:lnTo>
                    <a:pt x="1140" y="486"/>
                  </a:lnTo>
                  <a:lnTo>
                    <a:pt x="1144" y="515"/>
                  </a:lnTo>
                  <a:lnTo>
                    <a:pt x="1147" y="544"/>
                  </a:lnTo>
                  <a:lnTo>
                    <a:pt x="1147" y="574"/>
                  </a:lnTo>
                  <a:close/>
                </a:path>
              </a:pathLst>
            </a:custGeom>
            <a:solidFill>
              <a:srgbClr val="005B8A"/>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17" name="Freeform 1359"/>
            <p:cNvSpPr/>
            <p:nvPr>
              <p:custDataLst>
                <p:tags r:id="rId22"/>
              </p:custDataLst>
            </p:nvPr>
          </p:nvSpPr>
          <p:spPr bwMode="auto">
            <a:xfrm>
              <a:off x="7628352" y="1074904"/>
              <a:ext cx="566612" cy="567600"/>
            </a:xfrm>
            <a:custGeom>
              <a:avLst/>
              <a:gdLst>
                <a:gd name="T0" fmla="*/ 1147 w 1147"/>
                <a:gd name="T1" fmla="*/ 603 h 1147"/>
                <a:gd name="T2" fmla="*/ 1135 w 1147"/>
                <a:gd name="T3" fmla="*/ 689 h 1147"/>
                <a:gd name="T4" fmla="*/ 1112 w 1147"/>
                <a:gd name="T5" fmla="*/ 772 h 1147"/>
                <a:gd name="T6" fmla="*/ 1078 w 1147"/>
                <a:gd name="T7" fmla="*/ 847 h 1147"/>
                <a:gd name="T8" fmla="*/ 1033 w 1147"/>
                <a:gd name="T9" fmla="*/ 917 h 1147"/>
                <a:gd name="T10" fmla="*/ 979 w 1147"/>
                <a:gd name="T11" fmla="*/ 979 h 1147"/>
                <a:gd name="T12" fmla="*/ 916 w 1147"/>
                <a:gd name="T13" fmla="*/ 1033 h 1147"/>
                <a:gd name="T14" fmla="*/ 847 w 1147"/>
                <a:gd name="T15" fmla="*/ 1078 h 1147"/>
                <a:gd name="T16" fmla="*/ 770 w 1147"/>
                <a:gd name="T17" fmla="*/ 1112 h 1147"/>
                <a:gd name="T18" fmla="*/ 689 w 1147"/>
                <a:gd name="T19" fmla="*/ 1135 h 1147"/>
                <a:gd name="T20" fmla="*/ 603 w 1147"/>
                <a:gd name="T21" fmla="*/ 1147 h 1147"/>
                <a:gd name="T22" fmla="*/ 544 w 1147"/>
                <a:gd name="T23" fmla="*/ 1147 h 1147"/>
                <a:gd name="T24" fmla="*/ 459 w 1147"/>
                <a:gd name="T25" fmla="*/ 1135 h 1147"/>
                <a:gd name="T26" fmla="*/ 376 w 1147"/>
                <a:gd name="T27" fmla="*/ 1112 h 1147"/>
                <a:gd name="T28" fmla="*/ 300 w 1147"/>
                <a:gd name="T29" fmla="*/ 1078 h 1147"/>
                <a:gd name="T30" fmla="*/ 231 w 1147"/>
                <a:gd name="T31" fmla="*/ 1033 h 1147"/>
                <a:gd name="T32" fmla="*/ 169 w 1147"/>
                <a:gd name="T33" fmla="*/ 979 h 1147"/>
                <a:gd name="T34" fmla="*/ 114 w 1147"/>
                <a:gd name="T35" fmla="*/ 917 h 1147"/>
                <a:gd name="T36" fmla="*/ 69 w 1147"/>
                <a:gd name="T37" fmla="*/ 847 h 1147"/>
                <a:gd name="T38" fmla="*/ 34 w 1147"/>
                <a:gd name="T39" fmla="*/ 772 h 1147"/>
                <a:gd name="T40" fmla="*/ 11 w 1147"/>
                <a:gd name="T41" fmla="*/ 689 h 1147"/>
                <a:gd name="T42" fmla="*/ 1 w 1147"/>
                <a:gd name="T43" fmla="*/ 603 h 1147"/>
                <a:gd name="T44" fmla="*/ 1 w 1147"/>
                <a:gd name="T45" fmla="*/ 544 h 1147"/>
                <a:gd name="T46" fmla="*/ 11 w 1147"/>
                <a:gd name="T47" fmla="*/ 459 h 1147"/>
                <a:gd name="T48" fmla="*/ 34 w 1147"/>
                <a:gd name="T49" fmla="*/ 376 h 1147"/>
                <a:gd name="T50" fmla="*/ 69 w 1147"/>
                <a:gd name="T51" fmla="*/ 300 h 1147"/>
                <a:gd name="T52" fmla="*/ 114 w 1147"/>
                <a:gd name="T53" fmla="*/ 231 h 1147"/>
                <a:gd name="T54" fmla="*/ 169 w 1147"/>
                <a:gd name="T55" fmla="*/ 168 h 1147"/>
                <a:gd name="T56" fmla="*/ 231 w 1147"/>
                <a:gd name="T57" fmla="*/ 114 h 1147"/>
                <a:gd name="T58" fmla="*/ 300 w 1147"/>
                <a:gd name="T59" fmla="*/ 69 h 1147"/>
                <a:gd name="T60" fmla="*/ 376 w 1147"/>
                <a:gd name="T61" fmla="*/ 36 h 1147"/>
                <a:gd name="T62" fmla="*/ 459 w 1147"/>
                <a:gd name="T63" fmla="*/ 13 h 1147"/>
                <a:gd name="T64" fmla="*/ 544 w 1147"/>
                <a:gd name="T65" fmla="*/ 1 h 1147"/>
                <a:gd name="T66" fmla="*/ 603 w 1147"/>
                <a:gd name="T67" fmla="*/ 1 h 1147"/>
                <a:gd name="T68" fmla="*/ 689 w 1147"/>
                <a:gd name="T69" fmla="*/ 13 h 1147"/>
                <a:gd name="T70" fmla="*/ 770 w 1147"/>
                <a:gd name="T71" fmla="*/ 36 h 1147"/>
                <a:gd name="T72" fmla="*/ 847 w 1147"/>
                <a:gd name="T73" fmla="*/ 69 h 1147"/>
                <a:gd name="T74" fmla="*/ 916 w 1147"/>
                <a:gd name="T75" fmla="*/ 114 h 1147"/>
                <a:gd name="T76" fmla="*/ 979 w 1147"/>
                <a:gd name="T77" fmla="*/ 168 h 1147"/>
                <a:gd name="T78" fmla="*/ 1033 w 1147"/>
                <a:gd name="T79" fmla="*/ 231 h 1147"/>
                <a:gd name="T80" fmla="*/ 1078 w 1147"/>
                <a:gd name="T81" fmla="*/ 300 h 1147"/>
                <a:gd name="T82" fmla="*/ 1112 w 1147"/>
                <a:gd name="T83" fmla="*/ 376 h 1147"/>
                <a:gd name="T84" fmla="*/ 1135 w 1147"/>
                <a:gd name="T85" fmla="*/ 459 h 1147"/>
                <a:gd name="T86" fmla="*/ 1147 w 1147"/>
                <a:gd name="T87" fmla="*/ 544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47" h="1147">
                  <a:moveTo>
                    <a:pt x="1147" y="574"/>
                  </a:moveTo>
                  <a:lnTo>
                    <a:pt x="1147" y="574"/>
                  </a:lnTo>
                  <a:lnTo>
                    <a:pt x="1147" y="603"/>
                  </a:lnTo>
                  <a:lnTo>
                    <a:pt x="1144" y="633"/>
                  </a:lnTo>
                  <a:lnTo>
                    <a:pt x="1140" y="661"/>
                  </a:lnTo>
                  <a:lnTo>
                    <a:pt x="1135" y="689"/>
                  </a:lnTo>
                  <a:lnTo>
                    <a:pt x="1129" y="717"/>
                  </a:lnTo>
                  <a:lnTo>
                    <a:pt x="1121" y="744"/>
                  </a:lnTo>
                  <a:lnTo>
                    <a:pt x="1112" y="772"/>
                  </a:lnTo>
                  <a:lnTo>
                    <a:pt x="1102" y="798"/>
                  </a:lnTo>
                  <a:lnTo>
                    <a:pt x="1091" y="822"/>
                  </a:lnTo>
                  <a:lnTo>
                    <a:pt x="1078" y="847"/>
                  </a:lnTo>
                  <a:lnTo>
                    <a:pt x="1063" y="871"/>
                  </a:lnTo>
                  <a:lnTo>
                    <a:pt x="1049" y="894"/>
                  </a:lnTo>
                  <a:lnTo>
                    <a:pt x="1033" y="917"/>
                  </a:lnTo>
                  <a:lnTo>
                    <a:pt x="1015" y="939"/>
                  </a:lnTo>
                  <a:lnTo>
                    <a:pt x="998" y="959"/>
                  </a:lnTo>
                  <a:lnTo>
                    <a:pt x="979" y="979"/>
                  </a:lnTo>
                  <a:lnTo>
                    <a:pt x="959" y="998"/>
                  </a:lnTo>
                  <a:lnTo>
                    <a:pt x="938" y="1017"/>
                  </a:lnTo>
                  <a:lnTo>
                    <a:pt x="916" y="1033"/>
                  </a:lnTo>
                  <a:lnTo>
                    <a:pt x="894" y="1049"/>
                  </a:lnTo>
                  <a:lnTo>
                    <a:pt x="871" y="1065"/>
                  </a:lnTo>
                  <a:lnTo>
                    <a:pt x="847" y="1078"/>
                  </a:lnTo>
                  <a:lnTo>
                    <a:pt x="822" y="1091"/>
                  </a:lnTo>
                  <a:lnTo>
                    <a:pt x="796" y="1102"/>
                  </a:lnTo>
                  <a:lnTo>
                    <a:pt x="770" y="1112"/>
                  </a:lnTo>
                  <a:lnTo>
                    <a:pt x="744" y="1121"/>
                  </a:lnTo>
                  <a:lnTo>
                    <a:pt x="717" y="1130"/>
                  </a:lnTo>
                  <a:lnTo>
                    <a:pt x="689" y="1135"/>
                  </a:lnTo>
                  <a:lnTo>
                    <a:pt x="661" y="1141"/>
                  </a:lnTo>
                  <a:lnTo>
                    <a:pt x="632" y="1144"/>
                  </a:lnTo>
                  <a:lnTo>
                    <a:pt x="603" y="1147"/>
                  </a:lnTo>
                  <a:lnTo>
                    <a:pt x="574" y="1147"/>
                  </a:lnTo>
                  <a:lnTo>
                    <a:pt x="574" y="1147"/>
                  </a:lnTo>
                  <a:lnTo>
                    <a:pt x="544" y="1147"/>
                  </a:lnTo>
                  <a:lnTo>
                    <a:pt x="515" y="1144"/>
                  </a:lnTo>
                  <a:lnTo>
                    <a:pt x="486" y="1141"/>
                  </a:lnTo>
                  <a:lnTo>
                    <a:pt x="459" y="1135"/>
                  </a:lnTo>
                  <a:lnTo>
                    <a:pt x="430" y="1130"/>
                  </a:lnTo>
                  <a:lnTo>
                    <a:pt x="402" y="1121"/>
                  </a:lnTo>
                  <a:lnTo>
                    <a:pt x="376" y="1112"/>
                  </a:lnTo>
                  <a:lnTo>
                    <a:pt x="350" y="1102"/>
                  </a:lnTo>
                  <a:lnTo>
                    <a:pt x="324" y="1091"/>
                  </a:lnTo>
                  <a:lnTo>
                    <a:pt x="300" y="1078"/>
                  </a:lnTo>
                  <a:lnTo>
                    <a:pt x="277" y="1065"/>
                  </a:lnTo>
                  <a:lnTo>
                    <a:pt x="252" y="1049"/>
                  </a:lnTo>
                  <a:lnTo>
                    <a:pt x="231" y="1033"/>
                  </a:lnTo>
                  <a:lnTo>
                    <a:pt x="209" y="1017"/>
                  </a:lnTo>
                  <a:lnTo>
                    <a:pt x="187" y="998"/>
                  </a:lnTo>
                  <a:lnTo>
                    <a:pt x="169" y="979"/>
                  </a:lnTo>
                  <a:lnTo>
                    <a:pt x="148" y="959"/>
                  </a:lnTo>
                  <a:lnTo>
                    <a:pt x="131" y="939"/>
                  </a:lnTo>
                  <a:lnTo>
                    <a:pt x="114" y="917"/>
                  </a:lnTo>
                  <a:lnTo>
                    <a:pt x="98" y="894"/>
                  </a:lnTo>
                  <a:lnTo>
                    <a:pt x="83" y="871"/>
                  </a:lnTo>
                  <a:lnTo>
                    <a:pt x="69" y="847"/>
                  </a:lnTo>
                  <a:lnTo>
                    <a:pt x="56" y="822"/>
                  </a:lnTo>
                  <a:lnTo>
                    <a:pt x="44" y="798"/>
                  </a:lnTo>
                  <a:lnTo>
                    <a:pt x="34" y="772"/>
                  </a:lnTo>
                  <a:lnTo>
                    <a:pt x="26" y="744"/>
                  </a:lnTo>
                  <a:lnTo>
                    <a:pt x="19" y="717"/>
                  </a:lnTo>
                  <a:lnTo>
                    <a:pt x="11" y="689"/>
                  </a:lnTo>
                  <a:lnTo>
                    <a:pt x="7" y="661"/>
                  </a:lnTo>
                  <a:lnTo>
                    <a:pt x="3" y="633"/>
                  </a:lnTo>
                  <a:lnTo>
                    <a:pt x="1" y="603"/>
                  </a:lnTo>
                  <a:lnTo>
                    <a:pt x="0" y="574"/>
                  </a:lnTo>
                  <a:lnTo>
                    <a:pt x="0" y="574"/>
                  </a:lnTo>
                  <a:lnTo>
                    <a:pt x="1" y="544"/>
                  </a:lnTo>
                  <a:lnTo>
                    <a:pt x="3" y="515"/>
                  </a:lnTo>
                  <a:lnTo>
                    <a:pt x="7" y="486"/>
                  </a:lnTo>
                  <a:lnTo>
                    <a:pt x="11" y="459"/>
                  </a:lnTo>
                  <a:lnTo>
                    <a:pt x="19" y="431"/>
                  </a:lnTo>
                  <a:lnTo>
                    <a:pt x="26" y="404"/>
                  </a:lnTo>
                  <a:lnTo>
                    <a:pt x="34" y="376"/>
                  </a:lnTo>
                  <a:lnTo>
                    <a:pt x="44" y="350"/>
                  </a:lnTo>
                  <a:lnTo>
                    <a:pt x="56" y="326"/>
                  </a:lnTo>
                  <a:lnTo>
                    <a:pt x="69" y="300"/>
                  </a:lnTo>
                  <a:lnTo>
                    <a:pt x="83" y="277"/>
                  </a:lnTo>
                  <a:lnTo>
                    <a:pt x="98" y="254"/>
                  </a:lnTo>
                  <a:lnTo>
                    <a:pt x="114" y="231"/>
                  </a:lnTo>
                  <a:lnTo>
                    <a:pt x="131" y="209"/>
                  </a:lnTo>
                  <a:lnTo>
                    <a:pt x="148" y="189"/>
                  </a:lnTo>
                  <a:lnTo>
                    <a:pt x="169" y="168"/>
                  </a:lnTo>
                  <a:lnTo>
                    <a:pt x="187" y="150"/>
                  </a:lnTo>
                  <a:lnTo>
                    <a:pt x="209" y="131"/>
                  </a:lnTo>
                  <a:lnTo>
                    <a:pt x="231" y="114"/>
                  </a:lnTo>
                  <a:lnTo>
                    <a:pt x="252" y="98"/>
                  </a:lnTo>
                  <a:lnTo>
                    <a:pt x="277" y="83"/>
                  </a:lnTo>
                  <a:lnTo>
                    <a:pt x="300" y="69"/>
                  </a:lnTo>
                  <a:lnTo>
                    <a:pt x="324" y="57"/>
                  </a:lnTo>
                  <a:lnTo>
                    <a:pt x="350" y="46"/>
                  </a:lnTo>
                  <a:lnTo>
                    <a:pt x="376" y="36"/>
                  </a:lnTo>
                  <a:lnTo>
                    <a:pt x="402" y="26"/>
                  </a:lnTo>
                  <a:lnTo>
                    <a:pt x="430" y="18"/>
                  </a:lnTo>
                  <a:lnTo>
                    <a:pt x="459" y="13"/>
                  </a:lnTo>
                  <a:lnTo>
                    <a:pt x="486" y="7"/>
                  </a:lnTo>
                  <a:lnTo>
                    <a:pt x="515" y="4"/>
                  </a:lnTo>
                  <a:lnTo>
                    <a:pt x="544" y="1"/>
                  </a:lnTo>
                  <a:lnTo>
                    <a:pt x="574" y="0"/>
                  </a:lnTo>
                  <a:lnTo>
                    <a:pt x="574" y="0"/>
                  </a:lnTo>
                  <a:lnTo>
                    <a:pt x="603" y="1"/>
                  </a:lnTo>
                  <a:lnTo>
                    <a:pt x="632" y="4"/>
                  </a:lnTo>
                  <a:lnTo>
                    <a:pt x="661" y="7"/>
                  </a:lnTo>
                  <a:lnTo>
                    <a:pt x="689" y="13"/>
                  </a:lnTo>
                  <a:lnTo>
                    <a:pt x="717" y="18"/>
                  </a:lnTo>
                  <a:lnTo>
                    <a:pt x="744" y="26"/>
                  </a:lnTo>
                  <a:lnTo>
                    <a:pt x="770" y="36"/>
                  </a:lnTo>
                  <a:lnTo>
                    <a:pt x="796" y="46"/>
                  </a:lnTo>
                  <a:lnTo>
                    <a:pt x="822" y="57"/>
                  </a:lnTo>
                  <a:lnTo>
                    <a:pt x="847" y="69"/>
                  </a:lnTo>
                  <a:lnTo>
                    <a:pt x="871" y="83"/>
                  </a:lnTo>
                  <a:lnTo>
                    <a:pt x="894" y="98"/>
                  </a:lnTo>
                  <a:lnTo>
                    <a:pt x="916" y="114"/>
                  </a:lnTo>
                  <a:lnTo>
                    <a:pt x="938" y="131"/>
                  </a:lnTo>
                  <a:lnTo>
                    <a:pt x="959" y="150"/>
                  </a:lnTo>
                  <a:lnTo>
                    <a:pt x="979" y="168"/>
                  </a:lnTo>
                  <a:lnTo>
                    <a:pt x="998" y="189"/>
                  </a:lnTo>
                  <a:lnTo>
                    <a:pt x="1015" y="209"/>
                  </a:lnTo>
                  <a:lnTo>
                    <a:pt x="1033" y="231"/>
                  </a:lnTo>
                  <a:lnTo>
                    <a:pt x="1049" y="254"/>
                  </a:lnTo>
                  <a:lnTo>
                    <a:pt x="1063" y="277"/>
                  </a:lnTo>
                  <a:lnTo>
                    <a:pt x="1078" y="300"/>
                  </a:lnTo>
                  <a:lnTo>
                    <a:pt x="1091" y="326"/>
                  </a:lnTo>
                  <a:lnTo>
                    <a:pt x="1102" y="350"/>
                  </a:lnTo>
                  <a:lnTo>
                    <a:pt x="1112" y="376"/>
                  </a:lnTo>
                  <a:lnTo>
                    <a:pt x="1121" y="404"/>
                  </a:lnTo>
                  <a:lnTo>
                    <a:pt x="1129" y="431"/>
                  </a:lnTo>
                  <a:lnTo>
                    <a:pt x="1135" y="459"/>
                  </a:lnTo>
                  <a:lnTo>
                    <a:pt x="1140" y="486"/>
                  </a:lnTo>
                  <a:lnTo>
                    <a:pt x="1144" y="515"/>
                  </a:lnTo>
                  <a:lnTo>
                    <a:pt x="1147" y="544"/>
                  </a:lnTo>
                  <a:lnTo>
                    <a:pt x="1147" y="574"/>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18" name="Freeform 1360"/>
            <p:cNvSpPr/>
            <p:nvPr>
              <p:custDataLst>
                <p:tags r:id="rId23"/>
              </p:custDataLst>
            </p:nvPr>
          </p:nvSpPr>
          <p:spPr bwMode="auto">
            <a:xfrm>
              <a:off x="7674827" y="1123358"/>
              <a:ext cx="473660" cy="471682"/>
            </a:xfrm>
            <a:custGeom>
              <a:avLst/>
              <a:gdLst>
                <a:gd name="T0" fmla="*/ 955 w 957"/>
                <a:gd name="T1" fmla="*/ 503 h 956"/>
                <a:gd name="T2" fmla="*/ 946 w 957"/>
                <a:gd name="T3" fmla="*/ 575 h 956"/>
                <a:gd name="T4" fmla="*/ 928 w 957"/>
                <a:gd name="T5" fmla="*/ 642 h 956"/>
                <a:gd name="T6" fmla="*/ 899 w 957"/>
                <a:gd name="T7" fmla="*/ 706 h 956"/>
                <a:gd name="T8" fmla="*/ 861 w 957"/>
                <a:gd name="T9" fmla="*/ 764 h 956"/>
                <a:gd name="T10" fmla="*/ 817 w 957"/>
                <a:gd name="T11" fmla="*/ 816 h 956"/>
                <a:gd name="T12" fmla="*/ 765 w 957"/>
                <a:gd name="T13" fmla="*/ 860 h 956"/>
                <a:gd name="T14" fmla="*/ 706 w 957"/>
                <a:gd name="T15" fmla="*/ 898 h 956"/>
                <a:gd name="T16" fmla="*/ 642 w 957"/>
                <a:gd name="T17" fmla="*/ 927 h 956"/>
                <a:gd name="T18" fmla="*/ 574 w 957"/>
                <a:gd name="T19" fmla="*/ 946 h 956"/>
                <a:gd name="T20" fmla="*/ 504 w 957"/>
                <a:gd name="T21" fmla="*/ 956 h 956"/>
                <a:gd name="T22" fmla="*/ 454 w 957"/>
                <a:gd name="T23" fmla="*/ 956 h 956"/>
                <a:gd name="T24" fmla="*/ 382 w 957"/>
                <a:gd name="T25" fmla="*/ 946 h 956"/>
                <a:gd name="T26" fmla="*/ 315 w 957"/>
                <a:gd name="T27" fmla="*/ 927 h 956"/>
                <a:gd name="T28" fmla="*/ 251 w 957"/>
                <a:gd name="T29" fmla="*/ 898 h 956"/>
                <a:gd name="T30" fmla="*/ 192 w 957"/>
                <a:gd name="T31" fmla="*/ 860 h 956"/>
                <a:gd name="T32" fmla="*/ 140 w 957"/>
                <a:gd name="T33" fmla="*/ 816 h 956"/>
                <a:gd name="T34" fmla="*/ 95 w 957"/>
                <a:gd name="T35" fmla="*/ 764 h 956"/>
                <a:gd name="T36" fmla="*/ 58 w 957"/>
                <a:gd name="T37" fmla="*/ 706 h 956"/>
                <a:gd name="T38" fmla="*/ 30 w 957"/>
                <a:gd name="T39" fmla="*/ 642 h 956"/>
                <a:gd name="T40" fmla="*/ 10 w 957"/>
                <a:gd name="T41" fmla="*/ 575 h 956"/>
                <a:gd name="T42" fmla="*/ 1 w 957"/>
                <a:gd name="T43" fmla="*/ 503 h 956"/>
                <a:gd name="T44" fmla="*/ 1 w 957"/>
                <a:gd name="T45" fmla="*/ 453 h 956"/>
                <a:gd name="T46" fmla="*/ 10 w 957"/>
                <a:gd name="T47" fmla="*/ 381 h 956"/>
                <a:gd name="T48" fmla="*/ 30 w 957"/>
                <a:gd name="T49" fmla="*/ 313 h 956"/>
                <a:gd name="T50" fmla="*/ 58 w 957"/>
                <a:gd name="T51" fmla="*/ 250 h 956"/>
                <a:gd name="T52" fmla="*/ 95 w 957"/>
                <a:gd name="T53" fmla="*/ 192 h 956"/>
                <a:gd name="T54" fmla="*/ 140 w 957"/>
                <a:gd name="T55" fmla="*/ 140 h 956"/>
                <a:gd name="T56" fmla="*/ 192 w 957"/>
                <a:gd name="T57" fmla="*/ 96 h 956"/>
                <a:gd name="T58" fmla="*/ 251 w 957"/>
                <a:gd name="T59" fmla="*/ 58 h 956"/>
                <a:gd name="T60" fmla="*/ 315 w 957"/>
                <a:gd name="T61" fmla="*/ 29 h 956"/>
                <a:gd name="T62" fmla="*/ 382 w 957"/>
                <a:gd name="T63" fmla="*/ 9 h 956"/>
                <a:gd name="T64" fmla="*/ 454 w 957"/>
                <a:gd name="T65" fmla="*/ 0 h 956"/>
                <a:gd name="T66" fmla="*/ 504 w 957"/>
                <a:gd name="T67" fmla="*/ 0 h 956"/>
                <a:gd name="T68" fmla="*/ 574 w 957"/>
                <a:gd name="T69" fmla="*/ 9 h 956"/>
                <a:gd name="T70" fmla="*/ 642 w 957"/>
                <a:gd name="T71" fmla="*/ 29 h 956"/>
                <a:gd name="T72" fmla="*/ 706 w 957"/>
                <a:gd name="T73" fmla="*/ 58 h 956"/>
                <a:gd name="T74" fmla="*/ 765 w 957"/>
                <a:gd name="T75" fmla="*/ 96 h 956"/>
                <a:gd name="T76" fmla="*/ 817 w 957"/>
                <a:gd name="T77" fmla="*/ 140 h 956"/>
                <a:gd name="T78" fmla="*/ 861 w 957"/>
                <a:gd name="T79" fmla="*/ 192 h 956"/>
                <a:gd name="T80" fmla="*/ 899 w 957"/>
                <a:gd name="T81" fmla="*/ 250 h 956"/>
                <a:gd name="T82" fmla="*/ 928 w 957"/>
                <a:gd name="T83" fmla="*/ 313 h 956"/>
                <a:gd name="T84" fmla="*/ 946 w 957"/>
                <a:gd name="T85" fmla="*/ 381 h 956"/>
                <a:gd name="T86" fmla="*/ 955 w 957"/>
                <a:gd name="T87" fmla="*/ 453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7" h="956">
                  <a:moveTo>
                    <a:pt x="957" y="478"/>
                  </a:moveTo>
                  <a:lnTo>
                    <a:pt x="957" y="478"/>
                  </a:lnTo>
                  <a:lnTo>
                    <a:pt x="955" y="503"/>
                  </a:lnTo>
                  <a:lnTo>
                    <a:pt x="954" y="527"/>
                  </a:lnTo>
                  <a:lnTo>
                    <a:pt x="951" y="550"/>
                  </a:lnTo>
                  <a:lnTo>
                    <a:pt x="946" y="575"/>
                  </a:lnTo>
                  <a:lnTo>
                    <a:pt x="941" y="598"/>
                  </a:lnTo>
                  <a:lnTo>
                    <a:pt x="935" y="619"/>
                  </a:lnTo>
                  <a:lnTo>
                    <a:pt x="928" y="642"/>
                  </a:lnTo>
                  <a:lnTo>
                    <a:pt x="919" y="664"/>
                  </a:lnTo>
                  <a:lnTo>
                    <a:pt x="909" y="684"/>
                  </a:lnTo>
                  <a:lnTo>
                    <a:pt x="899" y="706"/>
                  </a:lnTo>
                  <a:lnTo>
                    <a:pt x="887" y="726"/>
                  </a:lnTo>
                  <a:lnTo>
                    <a:pt x="874" y="745"/>
                  </a:lnTo>
                  <a:lnTo>
                    <a:pt x="861" y="764"/>
                  </a:lnTo>
                  <a:lnTo>
                    <a:pt x="847" y="782"/>
                  </a:lnTo>
                  <a:lnTo>
                    <a:pt x="832" y="800"/>
                  </a:lnTo>
                  <a:lnTo>
                    <a:pt x="817" y="816"/>
                  </a:lnTo>
                  <a:lnTo>
                    <a:pt x="799" y="832"/>
                  </a:lnTo>
                  <a:lnTo>
                    <a:pt x="782" y="846"/>
                  </a:lnTo>
                  <a:lnTo>
                    <a:pt x="765" y="860"/>
                  </a:lnTo>
                  <a:lnTo>
                    <a:pt x="746" y="873"/>
                  </a:lnTo>
                  <a:lnTo>
                    <a:pt x="726" y="886"/>
                  </a:lnTo>
                  <a:lnTo>
                    <a:pt x="706" y="898"/>
                  </a:lnTo>
                  <a:lnTo>
                    <a:pt x="685" y="908"/>
                  </a:lnTo>
                  <a:lnTo>
                    <a:pt x="665" y="918"/>
                  </a:lnTo>
                  <a:lnTo>
                    <a:pt x="642" y="927"/>
                  </a:lnTo>
                  <a:lnTo>
                    <a:pt x="620" y="934"/>
                  </a:lnTo>
                  <a:lnTo>
                    <a:pt x="597" y="941"/>
                  </a:lnTo>
                  <a:lnTo>
                    <a:pt x="574" y="946"/>
                  </a:lnTo>
                  <a:lnTo>
                    <a:pt x="551" y="950"/>
                  </a:lnTo>
                  <a:lnTo>
                    <a:pt x="527" y="953"/>
                  </a:lnTo>
                  <a:lnTo>
                    <a:pt x="504" y="956"/>
                  </a:lnTo>
                  <a:lnTo>
                    <a:pt x="479" y="956"/>
                  </a:lnTo>
                  <a:lnTo>
                    <a:pt x="479" y="956"/>
                  </a:lnTo>
                  <a:lnTo>
                    <a:pt x="454" y="956"/>
                  </a:lnTo>
                  <a:lnTo>
                    <a:pt x="430" y="953"/>
                  </a:lnTo>
                  <a:lnTo>
                    <a:pt x="405" y="950"/>
                  </a:lnTo>
                  <a:lnTo>
                    <a:pt x="382" y="946"/>
                  </a:lnTo>
                  <a:lnTo>
                    <a:pt x="359" y="941"/>
                  </a:lnTo>
                  <a:lnTo>
                    <a:pt x="336" y="934"/>
                  </a:lnTo>
                  <a:lnTo>
                    <a:pt x="315" y="927"/>
                  </a:lnTo>
                  <a:lnTo>
                    <a:pt x="293" y="918"/>
                  </a:lnTo>
                  <a:lnTo>
                    <a:pt x="271" y="908"/>
                  </a:lnTo>
                  <a:lnTo>
                    <a:pt x="251" y="898"/>
                  </a:lnTo>
                  <a:lnTo>
                    <a:pt x="231" y="886"/>
                  </a:lnTo>
                  <a:lnTo>
                    <a:pt x="211" y="873"/>
                  </a:lnTo>
                  <a:lnTo>
                    <a:pt x="192" y="860"/>
                  </a:lnTo>
                  <a:lnTo>
                    <a:pt x="175" y="846"/>
                  </a:lnTo>
                  <a:lnTo>
                    <a:pt x="157" y="832"/>
                  </a:lnTo>
                  <a:lnTo>
                    <a:pt x="140" y="816"/>
                  </a:lnTo>
                  <a:lnTo>
                    <a:pt x="124" y="800"/>
                  </a:lnTo>
                  <a:lnTo>
                    <a:pt x="110" y="782"/>
                  </a:lnTo>
                  <a:lnTo>
                    <a:pt x="95" y="764"/>
                  </a:lnTo>
                  <a:lnTo>
                    <a:pt x="82" y="745"/>
                  </a:lnTo>
                  <a:lnTo>
                    <a:pt x="69" y="726"/>
                  </a:lnTo>
                  <a:lnTo>
                    <a:pt x="58" y="706"/>
                  </a:lnTo>
                  <a:lnTo>
                    <a:pt x="48" y="684"/>
                  </a:lnTo>
                  <a:lnTo>
                    <a:pt x="37" y="664"/>
                  </a:lnTo>
                  <a:lnTo>
                    <a:pt x="30" y="642"/>
                  </a:lnTo>
                  <a:lnTo>
                    <a:pt x="22" y="619"/>
                  </a:lnTo>
                  <a:lnTo>
                    <a:pt x="16" y="598"/>
                  </a:lnTo>
                  <a:lnTo>
                    <a:pt x="10" y="575"/>
                  </a:lnTo>
                  <a:lnTo>
                    <a:pt x="6" y="550"/>
                  </a:lnTo>
                  <a:lnTo>
                    <a:pt x="3" y="527"/>
                  </a:lnTo>
                  <a:lnTo>
                    <a:pt x="1" y="503"/>
                  </a:lnTo>
                  <a:lnTo>
                    <a:pt x="0" y="478"/>
                  </a:lnTo>
                  <a:lnTo>
                    <a:pt x="0" y="478"/>
                  </a:lnTo>
                  <a:lnTo>
                    <a:pt x="1" y="453"/>
                  </a:lnTo>
                  <a:lnTo>
                    <a:pt x="3" y="429"/>
                  </a:lnTo>
                  <a:lnTo>
                    <a:pt x="6" y="404"/>
                  </a:lnTo>
                  <a:lnTo>
                    <a:pt x="10" y="381"/>
                  </a:lnTo>
                  <a:lnTo>
                    <a:pt x="16" y="358"/>
                  </a:lnTo>
                  <a:lnTo>
                    <a:pt x="22" y="335"/>
                  </a:lnTo>
                  <a:lnTo>
                    <a:pt x="30" y="313"/>
                  </a:lnTo>
                  <a:lnTo>
                    <a:pt x="37" y="292"/>
                  </a:lnTo>
                  <a:lnTo>
                    <a:pt x="48" y="270"/>
                  </a:lnTo>
                  <a:lnTo>
                    <a:pt x="58" y="250"/>
                  </a:lnTo>
                  <a:lnTo>
                    <a:pt x="69" y="230"/>
                  </a:lnTo>
                  <a:lnTo>
                    <a:pt x="82" y="211"/>
                  </a:lnTo>
                  <a:lnTo>
                    <a:pt x="95" y="192"/>
                  </a:lnTo>
                  <a:lnTo>
                    <a:pt x="110" y="173"/>
                  </a:lnTo>
                  <a:lnTo>
                    <a:pt x="124" y="156"/>
                  </a:lnTo>
                  <a:lnTo>
                    <a:pt x="140" y="140"/>
                  </a:lnTo>
                  <a:lnTo>
                    <a:pt x="157" y="124"/>
                  </a:lnTo>
                  <a:lnTo>
                    <a:pt x="175" y="109"/>
                  </a:lnTo>
                  <a:lnTo>
                    <a:pt x="192" y="96"/>
                  </a:lnTo>
                  <a:lnTo>
                    <a:pt x="211" y="81"/>
                  </a:lnTo>
                  <a:lnTo>
                    <a:pt x="231" y="70"/>
                  </a:lnTo>
                  <a:lnTo>
                    <a:pt x="251" y="58"/>
                  </a:lnTo>
                  <a:lnTo>
                    <a:pt x="271" y="46"/>
                  </a:lnTo>
                  <a:lnTo>
                    <a:pt x="293" y="38"/>
                  </a:lnTo>
                  <a:lnTo>
                    <a:pt x="315" y="29"/>
                  </a:lnTo>
                  <a:lnTo>
                    <a:pt x="336" y="22"/>
                  </a:lnTo>
                  <a:lnTo>
                    <a:pt x="359" y="15"/>
                  </a:lnTo>
                  <a:lnTo>
                    <a:pt x="382" y="9"/>
                  </a:lnTo>
                  <a:lnTo>
                    <a:pt x="405" y="6"/>
                  </a:lnTo>
                  <a:lnTo>
                    <a:pt x="430" y="2"/>
                  </a:lnTo>
                  <a:lnTo>
                    <a:pt x="454" y="0"/>
                  </a:lnTo>
                  <a:lnTo>
                    <a:pt x="479" y="0"/>
                  </a:lnTo>
                  <a:lnTo>
                    <a:pt x="479" y="0"/>
                  </a:lnTo>
                  <a:lnTo>
                    <a:pt x="504" y="0"/>
                  </a:lnTo>
                  <a:lnTo>
                    <a:pt x="527" y="2"/>
                  </a:lnTo>
                  <a:lnTo>
                    <a:pt x="551" y="6"/>
                  </a:lnTo>
                  <a:lnTo>
                    <a:pt x="574" y="9"/>
                  </a:lnTo>
                  <a:lnTo>
                    <a:pt x="597" y="15"/>
                  </a:lnTo>
                  <a:lnTo>
                    <a:pt x="620" y="22"/>
                  </a:lnTo>
                  <a:lnTo>
                    <a:pt x="642" y="29"/>
                  </a:lnTo>
                  <a:lnTo>
                    <a:pt x="665" y="38"/>
                  </a:lnTo>
                  <a:lnTo>
                    <a:pt x="685" y="46"/>
                  </a:lnTo>
                  <a:lnTo>
                    <a:pt x="706" y="58"/>
                  </a:lnTo>
                  <a:lnTo>
                    <a:pt x="726" y="70"/>
                  </a:lnTo>
                  <a:lnTo>
                    <a:pt x="746" y="81"/>
                  </a:lnTo>
                  <a:lnTo>
                    <a:pt x="765" y="96"/>
                  </a:lnTo>
                  <a:lnTo>
                    <a:pt x="782" y="109"/>
                  </a:lnTo>
                  <a:lnTo>
                    <a:pt x="799" y="124"/>
                  </a:lnTo>
                  <a:lnTo>
                    <a:pt x="817" y="140"/>
                  </a:lnTo>
                  <a:lnTo>
                    <a:pt x="832" y="156"/>
                  </a:lnTo>
                  <a:lnTo>
                    <a:pt x="847" y="173"/>
                  </a:lnTo>
                  <a:lnTo>
                    <a:pt x="861" y="192"/>
                  </a:lnTo>
                  <a:lnTo>
                    <a:pt x="874" y="211"/>
                  </a:lnTo>
                  <a:lnTo>
                    <a:pt x="887" y="230"/>
                  </a:lnTo>
                  <a:lnTo>
                    <a:pt x="899" y="250"/>
                  </a:lnTo>
                  <a:lnTo>
                    <a:pt x="909" y="270"/>
                  </a:lnTo>
                  <a:lnTo>
                    <a:pt x="919" y="292"/>
                  </a:lnTo>
                  <a:lnTo>
                    <a:pt x="928" y="313"/>
                  </a:lnTo>
                  <a:lnTo>
                    <a:pt x="935" y="335"/>
                  </a:lnTo>
                  <a:lnTo>
                    <a:pt x="941" y="358"/>
                  </a:lnTo>
                  <a:lnTo>
                    <a:pt x="946" y="381"/>
                  </a:lnTo>
                  <a:lnTo>
                    <a:pt x="951" y="404"/>
                  </a:lnTo>
                  <a:lnTo>
                    <a:pt x="954" y="429"/>
                  </a:lnTo>
                  <a:lnTo>
                    <a:pt x="955" y="453"/>
                  </a:lnTo>
                  <a:lnTo>
                    <a:pt x="957" y="478"/>
                  </a:lnTo>
                  <a:close/>
                </a:path>
              </a:pathLst>
            </a:custGeom>
            <a:solidFill>
              <a:srgbClr val="28314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19" name="Freeform 1361"/>
            <p:cNvSpPr/>
            <p:nvPr>
              <p:custDataLst>
                <p:tags r:id="rId24"/>
              </p:custDataLst>
            </p:nvPr>
          </p:nvSpPr>
          <p:spPr bwMode="auto">
            <a:xfrm>
              <a:off x="7674827" y="1123358"/>
              <a:ext cx="473660" cy="471682"/>
            </a:xfrm>
            <a:custGeom>
              <a:avLst/>
              <a:gdLst>
                <a:gd name="T0" fmla="*/ 955 w 957"/>
                <a:gd name="T1" fmla="*/ 503 h 956"/>
                <a:gd name="T2" fmla="*/ 946 w 957"/>
                <a:gd name="T3" fmla="*/ 575 h 956"/>
                <a:gd name="T4" fmla="*/ 928 w 957"/>
                <a:gd name="T5" fmla="*/ 642 h 956"/>
                <a:gd name="T6" fmla="*/ 899 w 957"/>
                <a:gd name="T7" fmla="*/ 706 h 956"/>
                <a:gd name="T8" fmla="*/ 861 w 957"/>
                <a:gd name="T9" fmla="*/ 764 h 956"/>
                <a:gd name="T10" fmla="*/ 817 w 957"/>
                <a:gd name="T11" fmla="*/ 816 h 956"/>
                <a:gd name="T12" fmla="*/ 765 w 957"/>
                <a:gd name="T13" fmla="*/ 860 h 956"/>
                <a:gd name="T14" fmla="*/ 706 w 957"/>
                <a:gd name="T15" fmla="*/ 898 h 956"/>
                <a:gd name="T16" fmla="*/ 642 w 957"/>
                <a:gd name="T17" fmla="*/ 927 h 956"/>
                <a:gd name="T18" fmla="*/ 574 w 957"/>
                <a:gd name="T19" fmla="*/ 946 h 956"/>
                <a:gd name="T20" fmla="*/ 504 w 957"/>
                <a:gd name="T21" fmla="*/ 956 h 956"/>
                <a:gd name="T22" fmla="*/ 454 w 957"/>
                <a:gd name="T23" fmla="*/ 956 h 956"/>
                <a:gd name="T24" fmla="*/ 382 w 957"/>
                <a:gd name="T25" fmla="*/ 946 h 956"/>
                <a:gd name="T26" fmla="*/ 315 w 957"/>
                <a:gd name="T27" fmla="*/ 927 h 956"/>
                <a:gd name="T28" fmla="*/ 251 w 957"/>
                <a:gd name="T29" fmla="*/ 898 h 956"/>
                <a:gd name="T30" fmla="*/ 192 w 957"/>
                <a:gd name="T31" fmla="*/ 860 h 956"/>
                <a:gd name="T32" fmla="*/ 140 w 957"/>
                <a:gd name="T33" fmla="*/ 816 h 956"/>
                <a:gd name="T34" fmla="*/ 95 w 957"/>
                <a:gd name="T35" fmla="*/ 764 h 956"/>
                <a:gd name="T36" fmla="*/ 58 w 957"/>
                <a:gd name="T37" fmla="*/ 706 h 956"/>
                <a:gd name="T38" fmla="*/ 30 w 957"/>
                <a:gd name="T39" fmla="*/ 642 h 956"/>
                <a:gd name="T40" fmla="*/ 10 w 957"/>
                <a:gd name="T41" fmla="*/ 575 h 956"/>
                <a:gd name="T42" fmla="*/ 1 w 957"/>
                <a:gd name="T43" fmla="*/ 503 h 956"/>
                <a:gd name="T44" fmla="*/ 1 w 957"/>
                <a:gd name="T45" fmla="*/ 453 h 956"/>
                <a:gd name="T46" fmla="*/ 10 w 957"/>
                <a:gd name="T47" fmla="*/ 381 h 956"/>
                <a:gd name="T48" fmla="*/ 30 w 957"/>
                <a:gd name="T49" fmla="*/ 313 h 956"/>
                <a:gd name="T50" fmla="*/ 58 w 957"/>
                <a:gd name="T51" fmla="*/ 250 h 956"/>
                <a:gd name="T52" fmla="*/ 95 w 957"/>
                <a:gd name="T53" fmla="*/ 192 h 956"/>
                <a:gd name="T54" fmla="*/ 140 w 957"/>
                <a:gd name="T55" fmla="*/ 140 h 956"/>
                <a:gd name="T56" fmla="*/ 192 w 957"/>
                <a:gd name="T57" fmla="*/ 96 h 956"/>
                <a:gd name="T58" fmla="*/ 251 w 957"/>
                <a:gd name="T59" fmla="*/ 58 h 956"/>
                <a:gd name="T60" fmla="*/ 315 w 957"/>
                <a:gd name="T61" fmla="*/ 29 h 956"/>
                <a:gd name="T62" fmla="*/ 382 w 957"/>
                <a:gd name="T63" fmla="*/ 9 h 956"/>
                <a:gd name="T64" fmla="*/ 454 w 957"/>
                <a:gd name="T65" fmla="*/ 0 h 956"/>
                <a:gd name="T66" fmla="*/ 504 w 957"/>
                <a:gd name="T67" fmla="*/ 0 h 956"/>
                <a:gd name="T68" fmla="*/ 574 w 957"/>
                <a:gd name="T69" fmla="*/ 9 h 956"/>
                <a:gd name="T70" fmla="*/ 642 w 957"/>
                <a:gd name="T71" fmla="*/ 29 h 956"/>
                <a:gd name="T72" fmla="*/ 706 w 957"/>
                <a:gd name="T73" fmla="*/ 58 h 956"/>
                <a:gd name="T74" fmla="*/ 765 w 957"/>
                <a:gd name="T75" fmla="*/ 96 h 956"/>
                <a:gd name="T76" fmla="*/ 817 w 957"/>
                <a:gd name="T77" fmla="*/ 140 h 956"/>
                <a:gd name="T78" fmla="*/ 861 w 957"/>
                <a:gd name="T79" fmla="*/ 192 h 956"/>
                <a:gd name="T80" fmla="*/ 899 w 957"/>
                <a:gd name="T81" fmla="*/ 250 h 956"/>
                <a:gd name="T82" fmla="*/ 928 w 957"/>
                <a:gd name="T83" fmla="*/ 313 h 956"/>
                <a:gd name="T84" fmla="*/ 946 w 957"/>
                <a:gd name="T85" fmla="*/ 381 h 956"/>
                <a:gd name="T86" fmla="*/ 955 w 957"/>
                <a:gd name="T87" fmla="*/ 453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7" h="956">
                  <a:moveTo>
                    <a:pt x="957" y="478"/>
                  </a:moveTo>
                  <a:lnTo>
                    <a:pt x="957" y="478"/>
                  </a:lnTo>
                  <a:lnTo>
                    <a:pt x="955" y="503"/>
                  </a:lnTo>
                  <a:lnTo>
                    <a:pt x="954" y="527"/>
                  </a:lnTo>
                  <a:lnTo>
                    <a:pt x="951" y="550"/>
                  </a:lnTo>
                  <a:lnTo>
                    <a:pt x="946" y="575"/>
                  </a:lnTo>
                  <a:lnTo>
                    <a:pt x="941" y="598"/>
                  </a:lnTo>
                  <a:lnTo>
                    <a:pt x="935" y="619"/>
                  </a:lnTo>
                  <a:lnTo>
                    <a:pt x="928" y="642"/>
                  </a:lnTo>
                  <a:lnTo>
                    <a:pt x="919" y="664"/>
                  </a:lnTo>
                  <a:lnTo>
                    <a:pt x="909" y="684"/>
                  </a:lnTo>
                  <a:lnTo>
                    <a:pt x="899" y="706"/>
                  </a:lnTo>
                  <a:lnTo>
                    <a:pt x="887" y="726"/>
                  </a:lnTo>
                  <a:lnTo>
                    <a:pt x="874" y="745"/>
                  </a:lnTo>
                  <a:lnTo>
                    <a:pt x="861" y="764"/>
                  </a:lnTo>
                  <a:lnTo>
                    <a:pt x="847" y="782"/>
                  </a:lnTo>
                  <a:lnTo>
                    <a:pt x="832" y="800"/>
                  </a:lnTo>
                  <a:lnTo>
                    <a:pt x="817" y="816"/>
                  </a:lnTo>
                  <a:lnTo>
                    <a:pt x="799" y="832"/>
                  </a:lnTo>
                  <a:lnTo>
                    <a:pt x="782" y="846"/>
                  </a:lnTo>
                  <a:lnTo>
                    <a:pt x="765" y="860"/>
                  </a:lnTo>
                  <a:lnTo>
                    <a:pt x="746" y="873"/>
                  </a:lnTo>
                  <a:lnTo>
                    <a:pt x="726" y="886"/>
                  </a:lnTo>
                  <a:lnTo>
                    <a:pt x="706" y="898"/>
                  </a:lnTo>
                  <a:lnTo>
                    <a:pt x="685" y="908"/>
                  </a:lnTo>
                  <a:lnTo>
                    <a:pt x="665" y="918"/>
                  </a:lnTo>
                  <a:lnTo>
                    <a:pt x="642" y="927"/>
                  </a:lnTo>
                  <a:lnTo>
                    <a:pt x="620" y="934"/>
                  </a:lnTo>
                  <a:lnTo>
                    <a:pt x="597" y="941"/>
                  </a:lnTo>
                  <a:lnTo>
                    <a:pt x="574" y="946"/>
                  </a:lnTo>
                  <a:lnTo>
                    <a:pt x="551" y="950"/>
                  </a:lnTo>
                  <a:lnTo>
                    <a:pt x="527" y="953"/>
                  </a:lnTo>
                  <a:lnTo>
                    <a:pt x="504" y="956"/>
                  </a:lnTo>
                  <a:lnTo>
                    <a:pt x="479" y="956"/>
                  </a:lnTo>
                  <a:lnTo>
                    <a:pt x="479" y="956"/>
                  </a:lnTo>
                  <a:lnTo>
                    <a:pt x="454" y="956"/>
                  </a:lnTo>
                  <a:lnTo>
                    <a:pt x="430" y="953"/>
                  </a:lnTo>
                  <a:lnTo>
                    <a:pt x="405" y="950"/>
                  </a:lnTo>
                  <a:lnTo>
                    <a:pt x="382" y="946"/>
                  </a:lnTo>
                  <a:lnTo>
                    <a:pt x="359" y="941"/>
                  </a:lnTo>
                  <a:lnTo>
                    <a:pt x="336" y="934"/>
                  </a:lnTo>
                  <a:lnTo>
                    <a:pt x="315" y="927"/>
                  </a:lnTo>
                  <a:lnTo>
                    <a:pt x="293" y="918"/>
                  </a:lnTo>
                  <a:lnTo>
                    <a:pt x="271" y="908"/>
                  </a:lnTo>
                  <a:lnTo>
                    <a:pt x="251" y="898"/>
                  </a:lnTo>
                  <a:lnTo>
                    <a:pt x="231" y="886"/>
                  </a:lnTo>
                  <a:lnTo>
                    <a:pt x="211" y="873"/>
                  </a:lnTo>
                  <a:lnTo>
                    <a:pt x="192" y="860"/>
                  </a:lnTo>
                  <a:lnTo>
                    <a:pt x="175" y="846"/>
                  </a:lnTo>
                  <a:lnTo>
                    <a:pt x="157" y="832"/>
                  </a:lnTo>
                  <a:lnTo>
                    <a:pt x="140" y="816"/>
                  </a:lnTo>
                  <a:lnTo>
                    <a:pt x="124" y="800"/>
                  </a:lnTo>
                  <a:lnTo>
                    <a:pt x="110" y="782"/>
                  </a:lnTo>
                  <a:lnTo>
                    <a:pt x="95" y="764"/>
                  </a:lnTo>
                  <a:lnTo>
                    <a:pt x="82" y="745"/>
                  </a:lnTo>
                  <a:lnTo>
                    <a:pt x="69" y="726"/>
                  </a:lnTo>
                  <a:lnTo>
                    <a:pt x="58" y="706"/>
                  </a:lnTo>
                  <a:lnTo>
                    <a:pt x="48" y="684"/>
                  </a:lnTo>
                  <a:lnTo>
                    <a:pt x="37" y="664"/>
                  </a:lnTo>
                  <a:lnTo>
                    <a:pt x="30" y="642"/>
                  </a:lnTo>
                  <a:lnTo>
                    <a:pt x="22" y="619"/>
                  </a:lnTo>
                  <a:lnTo>
                    <a:pt x="16" y="598"/>
                  </a:lnTo>
                  <a:lnTo>
                    <a:pt x="10" y="575"/>
                  </a:lnTo>
                  <a:lnTo>
                    <a:pt x="6" y="550"/>
                  </a:lnTo>
                  <a:lnTo>
                    <a:pt x="3" y="527"/>
                  </a:lnTo>
                  <a:lnTo>
                    <a:pt x="1" y="503"/>
                  </a:lnTo>
                  <a:lnTo>
                    <a:pt x="0" y="478"/>
                  </a:lnTo>
                  <a:lnTo>
                    <a:pt x="0" y="478"/>
                  </a:lnTo>
                  <a:lnTo>
                    <a:pt x="1" y="453"/>
                  </a:lnTo>
                  <a:lnTo>
                    <a:pt x="3" y="429"/>
                  </a:lnTo>
                  <a:lnTo>
                    <a:pt x="6" y="404"/>
                  </a:lnTo>
                  <a:lnTo>
                    <a:pt x="10" y="381"/>
                  </a:lnTo>
                  <a:lnTo>
                    <a:pt x="16" y="358"/>
                  </a:lnTo>
                  <a:lnTo>
                    <a:pt x="22" y="335"/>
                  </a:lnTo>
                  <a:lnTo>
                    <a:pt x="30" y="313"/>
                  </a:lnTo>
                  <a:lnTo>
                    <a:pt x="37" y="292"/>
                  </a:lnTo>
                  <a:lnTo>
                    <a:pt x="48" y="270"/>
                  </a:lnTo>
                  <a:lnTo>
                    <a:pt x="58" y="250"/>
                  </a:lnTo>
                  <a:lnTo>
                    <a:pt x="69" y="230"/>
                  </a:lnTo>
                  <a:lnTo>
                    <a:pt x="82" y="211"/>
                  </a:lnTo>
                  <a:lnTo>
                    <a:pt x="95" y="192"/>
                  </a:lnTo>
                  <a:lnTo>
                    <a:pt x="110" y="173"/>
                  </a:lnTo>
                  <a:lnTo>
                    <a:pt x="124" y="156"/>
                  </a:lnTo>
                  <a:lnTo>
                    <a:pt x="140" y="140"/>
                  </a:lnTo>
                  <a:lnTo>
                    <a:pt x="157" y="124"/>
                  </a:lnTo>
                  <a:lnTo>
                    <a:pt x="175" y="109"/>
                  </a:lnTo>
                  <a:lnTo>
                    <a:pt x="192" y="96"/>
                  </a:lnTo>
                  <a:lnTo>
                    <a:pt x="211" y="81"/>
                  </a:lnTo>
                  <a:lnTo>
                    <a:pt x="231" y="70"/>
                  </a:lnTo>
                  <a:lnTo>
                    <a:pt x="251" y="58"/>
                  </a:lnTo>
                  <a:lnTo>
                    <a:pt x="271" y="46"/>
                  </a:lnTo>
                  <a:lnTo>
                    <a:pt x="293" y="38"/>
                  </a:lnTo>
                  <a:lnTo>
                    <a:pt x="315" y="29"/>
                  </a:lnTo>
                  <a:lnTo>
                    <a:pt x="336" y="22"/>
                  </a:lnTo>
                  <a:lnTo>
                    <a:pt x="359" y="15"/>
                  </a:lnTo>
                  <a:lnTo>
                    <a:pt x="382" y="9"/>
                  </a:lnTo>
                  <a:lnTo>
                    <a:pt x="405" y="6"/>
                  </a:lnTo>
                  <a:lnTo>
                    <a:pt x="430" y="2"/>
                  </a:lnTo>
                  <a:lnTo>
                    <a:pt x="454" y="0"/>
                  </a:lnTo>
                  <a:lnTo>
                    <a:pt x="479" y="0"/>
                  </a:lnTo>
                  <a:lnTo>
                    <a:pt x="479" y="0"/>
                  </a:lnTo>
                  <a:lnTo>
                    <a:pt x="504" y="0"/>
                  </a:lnTo>
                  <a:lnTo>
                    <a:pt x="527" y="2"/>
                  </a:lnTo>
                  <a:lnTo>
                    <a:pt x="551" y="6"/>
                  </a:lnTo>
                  <a:lnTo>
                    <a:pt x="574" y="9"/>
                  </a:lnTo>
                  <a:lnTo>
                    <a:pt x="597" y="15"/>
                  </a:lnTo>
                  <a:lnTo>
                    <a:pt x="620" y="22"/>
                  </a:lnTo>
                  <a:lnTo>
                    <a:pt x="642" y="29"/>
                  </a:lnTo>
                  <a:lnTo>
                    <a:pt x="665" y="38"/>
                  </a:lnTo>
                  <a:lnTo>
                    <a:pt x="685" y="46"/>
                  </a:lnTo>
                  <a:lnTo>
                    <a:pt x="706" y="58"/>
                  </a:lnTo>
                  <a:lnTo>
                    <a:pt x="726" y="70"/>
                  </a:lnTo>
                  <a:lnTo>
                    <a:pt x="746" y="81"/>
                  </a:lnTo>
                  <a:lnTo>
                    <a:pt x="765" y="96"/>
                  </a:lnTo>
                  <a:lnTo>
                    <a:pt x="782" y="109"/>
                  </a:lnTo>
                  <a:lnTo>
                    <a:pt x="799" y="124"/>
                  </a:lnTo>
                  <a:lnTo>
                    <a:pt x="817" y="140"/>
                  </a:lnTo>
                  <a:lnTo>
                    <a:pt x="832" y="156"/>
                  </a:lnTo>
                  <a:lnTo>
                    <a:pt x="847" y="173"/>
                  </a:lnTo>
                  <a:lnTo>
                    <a:pt x="861" y="192"/>
                  </a:lnTo>
                  <a:lnTo>
                    <a:pt x="874" y="211"/>
                  </a:lnTo>
                  <a:lnTo>
                    <a:pt x="887" y="230"/>
                  </a:lnTo>
                  <a:lnTo>
                    <a:pt x="899" y="250"/>
                  </a:lnTo>
                  <a:lnTo>
                    <a:pt x="909" y="270"/>
                  </a:lnTo>
                  <a:lnTo>
                    <a:pt x="919" y="292"/>
                  </a:lnTo>
                  <a:lnTo>
                    <a:pt x="928" y="313"/>
                  </a:lnTo>
                  <a:lnTo>
                    <a:pt x="935" y="335"/>
                  </a:lnTo>
                  <a:lnTo>
                    <a:pt x="941" y="358"/>
                  </a:lnTo>
                  <a:lnTo>
                    <a:pt x="946" y="381"/>
                  </a:lnTo>
                  <a:lnTo>
                    <a:pt x="951" y="404"/>
                  </a:lnTo>
                  <a:lnTo>
                    <a:pt x="954" y="429"/>
                  </a:lnTo>
                  <a:lnTo>
                    <a:pt x="955" y="453"/>
                  </a:lnTo>
                  <a:lnTo>
                    <a:pt x="957" y="478"/>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0" name="Freeform 1362"/>
            <p:cNvSpPr/>
            <p:nvPr>
              <p:custDataLst>
                <p:tags r:id="rId25"/>
              </p:custDataLst>
            </p:nvPr>
          </p:nvSpPr>
          <p:spPr bwMode="auto">
            <a:xfrm>
              <a:off x="7723281" y="1169834"/>
              <a:ext cx="377741" cy="378730"/>
            </a:xfrm>
            <a:custGeom>
              <a:avLst/>
              <a:gdLst>
                <a:gd name="T0" fmla="*/ 763 w 764"/>
                <a:gd name="T1" fmla="*/ 402 h 764"/>
                <a:gd name="T2" fmla="*/ 756 w 764"/>
                <a:gd name="T3" fmla="*/ 458 h 764"/>
                <a:gd name="T4" fmla="*/ 740 w 764"/>
                <a:gd name="T5" fmla="*/ 513 h 764"/>
                <a:gd name="T6" fmla="*/ 718 w 764"/>
                <a:gd name="T7" fmla="*/ 564 h 764"/>
                <a:gd name="T8" fmla="*/ 688 w 764"/>
                <a:gd name="T9" fmla="*/ 610 h 764"/>
                <a:gd name="T10" fmla="*/ 652 w 764"/>
                <a:gd name="T11" fmla="*/ 652 h 764"/>
                <a:gd name="T12" fmla="*/ 610 w 764"/>
                <a:gd name="T13" fmla="*/ 688 h 764"/>
                <a:gd name="T14" fmla="*/ 564 w 764"/>
                <a:gd name="T15" fmla="*/ 718 h 764"/>
                <a:gd name="T16" fmla="*/ 513 w 764"/>
                <a:gd name="T17" fmla="*/ 741 h 764"/>
                <a:gd name="T18" fmla="*/ 458 w 764"/>
                <a:gd name="T19" fmla="*/ 756 h 764"/>
                <a:gd name="T20" fmla="*/ 401 w 764"/>
                <a:gd name="T21" fmla="*/ 763 h 764"/>
                <a:gd name="T22" fmla="*/ 362 w 764"/>
                <a:gd name="T23" fmla="*/ 763 h 764"/>
                <a:gd name="T24" fmla="*/ 304 w 764"/>
                <a:gd name="T25" fmla="*/ 756 h 764"/>
                <a:gd name="T26" fmla="*/ 251 w 764"/>
                <a:gd name="T27" fmla="*/ 741 h 764"/>
                <a:gd name="T28" fmla="*/ 199 w 764"/>
                <a:gd name="T29" fmla="*/ 718 h 764"/>
                <a:gd name="T30" fmla="*/ 153 w 764"/>
                <a:gd name="T31" fmla="*/ 688 h 764"/>
                <a:gd name="T32" fmla="*/ 111 w 764"/>
                <a:gd name="T33" fmla="*/ 652 h 764"/>
                <a:gd name="T34" fmla="*/ 75 w 764"/>
                <a:gd name="T35" fmla="*/ 610 h 764"/>
                <a:gd name="T36" fmla="*/ 46 w 764"/>
                <a:gd name="T37" fmla="*/ 564 h 764"/>
                <a:gd name="T38" fmla="*/ 23 w 764"/>
                <a:gd name="T39" fmla="*/ 513 h 764"/>
                <a:gd name="T40" fmla="*/ 7 w 764"/>
                <a:gd name="T41" fmla="*/ 458 h 764"/>
                <a:gd name="T42" fmla="*/ 0 w 764"/>
                <a:gd name="T43" fmla="*/ 402 h 764"/>
                <a:gd name="T44" fmla="*/ 0 w 764"/>
                <a:gd name="T45" fmla="*/ 362 h 764"/>
                <a:gd name="T46" fmla="*/ 7 w 764"/>
                <a:gd name="T47" fmla="*/ 304 h 764"/>
                <a:gd name="T48" fmla="*/ 23 w 764"/>
                <a:gd name="T49" fmla="*/ 251 h 764"/>
                <a:gd name="T50" fmla="*/ 46 w 764"/>
                <a:gd name="T51" fmla="*/ 200 h 764"/>
                <a:gd name="T52" fmla="*/ 75 w 764"/>
                <a:gd name="T53" fmla="*/ 153 h 764"/>
                <a:gd name="T54" fmla="*/ 111 w 764"/>
                <a:gd name="T55" fmla="*/ 112 h 764"/>
                <a:gd name="T56" fmla="*/ 153 w 764"/>
                <a:gd name="T57" fmla="*/ 76 h 764"/>
                <a:gd name="T58" fmla="*/ 199 w 764"/>
                <a:gd name="T59" fmla="*/ 46 h 764"/>
                <a:gd name="T60" fmla="*/ 251 w 764"/>
                <a:gd name="T61" fmla="*/ 23 h 764"/>
                <a:gd name="T62" fmla="*/ 304 w 764"/>
                <a:gd name="T63" fmla="*/ 7 h 764"/>
                <a:gd name="T64" fmla="*/ 362 w 764"/>
                <a:gd name="T65" fmla="*/ 0 h 764"/>
                <a:gd name="T66" fmla="*/ 401 w 764"/>
                <a:gd name="T67" fmla="*/ 0 h 764"/>
                <a:gd name="T68" fmla="*/ 458 w 764"/>
                <a:gd name="T69" fmla="*/ 7 h 764"/>
                <a:gd name="T70" fmla="*/ 513 w 764"/>
                <a:gd name="T71" fmla="*/ 23 h 764"/>
                <a:gd name="T72" fmla="*/ 564 w 764"/>
                <a:gd name="T73" fmla="*/ 46 h 764"/>
                <a:gd name="T74" fmla="*/ 610 w 764"/>
                <a:gd name="T75" fmla="*/ 76 h 764"/>
                <a:gd name="T76" fmla="*/ 652 w 764"/>
                <a:gd name="T77" fmla="*/ 112 h 764"/>
                <a:gd name="T78" fmla="*/ 688 w 764"/>
                <a:gd name="T79" fmla="*/ 153 h 764"/>
                <a:gd name="T80" fmla="*/ 718 w 764"/>
                <a:gd name="T81" fmla="*/ 200 h 764"/>
                <a:gd name="T82" fmla="*/ 740 w 764"/>
                <a:gd name="T83" fmla="*/ 251 h 764"/>
                <a:gd name="T84" fmla="*/ 756 w 764"/>
                <a:gd name="T85" fmla="*/ 304 h 764"/>
                <a:gd name="T86" fmla="*/ 763 w 764"/>
                <a:gd name="T87" fmla="*/ 362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4" h="764">
                  <a:moveTo>
                    <a:pt x="764" y="382"/>
                  </a:moveTo>
                  <a:lnTo>
                    <a:pt x="764" y="382"/>
                  </a:lnTo>
                  <a:lnTo>
                    <a:pt x="763" y="402"/>
                  </a:lnTo>
                  <a:lnTo>
                    <a:pt x="761" y="421"/>
                  </a:lnTo>
                  <a:lnTo>
                    <a:pt x="760" y="440"/>
                  </a:lnTo>
                  <a:lnTo>
                    <a:pt x="756" y="458"/>
                  </a:lnTo>
                  <a:lnTo>
                    <a:pt x="751" y="477"/>
                  </a:lnTo>
                  <a:lnTo>
                    <a:pt x="747" y="496"/>
                  </a:lnTo>
                  <a:lnTo>
                    <a:pt x="740" y="513"/>
                  </a:lnTo>
                  <a:lnTo>
                    <a:pt x="734" y="531"/>
                  </a:lnTo>
                  <a:lnTo>
                    <a:pt x="725" y="548"/>
                  </a:lnTo>
                  <a:lnTo>
                    <a:pt x="718" y="564"/>
                  </a:lnTo>
                  <a:lnTo>
                    <a:pt x="708" y="580"/>
                  </a:lnTo>
                  <a:lnTo>
                    <a:pt x="698" y="596"/>
                  </a:lnTo>
                  <a:lnTo>
                    <a:pt x="688" y="610"/>
                  </a:lnTo>
                  <a:lnTo>
                    <a:pt x="676" y="624"/>
                  </a:lnTo>
                  <a:lnTo>
                    <a:pt x="665" y="639"/>
                  </a:lnTo>
                  <a:lnTo>
                    <a:pt x="652" y="652"/>
                  </a:lnTo>
                  <a:lnTo>
                    <a:pt x="639" y="665"/>
                  </a:lnTo>
                  <a:lnTo>
                    <a:pt x="624" y="676"/>
                  </a:lnTo>
                  <a:lnTo>
                    <a:pt x="610" y="688"/>
                  </a:lnTo>
                  <a:lnTo>
                    <a:pt x="596" y="699"/>
                  </a:lnTo>
                  <a:lnTo>
                    <a:pt x="580" y="708"/>
                  </a:lnTo>
                  <a:lnTo>
                    <a:pt x="564" y="718"/>
                  </a:lnTo>
                  <a:lnTo>
                    <a:pt x="546" y="727"/>
                  </a:lnTo>
                  <a:lnTo>
                    <a:pt x="531" y="734"/>
                  </a:lnTo>
                  <a:lnTo>
                    <a:pt x="513" y="741"/>
                  </a:lnTo>
                  <a:lnTo>
                    <a:pt x="495" y="747"/>
                  </a:lnTo>
                  <a:lnTo>
                    <a:pt x="477" y="751"/>
                  </a:lnTo>
                  <a:lnTo>
                    <a:pt x="458" y="756"/>
                  </a:lnTo>
                  <a:lnTo>
                    <a:pt x="440" y="760"/>
                  </a:lnTo>
                  <a:lnTo>
                    <a:pt x="421" y="761"/>
                  </a:lnTo>
                  <a:lnTo>
                    <a:pt x="401" y="763"/>
                  </a:lnTo>
                  <a:lnTo>
                    <a:pt x="382" y="764"/>
                  </a:lnTo>
                  <a:lnTo>
                    <a:pt x="382" y="764"/>
                  </a:lnTo>
                  <a:lnTo>
                    <a:pt x="362" y="763"/>
                  </a:lnTo>
                  <a:lnTo>
                    <a:pt x="343" y="761"/>
                  </a:lnTo>
                  <a:lnTo>
                    <a:pt x="323" y="760"/>
                  </a:lnTo>
                  <a:lnTo>
                    <a:pt x="304" y="756"/>
                  </a:lnTo>
                  <a:lnTo>
                    <a:pt x="285" y="751"/>
                  </a:lnTo>
                  <a:lnTo>
                    <a:pt x="268" y="747"/>
                  </a:lnTo>
                  <a:lnTo>
                    <a:pt x="251" y="741"/>
                  </a:lnTo>
                  <a:lnTo>
                    <a:pt x="233" y="734"/>
                  </a:lnTo>
                  <a:lnTo>
                    <a:pt x="216" y="727"/>
                  </a:lnTo>
                  <a:lnTo>
                    <a:pt x="199" y="718"/>
                  </a:lnTo>
                  <a:lnTo>
                    <a:pt x="183" y="708"/>
                  </a:lnTo>
                  <a:lnTo>
                    <a:pt x="168" y="699"/>
                  </a:lnTo>
                  <a:lnTo>
                    <a:pt x="153" y="688"/>
                  </a:lnTo>
                  <a:lnTo>
                    <a:pt x="138" y="676"/>
                  </a:lnTo>
                  <a:lnTo>
                    <a:pt x="124" y="665"/>
                  </a:lnTo>
                  <a:lnTo>
                    <a:pt x="111" y="652"/>
                  </a:lnTo>
                  <a:lnTo>
                    <a:pt x="99" y="639"/>
                  </a:lnTo>
                  <a:lnTo>
                    <a:pt x="86" y="624"/>
                  </a:lnTo>
                  <a:lnTo>
                    <a:pt x="75" y="610"/>
                  </a:lnTo>
                  <a:lnTo>
                    <a:pt x="65" y="596"/>
                  </a:lnTo>
                  <a:lnTo>
                    <a:pt x="54" y="580"/>
                  </a:lnTo>
                  <a:lnTo>
                    <a:pt x="46" y="564"/>
                  </a:lnTo>
                  <a:lnTo>
                    <a:pt x="37" y="548"/>
                  </a:lnTo>
                  <a:lnTo>
                    <a:pt x="30" y="531"/>
                  </a:lnTo>
                  <a:lnTo>
                    <a:pt x="23" y="513"/>
                  </a:lnTo>
                  <a:lnTo>
                    <a:pt x="17" y="496"/>
                  </a:lnTo>
                  <a:lnTo>
                    <a:pt x="11" y="477"/>
                  </a:lnTo>
                  <a:lnTo>
                    <a:pt x="7" y="458"/>
                  </a:lnTo>
                  <a:lnTo>
                    <a:pt x="4" y="440"/>
                  </a:lnTo>
                  <a:lnTo>
                    <a:pt x="1" y="421"/>
                  </a:lnTo>
                  <a:lnTo>
                    <a:pt x="0" y="402"/>
                  </a:lnTo>
                  <a:lnTo>
                    <a:pt x="0" y="382"/>
                  </a:lnTo>
                  <a:lnTo>
                    <a:pt x="0" y="382"/>
                  </a:lnTo>
                  <a:lnTo>
                    <a:pt x="0" y="362"/>
                  </a:lnTo>
                  <a:lnTo>
                    <a:pt x="1" y="343"/>
                  </a:lnTo>
                  <a:lnTo>
                    <a:pt x="4" y="324"/>
                  </a:lnTo>
                  <a:lnTo>
                    <a:pt x="7" y="304"/>
                  </a:lnTo>
                  <a:lnTo>
                    <a:pt x="11" y="287"/>
                  </a:lnTo>
                  <a:lnTo>
                    <a:pt x="17" y="268"/>
                  </a:lnTo>
                  <a:lnTo>
                    <a:pt x="23" y="251"/>
                  </a:lnTo>
                  <a:lnTo>
                    <a:pt x="30" y="233"/>
                  </a:lnTo>
                  <a:lnTo>
                    <a:pt x="37" y="216"/>
                  </a:lnTo>
                  <a:lnTo>
                    <a:pt x="46" y="200"/>
                  </a:lnTo>
                  <a:lnTo>
                    <a:pt x="54" y="184"/>
                  </a:lnTo>
                  <a:lnTo>
                    <a:pt x="65" y="168"/>
                  </a:lnTo>
                  <a:lnTo>
                    <a:pt x="75" y="153"/>
                  </a:lnTo>
                  <a:lnTo>
                    <a:pt x="86" y="138"/>
                  </a:lnTo>
                  <a:lnTo>
                    <a:pt x="99" y="125"/>
                  </a:lnTo>
                  <a:lnTo>
                    <a:pt x="111" y="112"/>
                  </a:lnTo>
                  <a:lnTo>
                    <a:pt x="124" y="99"/>
                  </a:lnTo>
                  <a:lnTo>
                    <a:pt x="138" y="86"/>
                  </a:lnTo>
                  <a:lnTo>
                    <a:pt x="153" y="76"/>
                  </a:lnTo>
                  <a:lnTo>
                    <a:pt x="168" y="64"/>
                  </a:lnTo>
                  <a:lnTo>
                    <a:pt x="183" y="54"/>
                  </a:lnTo>
                  <a:lnTo>
                    <a:pt x="199" y="46"/>
                  </a:lnTo>
                  <a:lnTo>
                    <a:pt x="216" y="37"/>
                  </a:lnTo>
                  <a:lnTo>
                    <a:pt x="233" y="30"/>
                  </a:lnTo>
                  <a:lnTo>
                    <a:pt x="251" y="23"/>
                  </a:lnTo>
                  <a:lnTo>
                    <a:pt x="268" y="17"/>
                  </a:lnTo>
                  <a:lnTo>
                    <a:pt x="285" y="11"/>
                  </a:lnTo>
                  <a:lnTo>
                    <a:pt x="304" y="7"/>
                  </a:lnTo>
                  <a:lnTo>
                    <a:pt x="323" y="4"/>
                  </a:lnTo>
                  <a:lnTo>
                    <a:pt x="343" y="1"/>
                  </a:lnTo>
                  <a:lnTo>
                    <a:pt x="362" y="0"/>
                  </a:lnTo>
                  <a:lnTo>
                    <a:pt x="382" y="0"/>
                  </a:lnTo>
                  <a:lnTo>
                    <a:pt x="382" y="0"/>
                  </a:lnTo>
                  <a:lnTo>
                    <a:pt x="401" y="0"/>
                  </a:lnTo>
                  <a:lnTo>
                    <a:pt x="421" y="1"/>
                  </a:lnTo>
                  <a:lnTo>
                    <a:pt x="440" y="4"/>
                  </a:lnTo>
                  <a:lnTo>
                    <a:pt x="458" y="7"/>
                  </a:lnTo>
                  <a:lnTo>
                    <a:pt x="477" y="11"/>
                  </a:lnTo>
                  <a:lnTo>
                    <a:pt x="495" y="17"/>
                  </a:lnTo>
                  <a:lnTo>
                    <a:pt x="513" y="23"/>
                  </a:lnTo>
                  <a:lnTo>
                    <a:pt x="531" y="30"/>
                  </a:lnTo>
                  <a:lnTo>
                    <a:pt x="546" y="37"/>
                  </a:lnTo>
                  <a:lnTo>
                    <a:pt x="564" y="46"/>
                  </a:lnTo>
                  <a:lnTo>
                    <a:pt x="580" y="54"/>
                  </a:lnTo>
                  <a:lnTo>
                    <a:pt x="596" y="64"/>
                  </a:lnTo>
                  <a:lnTo>
                    <a:pt x="610" y="76"/>
                  </a:lnTo>
                  <a:lnTo>
                    <a:pt x="624" y="86"/>
                  </a:lnTo>
                  <a:lnTo>
                    <a:pt x="639" y="99"/>
                  </a:lnTo>
                  <a:lnTo>
                    <a:pt x="652" y="112"/>
                  </a:lnTo>
                  <a:lnTo>
                    <a:pt x="665" y="125"/>
                  </a:lnTo>
                  <a:lnTo>
                    <a:pt x="676" y="138"/>
                  </a:lnTo>
                  <a:lnTo>
                    <a:pt x="688" y="153"/>
                  </a:lnTo>
                  <a:lnTo>
                    <a:pt x="698" y="168"/>
                  </a:lnTo>
                  <a:lnTo>
                    <a:pt x="708" y="184"/>
                  </a:lnTo>
                  <a:lnTo>
                    <a:pt x="718" y="200"/>
                  </a:lnTo>
                  <a:lnTo>
                    <a:pt x="725" y="216"/>
                  </a:lnTo>
                  <a:lnTo>
                    <a:pt x="734" y="233"/>
                  </a:lnTo>
                  <a:lnTo>
                    <a:pt x="740" y="251"/>
                  </a:lnTo>
                  <a:lnTo>
                    <a:pt x="747" y="268"/>
                  </a:lnTo>
                  <a:lnTo>
                    <a:pt x="751" y="287"/>
                  </a:lnTo>
                  <a:lnTo>
                    <a:pt x="756" y="304"/>
                  </a:lnTo>
                  <a:lnTo>
                    <a:pt x="760" y="324"/>
                  </a:lnTo>
                  <a:lnTo>
                    <a:pt x="761" y="343"/>
                  </a:lnTo>
                  <a:lnTo>
                    <a:pt x="763" y="362"/>
                  </a:lnTo>
                  <a:lnTo>
                    <a:pt x="764" y="382"/>
                  </a:lnTo>
                  <a:close/>
                </a:path>
              </a:pathLst>
            </a:custGeom>
            <a:solidFill>
              <a:srgbClr val="005B8A"/>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1" name="Freeform 1363"/>
            <p:cNvSpPr/>
            <p:nvPr>
              <p:custDataLst>
                <p:tags r:id="rId26"/>
              </p:custDataLst>
            </p:nvPr>
          </p:nvSpPr>
          <p:spPr bwMode="auto">
            <a:xfrm>
              <a:off x="7723281" y="1169834"/>
              <a:ext cx="377741" cy="378730"/>
            </a:xfrm>
            <a:custGeom>
              <a:avLst/>
              <a:gdLst>
                <a:gd name="T0" fmla="*/ 763 w 764"/>
                <a:gd name="T1" fmla="*/ 402 h 764"/>
                <a:gd name="T2" fmla="*/ 756 w 764"/>
                <a:gd name="T3" fmla="*/ 458 h 764"/>
                <a:gd name="T4" fmla="*/ 740 w 764"/>
                <a:gd name="T5" fmla="*/ 513 h 764"/>
                <a:gd name="T6" fmla="*/ 718 w 764"/>
                <a:gd name="T7" fmla="*/ 564 h 764"/>
                <a:gd name="T8" fmla="*/ 688 w 764"/>
                <a:gd name="T9" fmla="*/ 610 h 764"/>
                <a:gd name="T10" fmla="*/ 652 w 764"/>
                <a:gd name="T11" fmla="*/ 652 h 764"/>
                <a:gd name="T12" fmla="*/ 610 w 764"/>
                <a:gd name="T13" fmla="*/ 688 h 764"/>
                <a:gd name="T14" fmla="*/ 564 w 764"/>
                <a:gd name="T15" fmla="*/ 718 h 764"/>
                <a:gd name="T16" fmla="*/ 513 w 764"/>
                <a:gd name="T17" fmla="*/ 741 h 764"/>
                <a:gd name="T18" fmla="*/ 458 w 764"/>
                <a:gd name="T19" fmla="*/ 756 h 764"/>
                <a:gd name="T20" fmla="*/ 401 w 764"/>
                <a:gd name="T21" fmla="*/ 763 h 764"/>
                <a:gd name="T22" fmla="*/ 362 w 764"/>
                <a:gd name="T23" fmla="*/ 763 h 764"/>
                <a:gd name="T24" fmla="*/ 304 w 764"/>
                <a:gd name="T25" fmla="*/ 756 h 764"/>
                <a:gd name="T26" fmla="*/ 251 w 764"/>
                <a:gd name="T27" fmla="*/ 741 h 764"/>
                <a:gd name="T28" fmla="*/ 199 w 764"/>
                <a:gd name="T29" fmla="*/ 718 h 764"/>
                <a:gd name="T30" fmla="*/ 153 w 764"/>
                <a:gd name="T31" fmla="*/ 688 h 764"/>
                <a:gd name="T32" fmla="*/ 111 w 764"/>
                <a:gd name="T33" fmla="*/ 652 h 764"/>
                <a:gd name="T34" fmla="*/ 75 w 764"/>
                <a:gd name="T35" fmla="*/ 610 h 764"/>
                <a:gd name="T36" fmla="*/ 46 w 764"/>
                <a:gd name="T37" fmla="*/ 564 h 764"/>
                <a:gd name="T38" fmla="*/ 23 w 764"/>
                <a:gd name="T39" fmla="*/ 513 h 764"/>
                <a:gd name="T40" fmla="*/ 7 w 764"/>
                <a:gd name="T41" fmla="*/ 458 h 764"/>
                <a:gd name="T42" fmla="*/ 0 w 764"/>
                <a:gd name="T43" fmla="*/ 402 h 764"/>
                <a:gd name="T44" fmla="*/ 0 w 764"/>
                <a:gd name="T45" fmla="*/ 362 h 764"/>
                <a:gd name="T46" fmla="*/ 7 w 764"/>
                <a:gd name="T47" fmla="*/ 304 h 764"/>
                <a:gd name="T48" fmla="*/ 23 w 764"/>
                <a:gd name="T49" fmla="*/ 251 h 764"/>
                <a:gd name="T50" fmla="*/ 46 w 764"/>
                <a:gd name="T51" fmla="*/ 200 h 764"/>
                <a:gd name="T52" fmla="*/ 75 w 764"/>
                <a:gd name="T53" fmla="*/ 153 h 764"/>
                <a:gd name="T54" fmla="*/ 111 w 764"/>
                <a:gd name="T55" fmla="*/ 112 h 764"/>
                <a:gd name="T56" fmla="*/ 153 w 764"/>
                <a:gd name="T57" fmla="*/ 76 h 764"/>
                <a:gd name="T58" fmla="*/ 199 w 764"/>
                <a:gd name="T59" fmla="*/ 46 h 764"/>
                <a:gd name="T60" fmla="*/ 251 w 764"/>
                <a:gd name="T61" fmla="*/ 23 h 764"/>
                <a:gd name="T62" fmla="*/ 304 w 764"/>
                <a:gd name="T63" fmla="*/ 7 h 764"/>
                <a:gd name="T64" fmla="*/ 362 w 764"/>
                <a:gd name="T65" fmla="*/ 0 h 764"/>
                <a:gd name="T66" fmla="*/ 401 w 764"/>
                <a:gd name="T67" fmla="*/ 0 h 764"/>
                <a:gd name="T68" fmla="*/ 458 w 764"/>
                <a:gd name="T69" fmla="*/ 7 h 764"/>
                <a:gd name="T70" fmla="*/ 513 w 764"/>
                <a:gd name="T71" fmla="*/ 23 h 764"/>
                <a:gd name="T72" fmla="*/ 564 w 764"/>
                <a:gd name="T73" fmla="*/ 46 h 764"/>
                <a:gd name="T74" fmla="*/ 610 w 764"/>
                <a:gd name="T75" fmla="*/ 76 h 764"/>
                <a:gd name="T76" fmla="*/ 652 w 764"/>
                <a:gd name="T77" fmla="*/ 112 h 764"/>
                <a:gd name="T78" fmla="*/ 688 w 764"/>
                <a:gd name="T79" fmla="*/ 153 h 764"/>
                <a:gd name="T80" fmla="*/ 718 w 764"/>
                <a:gd name="T81" fmla="*/ 200 h 764"/>
                <a:gd name="T82" fmla="*/ 740 w 764"/>
                <a:gd name="T83" fmla="*/ 251 h 764"/>
                <a:gd name="T84" fmla="*/ 756 w 764"/>
                <a:gd name="T85" fmla="*/ 304 h 764"/>
                <a:gd name="T86" fmla="*/ 763 w 764"/>
                <a:gd name="T87" fmla="*/ 362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4" h="764">
                  <a:moveTo>
                    <a:pt x="764" y="382"/>
                  </a:moveTo>
                  <a:lnTo>
                    <a:pt x="764" y="382"/>
                  </a:lnTo>
                  <a:lnTo>
                    <a:pt x="763" y="402"/>
                  </a:lnTo>
                  <a:lnTo>
                    <a:pt x="761" y="421"/>
                  </a:lnTo>
                  <a:lnTo>
                    <a:pt x="760" y="440"/>
                  </a:lnTo>
                  <a:lnTo>
                    <a:pt x="756" y="458"/>
                  </a:lnTo>
                  <a:lnTo>
                    <a:pt x="751" y="477"/>
                  </a:lnTo>
                  <a:lnTo>
                    <a:pt x="747" y="496"/>
                  </a:lnTo>
                  <a:lnTo>
                    <a:pt x="740" y="513"/>
                  </a:lnTo>
                  <a:lnTo>
                    <a:pt x="734" y="531"/>
                  </a:lnTo>
                  <a:lnTo>
                    <a:pt x="725" y="548"/>
                  </a:lnTo>
                  <a:lnTo>
                    <a:pt x="718" y="564"/>
                  </a:lnTo>
                  <a:lnTo>
                    <a:pt x="708" y="580"/>
                  </a:lnTo>
                  <a:lnTo>
                    <a:pt x="698" y="596"/>
                  </a:lnTo>
                  <a:lnTo>
                    <a:pt x="688" y="610"/>
                  </a:lnTo>
                  <a:lnTo>
                    <a:pt x="676" y="624"/>
                  </a:lnTo>
                  <a:lnTo>
                    <a:pt x="665" y="639"/>
                  </a:lnTo>
                  <a:lnTo>
                    <a:pt x="652" y="652"/>
                  </a:lnTo>
                  <a:lnTo>
                    <a:pt x="639" y="665"/>
                  </a:lnTo>
                  <a:lnTo>
                    <a:pt x="624" y="676"/>
                  </a:lnTo>
                  <a:lnTo>
                    <a:pt x="610" y="688"/>
                  </a:lnTo>
                  <a:lnTo>
                    <a:pt x="596" y="699"/>
                  </a:lnTo>
                  <a:lnTo>
                    <a:pt x="580" y="708"/>
                  </a:lnTo>
                  <a:lnTo>
                    <a:pt x="564" y="718"/>
                  </a:lnTo>
                  <a:lnTo>
                    <a:pt x="546" y="727"/>
                  </a:lnTo>
                  <a:lnTo>
                    <a:pt x="531" y="734"/>
                  </a:lnTo>
                  <a:lnTo>
                    <a:pt x="513" y="741"/>
                  </a:lnTo>
                  <a:lnTo>
                    <a:pt x="495" y="747"/>
                  </a:lnTo>
                  <a:lnTo>
                    <a:pt x="477" y="751"/>
                  </a:lnTo>
                  <a:lnTo>
                    <a:pt x="458" y="756"/>
                  </a:lnTo>
                  <a:lnTo>
                    <a:pt x="440" y="760"/>
                  </a:lnTo>
                  <a:lnTo>
                    <a:pt x="421" y="761"/>
                  </a:lnTo>
                  <a:lnTo>
                    <a:pt x="401" y="763"/>
                  </a:lnTo>
                  <a:lnTo>
                    <a:pt x="382" y="764"/>
                  </a:lnTo>
                  <a:lnTo>
                    <a:pt x="382" y="764"/>
                  </a:lnTo>
                  <a:lnTo>
                    <a:pt x="362" y="763"/>
                  </a:lnTo>
                  <a:lnTo>
                    <a:pt x="343" y="761"/>
                  </a:lnTo>
                  <a:lnTo>
                    <a:pt x="323" y="760"/>
                  </a:lnTo>
                  <a:lnTo>
                    <a:pt x="304" y="756"/>
                  </a:lnTo>
                  <a:lnTo>
                    <a:pt x="285" y="751"/>
                  </a:lnTo>
                  <a:lnTo>
                    <a:pt x="268" y="747"/>
                  </a:lnTo>
                  <a:lnTo>
                    <a:pt x="251" y="741"/>
                  </a:lnTo>
                  <a:lnTo>
                    <a:pt x="233" y="734"/>
                  </a:lnTo>
                  <a:lnTo>
                    <a:pt x="216" y="727"/>
                  </a:lnTo>
                  <a:lnTo>
                    <a:pt x="199" y="718"/>
                  </a:lnTo>
                  <a:lnTo>
                    <a:pt x="183" y="708"/>
                  </a:lnTo>
                  <a:lnTo>
                    <a:pt x="168" y="699"/>
                  </a:lnTo>
                  <a:lnTo>
                    <a:pt x="153" y="688"/>
                  </a:lnTo>
                  <a:lnTo>
                    <a:pt x="138" y="676"/>
                  </a:lnTo>
                  <a:lnTo>
                    <a:pt x="124" y="665"/>
                  </a:lnTo>
                  <a:lnTo>
                    <a:pt x="111" y="652"/>
                  </a:lnTo>
                  <a:lnTo>
                    <a:pt x="99" y="639"/>
                  </a:lnTo>
                  <a:lnTo>
                    <a:pt x="86" y="624"/>
                  </a:lnTo>
                  <a:lnTo>
                    <a:pt x="75" y="610"/>
                  </a:lnTo>
                  <a:lnTo>
                    <a:pt x="65" y="596"/>
                  </a:lnTo>
                  <a:lnTo>
                    <a:pt x="54" y="580"/>
                  </a:lnTo>
                  <a:lnTo>
                    <a:pt x="46" y="564"/>
                  </a:lnTo>
                  <a:lnTo>
                    <a:pt x="37" y="548"/>
                  </a:lnTo>
                  <a:lnTo>
                    <a:pt x="30" y="531"/>
                  </a:lnTo>
                  <a:lnTo>
                    <a:pt x="23" y="513"/>
                  </a:lnTo>
                  <a:lnTo>
                    <a:pt x="17" y="496"/>
                  </a:lnTo>
                  <a:lnTo>
                    <a:pt x="11" y="477"/>
                  </a:lnTo>
                  <a:lnTo>
                    <a:pt x="7" y="458"/>
                  </a:lnTo>
                  <a:lnTo>
                    <a:pt x="4" y="440"/>
                  </a:lnTo>
                  <a:lnTo>
                    <a:pt x="1" y="421"/>
                  </a:lnTo>
                  <a:lnTo>
                    <a:pt x="0" y="402"/>
                  </a:lnTo>
                  <a:lnTo>
                    <a:pt x="0" y="382"/>
                  </a:lnTo>
                  <a:lnTo>
                    <a:pt x="0" y="382"/>
                  </a:lnTo>
                  <a:lnTo>
                    <a:pt x="0" y="362"/>
                  </a:lnTo>
                  <a:lnTo>
                    <a:pt x="1" y="343"/>
                  </a:lnTo>
                  <a:lnTo>
                    <a:pt x="4" y="324"/>
                  </a:lnTo>
                  <a:lnTo>
                    <a:pt x="7" y="304"/>
                  </a:lnTo>
                  <a:lnTo>
                    <a:pt x="11" y="287"/>
                  </a:lnTo>
                  <a:lnTo>
                    <a:pt x="17" y="268"/>
                  </a:lnTo>
                  <a:lnTo>
                    <a:pt x="23" y="251"/>
                  </a:lnTo>
                  <a:lnTo>
                    <a:pt x="30" y="233"/>
                  </a:lnTo>
                  <a:lnTo>
                    <a:pt x="37" y="216"/>
                  </a:lnTo>
                  <a:lnTo>
                    <a:pt x="46" y="200"/>
                  </a:lnTo>
                  <a:lnTo>
                    <a:pt x="54" y="184"/>
                  </a:lnTo>
                  <a:lnTo>
                    <a:pt x="65" y="168"/>
                  </a:lnTo>
                  <a:lnTo>
                    <a:pt x="75" y="153"/>
                  </a:lnTo>
                  <a:lnTo>
                    <a:pt x="86" y="138"/>
                  </a:lnTo>
                  <a:lnTo>
                    <a:pt x="99" y="125"/>
                  </a:lnTo>
                  <a:lnTo>
                    <a:pt x="111" y="112"/>
                  </a:lnTo>
                  <a:lnTo>
                    <a:pt x="124" y="99"/>
                  </a:lnTo>
                  <a:lnTo>
                    <a:pt x="138" y="86"/>
                  </a:lnTo>
                  <a:lnTo>
                    <a:pt x="153" y="76"/>
                  </a:lnTo>
                  <a:lnTo>
                    <a:pt x="168" y="64"/>
                  </a:lnTo>
                  <a:lnTo>
                    <a:pt x="183" y="54"/>
                  </a:lnTo>
                  <a:lnTo>
                    <a:pt x="199" y="46"/>
                  </a:lnTo>
                  <a:lnTo>
                    <a:pt x="216" y="37"/>
                  </a:lnTo>
                  <a:lnTo>
                    <a:pt x="233" y="30"/>
                  </a:lnTo>
                  <a:lnTo>
                    <a:pt x="251" y="23"/>
                  </a:lnTo>
                  <a:lnTo>
                    <a:pt x="268" y="17"/>
                  </a:lnTo>
                  <a:lnTo>
                    <a:pt x="285" y="11"/>
                  </a:lnTo>
                  <a:lnTo>
                    <a:pt x="304" y="7"/>
                  </a:lnTo>
                  <a:lnTo>
                    <a:pt x="323" y="4"/>
                  </a:lnTo>
                  <a:lnTo>
                    <a:pt x="343" y="1"/>
                  </a:lnTo>
                  <a:lnTo>
                    <a:pt x="362" y="0"/>
                  </a:lnTo>
                  <a:lnTo>
                    <a:pt x="382" y="0"/>
                  </a:lnTo>
                  <a:lnTo>
                    <a:pt x="382" y="0"/>
                  </a:lnTo>
                  <a:lnTo>
                    <a:pt x="401" y="0"/>
                  </a:lnTo>
                  <a:lnTo>
                    <a:pt x="421" y="1"/>
                  </a:lnTo>
                  <a:lnTo>
                    <a:pt x="440" y="4"/>
                  </a:lnTo>
                  <a:lnTo>
                    <a:pt x="458" y="7"/>
                  </a:lnTo>
                  <a:lnTo>
                    <a:pt x="477" y="11"/>
                  </a:lnTo>
                  <a:lnTo>
                    <a:pt x="495" y="17"/>
                  </a:lnTo>
                  <a:lnTo>
                    <a:pt x="513" y="23"/>
                  </a:lnTo>
                  <a:lnTo>
                    <a:pt x="531" y="30"/>
                  </a:lnTo>
                  <a:lnTo>
                    <a:pt x="546" y="37"/>
                  </a:lnTo>
                  <a:lnTo>
                    <a:pt x="564" y="46"/>
                  </a:lnTo>
                  <a:lnTo>
                    <a:pt x="580" y="54"/>
                  </a:lnTo>
                  <a:lnTo>
                    <a:pt x="596" y="64"/>
                  </a:lnTo>
                  <a:lnTo>
                    <a:pt x="610" y="76"/>
                  </a:lnTo>
                  <a:lnTo>
                    <a:pt x="624" y="86"/>
                  </a:lnTo>
                  <a:lnTo>
                    <a:pt x="639" y="99"/>
                  </a:lnTo>
                  <a:lnTo>
                    <a:pt x="652" y="112"/>
                  </a:lnTo>
                  <a:lnTo>
                    <a:pt x="665" y="125"/>
                  </a:lnTo>
                  <a:lnTo>
                    <a:pt x="676" y="138"/>
                  </a:lnTo>
                  <a:lnTo>
                    <a:pt x="688" y="153"/>
                  </a:lnTo>
                  <a:lnTo>
                    <a:pt x="698" y="168"/>
                  </a:lnTo>
                  <a:lnTo>
                    <a:pt x="708" y="184"/>
                  </a:lnTo>
                  <a:lnTo>
                    <a:pt x="718" y="200"/>
                  </a:lnTo>
                  <a:lnTo>
                    <a:pt x="725" y="216"/>
                  </a:lnTo>
                  <a:lnTo>
                    <a:pt x="734" y="233"/>
                  </a:lnTo>
                  <a:lnTo>
                    <a:pt x="740" y="251"/>
                  </a:lnTo>
                  <a:lnTo>
                    <a:pt x="747" y="268"/>
                  </a:lnTo>
                  <a:lnTo>
                    <a:pt x="751" y="287"/>
                  </a:lnTo>
                  <a:lnTo>
                    <a:pt x="756" y="304"/>
                  </a:lnTo>
                  <a:lnTo>
                    <a:pt x="760" y="324"/>
                  </a:lnTo>
                  <a:lnTo>
                    <a:pt x="761" y="343"/>
                  </a:lnTo>
                  <a:lnTo>
                    <a:pt x="763" y="362"/>
                  </a:lnTo>
                  <a:lnTo>
                    <a:pt x="764" y="382"/>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2" name="Freeform 1364"/>
            <p:cNvSpPr/>
            <p:nvPr>
              <p:custDataLst>
                <p:tags r:id="rId27"/>
              </p:custDataLst>
            </p:nvPr>
          </p:nvSpPr>
          <p:spPr bwMode="auto">
            <a:xfrm>
              <a:off x="7769757" y="1217299"/>
              <a:ext cx="283800" cy="283801"/>
            </a:xfrm>
            <a:custGeom>
              <a:avLst/>
              <a:gdLst>
                <a:gd name="T0" fmla="*/ 573 w 573"/>
                <a:gd name="T1" fmla="*/ 287 h 574"/>
                <a:gd name="T2" fmla="*/ 567 w 573"/>
                <a:gd name="T3" fmla="*/ 345 h 574"/>
                <a:gd name="T4" fmla="*/ 551 w 573"/>
                <a:gd name="T5" fmla="*/ 398 h 574"/>
                <a:gd name="T6" fmla="*/ 524 w 573"/>
                <a:gd name="T7" fmla="*/ 447 h 574"/>
                <a:gd name="T8" fmla="*/ 489 w 573"/>
                <a:gd name="T9" fmla="*/ 489 h 574"/>
                <a:gd name="T10" fmla="*/ 447 w 573"/>
                <a:gd name="T11" fmla="*/ 525 h 574"/>
                <a:gd name="T12" fmla="*/ 398 w 573"/>
                <a:gd name="T13" fmla="*/ 551 h 574"/>
                <a:gd name="T14" fmla="*/ 345 w 573"/>
                <a:gd name="T15" fmla="*/ 568 h 574"/>
                <a:gd name="T16" fmla="*/ 287 w 573"/>
                <a:gd name="T17" fmla="*/ 574 h 574"/>
                <a:gd name="T18" fmla="*/ 257 w 573"/>
                <a:gd name="T19" fmla="*/ 573 h 574"/>
                <a:gd name="T20" fmla="*/ 202 w 573"/>
                <a:gd name="T21" fmla="*/ 561 h 574"/>
                <a:gd name="T22" fmla="*/ 150 w 573"/>
                <a:gd name="T23" fmla="*/ 540 h 574"/>
                <a:gd name="T24" fmla="*/ 104 w 573"/>
                <a:gd name="T25" fmla="*/ 508 h 574"/>
                <a:gd name="T26" fmla="*/ 65 w 573"/>
                <a:gd name="T27" fmla="*/ 469 h 574"/>
                <a:gd name="T28" fmla="*/ 34 w 573"/>
                <a:gd name="T29" fmla="*/ 424 h 574"/>
                <a:gd name="T30" fmla="*/ 13 w 573"/>
                <a:gd name="T31" fmla="*/ 372 h 574"/>
                <a:gd name="T32" fmla="*/ 1 w 573"/>
                <a:gd name="T33" fmla="*/ 316 h 574"/>
                <a:gd name="T34" fmla="*/ 0 w 573"/>
                <a:gd name="T35" fmla="*/ 287 h 574"/>
                <a:gd name="T36" fmla="*/ 6 w 573"/>
                <a:gd name="T37" fmla="*/ 229 h 574"/>
                <a:gd name="T38" fmla="*/ 23 w 573"/>
                <a:gd name="T39" fmla="*/ 176 h 574"/>
                <a:gd name="T40" fmla="*/ 49 w 573"/>
                <a:gd name="T41" fmla="*/ 127 h 574"/>
                <a:gd name="T42" fmla="*/ 84 w 573"/>
                <a:gd name="T43" fmla="*/ 83 h 574"/>
                <a:gd name="T44" fmla="*/ 127 w 573"/>
                <a:gd name="T45" fmla="*/ 49 h 574"/>
                <a:gd name="T46" fmla="*/ 174 w 573"/>
                <a:gd name="T47" fmla="*/ 23 h 574"/>
                <a:gd name="T48" fmla="*/ 229 w 573"/>
                <a:gd name="T49" fmla="*/ 6 h 574"/>
                <a:gd name="T50" fmla="*/ 287 w 573"/>
                <a:gd name="T51" fmla="*/ 0 h 574"/>
                <a:gd name="T52" fmla="*/ 316 w 573"/>
                <a:gd name="T53" fmla="*/ 1 h 574"/>
                <a:gd name="T54" fmla="*/ 372 w 573"/>
                <a:gd name="T55" fmla="*/ 13 h 574"/>
                <a:gd name="T56" fmla="*/ 423 w 573"/>
                <a:gd name="T57" fmla="*/ 34 h 574"/>
                <a:gd name="T58" fmla="*/ 469 w 573"/>
                <a:gd name="T59" fmla="*/ 66 h 574"/>
                <a:gd name="T60" fmla="*/ 508 w 573"/>
                <a:gd name="T61" fmla="*/ 104 h 574"/>
                <a:gd name="T62" fmla="*/ 538 w 573"/>
                <a:gd name="T63" fmla="*/ 150 h 574"/>
                <a:gd name="T64" fmla="*/ 560 w 573"/>
                <a:gd name="T65" fmla="*/ 202 h 574"/>
                <a:gd name="T66" fmla="*/ 571 w 573"/>
                <a:gd name="T67" fmla="*/ 258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574">
                  <a:moveTo>
                    <a:pt x="573" y="287"/>
                  </a:moveTo>
                  <a:lnTo>
                    <a:pt x="573" y="287"/>
                  </a:lnTo>
                  <a:lnTo>
                    <a:pt x="571" y="316"/>
                  </a:lnTo>
                  <a:lnTo>
                    <a:pt x="567" y="345"/>
                  </a:lnTo>
                  <a:lnTo>
                    <a:pt x="560" y="372"/>
                  </a:lnTo>
                  <a:lnTo>
                    <a:pt x="551" y="398"/>
                  </a:lnTo>
                  <a:lnTo>
                    <a:pt x="538" y="424"/>
                  </a:lnTo>
                  <a:lnTo>
                    <a:pt x="524" y="447"/>
                  </a:lnTo>
                  <a:lnTo>
                    <a:pt x="508" y="469"/>
                  </a:lnTo>
                  <a:lnTo>
                    <a:pt x="489" y="489"/>
                  </a:lnTo>
                  <a:lnTo>
                    <a:pt x="469" y="508"/>
                  </a:lnTo>
                  <a:lnTo>
                    <a:pt x="447" y="525"/>
                  </a:lnTo>
                  <a:lnTo>
                    <a:pt x="423" y="540"/>
                  </a:lnTo>
                  <a:lnTo>
                    <a:pt x="398" y="551"/>
                  </a:lnTo>
                  <a:lnTo>
                    <a:pt x="372" y="561"/>
                  </a:lnTo>
                  <a:lnTo>
                    <a:pt x="345" y="568"/>
                  </a:lnTo>
                  <a:lnTo>
                    <a:pt x="316" y="573"/>
                  </a:lnTo>
                  <a:lnTo>
                    <a:pt x="287" y="574"/>
                  </a:lnTo>
                  <a:lnTo>
                    <a:pt x="287" y="574"/>
                  </a:lnTo>
                  <a:lnTo>
                    <a:pt x="257" y="573"/>
                  </a:lnTo>
                  <a:lnTo>
                    <a:pt x="229" y="568"/>
                  </a:lnTo>
                  <a:lnTo>
                    <a:pt x="202" y="561"/>
                  </a:lnTo>
                  <a:lnTo>
                    <a:pt x="174" y="551"/>
                  </a:lnTo>
                  <a:lnTo>
                    <a:pt x="150" y="540"/>
                  </a:lnTo>
                  <a:lnTo>
                    <a:pt x="127" y="525"/>
                  </a:lnTo>
                  <a:lnTo>
                    <a:pt x="104" y="508"/>
                  </a:lnTo>
                  <a:lnTo>
                    <a:pt x="84" y="489"/>
                  </a:lnTo>
                  <a:lnTo>
                    <a:pt x="65" y="469"/>
                  </a:lnTo>
                  <a:lnTo>
                    <a:pt x="49" y="447"/>
                  </a:lnTo>
                  <a:lnTo>
                    <a:pt x="34" y="424"/>
                  </a:lnTo>
                  <a:lnTo>
                    <a:pt x="23" y="398"/>
                  </a:lnTo>
                  <a:lnTo>
                    <a:pt x="13" y="372"/>
                  </a:lnTo>
                  <a:lnTo>
                    <a:pt x="6" y="345"/>
                  </a:lnTo>
                  <a:lnTo>
                    <a:pt x="1" y="316"/>
                  </a:lnTo>
                  <a:lnTo>
                    <a:pt x="0" y="287"/>
                  </a:lnTo>
                  <a:lnTo>
                    <a:pt x="0" y="287"/>
                  </a:lnTo>
                  <a:lnTo>
                    <a:pt x="1" y="258"/>
                  </a:lnTo>
                  <a:lnTo>
                    <a:pt x="6" y="229"/>
                  </a:lnTo>
                  <a:lnTo>
                    <a:pt x="13" y="202"/>
                  </a:lnTo>
                  <a:lnTo>
                    <a:pt x="23" y="176"/>
                  </a:lnTo>
                  <a:lnTo>
                    <a:pt x="34" y="150"/>
                  </a:lnTo>
                  <a:lnTo>
                    <a:pt x="49" y="127"/>
                  </a:lnTo>
                  <a:lnTo>
                    <a:pt x="65" y="104"/>
                  </a:lnTo>
                  <a:lnTo>
                    <a:pt x="84" y="83"/>
                  </a:lnTo>
                  <a:lnTo>
                    <a:pt x="104" y="66"/>
                  </a:lnTo>
                  <a:lnTo>
                    <a:pt x="127" y="49"/>
                  </a:lnTo>
                  <a:lnTo>
                    <a:pt x="150" y="34"/>
                  </a:lnTo>
                  <a:lnTo>
                    <a:pt x="174" y="23"/>
                  </a:lnTo>
                  <a:lnTo>
                    <a:pt x="202" y="13"/>
                  </a:lnTo>
                  <a:lnTo>
                    <a:pt x="229" y="6"/>
                  </a:lnTo>
                  <a:lnTo>
                    <a:pt x="257" y="1"/>
                  </a:lnTo>
                  <a:lnTo>
                    <a:pt x="287" y="0"/>
                  </a:lnTo>
                  <a:lnTo>
                    <a:pt x="287" y="0"/>
                  </a:lnTo>
                  <a:lnTo>
                    <a:pt x="316" y="1"/>
                  </a:lnTo>
                  <a:lnTo>
                    <a:pt x="345" y="6"/>
                  </a:lnTo>
                  <a:lnTo>
                    <a:pt x="372" y="13"/>
                  </a:lnTo>
                  <a:lnTo>
                    <a:pt x="398" y="23"/>
                  </a:lnTo>
                  <a:lnTo>
                    <a:pt x="423" y="34"/>
                  </a:lnTo>
                  <a:lnTo>
                    <a:pt x="447" y="49"/>
                  </a:lnTo>
                  <a:lnTo>
                    <a:pt x="469" y="66"/>
                  </a:lnTo>
                  <a:lnTo>
                    <a:pt x="489" y="83"/>
                  </a:lnTo>
                  <a:lnTo>
                    <a:pt x="508" y="104"/>
                  </a:lnTo>
                  <a:lnTo>
                    <a:pt x="524" y="127"/>
                  </a:lnTo>
                  <a:lnTo>
                    <a:pt x="538" y="150"/>
                  </a:lnTo>
                  <a:lnTo>
                    <a:pt x="551" y="176"/>
                  </a:lnTo>
                  <a:lnTo>
                    <a:pt x="560" y="202"/>
                  </a:lnTo>
                  <a:lnTo>
                    <a:pt x="567" y="229"/>
                  </a:lnTo>
                  <a:lnTo>
                    <a:pt x="571" y="258"/>
                  </a:lnTo>
                  <a:lnTo>
                    <a:pt x="573" y="287"/>
                  </a:lnTo>
                  <a:close/>
                </a:path>
              </a:pathLst>
            </a:custGeom>
            <a:solidFill>
              <a:srgbClr val="28314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3" name="Freeform 1365"/>
            <p:cNvSpPr/>
            <p:nvPr>
              <p:custDataLst>
                <p:tags r:id="rId28"/>
              </p:custDataLst>
            </p:nvPr>
          </p:nvSpPr>
          <p:spPr bwMode="auto">
            <a:xfrm>
              <a:off x="7769757" y="1217299"/>
              <a:ext cx="283800" cy="283801"/>
            </a:xfrm>
            <a:custGeom>
              <a:avLst/>
              <a:gdLst>
                <a:gd name="T0" fmla="*/ 573 w 573"/>
                <a:gd name="T1" fmla="*/ 287 h 574"/>
                <a:gd name="T2" fmla="*/ 567 w 573"/>
                <a:gd name="T3" fmla="*/ 345 h 574"/>
                <a:gd name="T4" fmla="*/ 551 w 573"/>
                <a:gd name="T5" fmla="*/ 398 h 574"/>
                <a:gd name="T6" fmla="*/ 524 w 573"/>
                <a:gd name="T7" fmla="*/ 447 h 574"/>
                <a:gd name="T8" fmla="*/ 489 w 573"/>
                <a:gd name="T9" fmla="*/ 489 h 574"/>
                <a:gd name="T10" fmla="*/ 447 w 573"/>
                <a:gd name="T11" fmla="*/ 525 h 574"/>
                <a:gd name="T12" fmla="*/ 398 w 573"/>
                <a:gd name="T13" fmla="*/ 551 h 574"/>
                <a:gd name="T14" fmla="*/ 345 w 573"/>
                <a:gd name="T15" fmla="*/ 568 h 574"/>
                <a:gd name="T16" fmla="*/ 287 w 573"/>
                <a:gd name="T17" fmla="*/ 574 h 574"/>
                <a:gd name="T18" fmla="*/ 257 w 573"/>
                <a:gd name="T19" fmla="*/ 573 h 574"/>
                <a:gd name="T20" fmla="*/ 202 w 573"/>
                <a:gd name="T21" fmla="*/ 561 h 574"/>
                <a:gd name="T22" fmla="*/ 150 w 573"/>
                <a:gd name="T23" fmla="*/ 540 h 574"/>
                <a:gd name="T24" fmla="*/ 104 w 573"/>
                <a:gd name="T25" fmla="*/ 508 h 574"/>
                <a:gd name="T26" fmla="*/ 65 w 573"/>
                <a:gd name="T27" fmla="*/ 469 h 574"/>
                <a:gd name="T28" fmla="*/ 34 w 573"/>
                <a:gd name="T29" fmla="*/ 424 h 574"/>
                <a:gd name="T30" fmla="*/ 13 w 573"/>
                <a:gd name="T31" fmla="*/ 372 h 574"/>
                <a:gd name="T32" fmla="*/ 1 w 573"/>
                <a:gd name="T33" fmla="*/ 316 h 574"/>
                <a:gd name="T34" fmla="*/ 0 w 573"/>
                <a:gd name="T35" fmla="*/ 287 h 574"/>
                <a:gd name="T36" fmla="*/ 6 w 573"/>
                <a:gd name="T37" fmla="*/ 229 h 574"/>
                <a:gd name="T38" fmla="*/ 23 w 573"/>
                <a:gd name="T39" fmla="*/ 176 h 574"/>
                <a:gd name="T40" fmla="*/ 49 w 573"/>
                <a:gd name="T41" fmla="*/ 127 h 574"/>
                <a:gd name="T42" fmla="*/ 84 w 573"/>
                <a:gd name="T43" fmla="*/ 83 h 574"/>
                <a:gd name="T44" fmla="*/ 127 w 573"/>
                <a:gd name="T45" fmla="*/ 49 h 574"/>
                <a:gd name="T46" fmla="*/ 174 w 573"/>
                <a:gd name="T47" fmla="*/ 23 h 574"/>
                <a:gd name="T48" fmla="*/ 229 w 573"/>
                <a:gd name="T49" fmla="*/ 6 h 574"/>
                <a:gd name="T50" fmla="*/ 287 w 573"/>
                <a:gd name="T51" fmla="*/ 0 h 574"/>
                <a:gd name="T52" fmla="*/ 316 w 573"/>
                <a:gd name="T53" fmla="*/ 1 h 574"/>
                <a:gd name="T54" fmla="*/ 372 w 573"/>
                <a:gd name="T55" fmla="*/ 13 h 574"/>
                <a:gd name="T56" fmla="*/ 423 w 573"/>
                <a:gd name="T57" fmla="*/ 34 h 574"/>
                <a:gd name="T58" fmla="*/ 469 w 573"/>
                <a:gd name="T59" fmla="*/ 66 h 574"/>
                <a:gd name="T60" fmla="*/ 508 w 573"/>
                <a:gd name="T61" fmla="*/ 104 h 574"/>
                <a:gd name="T62" fmla="*/ 538 w 573"/>
                <a:gd name="T63" fmla="*/ 150 h 574"/>
                <a:gd name="T64" fmla="*/ 560 w 573"/>
                <a:gd name="T65" fmla="*/ 202 h 574"/>
                <a:gd name="T66" fmla="*/ 571 w 573"/>
                <a:gd name="T67" fmla="*/ 258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574">
                  <a:moveTo>
                    <a:pt x="573" y="287"/>
                  </a:moveTo>
                  <a:lnTo>
                    <a:pt x="573" y="287"/>
                  </a:lnTo>
                  <a:lnTo>
                    <a:pt x="571" y="316"/>
                  </a:lnTo>
                  <a:lnTo>
                    <a:pt x="567" y="345"/>
                  </a:lnTo>
                  <a:lnTo>
                    <a:pt x="560" y="372"/>
                  </a:lnTo>
                  <a:lnTo>
                    <a:pt x="551" y="398"/>
                  </a:lnTo>
                  <a:lnTo>
                    <a:pt x="538" y="424"/>
                  </a:lnTo>
                  <a:lnTo>
                    <a:pt x="524" y="447"/>
                  </a:lnTo>
                  <a:lnTo>
                    <a:pt x="508" y="469"/>
                  </a:lnTo>
                  <a:lnTo>
                    <a:pt x="489" y="489"/>
                  </a:lnTo>
                  <a:lnTo>
                    <a:pt x="469" y="508"/>
                  </a:lnTo>
                  <a:lnTo>
                    <a:pt x="447" y="525"/>
                  </a:lnTo>
                  <a:lnTo>
                    <a:pt x="423" y="540"/>
                  </a:lnTo>
                  <a:lnTo>
                    <a:pt x="398" y="551"/>
                  </a:lnTo>
                  <a:lnTo>
                    <a:pt x="372" y="561"/>
                  </a:lnTo>
                  <a:lnTo>
                    <a:pt x="345" y="568"/>
                  </a:lnTo>
                  <a:lnTo>
                    <a:pt x="316" y="573"/>
                  </a:lnTo>
                  <a:lnTo>
                    <a:pt x="287" y="574"/>
                  </a:lnTo>
                  <a:lnTo>
                    <a:pt x="287" y="574"/>
                  </a:lnTo>
                  <a:lnTo>
                    <a:pt x="257" y="573"/>
                  </a:lnTo>
                  <a:lnTo>
                    <a:pt x="229" y="568"/>
                  </a:lnTo>
                  <a:lnTo>
                    <a:pt x="202" y="561"/>
                  </a:lnTo>
                  <a:lnTo>
                    <a:pt x="174" y="551"/>
                  </a:lnTo>
                  <a:lnTo>
                    <a:pt x="150" y="540"/>
                  </a:lnTo>
                  <a:lnTo>
                    <a:pt x="127" y="525"/>
                  </a:lnTo>
                  <a:lnTo>
                    <a:pt x="104" y="508"/>
                  </a:lnTo>
                  <a:lnTo>
                    <a:pt x="84" y="489"/>
                  </a:lnTo>
                  <a:lnTo>
                    <a:pt x="65" y="469"/>
                  </a:lnTo>
                  <a:lnTo>
                    <a:pt x="49" y="447"/>
                  </a:lnTo>
                  <a:lnTo>
                    <a:pt x="34" y="424"/>
                  </a:lnTo>
                  <a:lnTo>
                    <a:pt x="23" y="398"/>
                  </a:lnTo>
                  <a:lnTo>
                    <a:pt x="13" y="372"/>
                  </a:lnTo>
                  <a:lnTo>
                    <a:pt x="6" y="345"/>
                  </a:lnTo>
                  <a:lnTo>
                    <a:pt x="1" y="316"/>
                  </a:lnTo>
                  <a:lnTo>
                    <a:pt x="0" y="287"/>
                  </a:lnTo>
                  <a:lnTo>
                    <a:pt x="0" y="287"/>
                  </a:lnTo>
                  <a:lnTo>
                    <a:pt x="1" y="258"/>
                  </a:lnTo>
                  <a:lnTo>
                    <a:pt x="6" y="229"/>
                  </a:lnTo>
                  <a:lnTo>
                    <a:pt x="13" y="202"/>
                  </a:lnTo>
                  <a:lnTo>
                    <a:pt x="23" y="176"/>
                  </a:lnTo>
                  <a:lnTo>
                    <a:pt x="34" y="150"/>
                  </a:lnTo>
                  <a:lnTo>
                    <a:pt x="49" y="127"/>
                  </a:lnTo>
                  <a:lnTo>
                    <a:pt x="65" y="104"/>
                  </a:lnTo>
                  <a:lnTo>
                    <a:pt x="84" y="83"/>
                  </a:lnTo>
                  <a:lnTo>
                    <a:pt x="104" y="66"/>
                  </a:lnTo>
                  <a:lnTo>
                    <a:pt x="127" y="49"/>
                  </a:lnTo>
                  <a:lnTo>
                    <a:pt x="150" y="34"/>
                  </a:lnTo>
                  <a:lnTo>
                    <a:pt x="174" y="23"/>
                  </a:lnTo>
                  <a:lnTo>
                    <a:pt x="202" y="13"/>
                  </a:lnTo>
                  <a:lnTo>
                    <a:pt x="229" y="6"/>
                  </a:lnTo>
                  <a:lnTo>
                    <a:pt x="257" y="1"/>
                  </a:lnTo>
                  <a:lnTo>
                    <a:pt x="287" y="0"/>
                  </a:lnTo>
                  <a:lnTo>
                    <a:pt x="287" y="0"/>
                  </a:lnTo>
                  <a:lnTo>
                    <a:pt x="316" y="1"/>
                  </a:lnTo>
                  <a:lnTo>
                    <a:pt x="345" y="6"/>
                  </a:lnTo>
                  <a:lnTo>
                    <a:pt x="372" y="13"/>
                  </a:lnTo>
                  <a:lnTo>
                    <a:pt x="398" y="23"/>
                  </a:lnTo>
                  <a:lnTo>
                    <a:pt x="423" y="34"/>
                  </a:lnTo>
                  <a:lnTo>
                    <a:pt x="447" y="49"/>
                  </a:lnTo>
                  <a:lnTo>
                    <a:pt x="469" y="66"/>
                  </a:lnTo>
                  <a:lnTo>
                    <a:pt x="489" y="83"/>
                  </a:lnTo>
                  <a:lnTo>
                    <a:pt x="508" y="104"/>
                  </a:lnTo>
                  <a:lnTo>
                    <a:pt x="524" y="127"/>
                  </a:lnTo>
                  <a:lnTo>
                    <a:pt x="538" y="150"/>
                  </a:lnTo>
                  <a:lnTo>
                    <a:pt x="551" y="176"/>
                  </a:lnTo>
                  <a:lnTo>
                    <a:pt x="560" y="202"/>
                  </a:lnTo>
                  <a:lnTo>
                    <a:pt x="567" y="229"/>
                  </a:lnTo>
                  <a:lnTo>
                    <a:pt x="571" y="258"/>
                  </a:lnTo>
                  <a:lnTo>
                    <a:pt x="573" y="287"/>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4" name="Freeform 1366"/>
            <p:cNvSpPr/>
            <p:nvPr>
              <p:custDataLst>
                <p:tags r:id="rId29"/>
              </p:custDataLst>
            </p:nvPr>
          </p:nvSpPr>
          <p:spPr bwMode="auto">
            <a:xfrm>
              <a:off x="7817222" y="1264764"/>
              <a:ext cx="188871" cy="188871"/>
            </a:xfrm>
            <a:custGeom>
              <a:avLst/>
              <a:gdLst>
                <a:gd name="T0" fmla="*/ 382 w 382"/>
                <a:gd name="T1" fmla="*/ 192 h 382"/>
                <a:gd name="T2" fmla="*/ 378 w 382"/>
                <a:gd name="T3" fmla="*/ 231 h 382"/>
                <a:gd name="T4" fmla="*/ 368 w 382"/>
                <a:gd name="T5" fmla="*/ 266 h 382"/>
                <a:gd name="T6" fmla="*/ 349 w 382"/>
                <a:gd name="T7" fmla="*/ 299 h 382"/>
                <a:gd name="T8" fmla="*/ 326 w 382"/>
                <a:gd name="T9" fmla="*/ 328 h 382"/>
                <a:gd name="T10" fmla="*/ 299 w 382"/>
                <a:gd name="T11" fmla="*/ 351 h 382"/>
                <a:gd name="T12" fmla="*/ 266 w 382"/>
                <a:gd name="T13" fmla="*/ 368 h 382"/>
                <a:gd name="T14" fmla="*/ 229 w 382"/>
                <a:gd name="T15" fmla="*/ 380 h 382"/>
                <a:gd name="T16" fmla="*/ 192 w 382"/>
                <a:gd name="T17" fmla="*/ 382 h 382"/>
                <a:gd name="T18" fmla="*/ 172 w 382"/>
                <a:gd name="T19" fmla="*/ 382 h 382"/>
                <a:gd name="T20" fmla="*/ 134 w 382"/>
                <a:gd name="T21" fmla="*/ 374 h 382"/>
                <a:gd name="T22" fmla="*/ 100 w 382"/>
                <a:gd name="T23" fmla="*/ 359 h 382"/>
                <a:gd name="T24" fmla="*/ 69 w 382"/>
                <a:gd name="T25" fmla="*/ 339 h 382"/>
                <a:gd name="T26" fmla="*/ 43 w 382"/>
                <a:gd name="T27" fmla="*/ 313 h 382"/>
                <a:gd name="T28" fmla="*/ 23 w 382"/>
                <a:gd name="T29" fmla="*/ 283 h 382"/>
                <a:gd name="T30" fmla="*/ 9 w 382"/>
                <a:gd name="T31" fmla="*/ 248 h 382"/>
                <a:gd name="T32" fmla="*/ 2 w 382"/>
                <a:gd name="T33" fmla="*/ 211 h 382"/>
                <a:gd name="T34" fmla="*/ 0 w 382"/>
                <a:gd name="T35" fmla="*/ 192 h 382"/>
                <a:gd name="T36" fmla="*/ 4 w 382"/>
                <a:gd name="T37" fmla="*/ 153 h 382"/>
                <a:gd name="T38" fmla="*/ 16 w 382"/>
                <a:gd name="T39" fmla="*/ 117 h 382"/>
                <a:gd name="T40" fmla="*/ 33 w 382"/>
                <a:gd name="T41" fmla="*/ 85 h 382"/>
                <a:gd name="T42" fmla="*/ 56 w 382"/>
                <a:gd name="T43" fmla="*/ 56 h 382"/>
                <a:gd name="T44" fmla="*/ 85 w 382"/>
                <a:gd name="T45" fmla="*/ 33 h 382"/>
                <a:gd name="T46" fmla="*/ 117 w 382"/>
                <a:gd name="T47" fmla="*/ 16 h 382"/>
                <a:gd name="T48" fmla="*/ 153 w 382"/>
                <a:gd name="T49" fmla="*/ 4 h 382"/>
                <a:gd name="T50" fmla="*/ 192 w 382"/>
                <a:gd name="T51" fmla="*/ 0 h 382"/>
                <a:gd name="T52" fmla="*/ 211 w 382"/>
                <a:gd name="T53" fmla="*/ 1 h 382"/>
                <a:gd name="T54" fmla="*/ 248 w 382"/>
                <a:gd name="T55" fmla="*/ 9 h 382"/>
                <a:gd name="T56" fmla="*/ 283 w 382"/>
                <a:gd name="T57" fmla="*/ 23 h 382"/>
                <a:gd name="T58" fmla="*/ 313 w 382"/>
                <a:gd name="T59" fmla="*/ 45 h 382"/>
                <a:gd name="T60" fmla="*/ 339 w 382"/>
                <a:gd name="T61" fmla="*/ 71 h 382"/>
                <a:gd name="T62" fmla="*/ 359 w 382"/>
                <a:gd name="T63" fmla="*/ 101 h 382"/>
                <a:gd name="T64" fmla="*/ 374 w 382"/>
                <a:gd name="T65" fmla="*/ 134 h 382"/>
                <a:gd name="T66" fmla="*/ 381 w 382"/>
                <a:gd name="T67" fmla="*/ 17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2" h="382">
                  <a:moveTo>
                    <a:pt x="382" y="192"/>
                  </a:moveTo>
                  <a:lnTo>
                    <a:pt x="382" y="192"/>
                  </a:lnTo>
                  <a:lnTo>
                    <a:pt x="381" y="211"/>
                  </a:lnTo>
                  <a:lnTo>
                    <a:pt x="378" y="231"/>
                  </a:lnTo>
                  <a:lnTo>
                    <a:pt x="374" y="248"/>
                  </a:lnTo>
                  <a:lnTo>
                    <a:pt x="368" y="266"/>
                  </a:lnTo>
                  <a:lnTo>
                    <a:pt x="359" y="283"/>
                  </a:lnTo>
                  <a:lnTo>
                    <a:pt x="349" y="299"/>
                  </a:lnTo>
                  <a:lnTo>
                    <a:pt x="339" y="313"/>
                  </a:lnTo>
                  <a:lnTo>
                    <a:pt x="326" y="328"/>
                  </a:lnTo>
                  <a:lnTo>
                    <a:pt x="313" y="339"/>
                  </a:lnTo>
                  <a:lnTo>
                    <a:pt x="299" y="351"/>
                  </a:lnTo>
                  <a:lnTo>
                    <a:pt x="283" y="359"/>
                  </a:lnTo>
                  <a:lnTo>
                    <a:pt x="266" y="368"/>
                  </a:lnTo>
                  <a:lnTo>
                    <a:pt x="248" y="374"/>
                  </a:lnTo>
                  <a:lnTo>
                    <a:pt x="229" y="380"/>
                  </a:lnTo>
                  <a:lnTo>
                    <a:pt x="211" y="382"/>
                  </a:lnTo>
                  <a:lnTo>
                    <a:pt x="192" y="382"/>
                  </a:lnTo>
                  <a:lnTo>
                    <a:pt x="192" y="382"/>
                  </a:lnTo>
                  <a:lnTo>
                    <a:pt x="172" y="382"/>
                  </a:lnTo>
                  <a:lnTo>
                    <a:pt x="153" y="380"/>
                  </a:lnTo>
                  <a:lnTo>
                    <a:pt x="134" y="374"/>
                  </a:lnTo>
                  <a:lnTo>
                    <a:pt x="117" y="368"/>
                  </a:lnTo>
                  <a:lnTo>
                    <a:pt x="100" y="359"/>
                  </a:lnTo>
                  <a:lnTo>
                    <a:pt x="85" y="351"/>
                  </a:lnTo>
                  <a:lnTo>
                    <a:pt x="69" y="339"/>
                  </a:lnTo>
                  <a:lnTo>
                    <a:pt x="56" y="328"/>
                  </a:lnTo>
                  <a:lnTo>
                    <a:pt x="43" y="313"/>
                  </a:lnTo>
                  <a:lnTo>
                    <a:pt x="33" y="299"/>
                  </a:lnTo>
                  <a:lnTo>
                    <a:pt x="23" y="283"/>
                  </a:lnTo>
                  <a:lnTo>
                    <a:pt x="16" y="266"/>
                  </a:lnTo>
                  <a:lnTo>
                    <a:pt x="9" y="248"/>
                  </a:lnTo>
                  <a:lnTo>
                    <a:pt x="4" y="231"/>
                  </a:lnTo>
                  <a:lnTo>
                    <a:pt x="2" y="211"/>
                  </a:lnTo>
                  <a:lnTo>
                    <a:pt x="0" y="192"/>
                  </a:lnTo>
                  <a:lnTo>
                    <a:pt x="0" y="192"/>
                  </a:lnTo>
                  <a:lnTo>
                    <a:pt x="2" y="172"/>
                  </a:lnTo>
                  <a:lnTo>
                    <a:pt x="4" y="153"/>
                  </a:lnTo>
                  <a:lnTo>
                    <a:pt x="9" y="134"/>
                  </a:lnTo>
                  <a:lnTo>
                    <a:pt x="16" y="117"/>
                  </a:lnTo>
                  <a:lnTo>
                    <a:pt x="23" y="101"/>
                  </a:lnTo>
                  <a:lnTo>
                    <a:pt x="33" y="85"/>
                  </a:lnTo>
                  <a:lnTo>
                    <a:pt x="43" y="71"/>
                  </a:lnTo>
                  <a:lnTo>
                    <a:pt x="56" y="56"/>
                  </a:lnTo>
                  <a:lnTo>
                    <a:pt x="69" y="45"/>
                  </a:lnTo>
                  <a:lnTo>
                    <a:pt x="85" y="33"/>
                  </a:lnTo>
                  <a:lnTo>
                    <a:pt x="100" y="23"/>
                  </a:lnTo>
                  <a:lnTo>
                    <a:pt x="117" y="16"/>
                  </a:lnTo>
                  <a:lnTo>
                    <a:pt x="134" y="9"/>
                  </a:lnTo>
                  <a:lnTo>
                    <a:pt x="153" y="4"/>
                  </a:lnTo>
                  <a:lnTo>
                    <a:pt x="172" y="1"/>
                  </a:lnTo>
                  <a:lnTo>
                    <a:pt x="192" y="0"/>
                  </a:lnTo>
                  <a:lnTo>
                    <a:pt x="192" y="0"/>
                  </a:lnTo>
                  <a:lnTo>
                    <a:pt x="211" y="1"/>
                  </a:lnTo>
                  <a:lnTo>
                    <a:pt x="229" y="4"/>
                  </a:lnTo>
                  <a:lnTo>
                    <a:pt x="248" y="9"/>
                  </a:lnTo>
                  <a:lnTo>
                    <a:pt x="266" y="16"/>
                  </a:lnTo>
                  <a:lnTo>
                    <a:pt x="283" y="23"/>
                  </a:lnTo>
                  <a:lnTo>
                    <a:pt x="299" y="33"/>
                  </a:lnTo>
                  <a:lnTo>
                    <a:pt x="313" y="45"/>
                  </a:lnTo>
                  <a:lnTo>
                    <a:pt x="326" y="56"/>
                  </a:lnTo>
                  <a:lnTo>
                    <a:pt x="339" y="71"/>
                  </a:lnTo>
                  <a:lnTo>
                    <a:pt x="349" y="85"/>
                  </a:lnTo>
                  <a:lnTo>
                    <a:pt x="359" y="101"/>
                  </a:lnTo>
                  <a:lnTo>
                    <a:pt x="368" y="117"/>
                  </a:lnTo>
                  <a:lnTo>
                    <a:pt x="374" y="134"/>
                  </a:lnTo>
                  <a:lnTo>
                    <a:pt x="378" y="153"/>
                  </a:lnTo>
                  <a:lnTo>
                    <a:pt x="381" y="172"/>
                  </a:lnTo>
                  <a:lnTo>
                    <a:pt x="382" y="192"/>
                  </a:lnTo>
                  <a:close/>
                </a:path>
              </a:pathLst>
            </a:custGeom>
            <a:solidFill>
              <a:srgbClr val="005B8A"/>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5" name="Freeform 1367"/>
            <p:cNvSpPr/>
            <p:nvPr>
              <p:custDataLst>
                <p:tags r:id="rId30"/>
              </p:custDataLst>
            </p:nvPr>
          </p:nvSpPr>
          <p:spPr bwMode="auto">
            <a:xfrm>
              <a:off x="7817222" y="1264764"/>
              <a:ext cx="188871" cy="188871"/>
            </a:xfrm>
            <a:custGeom>
              <a:avLst/>
              <a:gdLst>
                <a:gd name="T0" fmla="*/ 382 w 382"/>
                <a:gd name="T1" fmla="*/ 192 h 382"/>
                <a:gd name="T2" fmla="*/ 378 w 382"/>
                <a:gd name="T3" fmla="*/ 231 h 382"/>
                <a:gd name="T4" fmla="*/ 368 w 382"/>
                <a:gd name="T5" fmla="*/ 266 h 382"/>
                <a:gd name="T6" fmla="*/ 349 w 382"/>
                <a:gd name="T7" fmla="*/ 299 h 382"/>
                <a:gd name="T8" fmla="*/ 326 w 382"/>
                <a:gd name="T9" fmla="*/ 328 h 382"/>
                <a:gd name="T10" fmla="*/ 299 w 382"/>
                <a:gd name="T11" fmla="*/ 351 h 382"/>
                <a:gd name="T12" fmla="*/ 266 w 382"/>
                <a:gd name="T13" fmla="*/ 368 h 382"/>
                <a:gd name="T14" fmla="*/ 229 w 382"/>
                <a:gd name="T15" fmla="*/ 380 h 382"/>
                <a:gd name="T16" fmla="*/ 192 w 382"/>
                <a:gd name="T17" fmla="*/ 382 h 382"/>
                <a:gd name="T18" fmla="*/ 172 w 382"/>
                <a:gd name="T19" fmla="*/ 382 h 382"/>
                <a:gd name="T20" fmla="*/ 134 w 382"/>
                <a:gd name="T21" fmla="*/ 374 h 382"/>
                <a:gd name="T22" fmla="*/ 100 w 382"/>
                <a:gd name="T23" fmla="*/ 359 h 382"/>
                <a:gd name="T24" fmla="*/ 69 w 382"/>
                <a:gd name="T25" fmla="*/ 339 h 382"/>
                <a:gd name="T26" fmla="*/ 43 w 382"/>
                <a:gd name="T27" fmla="*/ 313 h 382"/>
                <a:gd name="T28" fmla="*/ 23 w 382"/>
                <a:gd name="T29" fmla="*/ 283 h 382"/>
                <a:gd name="T30" fmla="*/ 9 w 382"/>
                <a:gd name="T31" fmla="*/ 248 h 382"/>
                <a:gd name="T32" fmla="*/ 2 w 382"/>
                <a:gd name="T33" fmla="*/ 211 h 382"/>
                <a:gd name="T34" fmla="*/ 0 w 382"/>
                <a:gd name="T35" fmla="*/ 192 h 382"/>
                <a:gd name="T36" fmla="*/ 4 w 382"/>
                <a:gd name="T37" fmla="*/ 153 h 382"/>
                <a:gd name="T38" fmla="*/ 16 w 382"/>
                <a:gd name="T39" fmla="*/ 117 h 382"/>
                <a:gd name="T40" fmla="*/ 33 w 382"/>
                <a:gd name="T41" fmla="*/ 85 h 382"/>
                <a:gd name="T42" fmla="*/ 56 w 382"/>
                <a:gd name="T43" fmla="*/ 56 h 382"/>
                <a:gd name="T44" fmla="*/ 85 w 382"/>
                <a:gd name="T45" fmla="*/ 33 h 382"/>
                <a:gd name="T46" fmla="*/ 117 w 382"/>
                <a:gd name="T47" fmla="*/ 16 h 382"/>
                <a:gd name="T48" fmla="*/ 153 w 382"/>
                <a:gd name="T49" fmla="*/ 4 h 382"/>
                <a:gd name="T50" fmla="*/ 192 w 382"/>
                <a:gd name="T51" fmla="*/ 0 h 382"/>
                <a:gd name="T52" fmla="*/ 211 w 382"/>
                <a:gd name="T53" fmla="*/ 1 h 382"/>
                <a:gd name="T54" fmla="*/ 248 w 382"/>
                <a:gd name="T55" fmla="*/ 9 h 382"/>
                <a:gd name="T56" fmla="*/ 283 w 382"/>
                <a:gd name="T57" fmla="*/ 23 h 382"/>
                <a:gd name="T58" fmla="*/ 313 w 382"/>
                <a:gd name="T59" fmla="*/ 45 h 382"/>
                <a:gd name="T60" fmla="*/ 339 w 382"/>
                <a:gd name="T61" fmla="*/ 71 h 382"/>
                <a:gd name="T62" fmla="*/ 359 w 382"/>
                <a:gd name="T63" fmla="*/ 101 h 382"/>
                <a:gd name="T64" fmla="*/ 374 w 382"/>
                <a:gd name="T65" fmla="*/ 134 h 382"/>
                <a:gd name="T66" fmla="*/ 381 w 382"/>
                <a:gd name="T67" fmla="*/ 17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2" h="382">
                  <a:moveTo>
                    <a:pt x="382" y="192"/>
                  </a:moveTo>
                  <a:lnTo>
                    <a:pt x="382" y="192"/>
                  </a:lnTo>
                  <a:lnTo>
                    <a:pt x="381" y="211"/>
                  </a:lnTo>
                  <a:lnTo>
                    <a:pt x="378" y="231"/>
                  </a:lnTo>
                  <a:lnTo>
                    <a:pt x="374" y="248"/>
                  </a:lnTo>
                  <a:lnTo>
                    <a:pt x="368" y="266"/>
                  </a:lnTo>
                  <a:lnTo>
                    <a:pt x="359" y="283"/>
                  </a:lnTo>
                  <a:lnTo>
                    <a:pt x="349" y="299"/>
                  </a:lnTo>
                  <a:lnTo>
                    <a:pt x="339" y="313"/>
                  </a:lnTo>
                  <a:lnTo>
                    <a:pt x="326" y="328"/>
                  </a:lnTo>
                  <a:lnTo>
                    <a:pt x="313" y="339"/>
                  </a:lnTo>
                  <a:lnTo>
                    <a:pt x="299" y="351"/>
                  </a:lnTo>
                  <a:lnTo>
                    <a:pt x="283" y="359"/>
                  </a:lnTo>
                  <a:lnTo>
                    <a:pt x="266" y="368"/>
                  </a:lnTo>
                  <a:lnTo>
                    <a:pt x="248" y="374"/>
                  </a:lnTo>
                  <a:lnTo>
                    <a:pt x="229" y="380"/>
                  </a:lnTo>
                  <a:lnTo>
                    <a:pt x="211" y="382"/>
                  </a:lnTo>
                  <a:lnTo>
                    <a:pt x="192" y="382"/>
                  </a:lnTo>
                  <a:lnTo>
                    <a:pt x="192" y="382"/>
                  </a:lnTo>
                  <a:lnTo>
                    <a:pt x="172" y="382"/>
                  </a:lnTo>
                  <a:lnTo>
                    <a:pt x="153" y="380"/>
                  </a:lnTo>
                  <a:lnTo>
                    <a:pt x="134" y="374"/>
                  </a:lnTo>
                  <a:lnTo>
                    <a:pt x="117" y="368"/>
                  </a:lnTo>
                  <a:lnTo>
                    <a:pt x="100" y="359"/>
                  </a:lnTo>
                  <a:lnTo>
                    <a:pt x="85" y="351"/>
                  </a:lnTo>
                  <a:lnTo>
                    <a:pt x="69" y="339"/>
                  </a:lnTo>
                  <a:lnTo>
                    <a:pt x="56" y="328"/>
                  </a:lnTo>
                  <a:lnTo>
                    <a:pt x="43" y="313"/>
                  </a:lnTo>
                  <a:lnTo>
                    <a:pt x="33" y="299"/>
                  </a:lnTo>
                  <a:lnTo>
                    <a:pt x="23" y="283"/>
                  </a:lnTo>
                  <a:lnTo>
                    <a:pt x="16" y="266"/>
                  </a:lnTo>
                  <a:lnTo>
                    <a:pt x="9" y="248"/>
                  </a:lnTo>
                  <a:lnTo>
                    <a:pt x="4" y="231"/>
                  </a:lnTo>
                  <a:lnTo>
                    <a:pt x="2" y="211"/>
                  </a:lnTo>
                  <a:lnTo>
                    <a:pt x="0" y="192"/>
                  </a:lnTo>
                  <a:lnTo>
                    <a:pt x="0" y="192"/>
                  </a:lnTo>
                  <a:lnTo>
                    <a:pt x="2" y="172"/>
                  </a:lnTo>
                  <a:lnTo>
                    <a:pt x="4" y="153"/>
                  </a:lnTo>
                  <a:lnTo>
                    <a:pt x="9" y="134"/>
                  </a:lnTo>
                  <a:lnTo>
                    <a:pt x="16" y="117"/>
                  </a:lnTo>
                  <a:lnTo>
                    <a:pt x="23" y="101"/>
                  </a:lnTo>
                  <a:lnTo>
                    <a:pt x="33" y="85"/>
                  </a:lnTo>
                  <a:lnTo>
                    <a:pt x="43" y="71"/>
                  </a:lnTo>
                  <a:lnTo>
                    <a:pt x="56" y="56"/>
                  </a:lnTo>
                  <a:lnTo>
                    <a:pt x="69" y="45"/>
                  </a:lnTo>
                  <a:lnTo>
                    <a:pt x="85" y="33"/>
                  </a:lnTo>
                  <a:lnTo>
                    <a:pt x="100" y="23"/>
                  </a:lnTo>
                  <a:lnTo>
                    <a:pt x="117" y="16"/>
                  </a:lnTo>
                  <a:lnTo>
                    <a:pt x="134" y="9"/>
                  </a:lnTo>
                  <a:lnTo>
                    <a:pt x="153" y="4"/>
                  </a:lnTo>
                  <a:lnTo>
                    <a:pt x="172" y="1"/>
                  </a:lnTo>
                  <a:lnTo>
                    <a:pt x="192" y="0"/>
                  </a:lnTo>
                  <a:lnTo>
                    <a:pt x="192" y="0"/>
                  </a:lnTo>
                  <a:lnTo>
                    <a:pt x="211" y="1"/>
                  </a:lnTo>
                  <a:lnTo>
                    <a:pt x="229" y="4"/>
                  </a:lnTo>
                  <a:lnTo>
                    <a:pt x="248" y="9"/>
                  </a:lnTo>
                  <a:lnTo>
                    <a:pt x="266" y="16"/>
                  </a:lnTo>
                  <a:lnTo>
                    <a:pt x="283" y="23"/>
                  </a:lnTo>
                  <a:lnTo>
                    <a:pt x="299" y="33"/>
                  </a:lnTo>
                  <a:lnTo>
                    <a:pt x="313" y="45"/>
                  </a:lnTo>
                  <a:lnTo>
                    <a:pt x="326" y="56"/>
                  </a:lnTo>
                  <a:lnTo>
                    <a:pt x="339" y="71"/>
                  </a:lnTo>
                  <a:lnTo>
                    <a:pt x="349" y="85"/>
                  </a:lnTo>
                  <a:lnTo>
                    <a:pt x="359" y="101"/>
                  </a:lnTo>
                  <a:lnTo>
                    <a:pt x="368" y="117"/>
                  </a:lnTo>
                  <a:lnTo>
                    <a:pt x="374" y="134"/>
                  </a:lnTo>
                  <a:lnTo>
                    <a:pt x="378" y="153"/>
                  </a:lnTo>
                  <a:lnTo>
                    <a:pt x="381" y="172"/>
                  </a:lnTo>
                  <a:lnTo>
                    <a:pt x="382" y="192"/>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6" name="Freeform 1368"/>
            <p:cNvSpPr/>
            <p:nvPr>
              <p:custDataLst>
                <p:tags r:id="rId31"/>
              </p:custDataLst>
            </p:nvPr>
          </p:nvSpPr>
          <p:spPr bwMode="auto">
            <a:xfrm>
              <a:off x="7864687" y="1312229"/>
              <a:ext cx="94930" cy="93941"/>
            </a:xfrm>
            <a:custGeom>
              <a:avLst/>
              <a:gdLst>
                <a:gd name="T0" fmla="*/ 192 w 192"/>
                <a:gd name="T1" fmla="*/ 95 h 190"/>
                <a:gd name="T2" fmla="*/ 191 w 192"/>
                <a:gd name="T3" fmla="*/ 114 h 190"/>
                <a:gd name="T4" fmla="*/ 185 w 192"/>
                <a:gd name="T5" fmla="*/ 132 h 190"/>
                <a:gd name="T6" fmla="*/ 176 w 192"/>
                <a:gd name="T7" fmla="*/ 148 h 190"/>
                <a:gd name="T8" fmla="*/ 163 w 192"/>
                <a:gd name="T9" fmla="*/ 163 h 190"/>
                <a:gd name="T10" fmla="*/ 150 w 192"/>
                <a:gd name="T11" fmla="*/ 174 h 190"/>
                <a:gd name="T12" fmla="*/ 133 w 192"/>
                <a:gd name="T13" fmla="*/ 183 h 190"/>
                <a:gd name="T14" fmla="*/ 116 w 192"/>
                <a:gd name="T15" fmla="*/ 189 h 190"/>
                <a:gd name="T16" fmla="*/ 97 w 192"/>
                <a:gd name="T17" fmla="*/ 190 h 190"/>
                <a:gd name="T18" fmla="*/ 87 w 192"/>
                <a:gd name="T19" fmla="*/ 190 h 190"/>
                <a:gd name="T20" fmla="*/ 68 w 192"/>
                <a:gd name="T21" fmla="*/ 186 h 190"/>
                <a:gd name="T22" fmla="*/ 51 w 192"/>
                <a:gd name="T23" fmla="*/ 179 h 190"/>
                <a:gd name="T24" fmla="*/ 35 w 192"/>
                <a:gd name="T25" fmla="*/ 169 h 190"/>
                <a:gd name="T26" fmla="*/ 23 w 192"/>
                <a:gd name="T27" fmla="*/ 156 h 190"/>
                <a:gd name="T28" fmla="*/ 12 w 192"/>
                <a:gd name="T29" fmla="*/ 140 h 190"/>
                <a:gd name="T30" fmla="*/ 5 w 192"/>
                <a:gd name="T31" fmla="*/ 124 h 190"/>
                <a:gd name="T32" fmla="*/ 2 w 192"/>
                <a:gd name="T33" fmla="*/ 105 h 190"/>
                <a:gd name="T34" fmla="*/ 0 w 192"/>
                <a:gd name="T35" fmla="*/ 95 h 190"/>
                <a:gd name="T36" fmla="*/ 3 w 192"/>
                <a:gd name="T37" fmla="*/ 76 h 190"/>
                <a:gd name="T38" fmla="*/ 9 w 192"/>
                <a:gd name="T39" fmla="*/ 57 h 190"/>
                <a:gd name="T40" fmla="*/ 18 w 192"/>
                <a:gd name="T41" fmla="*/ 42 h 190"/>
                <a:gd name="T42" fmla="*/ 29 w 192"/>
                <a:gd name="T43" fmla="*/ 27 h 190"/>
                <a:gd name="T44" fmla="*/ 44 w 192"/>
                <a:gd name="T45" fmla="*/ 16 h 190"/>
                <a:gd name="T46" fmla="*/ 59 w 192"/>
                <a:gd name="T47" fmla="*/ 7 h 190"/>
                <a:gd name="T48" fmla="*/ 77 w 192"/>
                <a:gd name="T49" fmla="*/ 1 h 190"/>
                <a:gd name="T50" fmla="*/ 97 w 192"/>
                <a:gd name="T51" fmla="*/ 0 h 190"/>
                <a:gd name="T52" fmla="*/ 106 w 192"/>
                <a:gd name="T53" fmla="*/ 0 h 190"/>
                <a:gd name="T54" fmla="*/ 124 w 192"/>
                <a:gd name="T55" fmla="*/ 4 h 190"/>
                <a:gd name="T56" fmla="*/ 142 w 192"/>
                <a:gd name="T57" fmla="*/ 11 h 190"/>
                <a:gd name="T58" fmla="*/ 158 w 192"/>
                <a:gd name="T59" fmla="*/ 21 h 190"/>
                <a:gd name="T60" fmla="*/ 171 w 192"/>
                <a:gd name="T61" fmla="*/ 34 h 190"/>
                <a:gd name="T62" fmla="*/ 181 w 192"/>
                <a:gd name="T63" fmla="*/ 49 h 190"/>
                <a:gd name="T64" fmla="*/ 188 w 192"/>
                <a:gd name="T65" fmla="*/ 66 h 190"/>
                <a:gd name="T66" fmla="*/ 192 w 192"/>
                <a:gd name="T67"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90">
                  <a:moveTo>
                    <a:pt x="192" y="95"/>
                  </a:moveTo>
                  <a:lnTo>
                    <a:pt x="192" y="95"/>
                  </a:lnTo>
                  <a:lnTo>
                    <a:pt x="192" y="105"/>
                  </a:lnTo>
                  <a:lnTo>
                    <a:pt x="191" y="114"/>
                  </a:lnTo>
                  <a:lnTo>
                    <a:pt x="188" y="124"/>
                  </a:lnTo>
                  <a:lnTo>
                    <a:pt x="185" y="132"/>
                  </a:lnTo>
                  <a:lnTo>
                    <a:pt x="181" y="140"/>
                  </a:lnTo>
                  <a:lnTo>
                    <a:pt x="176" y="148"/>
                  </a:lnTo>
                  <a:lnTo>
                    <a:pt x="171" y="156"/>
                  </a:lnTo>
                  <a:lnTo>
                    <a:pt x="163" y="163"/>
                  </a:lnTo>
                  <a:lnTo>
                    <a:pt x="158" y="169"/>
                  </a:lnTo>
                  <a:lnTo>
                    <a:pt x="150" y="174"/>
                  </a:lnTo>
                  <a:lnTo>
                    <a:pt x="142" y="179"/>
                  </a:lnTo>
                  <a:lnTo>
                    <a:pt x="133" y="183"/>
                  </a:lnTo>
                  <a:lnTo>
                    <a:pt x="124" y="186"/>
                  </a:lnTo>
                  <a:lnTo>
                    <a:pt x="116" y="189"/>
                  </a:lnTo>
                  <a:lnTo>
                    <a:pt x="106" y="190"/>
                  </a:lnTo>
                  <a:lnTo>
                    <a:pt x="97" y="190"/>
                  </a:lnTo>
                  <a:lnTo>
                    <a:pt x="97" y="190"/>
                  </a:lnTo>
                  <a:lnTo>
                    <a:pt x="87" y="190"/>
                  </a:lnTo>
                  <a:lnTo>
                    <a:pt x="77" y="189"/>
                  </a:lnTo>
                  <a:lnTo>
                    <a:pt x="68" y="186"/>
                  </a:lnTo>
                  <a:lnTo>
                    <a:pt x="59" y="183"/>
                  </a:lnTo>
                  <a:lnTo>
                    <a:pt x="51" y="179"/>
                  </a:lnTo>
                  <a:lnTo>
                    <a:pt x="44" y="174"/>
                  </a:lnTo>
                  <a:lnTo>
                    <a:pt x="35" y="169"/>
                  </a:lnTo>
                  <a:lnTo>
                    <a:pt x="29" y="163"/>
                  </a:lnTo>
                  <a:lnTo>
                    <a:pt x="23" y="156"/>
                  </a:lnTo>
                  <a:lnTo>
                    <a:pt x="18" y="148"/>
                  </a:lnTo>
                  <a:lnTo>
                    <a:pt x="12" y="140"/>
                  </a:lnTo>
                  <a:lnTo>
                    <a:pt x="9" y="132"/>
                  </a:lnTo>
                  <a:lnTo>
                    <a:pt x="5" y="124"/>
                  </a:lnTo>
                  <a:lnTo>
                    <a:pt x="3" y="114"/>
                  </a:lnTo>
                  <a:lnTo>
                    <a:pt x="2" y="105"/>
                  </a:lnTo>
                  <a:lnTo>
                    <a:pt x="0" y="95"/>
                  </a:lnTo>
                  <a:lnTo>
                    <a:pt x="0" y="95"/>
                  </a:lnTo>
                  <a:lnTo>
                    <a:pt x="2" y="85"/>
                  </a:lnTo>
                  <a:lnTo>
                    <a:pt x="3" y="76"/>
                  </a:lnTo>
                  <a:lnTo>
                    <a:pt x="5" y="66"/>
                  </a:lnTo>
                  <a:lnTo>
                    <a:pt x="9" y="57"/>
                  </a:lnTo>
                  <a:lnTo>
                    <a:pt x="12" y="49"/>
                  </a:lnTo>
                  <a:lnTo>
                    <a:pt x="18" y="42"/>
                  </a:lnTo>
                  <a:lnTo>
                    <a:pt x="23" y="34"/>
                  </a:lnTo>
                  <a:lnTo>
                    <a:pt x="29" y="27"/>
                  </a:lnTo>
                  <a:lnTo>
                    <a:pt x="35" y="21"/>
                  </a:lnTo>
                  <a:lnTo>
                    <a:pt x="44" y="16"/>
                  </a:lnTo>
                  <a:lnTo>
                    <a:pt x="51" y="11"/>
                  </a:lnTo>
                  <a:lnTo>
                    <a:pt x="59" y="7"/>
                  </a:lnTo>
                  <a:lnTo>
                    <a:pt x="68" y="4"/>
                  </a:lnTo>
                  <a:lnTo>
                    <a:pt x="77" y="1"/>
                  </a:lnTo>
                  <a:lnTo>
                    <a:pt x="87" y="0"/>
                  </a:lnTo>
                  <a:lnTo>
                    <a:pt x="97" y="0"/>
                  </a:lnTo>
                  <a:lnTo>
                    <a:pt x="97" y="0"/>
                  </a:lnTo>
                  <a:lnTo>
                    <a:pt x="106" y="0"/>
                  </a:lnTo>
                  <a:lnTo>
                    <a:pt x="116" y="1"/>
                  </a:lnTo>
                  <a:lnTo>
                    <a:pt x="124" y="4"/>
                  </a:lnTo>
                  <a:lnTo>
                    <a:pt x="133" y="7"/>
                  </a:lnTo>
                  <a:lnTo>
                    <a:pt x="142" y="11"/>
                  </a:lnTo>
                  <a:lnTo>
                    <a:pt x="150" y="16"/>
                  </a:lnTo>
                  <a:lnTo>
                    <a:pt x="158" y="21"/>
                  </a:lnTo>
                  <a:lnTo>
                    <a:pt x="163" y="27"/>
                  </a:lnTo>
                  <a:lnTo>
                    <a:pt x="171" y="34"/>
                  </a:lnTo>
                  <a:lnTo>
                    <a:pt x="176" y="42"/>
                  </a:lnTo>
                  <a:lnTo>
                    <a:pt x="181" y="49"/>
                  </a:lnTo>
                  <a:lnTo>
                    <a:pt x="185" y="57"/>
                  </a:lnTo>
                  <a:lnTo>
                    <a:pt x="188" y="66"/>
                  </a:lnTo>
                  <a:lnTo>
                    <a:pt x="191" y="76"/>
                  </a:lnTo>
                  <a:lnTo>
                    <a:pt x="192" y="85"/>
                  </a:lnTo>
                  <a:lnTo>
                    <a:pt x="192" y="95"/>
                  </a:lnTo>
                  <a:close/>
                </a:path>
              </a:pathLst>
            </a:custGeom>
            <a:solidFill>
              <a:srgbClr val="28314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7" name="Freeform 1369"/>
            <p:cNvSpPr/>
            <p:nvPr>
              <p:custDataLst>
                <p:tags r:id="rId32"/>
              </p:custDataLst>
            </p:nvPr>
          </p:nvSpPr>
          <p:spPr bwMode="auto">
            <a:xfrm>
              <a:off x="7864687" y="1312229"/>
              <a:ext cx="94930" cy="93941"/>
            </a:xfrm>
            <a:custGeom>
              <a:avLst/>
              <a:gdLst>
                <a:gd name="T0" fmla="*/ 192 w 192"/>
                <a:gd name="T1" fmla="*/ 95 h 190"/>
                <a:gd name="T2" fmla="*/ 191 w 192"/>
                <a:gd name="T3" fmla="*/ 114 h 190"/>
                <a:gd name="T4" fmla="*/ 185 w 192"/>
                <a:gd name="T5" fmla="*/ 132 h 190"/>
                <a:gd name="T6" fmla="*/ 176 w 192"/>
                <a:gd name="T7" fmla="*/ 148 h 190"/>
                <a:gd name="T8" fmla="*/ 163 w 192"/>
                <a:gd name="T9" fmla="*/ 163 h 190"/>
                <a:gd name="T10" fmla="*/ 150 w 192"/>
                <a:gd name="T11" fmla="*/ 174 h 190"/>
                <a:gd name="T12" fmla="*/ 133 w 192"/>
                <a:gd name="T13" fmla="*/ 183 h 190"/>
                <a:gd name="T14" fmla="*/ 116 w 192"/>
                <a:gd name="T15" fmla="*/ 189 h 190"/>
                <a:gd name="T16" fmla="*/ 97 w 192"/>
                <a:gd name="T17" fmla="*/ 190 h 190"/>
                <a:gd name="T18" fmla="*/ 87 w 192"/>
                <a:gd name="T19" fmla="*/ 190 h 190"/>
                <a:gd name="T20" fmla="*/ 68 w 192"/>
                <a:gd name="T21" fmla="*/ 186 h 190"/>
                <a:gd name="T22" fmla="*/ 51 w 192"/>
                <a:gd name="T23" fmla="*/ 179 h 190"/>
                <a:gd name="T24" fmla="*/ 35 w 192"/>
                <a:gd name="T25" fmla="*/ 169 h 190"/>
                <a:gd name="T26" fmla="*/ 23 w 192"/>
                <a:gd name="T27" fmla="*/ 156 h 190"/>
                <a:gd name="T28" fmla="*/ 12 w 192"/>
                <a:gd name="T29" fmla="*/ 140 h 190"/>
                <a:gd name="T30" fmla="*/ 5 w 192"/>
                <a:gd name="T31" fmla="*/ 124 h 190"/>
                <a:gd name="T32" fmla="*/ 2 w 192"/>
                <a:gd name="T33" fmla="*/ 105 h 190"/>
                <a:gd name="T34" fmla="*/ 0 w 192"/>
                <a:gd name="T35" fmla="*/ 95 h 190"/>
                <a:gd name="T36" fmla="*/ 3 w 192"/>
                <a:gd name="T37" fmla="*/ 76 h 190"/>
                <a:gd name="T38" fmla="*/ 9 w 192"/>
                <a:gd name="T39" fmla="*/ 57 h 190"/>
                <a:gd name="T40" fmla="*/ 18 w 192"/>
                <a:gd name="T41" fmla="*/ 42 h 190"/>
                <a:gd name="T42" fmla="*/ 29 w 192"/>
                <a:gd name="T43" fmla="*/ 27 h 190"/>
                <a:gd name="T44" fmla="*/ 44 w 192"/>
                <a:gd name="T45" fmla="*/ 16 h 190"/>
                <a:gd name="T46" fmla="*/ 59 w 192"/>
                <a:gd name="T47" fmla="*/ 7 h 190"/>
                <a:gd name="T48" fmla="*/ 77 w 192"/>
                <a:gd name="T49" fmla="*/ 1 h 190"/>
                <a:gd name="T50" fmla="*/ 97 w 192"/>
                <a:gd name="T51" fmla="*/ 0 h 190"/>
                <a:gd name="T52" fmla="*/ 106 w 192"/>
                <a:gd name="T53" fmla="*/ 0 h 190"/>
                <a:gd name="T54" fmla="*/ 124 w 192"/>
                <a:gd name="T55" fmla="*/ 4 h 190"/>
                <a:gd name="T56" fmla="*/ 142 w 192"/>
                <a:gd name="T57" fmla="*/ 11 h 190"/>
                <a:gd name="T58" fmla="*/ 158 w 192"/>
                <a:gd name="T59" fmla="*/ 21 h 190"/>
                <a:gd name="T60" fmla="*/ 171 w 192"/>
                <a:gd name="T61" fmla="*/ 34 h 190"/>
                <a:gd name="T62" fmla="*/ 181 w 192"/>
                <a:gd name="T63" fmla="*/ 49 h 190"/>
                <a:gd name="T64" fmla="*/ 188 w 192"/>
                <a:gd name="T65" fmla="*/ 66 h 190"/>
                <a:gd name="T66" fmla="*/ 192 w 192"/>
                <a:gd name="T67"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90">
                  <a:moveTo>
                    <a:pt x="192" y="95"/>
                  </a:moveTo>
                  <a:lnTo>
                    <a:pt x="192" y="95"/>
                  </a:lnTo>
                  <a:lnTo>
                    <a:pt x="192" y="105"/>
                  </a:lnTo>
                  <a:lnTo>
                    <a:pt x="191" y="114"/>
                  </a:lnTo>
                  <a:lnTo>
                    <a:pt x="188" y="124"/>
                  </a:lnTo>
                  <a:lnTo>
                    <a:pt x="185" y="132"/>
                  </a:lnTo>
                  <a:lnTo>
                    <a:pt x="181" y="140"/>
                  </a:lnTo>
                  <a:lnTo>
                    <a:pt x="176" y="148"/>
                  </a:lnTo>
                  <a:lnTo>
                    <a:pt x="171" y="156"/>
                  </a:lnTo>
                  <a:lnTo>
                    <a:pt x="163" y="163"/>
                  </a:lnTo>
                  <a:lnTo>
                    <a:pt x="158" y="169"/>
                  </a:lnTo>
                  <a:lnTo>
                    <a:pt x="150" y="174"/>
                  </a:lnTo>
                  <a:lnTo>
                    <a:pt x="142" y="179"/>
                  </a:lnTo>
                  <a:lnTo>
                    <a:pt x="133" y="183"/>
                  </a:lnTo>
                  <a:lnTo>
                    <a:pt x="124" y="186"/>
                  </a:lnTo>
                  <a:lnTo>
                    <a:pt x="116" y="189"/>
                  </a:lnTo>
                  <a:lnTo>
                    <a:pt x="106" y="190"/>
                  </a:lnTo>
                  <a:lnTo>
                    <a:pt x="97" y="190"/>
                  </a:lnTo>
                  <a:lnTo>
                    <a:pt x="97" y="190"/>
                  </a:lnTo>
                  <a:lnTo>
                    <a:pt x="87" y="190"/>
                  </a:lnTo>
                  <a:lnTo>
                    <a:pt x="77" y="189"/>
                  </a:lnTo>
                  <a:lnTo>
                    <a:pt x="68" y="186"/>
                  </a:lnTo>
                  <a:lnTo>
                    <a:pt x="59" y="183"/>
                  </a:lnTo>
                  <a:lnTo>
                    <a:pt x="51" y="179"/>
                  </a:lnTo>
                  <a:lnTo>
                    <a:pt x="44" y="174"/>
                  </a:lnTo>
                  <a:lnTo>
                    <a:pt x="35" y="169"/>
                  </a:lnTo>
                  <a:lnTo>
                    <a:pt x="29" y="163"/>
                  </a:lnTo>
                  <a:lnTo>
                    <a:pt x="23" y="156"/>
                  </a:lnTo>
                  <a:lnTo>
                    <a:pt x="18" y="148"/>
                  </a:lnTo>
                  <a:lnTo>
                    <a:pt x="12" y="140"/>
                  </a:lnTo>
                  <a:lnTo>
                    <a:pt x="9" y="132"/>
                  </a:lnTo>
                  <a:lnTo>
                    <a:pt x="5" y="124"/>
                  </a:lnTo>
                  <a:lnTo>
                    <a:pt x="3" y="114"/>
                  </a:lnTo>
                  <a:lnTo>
                    <a:pt x="2" y="105"/>
                  </a:lnTo>
                  <a:lnTo>
                    <a:pt x="0" y="95"/>
                  </a:lnTo>
                  <a:lnTo>
                    <a:pt x="0" y="95"/>
                  </a:lnTo>
                  <a:lnTo>
                    <a:pt x="2" y="85"/>
                  </a:lnTo>
                  <a:lnTo>
                    <a:pt x="3" y="76"/>
                  </a:lnTo>
                  <a:lnTo>
                    <a:pt x="5" y="66"/>
                  </a:lnTo>
                  <a:lnTo>
                    <a:pt x="9" y="57"/>
                  </a:lnTo>
                  <a:lnTo>
                    <a:pt x="12" y="49"/>
                  </a:lnTo>
                  <a:lnTo>
                    <a:pt x="18" y="42"/>
                  </a:lnTo>
                  <a:lnTo>
                    <a:pt x="23" y="34"/>
                  </a:lnTo>
                  <a:lnTo>
                    <a:pt x="29" y="27"/>
                  </a:lnTo>
                  <a:lnTo>
                    <a:pt x="35" y="21"/>
                  </a:lnTo>
                  <a:lnTo>
                    <a:pt x="44" y="16"/>
                  </a:lnTo>
                  <a:lnTo>
                    <a:pt x="51" y="11"/>
                  </a:lnTo>
                  <a:lnTo>
                    <a:pt x="59" y="7"/>
                  </a:lnTo>
                  <a:lnTo>
                    <a:pt x="68" y="4"/>
                  </a:lnTo>
                  <a:lnTo>
                    <a:pt x="77" y="1"/>
                  </a:lnTo>
                  <a:lnTo>
                    <a:pt x="87" y="0"/>
                  </a:lnTo>
                  <a:lnTo>
                    <a:pt x="97" y="0"/>
                  </a:lnTo>
                  <a:lnTo>
                    <a:pt x="97" y="0"/>
                  </a:lnTo>
                  <a:lnTo>
                    <a:pt x="106" y="0"/>
                  </a:lnTo>
                  <a:lnTo>
                    <a:pt x="116" y="1"/>
                  </a:lnTo>
                  <a:lnTo>
                    <a:pt x="124" y="4"/>
                  </a:lnTo>
                  <a:lnTo>
                    <a:pt x="133" y="7"/>
                  </a:lnTo>
                  <a:lnTo>
                    <a:pt x="142" y="11"/>
                  </a:lnTo>
                  <a:lnTo>
                    <a:pt x="150" y="16"/>
                  </a:lnTo>
                  <a:lnTo>
                    <a:pt x="158" y="21"/>
                  </a:lnTo>
                  <a:lnTo>
                    <a:pt x="163" y="27"/>
                  </a:lnTo>
                  <a:lnTo>
                    <a:pt x="171" y="34"/>
                  </a:lnTo>
                  <a:lnTo>
                    <a:pt x="176" y="42"/>
                  </a:lnTo>
                  <a:lnTo>
                    <a:pt x="181" y="49"/>
                  </a:lnTo>
                  <a:lnTo>
                    <a:pt x="185" y="57"/>
                  </a:lnTo>
                  <a:lnTo>
                    <a:pt x="188" y="66"/>
                  </a:lnTo>
                  <a:lnTo>
                    <a:pt x="191" y="76"/>
                  </a:lnTo>
                  <a:lnTo>
                    <a:pt x="192" y="85"/>
                  </a:lnTo>
                  <a:lnTo>
                    <a:pt x="192" y="95"/>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8" name="Freeform 1370"/>
            <p:cNvSpPr>
              <a:spLocks noEditPoints="1"/>
            </p:cNvSpPr>
            <p:nvPr>
              <p:custDataLst>
                <p:tags r:id="rId33"/>
              </p:custDataLst>
            </p:nvPr>
          </p:nvSpPr>
          <p:spPr bwMode="auto">
            <a:xfrm>
              <a:off x="7893364" y="1343872"/>
              <a:ext cx="37576" cy="38565"/>
            </a:xfrm>
            <a:custGeom>
              <a:avLst/>
              <a:gdLst>
                <a:gd name="T0" fmla="*/ 38 w 76"/>
                <a:gd name="T1" fmla="*/ 76 h 76"/>
                <a:gd name="T2" fmla="*/ 23 w 76"/>
                <a:gd name="T3" fmla="*/ 73 h 76"/>
                <a:gd name="T4" fmla="*/ 12 w 76"/>
                <a:gd name="T5" fmla="*/ 65 h 76"/>
                <a:gd name="T6" fmla="*/ 3 w 76"/>
                <a:gd name="T7" fmla="*/ 53 h 76"/>
                <a:gd name="T8" fmla="*/ 0 w 76"/>
                <a:gd name="T9" fmla="*/ 39 h 76"/>
                <a:gd name="T10" fmla="*/ 1 w 76"/>
                <a:gd name="T11" fmla="*/ 31 h 76"/>
                <a:gd name="T12" fmla="*/ 6 w 76"/>
                <a:gd name="T13" fmla="*/ 17 h 76"/>
                <a:gd name="T14" fmla="*/ 17 w 76"/>
                <a:gd name="T15" fmla="*/ 7 h 76"/>
                <a:gd name="T16" fmla="*/ 30 w 76"/>
                <a:gd name="T17" fmla="*/ 1 h 76"/>
                <a:gd name="T18" fmla="*/ 38 w 76"/>
                <a:gd name="T19" fmla="*/ 1 h 76"/>
                <a:gd name="T20" fmla="*/ 52 w 76"/>
                <a:gd name="T21" fmla="*/ 4 h 76"/>
                <a:gd name="T22" fmla="*/ 65 w 76"/>
                <a:gd name="T23" fmla="*/ 11 h 76"/>
                <a:gd name="T24" fmla="*/ 72 w 76"/>
                <a:gd name="T25" fmla="*/ 24 h 76"/>
                <a:gd name="T26" fmla="*/ 75 w 76"/>
                <a:gd name="T27" fmla="*/ 39 h 76"/>
                <a:gd name="T28" fmla="*/ 75 w 76"/>
                <a:gd name="T29" fmla="*/ 46 h 76"/>
                <a:gd name="T30" fmla="*/ 69 w 76"/>
                <a:gd name="T31" fmla="*/ 59 h 76"/>
                <a:gd name="T32" fmla="*/ 59 w 76"/>
                <a:gd name="T33" fmla="*/ 70 h 76"/>
                <a:gd name="T34" fmla="*/ 45 w 76"/>
                <a:gd name="T35" fmla="*/ 75 h 76"/>
                <a:gd name="T36" fmla="*/ 38 w 76"/>
                <a:gd name="T37" fmla="*/ 0 h 76"/>
                <a:gd name="T38" fmla="*/ 30 w 76"/>
                <a:gd name="T39" fmla="*/ 1 h 76"/>
                <a:gd name="T40" fmla="*/ 16 w 76"/>
                <a:gd name="T41" fmla="*/ 7 h 76"/>
                <a:gd name="T42" fmla="*/ 6 w 76"/>
                <a:gd name="T43" fmla="*/ 17 h 76"/>
                <a:gd name="T44" fmla="*/ 0 w 76"/>
                <a:gd name="T45" fmla="*/ 31 h 76"/>
                <a:gd name="T46" fmla="*/ 0 w 76"/>
                <a:gd name="T47" fmla="*/ 39 h 76"/>
                <a:gd name="T48" fmla="*/ 3 w 76"/>
                <a:gd name="T49" fmla="*/ 53 h 76"/>
                <a:gd name="T50" fmla="*/ 10 w 76"/>
                <a:gd name="T51" fmla="*/ 66 h 76"/>
                <a:gd name="T52" fmla="*/ 23 w 76"/>
                <a:gd name="T53" fmla="*/ 73 h 76"/>
                <a:gd name="T54" fmla="*/ 38 w 76"/>
                <a:gd name="T55" fmla="*/ 76 h 76"/>
                <a:gd name="T56" fmla="*/ 45 w 76"/>
                <a:gd name="T57" fmla="*/ 76 h 76"/>
                <a:gd name="T58" fmla="*/ 59 w 76"/>
                <a:gd name="T59" fmla="*/ 70 h 76"/>
                <a:gd name="T60" fmla="*/ 69 w 76"/>
                <a:gd name="T61" fmla="*/ 60 h 76"/>
                <a:gd name="T62" fmla="*/ 75 w 76"/>
                <a:gd name="T63" fmla="*/ 46 h 76"/>
                <a:gd name="T64" fmla="*/ 76 w 76"/>
                <a:gd name="T65" fmla="*/ 39 h 76"/>
                <a:gd name="T66" fmla="*/ 74 w 76"/>
                <a:gd name="T67" fmla="*/ 24 h 76"/>
                <a:gd name="T68" fmla="*/ 65 w 76"/>
                <a:gd name="T69" fmla="*/ 11 h 76"/>
                <a:gd name="T70" fmla="*/ 52 w 76"/>
                <a:gd name="T71" fmla="*/ 3 h 76"/>
                <a:gd name="T72" fmla="*/ 38 w 76"/>
                <a:gd name="T7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76">
                  <a:moveTo>
                    <a:pt x="38" y="76"/>
                  </a:moveTo>
                  <a:lnTo>
                    <a:pt x="38" y="76"/>
                  </a:lnTo>
                  <a:lnTo>
                    <a:pt x="30" y="75"/>
                  </a:lnTo>
                  <a:lnTo>
                    <a:pt x="23" y="73"/>
                  </a:lnTo>
                  <a:lnTo>
                    <a:pt x="17" y="70"/>
                  </a:lnTo>
                  <a:lnTo>
                    <a:pt x="12" y="65"/>
                  </a:lnTo>
                  <a:lnTo>
                    <a:pt x="6" y="59"/>
                  </a:lnTo>
                  <a:lnTo>
                    <a:pt x="3" y="53"/>
                  </a:lnTo>
                  <a:lnTo>
                    <a:pt x="1" y="46"/>
                  </a:lnTo>
                  <a:lnTo>
                    <a:pt x="0" y="39"/>
                  </a:lnTo>
                  <a:lnTo>
                    <a:pt x="0" y="39"/>
                  </a:lnTo>
                  <a:lnTo>
                    <a:pt x="1" y="31"/>
                  </a:lnTo>
                  <a:lnTo>
                    <a:pt x="3" y="24"/>
                  </a:lnTo>
                  <a:lnTo>
                    <a:pt x="6" y="17"/>
                  </a:lnTo>
                  <a:lnTo>
                    <a:pt x="12" y="11"/>
                  </a:lnTo>
                  <a:lnTo>
                    <a:pt x="17" y="7"/>
                  </a:lnTo>
                  <a:lnTo>
                    <a:pt x="23" y="4"/>
                  </a:lnTo>
                  <a:lnTo>
                    <a:pt x="30" y="1"/>
                  </a:lnTo>
                  <a:lnTo>
                    <a:pt x="38" y="1"/>
                  </a:lnTo>
                  <a:lnTo>
                    <a:pt x="38" y="1"/>
                  </a:lnTo>
                  <a:lnTo>
                    <a:pt x="45" y="1"/>
                  </a:lnTo>
                  <a:lnTo>
                    <a:pt x="52" y="4"/>
                  </a:lnTo>
                  <a:lnTo>
                    <a:pt x="59" y="7"/>
                  </a:lnTo>
                  <a:lnTo>
                    <a:pt x="65" y="11"/>
                  </a:lnTo>
                  <a:lnTo>
                    <a:pt x="69" y="17"/>
                  </a:lnTo>
                  <a:lnTo>
                    <a:pt x="72" y="24"/>
                  </a:lnTo>
                  <a:lnTo>
                    <a:pt x="75" y="31"/>
                  </a:lnTo>
                  <a:lnTo>
                    <a:pt x="75" y="39"/>
                  </a:lnTo>
                  <a:lnTo>
                    <a:pt x="75" y="39"/>
                  </a:lnTo>
                  <a:lnTo>
                    <a:pt x="75" y="46"/>
                  </a:lnTo>
                  <a:lnTo>
                    <a:pt x="72" y="53"/>
                  </a:lnTo>
                  <a:lnTo>
                    <a:pt x="69" y="59"/>
                  </a:lnTo>
                  <a:lnTo>
                    <a:pt x="65" y="65"/>
                  </a:lnTo>
                  <a:lnTo>
                    <a:pt x="59" y="70"/>
                  </a:lnTo>
                  <a:lnTo>
                    <a:pt x="52" y="73"/>
                  </a:lnTo>
                  <a:lnTo>
                    <a:pt x="45" y="75"/>
                  </a:lnTo>
                  <a:lnTo>
                    <a:pt x="38" y="76"/>
                  </a:lnTo>
                  <a:close/>
                  <a:moveTo>
                    <a:pt x="38" y="0"/>
                  </a:moveTo>
                  <a:lnTo>
                    <a:pt x="38" y="0"/>
                  </a:lnTo>
                  <a:lnTo>
                    <a:pt x="30" y="1"/>
                  </a:lnTo>
                  <a:lnTo>
                    <a:pt x="23" y="3"/>
                  </a:lnTo>
                  <a:lnTo>
                    <a:pt x="16" y="7"/>
                  </a:lnTo>
                  <a:lnTo>
                    <a:pt x="10" y="11"/>
                  </a:lnTo>
                  <a:lnTo>
                    <a:pt x="6" y="17"/>
                  </a:lnTo>
                  <a:lnTo>
                    <a:pt x="3" y="24"/>
                  </a:lnTo>
                  <a:lnTo>
                    <a:pt x="0" y="31"/>
                  </a:lnTo>
                  <a:lnTo>
                    <a:pt x="0" y="39"/>
                  </a:lnTo>
                  <a:lnTo>
                    <a:pt x="0" y="39"/>
                  </a:lnTo>
                  <a:lnTo>
                    <a:pt x="0" y="46"/>
                  </a:lnTo>
                  <a:lnTo>
                    <a:pt x="3" y="53"/>
                  </a:lnTo>
                  <a:lnTo>
                    <a:pt x="6" y="60"/>
                  </a:lnTo>
                  <a:lnTo>
                    <a:pt x="10" y="66"/>
                  </a:lnTo>
                  <a:lnTo>
                    <a:pt x="16" y="70"/>
                  </a:lnTo>
                  <a:lnTo>
                    <a:pt x="23" y="73"/>
                  </a:lnTo>
                  <a:lnTo>
                    <a:pt x="30" y="76"/>
                  </a:lnTo>
                  <a:lnTo>
                    <a:pt x="38" y="76"/>
                  </a:lnTo>
                  <a:lnTo>
                    <a:pt x="38" y="76"/>
                  </a:lnTo>
                  <a:lnTo>
                    <a:pt x="45" y="76"/>
                  </a:lnTo>
                  <a:lnTo>
                    <a:pt x="52" y="73"/>
                  </a:lnTo>
                  <a:lnTo>
                    <a:pt x="59" y="70"/>
                  </a:lnTo>
                  <a:lnTo>
                    <a:pt x="65" y="66"/>
                  </a:lnTo>
                  <a:lnTo>
                    <a:pt x="69" y="60"/>
                  </a:lnTo>
                  <a:lnTo>
                    <a:pt x="74" y="53"/>
                  </a:lnTo>
                  <a:lnTo>
                    <a:pt x="75" y="46"/>
                  </a:lnTo>
                  <a:lnTo>
                    <a:pt x="76" y="39"/>
                  </a:lnTo>
                  <a:lnTo>
                    <a:pt x="76" y="39"/>
                  </a:lnTo>
                  <a:lnTo>
                    <a:pt x="75" y="31"/>
                  </a:lnTo>
                  <a:lnTo>
                    <a:pt x="74" y="24"/>
                  </a:lnTo>
                  <a:lnTo>
                    <a:pt x="69" y="17"/>
                  </a:lnTo>
                  <a:lnTo>
                    <a:pt x="65" y="11"/>
                  </a:lnTo>
                  <a:lnTo>
                    <a:pt x="59" y="7"/>
                  </a:lnTo>
                  <a:lnTo>
                    <a:pt x="52" y="3"/>
                  </a:lnTo>
                  <a:lnTo>
                    <a:pt x="45" y="1"/>
                  </a:lnTo>
                  <a:lnTo>
                    <a:pt x="38" y="0"/>
                  </a:lnTo>
                  <a:close/>
                </a:path>
              </a:pathLst>
            </a:custGeom>
            <a:solidFill>
              <a:srgbClr val="28314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29" name="Freeform 1371"/>
            <p:cNvSpPr/>
            <p:nvPr>
              <p:custDataLst>
                <p:tags r:id="rId34"/>
              </p:custDataLst>
            </p:nvPr>
          </p:nvSpPr>
          <p:spPr bwMode="auto">
            <a:xfrm>
              <a:off x="7893364" y="1344860"/>
              <a:ext cx="36588" cy="37576"/>
            </a:xfrm>
            <a:custGeom>
              <a:avLst/>
              <a:gdLst>
                <a:gd name="T0" fmla="*/ 38 w 75"/>
                <a:gd name="T1" fmla="*/ 75 h 75"/>
                <a:gd name="T2" fmla="*/ 38 w 75"/>
                <a:gd name="T3" fmla="*/ 75 h 75"/>
                <a:gd name="T4" fmla="*/ 30 w 75"/>
                <a:gd name="T5" fmla="*/ 74 h 75"/>
                <a:gd name="T6" fmla="*/ 23 w 75"/>
                <a:gd name="T7" fmla="*/ 72 h 75"/>
                <a:gd name="T8" fmla="*/ 17 w 75"/>
                <a:gd name="T9" fmla="*/ 69 h 75"/>
                <a:gd name="T10" fmla="*/ 12 w 75"/>
                <a:gd name="T11" fmla="*/ 64 h 75"/>
                <a:gd name="T12" fmla="*/ 6 w 75"/>
                <a:gd name="T13" fmla="*/ 58 h 75"/>
                <a:gd name="T14" fmla="*/ 3 w 75"/>
                <a:gd name="T15" fmla="*/ 52 h 75"/>
                <a:gd name="T16" fmla="*/ 1 w 75"/>
                <a:gd name="T17" fmla="*/ 45 h 75"/>
                <a:gd name="T18" fmla="*/ 0 w 75"/>
                <a:gd name="T19" fmla="*/ 38 h 75"/>
                <a:gd name="T20" fmla="*/ 0 w 75"/>
                <a:gd name="T21" fmla="*/ 38 h 75"/>
                <a:gd name="T22" fmla="*/ 1 w 75"/>
                <a:gd name="T23" fmla="*/ 30 h 75"/>
                <a:gd name="T24" fmla="*/ 3 w 75"/>
                <a:gd name="T25" fmla="*/ 23 h 75"/>
                <a:gd name="T26" fmla="*/ 6 w 75"/>
                <a:gd name="T27" fmla="*/ 16 h 75"/>
                <a:gd name="T28" fmla="*/ 12 w 75"/>
                <a:gd name="T29" fmla="*/ 10 h 75"/>
                <a:gd name="T30" fmla="*/ 17 w 75"/>
                <a:gd name="T31" fmla="*/ 6 h 75"/>
                <a:gd name="T32" fmla="*/ 23 w 75"/>
                <a:gd name="T33" fmla="*/ 3 h 75"/>
                <a:gd name="T34" fmla="*/ 30 w 75"/>
                <a:gd name="T35" fmla="*/ 0 h 75"/>
                <a:gd name="T36" fmla="*/ 38 w 75"/>
                <a:gd name="T37" fmla="*/ 0 h 75"/>
                <a:gd name="T38" fmla="*/ 38 w 75"/>
                <a:gd name="T39" fmla="*/ 0 h 75"/>
                <a:gd name="T40" fmla="*/ 45 w 75"/>
                <a:gd name="T41" fmla="*/ 0 h 75"/>
                <a:gd name="T42" fmla="*/ 52 w 75"/>
                <a:gd name="T43" fmla="*/ 3 h 75"/>
                <a:gd name="T44" fmla="*/ 59 w 75"/>
                <a:gd name="T45" fmla="*/ 6 h 75"/>
                <a:gd name="T46" fmla="*/ 65 w 75"/>
                <a:gd name="T47" fmla="*/ 10 h 75"/>
                <a:gd name="T48" fmla="*/ 69 w 75"/>
                <a:gd name="T49" fmla="*/ 16 h 75"/>
                <a:gd name="T50" fmla="*/ 72 w 75"/>
                <a:gd name="T51" fmla="*/ 23 h 75"/>
                <a:gd name="T52" fmla="*/ 75 w 75"/>
                <a:gd name="T53" fmla="*/ 30 h 75"/>
                <a:gd name="T54" fmla="*/ 75 w 75"/>
                <a:gd name="T55" fmla="*/ 38 h 75"/>
                <a:gd name="T56" fmla="*/ 75 w 75"/>
                <a:gd name="T57" fmla="*/ 38 h 75"/>
                <a:gd name="T58" fmla="*/ 75 w 75"/>
                <a:gd name="T59" fmla="*/ 45 h 75"/>
                <a:gd name="T60" fmla="*/ 72 w 75"/>
                <a:gd name="T61" fmla="*/ 52 h 75"/>
                <a:gd name="T62" fmla="*/ 69 w 75"/>
                <a:gd name="T63" fmla="*/ 58 h 75"/>
                <a:gd name="T64" fmla="*/ 65 w 75"/>
                <a:gd name="T65" fmla="*/ 64 h 75"/>
                <a:gd name="T66" fmla="*/ 59 w 75"/>
                <a:gd name="T67" fmla="*/ 69 h 75"/>
                <a:gd name="T68" fmla="*/ 52 w 75"/>
                <a:gd name="T69" fmla="*/ 72 h 75"/>
                <a:gd name="T70" fmla="*/ 45 w 75"/>
                <a:gd name="T71" fmla="*/ 74 h 75"/>
                <a:gd name="T72" fmla="*/ 38 w 75"/>
                <a:gd name="T73"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75">
                  <a:moveTo>
                    <a:pt x="38" y="75"/>
                  </a:moveTo>
                  <a:lnTo>
                    <a:pt x="38" y="75"/>
                  </a:lnTo>
                  <a:lnTo>
                    <a:pt x="30" y="74"/>
                  </a:lnTo>
                  <a:lnTo>
                    <a:pt x="23" y="72"/>
                  </a:lnTo>
                  <a:lnTo>
                    <a:pt x="17" y="69"/>
                  </a:lnTo>
                  <a:lnTo>
                    <a:pt x="12" y="64"/>
                  </a:lnTo>
                  <a:lnTo>
                    <a:pt x="6" y="58"/>
                  </a:lnTo>
                  <a:lnTo>
                    <a:pt x="3" y="52"/>
                  </a:lnTo>
                  <a:lnTo>
                    <a:pt x="1" y="45"/>
                  </a:lnTo>
                  <a:lnTo>
                    <a:pt x="0" y="38"/>
                  </a:lnTo>
                  <a:lnTo>
                    <a:pt x="0" y="38"/>
                  </a:lnTo>
                  <a:lnTo>
                    <a:pt x="1" y="30"/>
                  </a:lnTo>
                  <a:lnTo>
                    <a:pt x="3" y="23"/>
                  </a:lnTo>
                  <a:lnTo>
                    <a:pt x="6" y="16"/>
                  </a:lnTo>
                  <a:lnTo>
                    <a:pt x="12" y="10"/>
                  </a:lnTo>
                  <a:lnTo>
                    <a:pt x="17" y="6"/>
                  </a:lnTo>
                  <a:lnTo>
                    <a:pt x="23" y="3"/>
                  </a:lnTo>
                  <a:lnTo>
                    <a:pt x="30" y="0"/>
                  </a:lnTo>
                  <a:lnTo>
                    <a:pt x="38" y="0"/>
                  </a:lnTo>
                  <a:lnTo>
                    <a:pt x="38" y="0"/>
                  </a:lnTo>
                  <a:lnTo>
                    <a:pt x="45" y="0"/>
                  </a:lnTo>
                  <a:lnTo>
                    <a:pt x="52" y="3"/>
                  </a:lnTo>
                  <a:lnTo>
                    <a:pt x="59" y="6"/>
                  </a:lnTo>
                  <a:lnTo>
                    <a:pt x="65" y="10"/>
                  </a:lnTo>
                  <a:lnTo>
                    <a:pt x="69" y="16"/>
                  </a:lnTo>
                  <a:lnTo>
                    <a:pt x="72" y="23"/>
                  </a:lnTo>
                  <a:lnTo>
                    <a:pt x="75" y="30"/>
                  </a:lnTo>
                  <a:lnTo>
                    <a:pt x="75" y="38"/>
                  </a:lnTo>
                  <a:lnTo>
                    <a:pt x="75" y="38"/>
                  </a:lnTo>
                  <a:lnTo>
                    <a:pt x="75" y="45"/>
                  </a:lnTo>
                  <a:lnTo>
                    <a:pt x="72" y="52"/>
                  </a:lnTo>
                  <a:lnTo>
                    <a:pt x="69" y="58"/>
                  </a:lnTo>
                  <a:lnTo>
                    <a:pt x="65" y="64"/>
                  </a:lnTo>
                  <a:lnTo>
                    <a:pt x="59" y="69"/>
                  </a:lnTo>
                  <a:lnTo>
                    <a:pt x="52" y="72"/>
                  </a:lnTo>
                  <a:lnTo>
                    <a:pt x="45" y="74"/>
                  </a:lnTo>
                  <a:lnTo>
                    <a:pt x="38" y="75"/>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0" name="Freeform 1372"/>
            <p:cNvSpPr/>
            <p:nvPr>
              <p:custDataLst>
                <p:tags r:id="rId35"/>
              </p:custDataLst>
            </p:nvPr>
          </p:nvSpPr>
          <p:spPr bwMode="auto">
            <a:xfrm>
              <a:off x="7893364" y="1343872"/>
              <a:ext cx="37576" cy="38565"/>
            </a:xfrm>
            <a:custGeom>
              <a:avLst/>
              <a:gdLst>
                <a:gd name="T0" fmla="*/ 38 w 76"/>
                <a:gd name="T1" fmla="*/ 0 h 76"/>
                <a:gd name="T2" fmla="*/ 38 w 76"/>
                <a:gd name="T3" fmla="*/ 0 h 76"/>
                <a:gd name="T4" fmla="*/ 30 w 76"/>
                <a:gd name="T5" fmla="*/ 1 h 76"/>
                <a:gd name="T6" fmla="*/ 23 w 76"/>
                <a:gd name="T7" fmla="*/ 3 h 76"/>
                <a:gd name="T8" fmla="*/ 16 w 76"/>
                <a:gd name="T9" fmla="*/ 7 h 76"/>
                <a:gd name="T10" fmla="*/ 10 w 76"/>
                <a:gd name="T11" fmla="*/ 11 h 76"/>
                <a:gd name="T12" fmla="*/ 6 w 76"/>
                <a:gd name="T13" fmla="*/ 17 h 76"/>
                <a:gd name="T14" fmla="*/ 3 w 76"/>
                <a:gd name="T15" fmla="*/ 24 h 76"/>
                <a:gd name="T16" fmla="*/ 0 w 76"/>
                <a:gd name="T17" fmla="*/ 31 h 76"/>
                <a:gd name="T18" fmla="*/ 0 w 76"/>
                <a:gd name="T19" fmla="*/ 39 h 76"/>
                <a:gd name="T20" fmla="*/ 0 w 76"/>
                <a:gd name="T21" fmla="*/ 39 h 76"/>
                <a:gd name="T22" fmla="*/ 0 w 76"/>
                <a:gd name="T23" fmla="*/ 46 h 76"/>
                <a:gd name="T24" fmla="*/ 3 w 76"/>
                <a:gd name="T25" fmla="*/ 53 h 76"/>
                <a:gd name="T26" fmla="*/ 6 w 76"/>
                <a:gd name="T27" fmla="*/ 60 h 76"/>
                <a:gd name="T28" fmla="*/ 10 w 76"/>
                <a:gd name="T29" fmla="*/ 66 h 76"/>
                <a:gd name="T30" fmla="*/ 16 w 76"/>
                <a:gd name="T31" fmla="*/ 70 h 76"/>
                <a:gd name="T32" fmla="*/ 23 w 76"/>
                <a:gd name="T33" fmla="*/ 73 h 76"/>
                <a:gd name="T34" fmla="*/ 30 w 76"/>
                <a:gd name="T35" fmla="*/ 76 h 76"/>
                <a:gd name="T36" fmla="*/ 38 w 76"/>
                <a:gd name="T37" fmla="*/ 76 h 76"/>
                <a:gd name="T38" fmla="*/ 38 w 76"/>
                <a:gd name="T39" fmla="*/ 76 h 76"/>
                <a:gd name="T40" fmla="*/ 45 w 76"/>
                <a:gd name="T41" fmla="*/ 76 h 76"/>
                <a:gd name="T42" fmla="*/ 52 w 76"/>
                <a:gd name="T43" fmla="*/ 73 h 76"/>
                <a:gd name="T44" fmla="*/ 59 w 76"/>
                <a:gd name="T45" fmla="*/ 70 h 76"/>
                <a:gd name="T46" fmla="*/ 65 w 76"/>
                <a:gd name="T47" fmla="*/ 66 h 76"/>
                <a:gd name="T48" fmla="*/ 69 w 76"/>
                <a:gd name="T49" fmla="*/ 60 h 76"/>
                <a:gd name="T50" fmla="*/ 74 w 76"/>
                <a:gd name="T51" fmla="*/ 53 h 76"/>
                <a:gd name="T52" fmla="*/ 75 w 76"/>
                <a:gd name="T53" fmla="*/ 46 h 76"/>
                <a:gd name="T54" fmla="*/ 76 w 76"/>
                <a:gd name="T55" fmla="*/ 39 h 76"/>
                <a:gd name="T56" fmla="*/ 76 w 76"/>
                <a:gd name="T57" fmla="*/ 39 h 76"/>
                <a:gd name="T58" fmla="*/ 75 w 76"/>
                <a:gd name="T59" fmla="*/ 31 h 76"/>
                <a:gd name="T60" fmla="*/ 74 w 76"/>
                <a:gd name="T61" fmla="*/ 24 h 76"/>
                <a:gd name="T62" fmla="*/ 69 w 76"/>
                <a:gd name="T63" fmla="*/ 17 h 76"/>
                <a:gd name="T64" fmla="*/ 65 w 76"/>
                <a:gd name="T65" fmla="*/ 11 h 76"/>
                <a:gd name="T66" fmla="*/ 59 w 76"/>
                <a:gd name="T67" fmla="*/ 7 h 76"/>
                <a:gd name="T68" fmla="*/ 52 w 76"/>
                <a:gd name="T69" fmla="*/ 3 h 76"/>
                <a:gd name="T70" fmla="*/ 45 w 76"/>
                <a:gd name="T71" fmla="*/ 1 h 76"/>
                <a:gd name="T72" fmla="*/ 38 w 76"/>
                <a:gd name="T7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76">
                  <a:moveTo>
                    <a:pt x="38" y="0"/>
                  </a:moveTo>
                  <a:lnTo>
                    <a:pt x="38" y="0"/>
                  </a:lnTo>
                  <a:lnTo>
                    <a:pt x="30" y="1"/>
                  </a:lnTo>
                  <a:lnTo>
                    <a:pt x="23" y="3"/>
                  </a:lnTo>
                  <a:lnTo>
                    <a:pt x="16" y="7"/>
                  </a:lnTo>
                  <a:lnTo>
                    <a:pt x="10" y="11"/>
                  </a:lnTo>
                  <a:lnTo>
                    <a:pt x="6" y="17"/>
                  </a:lnTo>
                  <a:lnTo>
                    <a:pt x="3" y="24"/>
                  </a:lnTo>
                  <a:lnTo>
                    <a:pt x="0" y="31"/>
                  </a:lnTo>
                  <a:lnTo>
                    <a:pt x="0" y="39"/>
                  </a:lnTo>
                  <a:lnTo>
                    <a:pt x="0" y="39"/>
                  </a:lnTo>
                  <a:lnTo>
                    <a:pt x="0" y="46"/>
                  </a:lnTo>
                  <a:lnTo>
                    <a:pt x="3" y="53"/>
                  </a:lnTo>
                  <a:lnTo>
                    <a:pt x="6" y="60"/>
                  </a:lnTo>
                  <a:lnTo>
                    <a:pt x="10" y="66"/>
                  </a:lnTo>
                  <a:lnTo>
                    <a:pt x="16" y="70"/>
                  </a:lnTo>
                  <a:lnTo>
                    <a:pt x="23" y="73"/>
                  </a:lnTo>
                  <a:lnTo>
                    <a:pt x="30" y="76"/>
                  </a:lnTo>
                  <a:lnTo>
                    <a:pt x="38" y="76"/>
                  </a:lnTo>
                  <a:lnTo>
                    <a:pt x="38" y="76"/>
                  </a:lnTo>
                  <a:lnTo>
                    <a:pt x="45" y="76"/>
                  </a:lnTo>
                  <a:lnTo>
                    <a:pt x="52" y="73"/>
                  </a:lnTo>
                  <a:lnTo>
                    <a:pt x="59" y="70"/>
                  </a:lnTo>
                  <a:lnTo>
                    <a:pt x="65" y="66"/>
                  </a:lnTo>
                  <a:lnTo>
                    <a:pt x="69" y="60"/>
                  </a:lnTo>
                  <a:lnTo>
                    <a:pt x="74" y="53"/>
                  </a:lnTo>
                  <a:lnTo>
                    <a:pt x="75" y="46"/>
                  </a:lnTo>
                  <a:lnTo>
                    <a:pt x="76" y="39"/>
                  </a:lnTo>
                  <a:lnTo>
                    <a:pt x="76" y="39"/>
                  </a:lnTo>
                  <a:lnTo>
                    <a:pt x="75" y="31"/>
                  </a:lnTo>
                  <a:lnTo>
                    <a:pt x="74" y="24"/>
                  </a:lnTo>
                  <a:lnTo>
                    <a:pt x="69" y="17"/>
                  </a:lnTo>
                  <a:lnTo>
                    <a:pt x="65" y="11"/>
                  </a:lnTo>
                  <a:lnTo>
                    <a:pt x="59" y="7"/>
                  </a:lnTo>
                  <a:lnTo>
                    <a:pt x="52" y="3"/>
                  </a:lnTo>
                  <a:lnTo>
                    <a:pt x="45" y="1"/>
                  </a:lnTo>
                  <a:lnTo>
                    <a:pt x="38"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1" name="Freeform 1373"/>
            <p:cNvSpPr>
              <a:spLocks noEditPoints="1"/>
            </p:cNvSpPr>
            <p:nvPr>
              <p:custDataLst>
                <p:tags r:id="rId36"/>
              </p:custDataLst>
            </p:nvPr>
          </p:nvSpPr>
          <p:spPr bwMode="auto">
            <a:xfrm>
              <a:off x="7893364" y="1344860"/>
              <a:ext cx="36588" cy="37576"/>
            </a:xfrm>
            <a:custGeom>
              <a:avLst/>
              <a:gdLst>
                <a:gd name="T0" fmla="*/ 38 w 75"/>
                <a:gd name="T1" fmla="*/ 75 h 75"/>
                <a:gd name="T2" fmla="*/ 23 w 75"/>
                <a:gd name="T3" fmla="*/ 72 h 75"/>
                <a:gd name="T4" fmla="*/ 12 w 75"/>
                <a:gd name="T5" fmla="*/ 64 h 75"/>
                <a:gd name="T6" fmla="*/ 3 w 75"/>
                <a:gd name="T7" fmla="*/ 52 h 75"/>
                <a:gd name="T8" fmla="*/ 0 w 75"/>
                <a:gd name="T9" fmla="*/ 38 h 75"/>
                <a:gd name="T10" fmla="*/ 1 w 75"/>
                <a:gd name="T11" fmla="*/ 30 h 75"/>
                <a:gd name="T12" fmla="*/ 7 w 75"/>
                <a:gd name="T13" fmla="*/ 17 h 75"/>
                <a:gd name="T14" fmla="*/ 17 w 75"/>
                <a:gd name="T15" fmla="*/ 7 h 75"/>
                <a:gd name="T16" fmla="*/ 30 w 75"/>
                <a:gd name="T17" fmla="*/ 2 h 75"/>
                <a:gd name="T18" fmla="*/ 38 w 75"/>
                <a:gd name="T19" fmla="*/ 0 h 75"/>
                <a:gd name="T20" fmla="*/ 52 w 75"/>
                <a:gd name="T21" fmla="*/ 3 h 75"/>
                <a:gd name="T22" fmla="*/ 64 w 75"/>
                <a:gd name="T23" fmla="*/ 12 h 75"/>
                <a:gd name="T24" fmla="*/ 72 w 75"/>
                <a:gd name="T25" fmla="*/ 23 h 75"/>
                <a:gd name="T26" fmla="*/ 75 w 75"/>
                <a:gd name="T27" fmla="*/ 38 h 75"/>
                <a:gd name="T28" fmla="*/ 74 w 75"/>
                <a:gd name="T29" fmla="*/ 45 h 75"/>
                <a:gd name="T30" fmla="*/ 68 w 75"/>
                <a:gd name="T31" fmla="*/ 58 h 75"/>
                <a:gd name="T32" fmla="*/ 58 w 75"/>
                <a:gd name="T33" fmla="*/ 68 h 75"/>
                <a:gd name="T34" fmla="*/ 45 w 75"/>
                <a:gd name="T35" fmla="*/ 74 h 75"/>
                <a:gd name="T36" fmla="*/ 38 w 75"/>
                <a:gd name="T37" fmla="*/ 0 h 75"/>
                <a:gd name="T38" fmla="*/ 30 w 75"/>
                <a:gd name="T39" fmla="*/ 0 h 75"/>
                <a:gd name="T40" fmla="*/ 17 w 75"/>
                <a:gd name="T41" fmla="*/ 6 h 75"/>
                <a:gd name="T42" fmla="*/ 6 w 75"/>
                <a:gd name="T43" fmla="*/ 16 h 75"/>
                <a:gd name="T44" fmla="*/ 1 w 75"/>
                <a:gd name="T45" fmla="*/ 30 h 75"/>
                <a:gd name="T46" fmla="*/ 0 w 75"/>
                <a:gd name="T47" fmla="*/ 38 h 75"/>
                <a:gd name="T48" fmla="*/ 3 w 75"/>
                <a:gd name="T49" fmla="*/ 52 h 75"/>
                <a:gd name="T50" fmla="*/ 12 w 75"/>
                <a:gd name="T51" fmla="*/ 64 h 75"/>
                <a:gd name="T52" fmla="*/ 23 w 75"/>
                <a:gd name="T53" fmla="*/ 72 h 75"/>
                <a:gd name="T54" fmla="*/ 38 w 75"/>
                <a:gd name="T55" fmla="*/ 75 h 75"/>
                <a:gd name="T56" fmla="*/ 45 w 75"/>
                <a:gd name="T57" fmla="*/ 74 h 75"/>
                <a:gd name="T58" fmla="*/ 59 w 75"/>
                <a:gd name="T59" fmla="*/ 69 h 75"/>
                <a:gd name="T60" fmla="*/ 69 w 75"/>
                <a:gd name="T61" fmla="*/ 58 h 75"/>
                <a:gd name="T62" fmla="*/ 75 w 75"/>
                <a:gd name="T63" fmla="*/ 45 h 75"/>
                <a:gd name="T64" fmla="*/ 75 w 75"/>
                <a:gd name="T65" fmla="*/ 38 h 75"/>
                <a:gd name="T66" fmla="*/ 72 w 75"/>
                <a:gd name="T67" fmla="*/ 23 h 75"/>
                <a:gd name="T68" fmla="*/ 65 w 75"/>
                <a:gd name="T69" fmla="*/ 10 h 75"/>
                <a:gd name="T70" fmla="*/ 52 w 75"/>
                <a:gd name="T71" fmla="*/ 3 h 75"/>
                <a:gd name="T72" fmla="*/ 38 w 75"/>
                <a:gd name="T7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75">
                  <a:moveTo>
                    <a:pt x="38" y="75"/>
                  </a:moveTo>
                  <a:lnTo>
                    <a:pt x="38" y="75"/>
                  </a:lnTo>
                  <a:lnTo>
                    <a:pt x="30" y="74"/>
                  </a:lnTo>
                  <a:lnTo>
                    <a:pt x="23" y="72"/>
                  </a:lnTo>
                  <a:lnTo>
                    <a:pt x="17" y="68"/>
                  </a:lnTo>
                  <a:lnTo>
                    <a:pt x="12" y="64"/>
                  </a:lnTo>
                  <a:lnTo>
                    <a:pt x="7" y="58"/>
                  </a:lnTo>
                  <a:lnTo>
                    <a:pt x="3" y="52"/>
                  </a:lnTo>
                  <a:lnTo>
                    <a:pt x="1" y="45"/>
                  </a:lnTo>
                  <a:lnTo>
                    <a:pt x="0" y="38"/>
                  </a:lnTo>
                  <a:lnTo>
                    <a:pt x="0" y="38"/>
                  </a:lnTo>
                  <a:lnTo>
                    <a:pt x="1" y="30"/>
                  </a:lnTo>
                  <a:lnTo>
                    <a:pt x="3" y="23"/>
                  </a:lnTo>
                  <a:lnTo>
                    <a:pt x="7" y="17"/>
                  </a:lnTo>
                  <a:lnTo>
                    <a:pt x="12" y="12"/>
                  </a:lnTo>
                  <a:lnTo>
                    <a:pt x="17" y="7"/>
                  </a:lnTo>
                  <a:lnTo>
                    <a:pt x="23" y="3"/>
                  </a:lnTo>
                  <a:lnTo>
                    <a:pt x="30" y="2"/>
                  </a:lnTo>
                  <a:lnTo>
                    <a:pt x="38" y="0"/>
                  </a:lnTo>
                  <a:lnTo>
                    <a:pt x="38" y="0"/>
                  </a:lnTo>
                  <a:lnTo>
                    <a:pt x="45" y="2"/>
                  </a:lnTo>
                  <a:lnTo>
                    <a:pt x="52" y="3"/>
                  </a:lnTo>
                  <a:lnTo>
                    <a:pt x="58" y="7"/>
                  </a:lnTo>
                  <a:lnTo>
                    <a:pt x="64" y="12"/>
                  </a:lnTo>
                  <a:lnTo>
                    <a:pt x="68" y="17"/>
                  </a:lnTo>
                  <a:lnTo>
                    <a:pt x="72" y="23"/>
                  </a:lnTo>
                  <a:lnTo>
                    <a:pt x="74" y="30"/>
                  </a:lnTo>
                  <a:lnTo>
                    <a:pt x="75" y="38"/>
                  </a:lnTo>
                  <a:lnTo>
                    <a:pt x="75" y="38"/>
                  </a:lnTo>
                  <a:lnTo>
                    <a:pt x="74" y="45"/>
                  </a:lnTo>
                  <a:lnTo>
                    <a:pt x="72" y="52"/>
                  </a:lnTo>
                  <a:lnTo>
                    <a:pt x="68" y="58"/>
                  </a:lnTo>
                  <a:lnTo>
                    <a:pt x="64" y="64"/>
                  </a:lnTo>
                  <a:lnTo>
                    <a:pt x="58" y="68"/>
                  </a:lnTo>
                  <a:lnTo>
                    <a:pt x="52" y="72"/>
                  </a:lnTo>
                  <a:lnTo>
                    <a:pt x="45" y="74"/>
                  </a:lnTo>
                  <a:lnTo>
                    <a:pt x="38" y="75"/>
                  </a:lnTo>
                  <a:close/>
                  <a:moveTo>
                    <a:pt x="38" y="0"/>
                  </a:moveTo>
                  <a:lnTo>
                    <a:pt x="38" y="0"/>
                  </a:lnTo>
                  <a:lnTo>
                    <a:pt x="30" y="0"/>
                  </a:lnTo>
                  <a:lnTo>
                    <a:pt x="23" y="3"/>
                  </a:lnTo>
                  <a:lnTo>
                    <a:pt x="17" y="6"/>
                  </a:lnTo>
                  <a:lnTo>
                    <a:pt x="12" y="10"/>
                  </a:lnTo>
                  <a:lnTo>
                    <a:pt x="6" y="16"/>
                  </a:lnTo>
                  <a:lnTo>
                    <a:pt x="3" y="23"/>
                  </a:lnTo>
                  <a:lnTo>
                    <a:pt x="1" y="30"/>
                  </a:lnTo>
                  <a:lnTo>
                    <a:pt x="0" y="38"/>
                  </a:lnTo>
                  <a:lnTo>
                    <a:pt x="0" y="38"/>
                  </a:lnTo>
                  <a:lnTo>
                    <a:pt x="1" y="45"/>
                  </a:lnTo>
                  <a:lnTo>
                    <a:pt x="3" y="52"/>
                  </a:lnTo>
                  <a:lnTo>
                    <a:pt x="6" y="58"/>
                  </a:lnTo>
                  <a:lnTo>
                    <a:pt x="12" y="64"/>
                  </a:lnTo>
                  <a:lnTo>
                    <a:pt x="17" y="69"/>
                  </a:lnTo>
                  <a:lnTo>
                    <a:pt x="23" y="72"/>
                  </a:lnTo>
                  <a:lnTo>
                    <a:pt x="30" y="74"/>
                  </a:lnTo>
                  <a:lnTo>
                    <a:pt x="38" y="75"/>
                  </a:lnTo>
                  <a:lnTo>
                    <a:pt x="38" y="75"/>
                  </a:lnTo>
                  <a:lnTo>
                    <a:pt x="45" y="74"/>
                  </a:lnTo>
                  <a:lnTo>
                    <a:pt x="52" y="72"/>
                  </a:lnTo>
                  <a:lnTo>
                    <a:pt x="59" y="69"/>
                  </a:lnTo>
                  <a:lnTo>
                    <a:pt x="65" y="64"/>
                  </a:lnTo>
                  <a:lnTo>
                    <a:pt x="69" y="58"/>
                  </a:lnTo>
                  <a:lnTo>
                    <a:pt x="72" y="52"/>
                  </a:lnTo>
                  <a:lnTo>
                    <a:pt x="75" y="45"/>
                  </a:lnTo>
                  <a:lnTo>
                    <a:pt x="75" y="38"/>
                  </a:lnTo>
                  <a:lnTo>
                    <a:pt x="75" y="38"/>
                  </a:lnTo>
                  <a:lnTo>
                    <a:pt x="75" y="30"/>
                  </a:lnTo>
                  <a:lnTo>
                    <a:pt x="72" y="23"/>
                  </a:lnTo>
                  <a:lnTo>
                    <a:pt x="69" y="16"/>
                  </a:lnTo>
                  <a:lnTo>
                    <a:pt x="65" y="10"/>
                  </a:lnTo>
                  <a:lnTo>
                    <a:pt x="59" y="6"/>
                  </a:lnTo>
                  <a:lnTo>
                    <a:pt x="52" y="3"/>
                  </a:lnTo>
                  <a:lnTo>
                    <a:pt x="45" y="0"/>
                  </a:lnTo>
                  <a:lnTo>
                    <a:pt x="38" y="0"/>
                  </a:lnTo>
                  <a:close/>
                </a:path>
              </a:pathLst>
            </a:custGeom>
            <a:solidFill>
              <a:srgbClr val="28314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2" name="Freeform 1374"/>
            <p:cNvSpPr/>
            <p:nvPr>
              <p:custDataLst>
                <p:tags r:id="rId37"/>
              </p:custDataLst>
            </p:nvPr>
          </p:nvSpPr>
          <p:spPr bwMode="auto">
            <a:xfrm>
              <a:off x="7893364" y="1344860"/>
              <a:ext cx="36588" cy="37576"/>
            </a:xfrm>
            <a:custGeom>
              <a:avLst/>
              <a:gdLst>
                <a:gd name="T0" fmla="*/ 38 w 75"/>
                <a:gd name="T1" fmla="*/ 75 h 75"/>
                <a:gd name="T2" fmla="*/ 38 w 75"/>
                <a:gd name="T3" fmla="*/ 75 h 75"/>
                <a:gd name="T4" fmla="*/ 30 w 75"/>
                <a:gd name="T5" fmla="*/ 74 h 75"/>
                <a:gd name="T6" fmla="*/ 23 w 75"/>
                <a:gd name="T7" fmla="*/ 72 h 75"/>
                <a:gd name="T8" fmla="*/ 17 w 75"/>
                <a:gd name="T9" fmla="*/ 68 h 75"/>
                <a:gd name="T10" fmla="*/ 12 w 75"/>
                <a:gd name="T11" fmla="*/ 64 h 75"/>
                <a:gd name="T12" fmla="*/ 7 w 75"/>
                <a:gd name="T13" fmla="*/ 58 h 75"/>
                <a:gd name="T14" fmla="*/ 3 w 75"/>
                <a:gd name="T15" fmla="*/ 52 h 75"/>
                <a:gd name="T16" fmla="*/ 1 w 75"/>
                <a:gd name="T17" fmla="*/ 45 h 75"/>
                <a:gd name="T18" fmla="*/ 0 w 75"/>
                <a:gd name="T19" fmla="*/ 38 h 75"/>
                <a:gd name="T20" fmla="*/ 0 w 75"/>
                <a:gd name="T21" fmla="*/ 38 h 75"/>
                <a:gd name="T22" fmla="*/ 1 w 75"/>
                <a:gd name="T23" fmla="*/ 30 h 75"/>
                <a:gd name="T24" fmla="*/ 3 w 75"/>
                <a:gd name="T25" fmla="*/ 23 h 75"/>
                <a:gd name="T26" fmla="*/ 7 w 75"/>
                <a:gd name="T27" fmla="*/ 17 h 75"/>
                <a:gd name="T28" fmla="*/ 12 w 75"/>
                <a:gd name="T29" fmla="*/ 12 h 75"/>
                <a:gd name="T30" fmla="*/ 17 w 75"/>
                <a:gd name="T31" fmla="*/ 7 h 75"/>
                <a:gd name="T32" fmla="*/ 23 w 75"/>
                <a:gd name="T33" fmla="*/ 3 h 75"/>
                <a:gd name="T34" fmla="*/ 30 w 75"/>
                <a:gd name="T35" fmla="*/ 2 h 75"/>
                <a:gd name="T36" fmla="*/ 38 w 75"/>
                <a:gd name="T37" fmla="*/ 0 h 75"/>
                <a:gd name="T38" fmla="*/ 38 w 75"/>
                <a:gd name="T39" fmla="*/ 0 h 75"/>
                <a:gd name="T40" fmla="*/ 45 w 75"/>
                <a:gd name="T41" fmla="*/ 2 h 75"/>
                <a:gd name="T42" fmla="*/ 52 w 75"/>
                <a:gd name="T43" fmla="*/ 3 h 75"/>
                <a:gd name="T44" fmla="*/ 58 w 75"/>
                <a:gd name="T45" fmla="*/ 7 h 75"/>
                <a:gd name="T46" fmla="*/ 64 w 75"/>
                <a:gd name="T47" fmla="*/ 12 h 75"/>
                <a:gd name="T48" fmla="*/ 68 w 75"/>
                <a:gd name="T49" fmla="*/ 17 h 75"/>
                <a:gd name="T50" fmla="*/ 72 w 75"/>
                <a:gd name="T51" fmla="*/ 23 h 75"/>
                <a:gd name="T52" fmla="*/ 74 w 75"/>
                <a:gd name="T53" fmla="*/ 30 h 75"/>
                <a:gd name="T54" fmla="*/ 75 w 75"/>
                <a:gd name="T55" fmla="*/ 38 h 75"/>
                <a:gd name="T56" fmla="*/ 75 w 75"/>
                <a:gd name="T57" fmla="*/ 38 h 75"/>
                <a:gd name="T58" fmla="*/ 74 w 75"/>
                <a:gd name="T59" fmla="*/ 45 h 75"/>
                <a:gd name="T60" fmla="*/ 72 w 75"/>
                <a:gd name="T61" fmla="*/ 52 h 75"/>
                <a:gd name="T62" fmla="*/ 68 w 75"/>
                <a:gd name="T63" fmla="*/ 58 h 75"/>
                <a:gd name="T64" fmla="*/ 64 w 75"/>
                <a:gd name="T65" fmla="*/ 64 h 75"/>
                <a:gd name="T66" fmla="*/ 58 w 75"/>
                <a:gd name="T67" fmla="*/ 68 h 75"/>
                <a:gd name="T68" fmla="*/ 52 w 75"/>
                <a:gd name="T69" fmla="*/ 72 h 75"/>
                <a:gd name="T70" fmla="*/ 45 w 75"/>
                <a:gd name="T71" fmla="*/ 74 h 75"/>
                <a:gd name="T72" fmla="*/ 38 w 75"/>
                <a:gd name="T73"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75">
                  <a:moveTo>
                    <a:pt x="38" y="75"/>
                  </a:moveTo>
                  <a:lnTo>
                    <a:pt x="38" y="75"/>
                  </a:lnTo>
                  <a:lnTo>
                    <a:pt x="30" y="74"/>
                  </a:lnTo>
                  <a:lnTo>
                    <a:pt x="23" y="72"/>
                  </a:lnTo>
                  <a:lnTo>
                    <a:pt x="17" y="68"/>
                  </a:lnTo>
                  <a:lnTo>
                    <a:pt x="12" y="64"/>
                  </a:lnTo>
                  <a:lnTo>
                    <a:pt x="7" y="58"/>
                  </a:lnTo>
                  <a:lnTo>
                    <a:pt x="3" y="52"/>
                  </a:lnTo>
                  <a:lnTo>
                    <a:pt x="1" y="45"/>
                  </a:lnTo>
                  <a:lnTo>
                    <a:pt x="0" y="38"/>
                  </a:lnTo>
                  <a:lnTo>
                    <a:pt x="0" y="38"/>
                  </a:lnTo>
                  <a:lnTo>
                    <a:pt x="1" y="30"/>
                  </a:lnTo>
                  <a:lnTo>
                    <a:pt x="3" y="23"/>
                  </a:lnTo>
                  <a:lnTo>
                    <a:pt x="7" y="17"/>
                  </a:lnTo>
                  <a:lnTo>
                    <a:pt x="12" y="12"/>
                  </a:lnTo>
                  <a:lnTo>
                    <a:pt x="17" y="7"/>
                  </a:lnTo>
                  <a:lnTo>
                    <a:pt x="23" y="3"/>
                  </a:lnTo>
                  <a:lnTo>
                    <a:pt x="30" y="2"/>
                  </a:lnTo>
                  <a:lnTo>
                    <a:pt x="38" y="0"/>
                  </a:lnTo>
                  <a:lnTo>
                    <a:pt x="38" y="0"/>
                  </a:lnTo>
                  <a:lnTo>
                    <a:pt x="45" y="2"/>
                  </a:lnTo>
                  <a:lnTo>
                    <a:pt x="52" y="3"/>
                  </a:lnTo>
                  <a:lnTo>
                    <a:pt x="58" y="7"/>
                  </a:lnTo>
                  <a:lnTo>
                    <a:pt x="64" y="12"/>
                  </a:lnTo>
                  <a:lnTo>
                    <a:pt x="68" y="17"/>
                  </a:lnTo>
                  <a:lnTo>
                    <a:pt x="72" y="23"/>
                  </a:lnTo>
                  <a:lnTo>
                    <a:pt x="74" y="30"/>
                  </a:lnTo>
                  <a:lnTo>
                    <a:pt x="75" y="38"/>
                  </a:lnTo>
                  <a:lnTo>
                    <a:pt x="75" y="38"/>
                  </a:lnTo>
                  <a:lnTo>
                    <a:pt x="74" y="45"/>
                  </a:lnTo>
                  <a:lnTo>
                    <a:pt x="72" y="52"/>
                  </a:lnTo>
                  <a:lnTo>
                    <a:pt x="68" y="58"/>
                  </a:lnTo>
                  <a:lnTo>
                    <a:pt x="64" y="64"/>
                  </a:lnTo>
                  <a:lnTo>
                    <a:pt x="58" y="68"/>
                  </a:lnTo>
                  <a:lnTo>
                    <a:pt x="52" y="72"/>
                  </a:lnTo>
                  <a:lnTo>
                    <a:pt x="45" y="74"/>
                  </a:lnTo>
                  <a:lnTo>
                    <a:pt x="38" y="75"/>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3" name="Freeform 1375"/>
            <p:cNvSpPr/>
            <p:nvPr>
              <p:custDataLst>
                <p:tags r:id="rId38"/>
              </p:custDataLst>
            </p:nvPr>
          </p:nvSpPr>
          <p:spPr bwMode="auto">
            <a:xfrm>
              <a:off x="7893364" y="1344860"/>
              <a:ext cx="36588" cy="37576"/>
            </a:xfrm>
            <a:custGeom>
              <a:avLst/>
              <a:gdLst>
                <a:gd name="T0" fmla="*/ 38 w 75"/>
                <a:gd name="T1" fmla="*/ 0 h 75"/>
                <a:gd name="T2" fmla="*/ 38 w 75"/>
                <a:gd name="T3" fmla="*/ 0 h 75"/>
                <a:gd name="T4" fmla="*/ 30 w 75"/>
                <a:gd name="T5" fmla="*/ 0 h 75"/>
                <a:gd name="T6" fmla="*/ 23 w 75"/>
                <a:gd name="T7" fmla="*/ 3 h 75"/>
                <a:gd name="T8" fmla="*/ 17 w 75"/>
                <a:gd name="T9" fmla="*/ 6 h 75"/>
                <a:gd name="T10" fmla="*/ 12 w 75"/>
                <a:gd name="T11" fmla="*/ 10 h 75"/>
                <a:gd name="T12" fmla="*/ 6 w 75"/>
                <a:gd name="T13" fmla="*/ 16 h 75"/>
                <a:gd name="T14" fmla="*/ 3 w 75"/>
                <a:gd name="T15" fmla="*/ 23 h 75"/>
                <a:gd name="T16" fmla="*/ 1 w 75"/>
                <a:gd name="T17" fmla="*/ 30 h 75"/>
                <a:gd name="T18" fmla="*/ 0 w 75"/>
                <a:gd name="T19" fmla="*/ 38 h 75"/>
                <a:gd name="T20" fmla="*/ 0 w 75"/>
                <a:gd name="T21" fmla="*/ 38 h 75"/>
                <a:gd name="T22" fmla="*/ 1 w 75"/>
                <a:gd name="T23" fmla="*/ 45 h 75"/>
                <a:gd name="T24" fmla="*/ 3 w 75"/>
                <a:gd name="T25" fmla="*/ 52 h 75"/>
                <a:gd name="T26" fmla="*/ 6 w 75"/>
                <a:gd name="T27" fmla="*/ 58 h 75"/>
                <a:gd name="T28" fmla="*/ 12 w 75"/>
                <a:gd name="T29" fmla="*/ 64 h 75"/>
                <a:gd name="T30" fmla="*/ 17 w 75"/>
                <a:gd name="T31" fmla="*/ 69 h 75"/>
                <a:gd name="T32" fmla="*/ 23 w 75"/>
                <a:gd name="T33" fmla="*/ 72 h 75"/>
                <a:gd name="T34" fmla="*/ 30 w 75"/>
                <a:gd name="T35" fmla="*/ 74 h 75"/>
                <a:gd name="T36" fmla="*/ 38 w 75"/>
                <a:gd name="T37" fmla="*/ 75 h 75"/>
                <a:gd name="T38" fmla="*/ 38 w 75"/>
                <a:gd name="T39" fmla="*/ 75 h 75"/>
                <a:gd name="T40" fmla="*/ 45 w 75"/>
                <a:gd name="T41" fmla="*/ 74 h 75"/>
                <a:gd name="T42" fmla="*/ 52 w 75"/>
                <a:gd name="T43" fmla="*/ 72 h 75"/>
                <a:gd name="T44" fmla="*/ 59 w 75"/>
                <a:gd name="T45" fmla="*/ 69 h 75"/>
                <a:gd name="T46" fmla="*/ 65 w 75"/>
                <a:gd name="T47" fmla="*/ 64 h 75"/>
                <a:gd name="T48" fmla="*/ 69 w 75"/>
                <a:gd name="T49" fmla="*/ 58 h 75"/>
                <a:gd name="T50" fmla="*/ 72 w 75"/>
                <a:gd name="T51" fmla="*/ 52 h 75"/>
                <a:gd name="T52" fmla="*/ 75 w 75"/>
                <a:gd name="T53" fmla="*/ 45 h 75"/>
                <a:gd name="T54" fmla="*/ 75 w 75"/>
                <a:gd name="T55" fmla="*/ 38 h 75"/>
                <a:gd name="T56" fmla="*/ 75 w 75"/>
                <a:gd name="T57" fmla="*/ 38 h 75"/>
                <a:gd name="T58" fmla="*/ 75 w 75"/>
                <a:gd name="T59" fmla="*/ 30 h 75"/>
                <a:gd name="T60" fmla="*/ 72 w 75"/>
                <a:gd name="T61" fmla="*/ 23 h 75"/>
                <a:gd name="T62" fmla="*/ 69 w 75"/>
                <a:gd name="T63" fmla="*/ 16 h 75"/>
                <a:gd name="T64" fmla="*/ 65 w 75"/>
                <a:gd name="T65" fmla="*/ 10 h 75"/>
                <a:gd name="T66" fmla="*/ 59 w 75"/>
                <a:gd name="T67" fmla="*/ 6 h 75"/>
                <a:gd name="T68" fmla="*/ 52 w 75"/>
                <a:gd name="T69" fmla="*/ 3 h 75"/>
                <a:gd name="T70" fmla="*/ 45 w 75"/>
                <a:gd name="T71" fmla="*/ 0 h 75"/>
                <a:gd name="T72" fmla="*/ 38 w 75"/>
                <a:gd name="T7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75">
                  <a:moveTo>
                    <a:pt x="38" y="0"/>
                  </a:moveTo>
                  <a:lnTo>
                    <a:pt x="38" y="0"/>
                  </a:lnTo>
                  <a:lnTo>
                    <a:pt x="30" y="0"/>
                  </a:lnTo>
                  <a:lnTo>
                    <a:pt x="23" y="3"/>
                  </a:lnTo>
                  <a:lnTo>
                    <a:pt x="17" y="6"/>
                  </a:lnTo>
                  <a:lnTo>
                    <a:pt x="12" y="10"/>
                  </a:lnTo>
                  <a:lnTo>
                    <a:pt x="6" y="16"/>
                  </a:lnTo>
                  <a:lnTo>
                    <a:pt x="3" y="23"/>
                  </a:lnTo>
                  <a:lnTo>
                    <a:pt x="1" y="30"/>
                  </a:lnTo>
                  <a:lnTo>
                    <a:pt x="0" y="38"/>
                  </a:lnTo>
                  <a:lnTo>
                    <a:pt x="0" y="38"/>
                  </a:lnTo>
                  <a:lnTo>
                    <a:pt x="1" y="45"/>
                  </a:lnTo>
                  <a:lnTo>
                    <a:pt x="3" y="52"/>
                  </a:lnTo>
                  <a:lnTo>
                    <a:pt x="6" y="58"/>
                  </a:lnTo>
                  <a:lnTo>
                    <a:pt x="12" y="64"/>
                  </a:lnTo>
                  <a:lnTo>
                    <a:pt x="17" y="69"/>
                  </a:lnTo>
                  <a:lnTo>
                    <a:pt x="23" y="72"/>
                  </a:lnTo>
                  <a:lnTo>
                    <a:pt x="30" y="74"/>
                  </a:lnTo>
                  <a:lnTo>
                    <a:pt x="38" y="75"/>
                  </a:lnTo>
                  <a:lnTo>
                    <a:pt x="38" y="75"/>
                  </a:lnTo>
                  <a:lnTo>
                    <a:pt x="45" y="74"/>
                  </a:lnTo>
                  <a:lnTo>
                    <a:pt x="52" y="72"/>
                  </a:lnTo>
                  <a:lnTo>
                    <a:pt x="59" y="69"/>
                  </a:lnTo>
                  <a:lnTo>
                    <a:pt x="65" y="64"/>
                  </a:lnTo>
                  <a:lnTo>
                    <a:pt x="69" y="58"/>
                  </a:lnTo>
                  <a:lnTo>
                    <a:pt x="72" y="52"/>
                  </a:lnTo>
                  <a:lnTo>
                    <a:pt x="75" y="45"/>
                  </a:lnTo>
                  <a:lnTo>
                    <a:pt x="75" y="38"/>
                  </a:lnTo>
                  <a:lnTo>
                    <a:pt x="75" y="38"/>
                  </a:lnTo>
                  <a:lnTo>
                    <a:pt x="75" y="30"/>
                  </a:lnTo>
                  <a:lnTo>
                    <a:pt x="72" y="23"/>
                  </a:lnTo>
                  <a:lnTo>
                    <a:pt x="69" y="16"/>
                  </a:lnTo>
                  <a:lnTo>
                    <a:pt x="65" y="10"/>
                  </a:lnTo>
                  <a:lnTo>
                    <a:pt x="59" y="6"/>
                  </a:lnTo>
                  <a:lnTo>
                    <a:pt x="52" y="3"/>
                  </a:lnTo>
                  <a:lnTo>
                    <a:pt x="45" y="0"/>
                  </a:lnTo>
                  <a:lnTo>
                    <a:pt x="38"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4" name="Freeform 1376"/>
            <p:cNvSpPr>
              <a:spLocks noEditPoints="1"/>
            </p:cNvSpPr>
            <p:nvPr>
              <p:custDataLst>
                <p:tags r:id="rId39"/>
              </p:custDataLst>
            </p:nvPr>
          </p:nvSpPr>
          <p:spPr bwMode="auto">
            <a:xfrm>
              <a:off x="7893364" y="1344860"/>
              <a:ext cx="36588" cy="37576"/>
            </a:xfrm>
            <a:custGeom>
              <a:avLst/>
              <a:gdLst>
                <a:gd name="T0" fmla="*/ 38 w 75"/>
                <a:gd name="T1" fmla="*/ 74 h 75"/>
                <a:gd name="T2" fmla="*/ 23 w 75"/>
                <a:gd name="T3" fmla="*/ 71 h 75"/>
                <a:gd name="T4" fmla="*/ 12 w 75"/>
                <a:gd name="T5" fmla="*/ 64 h 75"/>
                <a:gd name="T6" fmla="*/ 4 w 75"/>
                <a:gd name="T7" fmla="*/ 52 h 75"/>
                <a:gd name="T8" fmla="*/ 1 w 75"/>
                <a:gd name="T9" fmla="*/ 38 h 75"/>
                <a:gd name="T10" fmla="*/ 1 w 75"/>
                <a:gd name="T11" fmla="*/ 30 h 75"/>
                <a:gd name="T12" fmla="*/ 7 w 75"/>
                <a:gd name="T13" fmla="*/ 17 h 75"/>
                <a:gd name="T14" fmla="*/ 17 w 75"/>
                <a:gd name="T15" fmla="*/ 7 h 75"/>
                <a:gd name="T16" fmla="*/ 30 w 75"/>
                <a:gd name="T17" fmla="*/ 2 h 75"/>
                <a:gd name="T18" fmla="*/ 38 w 75"/>
                <a:gd name="T19" fmla="*/ 2 h 75"/>
                <a:gd name="T20" fmla="*/ 52 w 75"/>
                <a:gd name="T21" fmla="*/ 4 h 75"/>
                <a:gd name="T22" fmla="*/ 64 w 75"/>
                <a:gd name="T23" fmla="*/ 12 h 75"/>
                <a:gd name="T24" fmla="*/ 71 w 75"/>
                <a:gd name="T25" fmla="*/ 23 h 75"/>
                <a:gd name="T26" fmla="*/ 74 w 75"/>
                <a:gd name="T27" fmla="*/ 38 h 75"/>
                <a:gd name="T28" fmla="*/ 74 w 75"/>
                <a:gd name="T29" fmla="*/ 45 h 75"/>
                <a:gd name="T30" fmla="*/ 68 w 75"/>
                <a:gd name="T31" fmla="*/ 58 h 75"/>
                <a:gd name="T32" fmla="*/ 58 w 75"/>
                <a:gd name="T33" fmla="*/ 68 h 75"/>
                <a:gd name="T34" fmla="*/ 45 w 75"/>
                <a:gd name="T35" fmla="*/ 74 h 75"/>
                <a:gd name="T36" fmla="*/ 38 w 75"/>
                <a:gd name="T37" fmla="*/ 0 h 75"/>
                <a:gd name="T38" fmla="*/ 30 w 75"/>
                <a:gd name="T39" fmla="*/ 2 h 75"/>
                <a:gd name="T40" fmla="*/ 17 w 75"/>
                <a:gd name="T41" fmla="*/ 7 h 75"/>
                <a:gd name="T42" fmla="*/ 7 w 75"/>
                <a:gd name="T43" fmla="*/ 17 h 75"/>
                <a:gd name="T44" fmla="*/ 1 w 75"/>
                <a:gd name="T45" fmla="*/ 30 h 75"/>
                <a:gd name="T46" fmla="*/ 0 w 75"/>
                <a:gd name="T47" fmla="*/ 38 h 75"/>
                <a:gd name="T48" fmla="*/ 3 w 75"/>
                <a:gd name="T49" fmla="*/ 52 h 75"/>
                <a:gd name="T50" fmla="*/ 12 w 75"/>
                <a:gd name="T51" fmla="*/ 64 h 75"/>
                <a:gd name="T52" fmla="*/ 23 w 75"/>
                <a:gd name="T53" fmla="*/ 72 h 75"/>
                <a:gd name="T54" fmla="*/ 38 w 75"/>
                <a:gd name="T55" fmla="*/ 75 h 75"/>
                <a:gd name="T56" fmla="*/ 45 w 75"/>
                <a:gd name="T57" fmla="*/ 74 h 75"/>
                <a:gd name="T58" fmla="*/ 58 w 75"/>
                <a:gd name="T59" fmla="*/ 68 h 75"/>
                <a:gd name="T60" fmla="*/ 68 w 75"/>
                <a:gd name="T61" fmla="*/ 58 h 75"/>
                <a:gd name="T62" fmla="*/ 74 w 75"/>
                <a:gd name="T63" fmla="*/ 45 h 75"/>
                <a:gd name="T64" fmla="*/ 75 w 75"/>
                <a:gd name="T65" fmla="*/ 38 h 75"/>
                <a:gd name="T66" fmla="*/ 72 w 75"/>
                <a:gd name="T67" fmla="*/ 23 h 75"/>
                <a:gd name="T68" fmla="*/ 64 w 75"/>
                <a:gd name="T69" fmla="*/ 12 h 75"/>
                <a:gd name="T70" fmla="*/ 52 w 75"/>
                <a:gd name="T71" fmla="*/ 3 h 75"/>
                <a:gd name="T72" fmla="*/ 38 w 75"/>
                <a:gd name="T7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75">
                  <a:moveTo>
                    <a:pt x="38" y="74"/>
                  </a:moveTo>
                  <a:lnTo>
                    <a:pt x="38" y="74"/>
                  </a:lnTo>
                  <a:lnTo>
                    <a:pt x="30" y="74"/>
                  </a:lnTo>
                  <a:lnTo>
                    <a:pt x="23" y="71"/>
                  </a:lnTo>
                  <a:lnTo>
                    <a:pt x="17" y="68"/>
                  </a:lnTo>
                  <a:lnTo>
                    <a:pt x="12" y="64"/>
                  </a:lnTo>
                  <a:lnTo>
                    <a:pt x="7" y="58"/>
                  </a:lnTo>
                  <a:lnTo>
                    <a:pt x="4" y="52"/>
                  </a:lnTo>
                  <a:lnTo>
                    <a:pt x="1" y="45"/>
                  </a:lnTo>
                  <a:lnTo>
                    <a:pt x="1" y="38"/>
                  </a:lnTo>
                  <a:lnTo>
                    <a:pt x="1" y="38"/>
                  </a:lnTo>
                  <a:lnTo>
                    <a:pt x="1" y="30"/>
                  </a:lnTo>
                  <a:lnTo>
                    <a:pt x="4" y="23"/>
                  </a:lnTo>
                  <a:lnTo>
                    <a:pt x="7" y="17"/>
                  </a:lnTo>
                  <a:lnTo>
                    <a:pt x="12" y="12"/>
                  </a:lnTo>
                  <a:lnTo>
                    <a:pt x="17" y="7"/>
                  </a:lnTo>
                  <a:lnTo>
                    <a:pt x="23" y="4"/>
                  </a:lnTo>
                  <a:lnTo>
                    <a:pt x="30" y="2"/>
                  </a:lnTo>
                  <a:lnTo>
                    <a:pt x="38" y="2"/>
                  </a:lnTo>
                  <a:lnTo>
                    <a:pt x="38" y="2"/>
                  </a:lnTo>
                  <a:lnTo>
                    <a:pt x="45" y="2"/>
                  </a:lnTo>
                  <a:lnTo>
                    <a:pt x="52" y="4"/>
                  </a:lnTo>
                  <a:lnTo>
                    <a:pt x="58" y="7"/>
                  </a:lnTo>
                  <a:lnTo>
                    <a:pt x="64" y="12"/>
                  </a:lnTo>
                  <a:lnTo>
                    <a:pt x="68" y="17"/>
                  </a:lnTo>
                  <a:lnTo>
                    <a:pt x="71" y="23"/>
                  </a:lnTo>
                  <a:lnTo>
                    <a:pt x="74" y="30"/>
                  </a:lnTo>
                  <a:lnTo>
                    <a:pt x="74" y="38"/>
                  </a:lnTo>
                  <a:lnTo>
                    <a:pt x="74" y="38"/>
                  </a:lnTo>
                  <a:lnTo>
                    <a:pt x="74" y="45"/>
                  </a:lnTo>
                  <a:lnTo>
                    <a:pt x="71" y="52"/>
                  </a:lnTo>
                  <a:lnTo>
                    <a:pt x="68" y="58"/>
                  </a:lnTo>
                  <a:lnTo>
                    <a:pt x="64" y="64"/>
                  </a:lnTo>
                  <a:lnTo>
                    <a:pt x="58" y="68"/>
                  </a:lnTo>
                  <a:lnTo>
                    <a:pt x="52" y="71"/>
                  </a:lnTo>
                  <a:lnTo>
                    <a:pt x="45" y="74"/>
                  </a:lnTo>
                  <a:lnTo>
                    <a:pt x="38" y="74"/>
                  </a:lnTo>
                  <a:close/>
                  <a:moveTo>
                    <a:pt x="38" y="0"/>
                  </a:moveTo>
                  <a:lnTo>
                    <a:pt x="38" y="0"/>
                  </a:lnTo>
                  <a:lnTo>
                    <a:pt x="30" y="2"/>
                  </a:lnTo>
                  <a:lnTo>
                    <a:pt x="23" y="3"/>
                  </a:lnTo>
                  <a:lnTo>
                    <a:pt x="17" y="7"/>
                  </a:lnTo>
                  <a:lnTo>
                    <a:pt x="12" y="12"/>
                  </a:lnTo>
                  <a:lnTo>
                    <a:pt x="7" y="17"/>
                  </a:lnTo>
                  <a:lnTo>
                    <a:pt x="3" y="23"/>
                  </a:lnTo>
                  <a:lnTo>
                    <a:pt x="1" y="30"/>
                  </a:lnTo>
                  <a:lnTo>
                    <a:pt x="0" y="38"/>
                  </a:lnTo>
                  <a:lnTo>
                    <a:pt x="0" y="38"/>
                  </a:lnTo>
                  <a:lnTo>
                    <a:pt x="1" y="45"/>
                  </a:lnTo>
                  <a:lnTo>
                    <a:pt x="3" y="52"/>
                  </a:lnTo>
                  <a:lnTo>
                    <a:pt x="7" y="58"/>
                  </a:lnTo>
                  <a:lnTo>
                    <a:pt x="12" y="64"/>
                  </a:lnTo>
                  <a:lnTo>
                    <a:pt x="17" y="68"/>
                  </a:lnTo>
                  <a:lnTo>
                    <a:pt x="23" y="72"/>
                  </a:lnTo>
                  <a:lnTo>
                    <a:pt x="30" y="74"/>
                  </a:lnTo>
                  <a:lnTo>
                    <a:pt x="38" y="75"/>
                  </a:lnTo>
                  <a:lnTo>
                    <a:pt x="38" y="75"/>
                  </a:lnTo>
                  <a:lnTo>
                    <a:pt x="45" y="74"/>
                  </a:lnTo>
                  <a:lnTo>
                    <a:pt x="52" y="72"/>
                  </a:lnTo>
                  <a:lnTo>
                    <a:pt x="58" y="68"/>
                  </a:lnTo>
                  <a:lnTo>
                    <a:pt x="64" y="64"/>
                  </a:lnTo>
                  <a:lnTo>
                    <a:pt x="68" y="58"/>
                  </a:lnTo>
                  <a:lnTo>
                    <a:pt x="72" y="52"/>
                  </a:lnTo>
                  <a:lnTo>
                    <a:pt x="74" y="45"/>
                  </a:lnTo>
                  <a:lnTo>
                    <a:pt x="75" y="38"/>
                  </a:lnTo>
                  <a:lnTo>
                    <a:pt x="75" y="38"/>
                  </a:lnTo>
                  <a:lnTo>
                    <a:pt x="74" y="30"/>
                  </a:lnTo>
                  <a:lnTo>
                    <a:pt x="72" y="23"/>
                  </a:lnTo>
                  <a:lnTo>
                    <a:pt x="68" y="17"/>
                  </a:lnTo>
                  <a:lnTo>
                    <a:pt x="64" y="12"/>
                  </a:lnTo>
                  <a:lnTo>
                    <a:pt x="58" y="7"/>
                  </a:lnTo>
                  <a:lnTo>
                    <a:pt x="52" y="3"/>
                  </a:lnTo>
                  <a:lnTo>
                    <a:pt x="45" y="2"/>
                  </a:lnTo>
                  <a:lnTo>
                    <a:pt x="38" y="0"/>
                  </a:lnTo>
                  <a:close/>
                </a:path>
              </a:pathLst>
            </a:custGeom>
            <a:solidFill>
              <a:srgbClr val="28314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5" name="Freeform 1377"/>
            <p:cNvSpPr/>
            <p:nvPr>
              <p:custDataLst>
                <p:tags r:id="rId40"/>
              </p:custDataLst>
            </p:nvPr>
          </p:nvSpPr>
          <p:spPr bwMode="auto">
            <a:xfrm>
              <a:off x="7893364" y="1345849"/>
              <a:ext cx="35599" cy="35599"/>
            </a:xfrm>
            <a:custGeom>
              <a:avLst/>
              <a:gdLst>
                <a:gd name="T0" fmla="*/ 37 w 73"/>
                <a:gd name="T1" fmla="*/ 72 h 72"/>
                <a:gd name="T2" fmla="*/ 37 w 73"/>
                <a:gd name="T3" fmla="*/ 72 h 72"/>
                <a:gd name="T4" fmla="*/ 29 w 73"/>
                <a:gd name="T5" fmla="*/ 72 h 72"/>
                <a:gd name="T6" fmla="*/ 22 w 73"/>
                <a:gd name="T7" fmla="*/ 69 h 72"/>
                <a:gd name="T8" fmla="*/ 16 w 73"/>
                <a:gd name="T9" fmla="*/ 66 h 72"/>
                <a:gd name="T10" fmla="*/ 11 w 73"/>
                <a:gd name="T11" fmla="*/ 62 h 72"/>
                <a:gd name="T12" fmla="*/ 6 w 73"/>
                <a:gd name="T13" fmla="*/ 56 h 72"/>
                <a:gd name="T14" fmla="*/ 3 w 73"/>
                <a:gd name="T15" fmla="*/ 50 h 72"/>
                <a:gd name="T16" fmla="*/ 0 w 73"/>
                <a:gd name="T17" fmla="*/ 43 h 72"/>
                <a:gd name="T18" fmla="*/ 0 w 73"/>
                <a:gd name="T19" fmla="*/ 36 h 72"/>
                <a:gd name="T20" fmla="*/ 0 w 73"/>
                <a:gd name="T21" fmla="*/ 36 h 72"/>
                <a:gd name="T22" fmla="*/ 0 w 73"/>
                <a:gd name="T23" fmla="*/ 28 h 72"/>
                <a:gd name="T24" fmla="*/ 3 w 73"/>
                <a:gd name="T25" fmla="*/ 21 h 72"/>
                <a:gd name="T26" fmla="*/ 6 w 73"/>
                <a:gd name="T27" fmla="*/ 15 h 72"/>
                <a:gd name="T28" fmla="*/ 11 w 73"/>
                <a:gd name="T29" fmla="*/ 10 h 72"/>
                <a:gd name="T30" fmla="*/ 16 w 73"/>
                <a:gd name="T31" fmla="*/ 5 h 72"/>
                <a:gd name="T32" fmla="*/ 22 w 73"/>
                <a:gd name="T33" fmla="*/ 2 h 72"/>
                <a:gd name="T34" fmla="*/ 29 w 73"/>
                <a:gd name="T35" fmla="*/ 0 h 72"/>
                <a:gd name="T36" fmla="*/ 37 w 73"/>
                <a:gd name="T37" fmla="*/ 0 h 72"/>
                <a:gd name="T38" fmla="*/ 37 w 73"/>
                <a:gd name="T39" fmla="*/ 0 h 72"/>
                <a:gd name="T40" fmla="*/ 44 w 73"/>
                <a:gd name="T41" fmla="*/ 0 h 72"/>
                <a:gd name="T42" fmla="*/ 51 w 73"/>
                <a:gd name="T43" fmla="*/ 2 h 72"/>
                <a:gd name="T44" fmla="*/ 57 w 73"/>
                <a:gd name="T45" fmla="*/ 5 h 72"/>
                <a:gd name="T46" fmla="*/ 63 w 73"/>
                <a:gd name="T47" fmla="*/ 10 h 72"/>
                <a:gd name="T48" fmla="*/ 67 w 73"/>
                <a:gd name="T49" fmla="*/ 15 h 72"/>
                <a:gd name="T50" fmla="*/ 70 w 73"/>
                <a:gd name="T51" fmla="*/ 21 h 72"/>
                <a:gd name="T52" fmla="*/ 73 w 73"/>
                <a:gd name="T53" fmla="*/ 28 h 72"/>
                <a:gd name="T54" fmla="*/ 73 w 73"/>
                <a:gd name="T55" fmla="*/ 36 h 72"/>
                <a:gd name="T56" fmla="*/ 73 w 73"/>
                <a:gd name="T57" fmla="*/ 36 h 72"/>
                <a:gd name="T58" fmla="*/ 73 w 73"/>
                <a:gd name="T59" fmla="*/ 43 h 72"/>
                <a:gd name="T60" fmla="*/ 70 w 73"/>
                <a:gd name="T61" fmla="*/ 50 h 72"/>
                <a:gd name="T62" fmla="*/ 67 w 73"/>
                <a:gd name="T63" fmla="*/ 56 h 72"/>
                <a:gd name="T64" fmla="*/ 63 w 73"/>
                <a:gd name="T65" fmla="*/ 62 h 72"/>
                <a:gd name="T66" fmla="*/ 57 w 73"/>
                <a:gd name="T67" fmla="*/ 66 h 72"/>
                <a:gd name="T68" fmla="*/ 51 w 73"/>
                <a:gd name="T69" fmla="*/ 69 h 72"/>
                <a:gd name="T70" fmla="*/ 44 w 73"/>
                <a:gd name="T71" fmla="*/ 72 h 72"/>
                <a:gd name="T72" fmla="*/ 37 w 73"/>
                <a:gd name="T7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72">
                  <a:moveTo>
                    <a:pt x="37" y="72"/>
                  </a:moveTo>
                  <a:lnTo>
                    <a:pt x="37" y="72"/>
                  </a:lnTo>
                  <a:lnTo>
                    <a:pt x="29" y="72"/>
                  </a:lnTo>
                  <a:lnTo>
                    <a:pt x="22" y="69"/>
                  </a:lnTo>
                  <a:lnTo>
                    <a:pt x="16" y="66"/>
                  </a:lnTo>
                  <a:lnTo>
                    <a:pt x="11" y="62"/>
                  </a:lnTo>
                  <a:lnTo>
                    <a:pt x="6" y="56"/>
                  </a:lnTo>
                  <a:lnTo>
                    <a:pt x="3" y="50"/>
                  </a:lnTo>
                  <a:lnTo>
                    <a:pt x="0" y="43"/>
                  </a:lnTo>
                  <a:lnTo>
                    <a:pt x="0" y="36"/>
                  </a:lnTo>
                  <a:lnTo>
                    <a:pt x="0" y="36"/>
                  </a:lnTo>
                  <a:lnTo>
                    <a:pt x="0" y="28"/>
                  </a:lnTo>
                  <a:lnTo>
                    <a:pt x="3" y="21"/>
                  </a:lnTo>
                  <a:lnTo>
                    <a:pt x="6" y="15"/>
                  </a:lnTo>
                  <a:lnTo>
                    <a:pt x="11" y="10"/>
                  </a:lnTo>
                  <a:lnTo>
                    <a:pt x="16" y="5"/>
                  </a:lnTo>
                  <a:lnTo>
                    <a:pt x="22" y="2"/>
                  </a:lnTo>
                  <a:lnTo>
                    <a:pt x="29" y="0"/>
                  </a:lnTo>
                  <a:lnTo>
                    <a:pt x="37" y="0"/>
                  </a:lnTo>
                  <a:lnTo>
                    <a:pt x="37" y="0"/>
                  </a:lnTo>
                  <a:lnTo>
                    <a:pt x="44" y="0"/>
                  </a:lnTo>
                  <a:lnTo>
                    <a:pt x="51" y="2"/>
                  </a:lnTo>
                  <a:lnTo>
                    <a:pt x="57" y="5"/>
                  </a:lnTo>
                  <a:lnTo>
                    <a:pt x="63" y="10"/>
                  </a:lnTo>
                  <a:lnTo>
                    <a:pt x="67" y="15"/>
                  </a:lnTo>
                  <a:lnTo>
                    <a:pt x="70" y="21"/>
                  </a:lnTo>
                  <a:lnTo>
                    <a:pt x="73" y="28"/>
                  </a:lnTo>
                  <a:lnTo>
                    <a:pt x="73" y="36"/>
                  </a:lnTo>
                  <a:lnTo>
                    <a:pt x="73" y="36"/>
                  </a:lnTo>
                  <a:lnTo>
                    <a:pt x="73" y="43"/>
                  </a:lnTo>
                  <a:lnTo>
                    <a:pt x="70" y="50"/>
                  </a:lnTo>
                  <a:lnTo>
                    <a:pt x="67" y="56"/>
                  </a:lnTo>
                  <a:lnTo>
                    <a:pt x="63" y="62"/>
                  </a:lnTo>
                  <a:lnTo>
                    <a:pt x="57" y="66"/>
                  </a:lnTo>
                  <a:lnTo>
                    <a:pt x="51" y="69"/>
                  </a:lnTo>
                  <a:lnTo>
                    <a:pt x="44" y="72"/>
                  </a:lnTo>
                  <a:lnTo>
                    <a:pt x="37" y="72"/>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6" name="Freeform 1378"/>
            <p:cNvSpPr/>
            <p:nvPr>
              <p:custDataLst>
                <p:tags r:id="rId41"/>
              </p:custDataLst>
            </p:nvPr>
          </p:nvSpPr>
          <p:spPr bwMode="auto">
            <a:xfrm>
              <a:off x="7893364" y="1344860"/>
              <a:ext cx="36588" cy="37576"/>
            </a:xfrm>
            <a:custGeom>
              <a:avLst/>
              <a:gdLst>
                <a:gd name="T0" fmla="*/ 38 w 75"/>
                <a:gd name="T1" fmla="*/ 0 h 75"/>
                <a:gd name="T2" fmla="*/ 38 w 75"/>
                <a:gd name="T3" fmla="*/ 0 h 75"/>
                <a:gd name="T4" fmla="*/ 30 w 75"/>
                <a:gd name="T5" fmla="*/ 2 h 75"/>
                <a:gd name="T6" fmla="*/ 23 w 75"/>
                <a:gd name="T7" fmla="*/ 3 h 75"/>
                <a:gd name="T8" fmla="*/ 17 w 75"/>
                <a:gd name="T9" fmla="*/ 7 h 75"/>
                <a:gd name="T10" fmla="*/ 12 w 75"/>
                <a:gd name="T11" fmla="*/ 12 h 75"/>
                <a:gd name="T12" fmla="*/ 7 w 75"/>
                <a:gd name="T13" fmla="*/ 17 h 75"/>
                <a:gd name="T14" fmla="*/ 3 w 75"/>
                <a:gd name="T15" fmla="*/ 23 h 75"/>
                <a:gd name="T16" fmla="*/ 1 w 75"/>
                <a:gd name="T17" fmla="*/ 30 h 75"/>
                <a:gd name="T18" fmla="*/ 0 w 75"/>
                <a:gd name="T19" fmla="*/ 38 h 75"/>
                <a:gd name="T20" fmla="*/ 0 w 75"/>
                <a:gd name="T21" fmla="*/ 38 h 75"/>
                <a:gd name="T22" fmla="*/ 1 w 75"/>
                <a:gd name="T23" fmla="*/ 45 h 75"/>
                <a:gd name="T24" fmla="*/ 3 w 75"/>
                <a:gd name="T25" fmla="*/ 52 h 75"/>
                <a:gd name="T26" fmla="*/ 7 w 75"/>
                <a:gd name="T27" fmla="*/ 58 h 75"/>
                <a:gd name="T28" fmla="*/ 12 w 75"/>
                <a:gd name="T29" fmla="*/ 64 h 75"/>
                <a:gd name="T30" fmla="*/ 17 w 75"/>
                <a:gd name="T31" fmla="*/ 68 h 75"/>
                <a:gd name="T32" fmla="*/ 23 w 75"/>
                <a:gd name="T33" fmla="*/ 72 h 75"/>
                <a:gd name="T34" fmla="*/ 30 w 75"/>
                <a:gd name="T35" fmla="*/ 74 h 75"/>
                <a:gd name="T36" fmla="*/ 38 w 75"/>
                <a:gd name="T37" fmla="*/ 75 h 75"/>
                <a:gd name="T38" fmla="*/ 38 w 75"/>
                <a:gd name="T39" fmla="*/ 75 h 75"/>
                <a:gd name="T40" fmla="*/ 45 w 75"/>
                <a:gd name="T41" fmla="*/ 74 h 75"/>
                <a:gd name="T42" fmla="*/ 52 w 75"/>
                <a:gd name="T43" fmla="*/ 72 h 75"/>
                <a:gd name="T44" fmla="*/ 58 w 75"/>
                <a:gd name="T45" fmla="*/ 68 h 75"/>
                <a:gd name="T46" fmla="*/ 64 w 75"/>
                <a:gd name="T47" fmla="*/ 64 h 75"/>
                <a:gd name="T48" fmla="*/ 68 w 75"/>
                <a:gd name="T49" fmla="*/ 58 h 75"/>
                <a:gd name="T50" fmla="*/ 72 w 75"/>
                <a:gd name="T51" fmla="*/ 52 h 75"/>
                <a:gd name="T52" fmla="*/ 74 w 75"/>
                <a:gd name="T53" fmla="*/ 45 h 75"/>
                <a:gd name="T54" fmla="*/ 75 w 75"/>
                <a:gd name="T55" fmla="*/ 38 h 75"/>
                <a:gd name="T56" fmla="*/ 75 w 75"/>
                <a:gd name="T57" fmla="*/ 38 h 75"/>
                <a:gd name="T58" fmla="*/ 74 w 75"/>
                <a:gd name="T59" fmla="*/ 30 h 75"/>
                <a:gd name="T60" fmla="*/ 72 w 75"/>
                <a:gd name="T61" fmla="*/ 23 h 75"/>
                <a:gd name="T62" fmla="*/ 68 w 75"/>
                <a:gd name="T63" fmla="*/ 17 h 75"/>
                <a:gd name="T64" fmla="*/ 64 w 75"/>
                <a:gd name="T65" fmla="*/ 12 h 75"/>
                <a:gd name="T66" fmla="*/ 58 w 75"/>
                <a:gd name="T67" fmla="*/ 7 h 75"/>
                <a:gd name="T68" fmla="*/ 52 w 75"/>
                <a:gd name="T69" fmla="*/ 3 h 75"/>
                <a:gd name="T70" fmla="*/ 45 w 75"/>
                <a:gd name="T71" fmla="*/ 2 h 75"/>
                <a:gd name="T72" fmla="*/ 38 w 75"/>
                <a:gd name="T7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75">
                  <a:moveTo>
                    <a:pt x="38" y="0"/>
                  </a:moveTo>
                  <a:lnTo>
                    <a:pt x="38" y="0"/>
                  </a:lnTo>
                  <a:lnTo>
                    <a:pt x="30" y="2"/>
                  </a:lnTo>
                  <a:lnTo>
                    <a:pt x="23" y="3"/>
                  </a:lnTo>
                  <a:lnTo>
                    <a:pt x="17" y="7"/>
                  </a:lnTo>
                  <a:lnTo>
                    <a:pt x="12" y="12"/>
                  </a:lnTo>
                  <a:lnTo>
                    <a:pt x="7" y="17"/>
                  </a:lnTo>
                  <a:lnTo>
                    <a:pt x="3" y="23"/>
                  </a:lnTo>
                  <a:lnTo>
                    <a:pt x="1" y="30"/>
                  </a:lnTo>
                  <a:lnTo>
                    <a:pt x="0" y="38"/>
                  </a:lnTo>
                  <a:lnTo>
                    <a:pt x="0" y="38"/>
                  </a:lnTo>
                  <a:lnTo>
                    <a:pt x="1" y="45"/>
                  </a:lnTo>
                  <a:lnTo>
                    <a:pt x="3" y="52"/>
                  </a:lnTo>
                  <a:lnTo>
                    <a:pt x="7" y="58"/>
                  </a:lnTo>
                  <a:lnTo>
                    <a:pt x="12" y="64"/>
                  </a:lnTo>
                  <a:lnTo>
                    <a:pt x="17" y="68"/>
                  </a:lnTo>
                  <a:lnTo>
                    <a:pt x="23" y="72"/>
                  </a:lnTo>
                  <a:lnTo>
                    <a:pt x="30" y="74"/>
                  </a:lnTo>
                  <a:lnTo>
                    <a:pt x="38" y="75"/>
                  </a:lnTo>
                  <a:lnTo>
                    <a:pt x="38" y="75"/>
                  </a:lnTo>
                  <a:lnTo>
                    <a:pt x="45" y="74"/>
                  </a:lnTo>
                  <a:lnTo>
                    <a:pt x="52" y="72"/>
                  </a:lnTo>
                  <a:lnTo>
                    <a:pt x="58" y="68"/>
                  </a:lnTo>
                  <a:lnTo>
                    <a:pt x="64" y="64"/>
                  </a:lnTo>
                  <a:lnTo>
                    <a:pt x="68" y="58"/>
                  </a:lnTo>
                  <a:lnTo>
                    <a:pt x="72" y="52"/>
                  </a:lnTo>
                  <a:lnTo>
                    <a:pt x="74" y="45"/>
                  </a:lnTo>
                  <a:lnTo>
                    <a:pt x="75" y="38"/>
                  </a:lnTo>
                  <a:lnTo>
                    <a:pt x="75" y="38"/>
                  </a:lnTo>
                  <a:lnTo>
                    <a:pt x="74" y="30"/>
                  </a:lnTo>
                  <a:lnTo>
                    <a:pt x="72" y="23"/>
                  </a:lnTo>
                  <a:lnTo>
                    <a:pt x="68" y="17"/>
                  </a:lnTo>
                  <a:lnTo>
                    <a:pt x="64" y="12"/>
                  </a:lnTo>
                  <a:lnTo>
                    <a:pt x="58" y="7"/>
                  </a:lnTo>
                  <a:lnTo>
                    <a:pt x="52" y="3"/>
                  </a:lnTo>
                  <a:lnTo>
                    <a:pt x="45" y="2"/>
                  </a:lnTo>
                  <a:lnTo>
                    <a:pt x="38"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7" name="Freeform 1379"/>
            <p:cNvSpPr>
              <a:spLocks noEditPoints="1"/>
            </p:cNvSpPr>
            <p:nvPr>
              <p:custDataLst>
                <p:tags r:id="rId42"/>
              </p:custDataLst>
            </p:nvPr>
          </p:nvSpPr>
          <p:spPr bwMode="auto">
            <a:xfrm>
              <a:off x="7893364" y="1345849"/>
              <a:ext cx="35599" cy="35599"/>
            </a:xfrm>
            <a:custGeom>
              <a:avLst/>
              <a:gdLst>
                <a:gd name="T0" fmla="*/ 37 w 73"/>
                <a:gd name="T1" fmla="*/ 72 h 72"/>
                <a:gd name="T2" fmla="*/ 24 w 73"/>
                <a:gd name="T3" fmla="*/ 69 h 72"/>
                <a:gd name="T4" fmla="*/ 12 w 73"/>
                <a:gd name="T5" fmla="*/ 60 h 72"/>
                <a:gd name="T6" fmla="*/ 3 w 73"/>
                <a:gd name="T7" fmla="*/ 49 h 72"/>
                <a:gd name="T8" fmla="*/ 0 w 73"/>
                <a:gd name="T9" fmla="*/ 36 h 72"/>
                <a:gd name="T10" fmla="*/ 2 w 73"/>
                <a:gd name="T11" fmla="*/ 28 h 72"/>
                <a:gd name="T12" fmla="*/ 8 w 73"/>
                <a:gd name="T13" fmla="*/ 15 h 72"/>
                <a:gd name="T14" fmla="*/ 16 w 73"/>
                <a:gd name="T15" fmla="*/ 5 h 72"/>
                <a:gd name="T16" fmla="*/ 29 w 73"/>
                <a:gd name="T17" fmla="*/ 1 h 72"/>
                <a:gd name="T18" fmla="*/ 37 w 73"/>
                <a:gd name="T19" fmla="*/ 0 h 72"/>
                <a:gd name="T20" fmla="*/ 51 w 73"/>
                <a:gd name="T21" fmla="*/ 2 h 72"/>
                <a:gd name="T22" fmla="*/ 63 w 73"/>
                <a:gd name="T23" fmla="*/ 10 h 72"/>
                <a:gd name="T24" fmla="*/ 70 w 73"/>
                <a:gd name="T25" fmla="*/ 21 h 72"/>
                <a:gd name="T26" fmla="*/ 73 w 73"/>
                <a:gd name="T27" fmla="*/ 36 h 72"/>
                <a:gd name="T28" fmla="*/ 71 w 73"/>
                <a:gd name="T29" fmla="*/ 43 h 72"/>
                <a:gd name="T30" fmla="*/ 67 w 73"/>
                <a:gd name="T31" fmla="*/ 56 h 72"/>
                <a:gd name="T32" fmla="*/ 57 w 73"/>
                <a:gd name="T33" fmla="*/ 64 h 72"/>
                <a:gd name="T34" fmla="*/ 44 w 73"/>
                <a:gd name="T35" fmla="*/ 70 h 72"/>
                <a:gd name="T36" fmla="*/ 37 w 73"/>
                <a:gd name="T37" fmla="*/ 0 h 72"/>
                <a:gd name="T38" fmla="*/ 29 w 73"/>
                <a:gd name="T39" fmla="*/ 0 h 72"/>
                <a:gd name="T40" fmla="*/ 16 w 73"/>
                <a:gd name="T41" fmla="*/ 5 h 72"/>
                <a:gd name="T42" fmla="*/ 6 w 73"/>
                <a:gd name="T43" fmla="*/ 15 h 72"/>
                <a:gd name="T44" fmla="*/ 0 w 73"/>
                <a:gd name="T45" fmla="*/ 28 h 72"/>
                <a:gd name="T46" fmla="*/ 0 w 73"/>
                <a:gd name="T47" fmla="*/ 36 h 72"/>
                <a:gd name="T48" fmla="*/ 3 w 73"/>
                <a:gd name="T49" fmla="*/ 50 h 72"/>
                <a:gd name="T50" fmla="*/ 11 w 73"/>
                <a:gd name="T51" fmla="*/ 62 h 72"/>
                <a:gd name="T52" fmla="*/ 22 w 73"/>
                <a:gd name="T53" fmla="*/ 69 h 72"/>
                <a:gd name="T54" fmla="*/ 37 w 73"/>
                <a:gd name="T55" fmla="*/ 72 h 72"/>
                <a:gd name="T56" fmla="*/ 44 w 73"/>
                <a:gd name="T57" fmla="*/ 72 h 72"/>
                <a:gd name="T58" fmla="*/ 57 w 73"/>
                <a:gd name="T59" fmla="*/ 66 h 72"/>
                <a:gd name="T60" fmla="*/ 67 w 73"/>
                <a:gd name="T61" fmla="*/ 56 h 72"/>
                <a:gd name="T62" fmla="*/ 73 w 73"/>
                <a:gd name="T63" fmla="*/ 43 h 72"/>
                <a:gd name="T64" fmla="*/ 73 w 73"/>
                <a:gd name="T65" fmla="*/ 36 h 72"/>
                <a:gd name="T66" fmla="*/ 70 w 73"/>
                <a:gd name="T67" fmla="*/ 21 h 72"/>
                <a:gd name="T68" fmla="*/ 63 w 73"/>
                <a:gd name="T69" fmla="*/ 10 h 72"/>
                <a:gd name="T70" fmla="*/ 51 w 73"/>
                <a:gd name="T71" fmla="*/ 2 h 72"/>
                <a:gd name="T72" fmla="*/ 37 w 73"/>
                <a:gd name="T7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72">
                  <a:moveTo>
                    <a:pt x="37" y="72"/>
                  </a:moveTo>
                  <a:lnTo>
                    <a:pt x="37" y="72"/>
                  </a:lnTo>
                  <a:lnTo>
                    <a:pt x="29" y="70"/>
                  </a:lnTo>
                  <a:lnTo>
                    <a:pt x="24" y="69"/>
                  </a:lnTo>
                  <a:lnTo>
                    <a:pt x="16" y="64"/>
                  </a:lnTo>
                  <a:lnTo>
                    <a:pt x="12" y="60"/>
                  </a:lnTo>
                  <a:lnTo>
                    <a:pt x="8" y="56"/>
                  </a:lnTo>
                  <a:lnTo>
                    <a:pt x="3" y="49"/>
                  </a:lnTo>
                  <a:lnTo>
                    <a:pt x="2" y="43"/>
                  </a:lnTo>
                  <a:lnTo>
                    <a:pt x="0" y="36"/>
                  </a:lnTo>
                  <a:lnTo>
                    <a:pt x="0" y="36"/>
                  </a:lnTo>
                  <a:lnTo>
                    <a:pt x="2" y="28"/>
                  </a:lnTo>
                  <a:lnTo>
                    <a:pt x="3" y="21"/>
                  </a:lnTo>
                  <a:lnTo>
                    <a:pt x="8" y="15"/>
                  </a:lnTo>
                  <a:lnTo>
                    <a:pt x="12" y="10"/>
                  </a:lnTo>
                  <a:lnTo>
                    <a:pt x="16" y="5"/>
                  </a:lnTo>
                  <a:lnTo>
                    <a:pt x="24" y="2"/>
                  </a:lnTo>
                  <a:lnTo>
                    <a:pt x="29" y="1"/>
                  </a:lnTo>
                  <a:lnTo>
                    <a:pt x="37" y="0"/>
                  </a:lnTo>
                  <a:lnTo>
                    <a:pt x="37" y="0"/>
                  </a:lnTo>
                  <a:lnTo>
                    <a:pt x="44" y="1"/>
                  </a:lnTo>
                  <a:lnTo>
                    <a:pt x="51" y="2"/>
                  </a:lnTo>
                  <a:lnTo>
                    <a:pt x="57" y="5"/>
                  </a:lnTo>
                  <a:lnTo>
                    <a:pt x="63" y="10"/>
                  </a:lnTo>
                  <a:lnTo>
                    <a:pt x="67" y="15"/>
                  </a:lnTo>
                  <a:lnTo>
                    <a:pt x="70" y="21"/>
                  </a:lnTo>
                  <a:lnTo>
                    <a:pt x="71" y="28"/>
                  </a:lnTo>
                  <a:lnTo>
                    <a:pt x="73" y="36"/>
                  </a:lnTo>
                  <a:lnTo>
                    <a:pt x="73" y="36"/>
                  </a:lnTo>
                  <a:lnTo>
                    <a:pt x="71" y="43"/>
                  </a:lnTo>
                  <a:lnTo>
                    <a:pt x="70" y="49"/>
                  </a:lnTo>
                  <a:lnTo>
                    <a:pt x="67" y="56"/>
                  </a:lnTo>
                  <a:lnTo>
                    <a:pt x="63" y="60"/>
                  </a:lnTo>
                  <a:lnTo>
                    <a:pt x="57" y="64"/>
                  </a:lnTo>
                  <a:lnTo>
                    <a:pt x="51" y="69"/>
                  </a:lnTo>
                  <a:lnTo>
                    <a:pt x="44" y="70"/>
                  </a:lnTo>
                  <a:lnTo>
                    <a:pt x="37" y="72"/>
                  </a:lnTo>
                  <a:close/>
                  <a:moveTo>
                    <a:pt x="37" y="0"/>
                  </a:moveTo>
                  <a:lnTo>
                    <a:pt x="37" y="0"/>
                  </a:lnTo>
                  <a:lnTo>
                    <a:pt x="29" y="0"/>
                  </a:lnTo>
                  <a:lnTo>
                    <a:pt x="22" y="2"/>
                  </a:lnTo>
                  <a:lnTo>
                    <a:pt x="16" y="5"/>
                  </a:lnTo>
                  <a:lnTo>
                    <a:pt x="11" y="10"/>
                  </a:lnTo>
                  <a:lnTo>
                    <a:pt x="6" y="15"/>
                  </a:lnTo>
                  <a:lnTo>
                    <a:pt x="3" y="21"/>
                  </a:lnTo>
                  <a:lnTo>
                    <a:pt x="0" y="28"/>
                  </a:lnTo>
                  <a:lnTo>
                    <a:pt x="0" y="36"/>
                  </a:lnTo>
                  <a:lnTo>
                    <a:pt x="0" y="36"/>
                  </a:lnTo>
                  <a:lnTo>
                    <a:pt x="0" y="43"/>
                  </a:lnTo>
                  <a:lnTo>
                    <a:pt x="3" y="50"/>
                  </a:lnTo>
                  <a:lnTo>
                    <a:pt x="6" y="56"/>
                  </a:lnTo>
                  <a:lnTo>
                    <a:pt x="11" y="62"/>
                  </a:lnTo>
                  <a:lnTo>
                    <a:pt x="16" y="66"/>
                  </a:lnTo>
                  <a:lnTo>
                    <a:pt x="22" y="69"/>
                  </a:lnTo>
                  <a:lnTo>
                    <a:pt x="29" y="72"/>
                  </a:lnTo>
                  <a:lnTo>
                    <a:pt x="37" y="72"/>
                  </a:lnTo>
                  <a:lnTo>
                    <a:pt x="37" y="72"/>
                  </a:lnTo>
                  <a:lnTo>
                    <a:pt x="44" y="72"/>
                  </a:lnTo>
                  <a:lnTo>
                    <a:pt x="51" y="69"/>
                  </a:lnTo>
                  <a:lnTo>
                    <a:pt x="57" y="66"/>
                  </a:lnTo>
                  <a:lnTo>
                    <a:pt x="63" y="62"/>
                  </a:lnTo>
                  <a:lnTo>
                    <a:pt x="67" y="56"/>
                  </a:lnTo>
                  <a:lnTo>
                    <a:pt x="70" y="50"/>
                  </a:lnTo>
                  <a:lnTo>
                    <a:pt x="73" y="43"/>
                  </a:lnTo>
                  <a:lnTo>
                    <a:pt x="73" y="36"/>
                  </a:lnTo>
                  <a:lnTo>
                    <a:pt x="73" y="36"/>
                  </a:lnTo>
                  <a:lnTo>
                    <a:pt x="73" y="28"/>
                  </a:lnTo>
                  <a:lnTo>
                    <a:pt x="70" y="21"/>
                  </a:lnTo>
                  <a:lnTo>
                    <a:pt x="67" y="15"/>
                  </a:lnTo>
                  <a:lnTo>
                    <a:pt x="63" y="10"/>
                  </a:lnTo>
                  <a:lnTo>
                    <a:pt x="57" y="5"/>
                  </a:lnTo>
                  <a:lnTo>
                    <a:pt x="51" y="2"/>
                  </a:lnTo>
                  <a:lnTo>
                    <a:pt x="44" y="0"/>
                  </a:lnTo>
                  <a:lnTo>
                    <a:pt x="37" y="0"/>
                  </a:lnTo>
                  <a:close/>
                </a:path>
              </a:pathLst>
            </a:custGeom>
            <a:solidFill>
              <a:srgbClr val="28314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8" name="Freeform 1380"/>
            <p:cNvSpPr/>
            <p:nvPr>
              <p:custDataLst>
                <p:tags r:id="rId43"/>
              </p:custDataLst>
            </p:nvPr>
          </p:nvSpPr>
          <p:spPr bwMode="auto">
            <a:xfrm>
              <a:off x="7893364" y="1345849"/>
              <a:ext cx="35599" cy="35599"/>
            </a:xfrm>
            <a:custGeom>
              <a:avLst/>
              <a:gdLst>
                <a:gd name="T0" fmla="*/ 37 w 73"/>
                <a:gd name="T1" fmla="*/ 72 h 72"/>
                <a:gd name="T2" fmla="*/ 37 w 73"/>
                <a:gd name="T3" fmla="*/ 72 h 72"/>
                <a:gd name="T4" fmla="*/ 29 w 73"/>
                <a:gd name="T5" fmla="*/ 70 h 72"/>
                <a:gd name="T6" fmla="*/ 24 w 73"/>
                <a:gd name="T7" fmla="*/ 69 h 72"/>
                <a:gd name="T8" fmla="*/ 16 w 73"/>
                <a:gd name="T9" fmla="*/ 64 h 72"/>
                <a:gd name="T10" fmla="*/ 12 w 73"/>
                <a:gd name="T11" fmla="*/ 60 h 72"/>
                <a:gd name="T12" fmla="*/ 8 w 73"/>
                <a:gd name="T13" fmla="*/ 56 h 72"/>
                <a:gd name="T14" fmla="*/ 3 w 73"/>
                <a:gd name="T15" fmla="*/ 49 h 72"/>
                <a:gd name="T16" fmla="*/ 2 w 73"/>
                <a:gd name="T17" fmla="*/ 43 h 72"/>
                <a:gd name="T18" fmla="*/ 0 w 73"/>
                <a:gd name="T19" fmla="*/ 36 h 72"/>
                <a:gd name="T20" fmla="*/ 0 w 73"/>
                <a:gd name="T21" fmla="*/ 36 h 72"/>
                <a:gd name="T22" fmla="*/ 2 w 73"/>
                <a:gd name="T23" fmla="*/ 28 h 72"/>
                <a:gd name="T24" fmla="*/ 3 w 73"/>
                <a:gd name="T25" fmla="*/ 21 h 72"/>
                <a:gd name="T26" fmla="*/ 8 w 73"/>
                <a:gd name="T27" fmla="*/ 15 h 72"/>
                <a:gd name="T28" fmla="*/ 12 w 73"/>
                <a:gd name="T29" fmla="*/ 10 h 72"/>
                <a:gd name="T30" fmla="*/ 16 w 73"/>
                <a:gd name="T31" fmla="*/ 5 h 72"/>
                <a:gd name="T32" fmla="*/ 24 w 73"/>
                <a:gd name="T33" fmla="*/ 2 h 72"/>
                <a:gd name="T34" fmla="*/ 29 w 73"/>
                <a:gd name="T35" fmla="*/ 1 h 72"/>
                <a:gd name="T36" fmla="*/ 37 w 73"/>
                <a:gd name="T37" fmla="*/ 0 h 72"/>
                <a:gd name="T38" fmla="*/ 37 w 73"/>
                <a:gd name="T39" fmla="*/ 0 h 72"/>
                <a:gd name="T40" fmla="*/ 44 w 73"/>
                <a:gd name="T41" fmla="*/ 1 h 72"/>
                <a:gd name="T42" fmla="*/ 51 w 73"/>
                <a:gd name="T43" fmla="*/ 2 h 72"/>
                <a:gd name="T44" fmla="*/ 57 w 73"/>
                <a:gd name="T45" fmla="*/ 5 h 72"/>
                <a:gd name="T46" fmla="*/ 63 w 73"/>
                <a:gd name="T47" fmla="*/ 10 h 72"/>
                <a:gd name="T48" fmla="*/ 67 w 73"/>
                <a:gd name="T49" fmla="*/ 15 h 72"/>
                <a:gd name="T50" fmla="*/ 70 w 73"/>
                <a:gd name="T51" fmla="*/ 21 h 72"/>
                <a:gd name="T52" fmla="*/ 71 w 73"/>
                <a:gd name="T53" fmla="*/ 28 h 72"/>
                <a:gd name="T54" fmla="*/ 73 w 73"/>
                <a:gd name="T55" fmla="*/ 36 h 72"/>
                <a:gd name="T56" fmla="*/ 73 w 73"/>
                <a:gd name="T57" fmla="*/ 36 h 72"/>
                <a:gd name="T58" fmla="*/ 71 w 73"/>
                <a:gd name="T59" fmla="*/ 43 h 72"/>
                <a:gd name="T60" fmla="*/ 70 w 73"/>
                <a:gd name="T61" fmla="*/ 49 h 72"/>
                <a:gd name="T62" fmla="*/ 67 w 73"/>
                <a:gd name="T63" fmla="*/ 56 h 72"/>
                <a:gd name="T64" fmla="*/ 63 w 73"/>
                <a:gd name="T65" fmla="*/ 60 h 72"/>
                <a:gd name="T66" fmla="*/ 57 w 73"/>
                <a:gd name="T67" fmla="*/ 64 h 72"/>
                <a:gd name="T68" fmla="*/ 51 w 73"/>
                <a:gd name="T69" fmla="*/ 69 h 72"/>
                <a:gd name="T70" fmla="*/ 44 w 73"/>
                <a:gd name="T71" fmla="*/ 70 h 72"/>
                <a:gd name="T72" fmla="*/ 37 w 73"/>
                <a:gd name="T7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72">
                  <a:moveTo>
                    <a:pt x="37" y="72"/>
                  </a:moveTo>
                  <a:lnTo>
                    <a:pt x="37" y="72"/>
                  </a:lnTo>
                  <a:lnTo>
                    <a:pt x="29" y="70"/>
                  </a:lnTo>
                  <a:lnTo>
                    <a:pt x="24" y="69"/>
                  </a:lnTo>
                  <a:lnTo>
                    <a:pt x="16" y="64"/>
                  </a:lnTo>
                  <a:lnTo>
                    <a:pt x="12" y="60"/>
                  </a:lnTo>
                  <a:lnTo>
                    <a:pt x="8" y="56"/>
                  </a:lnTo>
                  <a:lnTo>
                    <a:pt x="3" y="49"/>
                  </a:lnTo>
                  <a:lnTo>
                    <a:pt x="2" y="43"/>
                  </a:lnTo>
                  <a:lnTo>
                    <a:pt x="0" y="36"/>
                  </a:lnTo>
                  <a:lnTo>
                    <a:pt x="0" y="36"/>
                  </a:lnTo>
                  <a:lnTo>
                    <a:pt x="2" y="28"/>
                  </a:lnTo>
                  <a:lnTo>
                    <a:pt x="3" y="21"/>
                  </a:lnTo>
                  <a:lnTo>
                    <a:pt x="8" y="15"/>
                  </a:lnTo>
                  <a:lnTo>
                    <a:pt x="12" y="10"/>
                  </a:lnTo>
                  <a:lnTo>
                    <a:pt x="16" y="5"/>
                  </a:lnTo>
                  <a:lnTo>
                    <a:pt x="24" y="2"/>
                  </a:lnTo>
                  <a:lnTo>
                    <a:pt x="29" y="1"/>
                  </a:lnTo>
                  <a:lnTo>
                    <a:pt x="37" y="0"/>
                  </a:lnTo>
                  <a:lnTo>
                    <a:pt x="37" y="0"/>
                  </a:lnTo>
                  <a:lnTo>
                    <a:pt x="44" y="1"/>
                  </a:lnTo>
                  <a:lnTo>
                    <a:pt x="51" y="2"/>
                  </a:lnTo>
                  <a:lnTo>
                    <a:pt x="57" y="5"/>
                  </a:lnTo>
                  <a:lnTo>
                    <a:pt x="63" y="10"/>
                  </a:lnTo>
                  <a:lnTo>
                    <a:pt x="67" y="15"/>
                  </a:lnTo>
                  <a:lnTo>
                    <a:pt x="70" y="21"/>
                  </a:lnTo>
                  <a:lnTo>
                    <a:pt x="71" y="28"/>
                  </a:lnTo>
                  <a:lnTo>
                    <a:pt x="73" y="36"/>
                  </a:lnTo>
                  <a:lnTo>
                    <a:pt x="73" y="36"/>
                  </a:lnTo>
                  <a:lnTo>
                    <a:pt x="71" y="43"/>
                  </a:lnTo>
                  <a:lnTo>
                    <a:pt x="70" y="49"/>
                  </a:lnTo>
                  <a:lnTo>
                    <a:pt x="67" y="56"/>
                  </a:lnTo>
                  <a:lnTo>
                    <a:pt x="63" y="60"/>
                  </a:lnTo>
                  <a:lnTo>
                    <a:pt x="57" y="64"/>
                  </a:lnTo>
                  <a:lnTo>
                    <a:pt x="51" y="69"/>
                  </a:lnTo>
                  <a:lnTo>
                    <a:pt x="44" y="70"/>
                  </a:lnTo>
                  <a:lnTo>
                    <a:pt x="37" y="72"/>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39" name="Freeform 1381"/>
            <p:cNvSpPr/>
            <p:nvPr>
              <p:custDataLst>
                <p:tags r:id="rId44"/>
              </p:custDataLst>
            </p:nvPr>
          </p:nvSpPr>
          <p:spPr bwMode="auto">
            <a:xfrm>
              <a:off x="7893364" y="1345849"/>
              <a:ext cx="35599" cy="35599"/>
            </a:xfrm>
            <a:custGeom>
              <a:avLst/>
              <a:gdLst>
                <a:gd name="T0" fmla="*/ 37 w 73"/>
                <a:gd name="T1" fmla="*/ 0 h 72"/>
                <a:gd name="T2" fmla="*/ 37 w 73"/>
                <a:gd name="T3" fmla="*/ 0 h 72"/>
                <a:gd name="T4" fmla="*/ 29 w 73"/>
                <a:gd name="T5" fmla="*/ 0 h 72"/>
                <a:gd name="T6" fmla="*/ 22 w 73"/>
                <a:gd name="T7" fmla="*/ 2 h 72"/>
                <a:gd name="T8" fmla="*/ 16 w 73"/>
                <a:gd name="T9" fmla="*/ 5 h 72"/>
                <a:gd name="T10" fmla="*/ 11 w 73"/>
                <a:gd name="T11" fmla="*/ 10 h 72"/>
                <a:gd name="T12" fmla="*/ 6 w 73"/>
                <a:gd name="T13" fmla="*/ 15 h 72"/>
                <a:gd name="T14" fmla="*/ 3 w 73"/>
                <a:gd name="T15" fmla="*/ 21 h 72"/>
                <a:gd name="T16" fmla="*/ 0 w 73"/>
                <a:gd name="T17" fmla="*/ 28 h 72"/>
                <a:gd name="T18" fmla="*/ 0 w 73"/>
                <a:gd name="T19" fmla="*/ 36 h 72"/>
                <a:gd name="T20" fmla="*/ 0 w 73"/>
                <a:gd name="T21" fmla="*/ 36 h 72"/>
                <a:gd name="T22" fmla="*/ 0 w 73"/>
                <a:gd name="T23" fmla="*/ 43 h 72"/>
                <a:gd name="T24" fmla="*/ 3 w 73"/>
                <a:gd name="T25" fmla="*/ 50 h 72"/>
                <a:gd name="T26" fmla="*/ 6 w 73"/>
                <a:gd name="T27" fmla="*/ 56 h 72"/>
                <a:gd name="T28" fmla="*/ 11 w 73"/>
                <a:gd name="T29" fmla="*/ 62 h 72"/>
                <a:gd name="T30" fmla="*/ 16 w 73"/>
                <a:gd name="T31" fmla="*/ 66 h 72"/>
                <a:gd name="T32" fmla="*/ 22 w 73"/>
                <a:gd name="T33" fmla="*/ 69 h 72"/>
                <a:gd name="T34" fmla="*/ 29 w 73"/>
                <a:gd name="T35" fmla="*/ 72 h 72"/>
                <a:gd name="T36" fmla="*/ 37 w 73"/>
                <a:gd name="T37" fmla="*/ 72 h 72"/>
                <a:gd name="T38" fmla="*/ 37 w 73"/>
                <a:gd name="T39" fmla="*/ 72 h 72"/>
                <a:gd name="T40" fmla="*/ 44 w 73"/>
                <a:gd name="T41" fmla="*/ 72 h 72"/>
                <a:gd name="T42" fmla="*/ 51 w 73"/>
                <a:gd name="T43" fmla="*/ 69 h 72"/>
                <a:gd name="T44" fmla="*/ 57 w 73"/>
                <a:gd name="T45" fmla="*/ 66 h 72"/>
                <a:gd name="T46" fmla="*/ 63 w 73"/>
                <a:gd name="T47" fmla="*/ 62 h 72"/>
                <a:gd name="T48" fmla="*/ 67 w 73"/>
                <a:gd name="T49" fmla="*/ 56 h 72"/>
                <a:gd name="T50" fmla="*/ 70 w 73"/>
                <a:gd name="T51" fmla="*/ 50 h 72"/>
                <a:gd name="T52" fmla="*/ 73 w 73"/>
                <a:gd name="T53" fmla="*/ 43 h 72"/>
                <a:gd name="T54" fmla="*/ 73 w 73"/>
                <a:gd name="T55" fmla="*/ 36 h 72"/>
                <a:gd name="T56" fmla="*/ 73 w 73"/>
                <a:gd name="T57" fmla="*/ 36 h 72"/>
                <a:gd name="T58" fmla="*/ 73 w 73"/>
                <a:gd name="T59" fmla="*/ 28 h 72"/>
                <a:gd name="T60" fmla="*/ 70 w 73"/>
                <a:gd name="T61" fmla="*/ 21 h 72"/>
                <a:gd name="T62" fmla="*/ 67 w 73"/>
                <a:gd name="T63" fmla="*/ 15 h 72"/>
                <a:gd name="T64" fmla="*/ 63 w 73"/>
                <a:gd name="T65" fmla="*/ 10 h 72"/>
                <a:gd name="T66" fmla="*/ 57 w 73"/>
                <a:gd name="T67" fmla="*/ 5 h 72"/>
                <a:gd name="T68" fmla="*/ 51 w 73"/>
                <a:gd name="T69" fmla="*/ 2 h 72"/>
                <a:gd name="T70" fmla="*/ 44 w 73"/>
                <a:gd name="T71" fmla="*/ 0 h 72"/>
                <a:gd name="T72" fmla="*/ 37 w 73"/>
                <a:gd name="T7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72">
                  <a:moveTo>
                    <a:pt x="37" y="0"/>
                  </a:moveTo>
                  <a:lnTo>
                    <a:pt x="37" y="0"/>
                  </a:lnTo>
                  <a:lnTo>
                    <a:pt x="29" y="0"/>
                  </a:lnTo>
                  <a:lnTo>
                    <a:pt x="22" y="2"/>
                  </a:lnTo>
                  <a:lnTo>
                    <a:pt x="16" y="5"/>
                  </a:lnTo>
                  <a:lnTo>
                    <a:pt x="11" y="10"/>
                  </a:lnTo>
                  <a:lnTo>
                    <a:pt x="6" y="15"/>
                  </a:lnTo>
                  <a:lnTo>
                    <a:pt x="3" y="21"/>
                  </a:lnTo>
                  <a:lnTo>
                    <a:pt x="0" y="28"/>
                  </a:lnTo>
                  <a:lnTo>
                    <a:pt x="0" y="36"/>
                  </a:lnTo>
                  <a:lnTo>
                    <a:pt x="0" y="36"/>
                  </a:lnTo>
                  <a:lnTo>
                    <a:pt x="0" y="43"/>
                  </a:lnTo>
                  <a:lnTo>
                    <a:pt x="3" y="50"/>
                  </a:lnTo>
                  <a:lnTo>
                    <a:pt x="6" y="56"/>
                  </a:lnTo>
                  <a:lnTo>
                    <a:pt x="11" y="62"/>
                  </a:lnTo>
                  <a:lnTo>
                    <a:pt x="16" y="66"/>
                  </a:lnTo>
                  <a:lnTo>
                    <a:pt x="22" y="69"/>
                  </a:lnTo>
                  <a:lnTo>
                    <a:pt x="29" y="72"/>
                  </a:lnTo>
                  <a:lnTo>
                    <a:pt x="37" y="72"/>
                  </a:lnTo>
                  <a:lnTo>
                    <a:pt x="37" y="72"/>
                  </a:lnTo>
                  <a:lnTo>
                    <a:pt x="44" y="72"/>
                  </a:lnTo>
                  <a:lnTo>
                    <a:pt x="51" y="69"/>
                  </a:lnTo>
                  <a:lnTo>
                    <a:pt x="57" y="66"/>
                  </a:lnTo>
                  <a:lnTo>
                    <a:pt x="63" y="62"/>
                  </a:lnTo>
                  <a:lnTo>
                    <a:pt x="67" y="56"/>
                  </a:lnTo>
                  <a:lnTo>
                    <a:pt x="70" y="50"/>
                  </a:lnTo>
                  <a:lnTo>
                    <a:pt x="73" y="43"/>
                  </a:lnTo>
                  <a:lnTo>
                    <a:pt x="73" y="36"/>
                  </a:lnTo>
                  <a:lnTo>
                    <a:pt x="73" y="36"/>
                  </a:lnTo>
                  <a:lnTo>
                    <a:pt x="73" y="28"/>
                  </a:lnTo>
                  <a:lnTo>
                    <a:pt x="70" y="21"/>
                  </a:lnTo>
                  <a:lnTo>
                    <a:pt x="67" y="15"/>
                  </a:lnTo>
                  <a:lnTo>
                    <a:pt x="63" y="10"/>
                  </a:lnTo>
                  <a:lnTo>
                    <a:pt x="57" y="5"/>
                  </a:lnTo>
                  <a:lnTo>
                    <a:pt x="51" y="2"/>
                  </a:lnTo>
                  <a:lnTo>
                    <a:pt x="44" y="0"/>
                  </a:lnTo>
                  <a:lnTo>
                    <a:pt x="37"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0" name="Freeform 1382"/>
            <p:cNvSpPr>
              <a:spLocks noEditPoints="1"/>
            </p:cNvSpPr>
            <p:nvPr>
              <p:custDataLst>
                <p:tags r:id="rId45"/>
              </p:custDataLst>
            </p:nvPr>
          </p:nvSpPr>
          <p:spPr bwMode="auto">
            <a:xfrm>
              <a:off x="7893364" y="1345849"/>
              <a:ext cx="35599" cy="35599"/>
            </a:xfrm>
            <a:custGeom>
              <a:avLst/>
              <a:gdLst>
                <a:gd name="T0" fmla="*/ 37 w 73"/>
                <a:gd name="T1" fmla="*/ 70 h 72"/>
                <a:gd name="T2" fmla="*/ 24 w 73"/>
                <a:gd name="T3" fmla="*/ 67 h 72"/>
                <a:gd name="T4" fmla="*/ 12 w 73"/>
                <a:gd name="T5" fmla="*/ 60 h 72"/>
                <a:gd name="T6" fmla="*/ 5 w 73"/>
                <a:gd name="T7" fmla="*/ 49 h 72"/>
                <a:gd name="T8" fmla="*/ 2 w 73"/>
                <a:gd name="T9" fmla="*/ 36 h 72"/>
                <a:gd name="T10" fmla="*/ 2 w 73"/>
                <a:gd name="T11" fmla="*/ 28 h 72"/>
                <a:gd name="T12" fmla="*/ 8 w 73"/>
                <a:gd name="T13" fmla="*/ 15 h 72"/>
                <a:gd name="T14" fmla="*/ 18 w 73"/>
                <a:gd name="T15" fmla="*/ 7 h 72"/>
                <a:gd name="T16" fmla="*/ 29 w 73"/>
                <a:gd name="T17" fmla="*/ 1 h 72"/>
                <a:gd name="T18" fmla="*/ 37 w 73"/>
                <a:gd name="T19" fmla="*/ 1 h 72"/>
                <a:gd name="T20" fmla="*/ 51 w 73"/>
                <a:gd name="T21" fmla="*/ 4 h 72"/>
                <a:gd name="T22" fmla="*/ 61 w 73"/>
                <a:gd name="T23" fmla="*/ 11 h 72"/>
                <a:gd name="T24" fmla="*/ 68 w 73"/>
                <a:gd name="T25" fmla="*/ 21 h 72"/>
                <a:gd name="T26" fmla="*/ 71 w 73"/>
                <a:gd name="T27" fmla="*/ 36 h 72"/>
                <a:gd name="T28" fmla="*/ 71 w 73"/>
                <a:gd name="T29" fmla="*/ 43 h 72"/>
                <a:gd name="T30" fmla="*/ 65 w 73"/>
                <a:gd name="T31" fmla="*/ 54 h 72"/>
                <a:gd name="T32" fmla="*/ 57 w 73"/>
                <a:gd name="T33" fmla="*/ 64 h 72"/>
                <a:gd name="T34" fmla="*/ 44 w 73"/>
                <a:gd name="T35" fmla="*/ 70 h 72"/>
                <a:gd name="T36" fmla="*/ 37 w 73"/>
                <a:gd name="T37" fmla="*/ 0 h 72"/>
                <a:gd name="T38" fmla="*/ 29 w 73"/>
                <a:gd name="T39" fmla="*/ 1 h 72"/>
                <a:gd name="T40" fmla="*/ 16 w 73"/>
                <a:gd name="T41" fmla="*/ 5 h 72"/>
                <a:gd name="T42" fmla="*/ 8 w 73"/>
                <a:gd name="T43" fmla="*/ 15 h 72"/>
                <a:gd name="T44" fmla="*/ 2 w 73"/>
                <a:gd name="T45" fmla="*/ 28 h 72"/>
                <a:gd name="T46" fmla="*/ 0 w 73"/>
                <a:gd name="T47" fmla="*/ 36 h 72"/>
                <a:gd name="T48" fmla="*/ 3 w 73"/>
                <a:gd name="T49" fmla="*/ 49 h 72"/>
                <a:gd name="T50" fmla="*/ 12 w 73"/>
                <a:gd name="T51" fmla="*/ 60 h 72"/>
                <a:gd name="T52" fmla="*/ 24 w 73"/>
                <a:gd name="T53" fmla="*/ 69 h 72"/>
                <a:gd name="T54" fmla="*/ 37 w 73"/>
                <a:gd name="T55" fmla="*/ 72 h 72"/>
                <a:gd name="T56" fmla="*/ 44 w 73"/>
                <a:gd name="T57" fmla="*/ 70 h 72"/>
                <a:gd name="T58" fmla="*/ 57 w 73"/>
                <a:gd name="T59" fmla="*/ 64 h 72"/>
                <a:gd name="T60" fmla="*/ 67 w 73"/>
                <a:gd name="T61" fmla="*/ 56 h 72"/>
                <a:gd name="T62" fmla="*/ 71 w 73"/>
                <a:gd name="T63" fmla="*/ 43 h 72"/>
                <a:gd name="T64" fmla="*/ 73 w 73"/>
                <a:gd name="T65" fmla="*/ 36 h 72"/>
                <a:gd name="T66" fmla="*/ 70 w 73"/>
                <a:gd name="T67" fmla="*/ 21 h 72"/>
                <a:gd name="T68" fmla="*/ 63 w 73"/>
                <a:gd name="T69" fmla="*/ 10 h 72"/>
                <a:gd name="T70" fmla="*/ 51 w 73"/>
                <a:gd name="T71" fmla="*/ 2 h 72"/>
                <a:gd name="T72" fmla="*/ 37 w 73"/>
                <a:gd name="T7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72">
                  <a:moveTo>
                    <a:pt x="37" y="70"/>
                  </a:moveTo>
                  <a:lnTo>
                    <a:pt x="37" y="70"/>
                  </a:lnTo>
                  <a:lnTo>
                    <a:pt x="29" y="70"/>
                  </a:lnTo>
                  <a:lnTo>
                    <a:pt x="24" y="67"/>
                  </a:lnTo>
                  <a:lnTo>
                    <a:pt x="18" y="64"/>
                  </a:lnTo>
                  <a:lnTo>
                    <a:pt x="12" y="60"/>
                  </a:lnTo>
                  <a:lnTo>
                    <a:pt x="8" y="54"/>
                  </a:lnTo>
                  <a:lnTo>
                    <a:pt x="5" y="49"/>
                  </a:lnTo>
                  <a:lnTo>
                    <a:pt x="2" y="43"/>
                  </a:lnTo>
                  <a:lnTo>
                    <a:pt x="2" y="36"/>
                  </a:lnTo>
                  <a:lnTo>
                    <a:pt x="2" y="36"/>
                  </a:lnTo>
                  <a:lnTo>
                    <a:pt x="2" y="28"/>
                  </a:lnTo>
                  <a:lnTo>
                    <a:pt x="5" y="21"/>
                  </a:lnTo>
                  <a:lnTo>
                    <a:pt x="8" y="15"/>
                  </a:lnTo>
                  <a:lnTo>
                    <a:pt x="12" y="11"/>
                  </a:lnTo>
                  <a:lnTo>
                    <a:pt x="18" y="7"/>
                  </a:lnTo>
                  <a:lnTo>
                    <a:pt x="24" y="4"/>
                  </a:lnTo>
                  <a:lnTo>
                    <a:pt x="29" y="1"/>
                  </a:lnTo>
                  <a:lnTo>
                    <a:pt x="37" y="1"/>
                  </a:lnTo>
                  <a:lnTo>
                    <a:pt x="37" y="1"/>
                  </a:lnTo>
                  <a:lnTo>
                    <a:pt x="44" y="1"/>
                  </a:lnTo>
                  <a:lnTo>
                    <a:pt x="51" y="4"/>
                  </a:lnTo>
                  <a:lnTo>
                    <a:pt x="57" y="7"/>
                  </a:lnTo>
                  <a:lnTo>
                    <a:pt x="61" y="11"/>
                  </a:lnTo>
                  <a:lnTo>
                    <a:pt x="65" y="15"/>
                  </a:lnTo>
                  <a:lnTo>
                    <a:pt x="68" y="21"/>
                  </a:lnTo>
                  <a:lnTo>
                    <a:pt x="71" y="28"/>
                  </a:lnTo>
                  <a:lnTo>
                    <a:pt x="71" y="36"/>
                  </a:lnTo>
                  <a:lnTo>
                    <a:pt x="71" y="36"/>
                  </a:lnTo>
                  <a:lnTo>
                    <a:pt x="71" y="43"/>
                  </a:lnTo>
                  <a:lnTo>
                    <a:pt x="68" y="49"/>
                  </a:lnTo>
                  <a:lnTo>
                    <a:pt x="65" y="54"/>
                  </a:lnTo>
                  <a:lnTo>
                    <a:pt x="61" y="60"/>
                  </a:lnTo>
                  <a:lnTo>
                    <a:pt x="57" y="64"/>
                  </a:lnTo>
                  <a:lnTo>
                    <a:pt x="51" y="67"/>
                  </a:lnTo>
                  <a:lnTo>
                    <a:pt x="44" y="70"/>
                  </a:lnTo>
                  <a:lnTo>
                    <a:pt x="37" y="70"/>
                  </a:lnTo>
                  <a:close/>
                  <a:moveTo>
                    <a:pt x="37" y="0"/>
                  </a:moveTo>
                  <a:lnTo>
                    <a:pt x="37" y="0"/>
                  </a:lnTo>
                  <a:lnTo>
                    <a:pt x="29" y="1"/>
                  </a:lnTo>
                  <a:lnTo>
                    <a:pt x="24" y="2"/>
                  </a:lnTo>
                  <a:lnTo>
                    <a:pt x="16" y="5"/>
                  </a:lnTo>
                  <a:lnTo>
                    <a:pt x="12" y="10"/>
                  </a:lnTo>
                  <a:lnTo>
                    <a:pt x="8" y="15"/>
                  </a:lnTo>
                  <a:lnTo>
                    <a:pt x="3" y="21"/>
                  </a:lnTo>
                  <a:lnTo>
                    <a:pt x="2" y="28"/>
                  </a:lnTo>
                  <a:lnTo>
                    <a:pt x="0" y="36"/>
                  </a:lnTo>
                  <a:lnTo>
                    <a:pt x="0" y="36"/>
                  </a:lnTo>
                  <a:lnTo>
                    <a:pt x="2" y="43"/>
                  </a:lnTo>
                  <a:lnTo>
                    <a:pt x="3" y="49"/>
                  </a:lnTo>
                  <a:lnTo>
                    <a:pt x="8" y="56"/>
                  </a:lnTo>
                  <a:lnTo>
                    <a:pt x="12" y="60"/>
                  </a:lnTo>
                  <a:lnTo>
                    <a:pt x="16" y="64"/>
                  </a:lnTo>
                  <a:lnTo>
                    <a:pt x="24" y="69"/>
                  </a:lnTo>
                  <a:lnTo>
                    <a:pt x="29" y="70"/>
                  </a:lnTo>
                  <a:lnTo>
                    <a:pt x="37" y="72"/>
                  </a:lnTo>
                  <a:lnTo>
                    <a:pt x="37" y="72"/>
                  </a:lnTo>
                  <a:lnTo>
                    <a:pt x="44" y="70"/>
                  </a:lnTo>
                  <a:lnTo>
                    <a:pt x="51" y="69"/>
                  </a:lnTo>
                  <a:lnTo>
                    <a:pt x="57" y="64"/>
                  </a:lnTo>
                  <a:lnTo>
                    <a:pt x="63" y="60"/>
                  </a:lnTo>
                  <a:lnTo>
                    <a:pt x="67" y="56"/>
                  </a:lnTo>
                  <a:lnTo>
                    <a:pt x="70" y="49"/>
                  </a:lnTo>
                  <a:lnTo>
                    <a:pt x="71" y="43"/>
                  </a:lnTo>
                  <a:lnTo>
                    <a:pt x="73" y="36"/>
                  </a:lnTo>
                  <a:lnTo>
                    <a:pt x="73" y="36"/>
                  </a:lnTo>
                  <a:lnTo>
                    <a:pt x="71" y="28"/>
                  </a:lnTo>
                  <a:lnTo>
                    <a:pt x="70" y="21"/>
                  </a:lnTo>
                  <a:lnTo>
                    <a:pt x="67" y="15"/>
                  </a:lnTo>
                  <a:lnTo>
                    <a:pt x="63" y="10"/>
                  </a:lnTo>
                  <a:lnTo>
                    <a:pt x="57" y="5"/>
                  </a:lnTo>
                  <a:lnTo>
                    <a:pt x="51" y="2"/>
                  </a:lnTo>
                  <a:lnTo>
                    <a:pt x="44" y="1"/>
                  </a:lnTo>
                  <a:lnTo>
                    <a:pt x="37" y="0"/>
                  </a:lnTo>
                  <a:close/>
                </a:path>
              </a:pathLst>
            </a:custGeom>
            <a:solidFill>
              <a:srgbClr val="D54541"/>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1" name="Freeform 1383"/>
            <p:cNvSpPr/>
            <p:nvPr>
              <p:custDataLst>
                <p:tags r:id="rId46"/>
              </p:custDataLst>
            </p:nvPr>
          </p:nvSpPr>
          <p:spPr bwMode="auto">
            <a:xfrm>
              <a:off x="7894352" y="1345849"/>
              <a:ext cx="34610" cy="34610"/>
            </a:xfrm>
            <a:custGeom>
              <a:avLst/>
              <a:gdLst>
                <a:gd name="T0" fmla="*/ 35 w 69"/>
                <a:gd name="T1" fmla="*/ 69 h 69"/>
                <a:gd name="T2" fmla="*/ 35 w 69"/>
                <a:gd name="T3" fmla="*/ 69 h 69"/>
                <a:gd name="T4" fmla="*/ 27 w 69"/>
                <a:gd name="T5" fmla="*/ 69 h 69"/>
                <a:gd name="T6" fmla="*/ 22 w 69"/>
                <a:gd name="T7" fmla="*/ 66 h 69"/>
                <a:gd name="T8" fmla="*/ 16 w 69"/>
                <a:gd name="T9" fmla="*/ 63 h 69"/>
                <a:gd name="T10" fmla="*/ 10 w 69"/>
                <a:gd name="T11" fmla="*/ 59 h 69"/>
                <a:gd name="T12" fmla="*/ 6 w 69"/>
                <a:gd name="T13" fmla="*/ 53 h 69"/>
                <a:gd name="T14" fmla="*/ 3 w 69"/>
                <a:gd name="T15" fmla="*/ 48 h 69"/>
                <a:gd name="T16" fmla="*/ 0 w 69"/>
                <a:gd name="T17" fmla="*/ 42 h 69"/>
                <a:gd name="T18" fmla="*/ 0 w 69"/>
                <a:gd name="T19" fmla="*/ 35 h 69"/>
                <a:gd name="T20" fmla="*/ 0 w 69"/>
                <a:gd name="T21" fmla="*/ 35 h 69"/>
                <a:gd name="T22" fmla="*/ 0 w 69"/>
                <a:gd name="T23" fmla="*/ 27 h 69"/>
                <a:gd name="T24" fmla="*/ 3 w 69"/>
                <a:gd name="T25" fmla="*/ 20 h 69"/>
                <a:gd name="T26" fmla="*/ 6 w 69"/>
                <a:gd name="T27" fmla="*/ 14 h 69"/>
                <a:gd name="T28" fmla="*/ 10 w 69"/>
                <a:gd name="T29" fmla="*/ 10 h 69"/>
                <a:gd name="T30" fmla="*/ 16 w 69"/>
                <a:gd name="T31" fmla="*/ 6 h 69"/>
                <a:gd name="T32" fmla="*/ 22 w 69"/>
                <a:gd name="T33" fmla="*/ 3 h 69"/>
                <a:gd name="T34" fmla="*/ 27 w 69"/>
                <a:gd name="T35" fmla="*/ 0 h 69"/>
                <a:gd name="T36" fmla="*/ 35 w 69"/>
                <a:gd name="T37" fmla="*/ 0 h 69"/>
                <a:gd name="T38" fmla="*/ 35 w 69"/>
                <a:gd name="T39" fmla="*/ 0 h 69"/>
                <a:gd name="T40" fmla="*/ 42 w 69"/>
                <a:gd name="T41" fmla="*/ 0 h 69"/>
                <a:gd name="T42" fmla="*/ 49 w 69"/>
                <a:gd name="T43" fmla="*/ 3 h 69"/>
                <a:gd name="T44" fmla="*/ 55 w 69"/>
                <a:gd name="T45" fmla="*/ 6 h 69"/>
                <a:gd name="T46" fmla="*/ 59 w 69"/>
                <a:gd name="T47" fmla="*/ 10 h 69"/>
                <a:gd name="T48" fmla="*/ 63 w 69"/>
                <a:gd name="T49" fmla="*/ 14 h 69"/>
                <a:gd name="T50" fmla="*/ 66 w 69"/>
                <a:gd name="T51" fmla="*/ 20 h 69"/>
                <a:gd name="T52" fmla="*/ 69 w 69"/>
                <a:gd name="T53" fmla="*/ 27 h 69"/>
                <a:gd name="T54" fmla="*/ 69 w 69"/>
                <a:gd name="T55" fmla="*/ 35 h 69"/>
                <a:gd name="T56" fmla="*/ 69 w 69"/>
                <a:gd name="T57" fmla="*/ 35 h 69"/>
                <a:gd name="T58" fmla="*/ 69 w 69"/>
                <a:gd name="T59" fmla="*/ 42 h 69"/>
                <a:gd name="T60" fmla="*/ 66 w 69"/>
                <a:gd name="T61" fmla="*/ 48 h 69"/>
                <a:gd name="T62" fmla="*/ 63 w 69"/>
                <a:gd name="T63" fmla="*/ 53 h 69"/>
                <a:gd name="T64" fmla="*/ 59 w 69"/>
                <a:gd name="T65" fmla="*/ 59 h 69"/>
                <a:gd name="T66" fmla="*/ 55 w 69"/>
                <a:gd name="T67" fmla="*/ 63 h 69"/>
                <a:gd name="T68" fmla="*/ 49 w 69"/>
                <a:gd name="T69" fmla="*/ 66 h 69"/>
                <a:gd name="T70" fmla="*/ 42 w 69"/>
                <a:gd name="T71" fmla="*/ 69 h 69"/>
                <a:gd name="T72" fmla="*/ 35 w 69"/>
                <a:gd name="T7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69">
                  <a:moveTo>
                    <a:pt x="35" y="69"/>
                  </a:moveTo>
                  <a:lnTo>
                    <a:pt x="35" y="69"/>
                  </a:lnTo>
                  <a:lnTo>
                    <a:pt x="27" y="69"/>
                  </a:lnTo>
                  <a:lnTo>
                    <a:pt x="22" y="66"/>
                  </a:lnTo>
                  <a:lnTo>
                    <a:pt x="16" y="63"/>
                  </a:lnTo>
                  <a:lnTo>
                    <a:pt x="10" y="59"/>
                  </a:lnTo>
                  <a:lnTo>
                    <a:pt x="6" y="53"/>
                  </a:lnTo>
                  <a:lnTo>
                    <a:pt x="3" y="48"/>
                  </a:lnTo>
                  <a:lnTo>
                    <a:pt x="0" y="42"/>
                  </a:lnTo>
                  <a:lnTo>
                    <a:pt x="0" y="35"/>
                  </a:lnTo>
                  <a:lnTo>
                    <a:pt x="0" y="35"/>
                  </a:lnTo>
                  <a:lnTo>
                    <a:pt x="0" y="27"/>
                  </a:lnTo>
                  <a:lnTo>
                    <a:pt x="3" y="20"/>
                  </a:lnTo>
                  <a:lnTo>
                    <a:pt x="6" y="14"/>
                  </a:lnTo>
                  <a:lnTo>
                    <a:pt x="10" y="10"/>
                  </a:lnTo>
                  <a:lnTo>
                    <a:pt x="16" y="6"/>
                  </a:lnTo>
                  <a:lnTo>
                    <a:pt x="22" y="3"/>
                  </a:lnTo>
                  <a:lnTo>
                    <a:pt x="27" y="0"/>
                  </a:lnTo>
                  <a:lnTo>
                    <a:pt x="35" y="0"/>
                  </a:lnTo>
                  <a:lnTo>
                    <a:pt x="35" y="0"/>
                  </a:lnTo>
                  <a:lnTo>
                    <a:pt x="42" y="0"/>
                  </a:lnTo>
                  <a:lnTo>
                    <a:pt x="49" y="3"/>
                  </a:lnTo>
                  <a:lnTo>
                    <a:pt x="55" y="6"/>
                  </a:lnTo>
                  <a:lnTo>
                    <a:pt x="59" y="10"/>
                  </a:lnTo>
                  <a:lnTo>
                    <a:pt x="63" y="14"/>
                  </a:lnTo>
                  <a:lnTo>
                    <a:pt x="66" y="20"/>
                  </a:lnTo>
                  <a:lnTo>
                    <a:pt x="69" y="27"/>
                  </a:lnTo>
                  <a:lnTo>
                    <a:pt x="69" y="35"/>
                  </a:lnTo>
                  <a:lnTo>
                    <a:pt x="69" y="35"/>
                  </a:lnTo>
                  <a:lnTo>
                    <a:pt x="69" y="42"/>
                  </a:lnTo>
                  <a:lnTo>
                    <a:pt x="66" y="48"/>
                  </a:lnTo>
                  <a:lnTo>
                    <a:pt x="63" y="53"/>
                  </a:lnTo>
                  <a:lnTo>
                    <a:pt x="59" y="59"/>
                  </a:lnTo>
                  <a:lnTo>
                    <a:pt x="55" y="63"/>
                  </a:lnTo>
                  <a:lnTo>
                    <a:pt x="49" y="66"/>
                  </a:lnTo>
                  <a:lnTo>
                    <a:pt x="42" y="69"/>
                  </a:lnTo>
                  <a:lnTo>
                    <a:pt x="35" y="69"/>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2" name="Freeform 1384"/>
            <p:cNvSpPr/>
            <p:nvPr>
              <p:custDataLst>
                <p:tags r:id="rId47"/>
              </p:custDataLst>
            </p:nvPr>
          </p:nvSpPr>
          <p:spPr bwMode="auto">
            <a:xfrm>
              <a:off x="7893364" y="1345849"/>
              <a:ext cx="35599" cy="35599"/>
            </a:xfrm>
            <a:custGeom>
              <a:avLst/>
              <a:gdLst>
                <a:gd name="T0" fmla="*/ 37 w 73"/>
                <a:gd name="T1" fmla="*/ 0 h 72"/>
                <a:gd name="T2" fmla="*/ 37 w 73"/>
                <a:gd name="T3" fmla="*/ 0 h 72"/>
                <a:gd name="T4" fmla="*/ 29 w 73"/>
                <a:gd name="T5" fmla="*/ 1 h 72"/>
                <a:gd name="T6" fmla="*/ 24 w 73"/>
                <a:gd name="T7" fmla="*/ 2 h 72"/>
                <a:gd name="T8" fmla="*/ 16 w 73"/>
                <a:gd name="T9" fmla="*/ 5 h 72"/>
                <a:gd name="T10" fmla="*/ 12 w 73"/>
                <a:gd name="T11" fmla="*/ 10 h 72"/>
                <a:gd name="T12" fmla="*/ 8 w 73"/>
                <a:gd name="T13" fmla="*/ 15 h 72"/>
                <a:gd name="T14" fmla="*/ 3 w 73"/>
                <a:gd name="T15" fmla="*/ 21 h 72"/>
                <a:gd name="T16" fmla="*/ 2 w 73"/>
                <a:gd name="T17" fmla="*/ 28 h 72"/>
                <a:gd name="T18" fmla="*/ 0 w 73"/>
                <a:gd name="T19" fmla="*/ 36 h 72"/>
                <a:gd name="T20" fmla="*/ 0 w 73"/>
                <a:gd name="T21" fmla="*/ 36 h 72"/>
                <a:gd name="T22" fmla="*/ 2 w 73"/>
                <a:gd name="T23" fmla="*/ 43 h 72"/>
                <a:gd name="T24" fmla="*/ 3 w 73"/>
                <a:gd name="T25" fmla="*/ 49 h 72"/>
                <a:gd name="T26" fmla="*/ 8 w 73"/>
                <a:gd name="T27" fmla="*/ 56 h 72"/>
                <a:gd name="T28" fmla="*/ 12 w 73"/>
                <a:gd name="T29" fmla="*/ 60 h 72"/>
                <a:gd name="T30" fmla="*/ 16 w 73"/>
                <a:gd name="T31" fmla="*/ 64 h 72"/>
                <a:gd name="T32" fmla="*/ 24 w 73"/>
                <a:gd name="T33" fmla="*/ 69 h 72"/>
                <a:gd name="T34" fmla="*/ 29 w 73"/>
                <a:gd name="T35" fmla="*/ 70 h 72"/>
                <a:gd name="T36" fmla="*/ 37 w 73"/>
                <a:gd name="T37" fmla="*/ 72 h 72"/>
                <a:gd name="T38" fmla="*/ 37 w 73"/>
                <a:gd name="T39" fmla="*/ 72 h 72"/>
                <a:gd name="T40" fmla="*/ 44 w 73"/>
                <a:gd name="T41" fmla="*/ 70 h 72"/>
                <a:gd name="T42" fmla="*/ 51 w 73"/>
                <a:gd name="T43" fmla="*/ 69 h 72"/>
                <a:gd name="T44" fmla="*/ 57 w 73"/>
                <a:gd name="T45" fmla="*/ 64 h 72"/>
                <a:gd name="T46" fmla="*/ 63 w 73"/>
                <a:gd name="T47" fmla="*/ 60 h 72"/>
                <a:gd name="T48" fmla="*/ 67 w 73"/>
                <a:gd name="T49" fmla="*/ 56 h 72"/>
                <a:gd name="T50" fmla="*/ 70 w 73"/>
                <a:gd name="T51" fmla="*/ 49 h 72"/>
                <a:gd name="T52" fmla="*/ 71 w 73"/>
                <a:gd name="T53" fmla="*/ 43 h 72"/>
                <a:gd name="T54" fmla="*/ 73 w 73"/>
                <a:gd name="T55" fmla="*/ 36 h 72"/>
                <a:gd name="T56" fmla="*/ 73 w 73"/>
                <a:gd name="T57" fmla="*/ 36 h 72"/>
                <a:gd name="T58" fmla="*/ 71 w 73"/>
                <a:gd name="T59" fmla="*/ 28 h 72"/>
                <a:gd name="T60" fmla="*/ 70 w 73"/>
                <a:gd name="T61" fmla="*/ 21 h 72"/>
                <a:gd name="T62" fmla="*/ 67 w 73"/>
                <a:gd name="T63" fmla="*/ 15 h 72"/>
                <a:gd name="T64" fmla="*/ 63 w 73"/>
                <a:gd name="T65" fmla="*/ 10 h 72"/>
                <a:gd name="T66" fmla="*/ 57 w 73"/>
                <a:gd name="T67" fmla="*/ 5 h 72"/>
                <a:gd name="T68" fmla="*/ 51 w 73"/>
                <a:gd name="T69" fmla="*/ 2 h 72"/>
                <a:gd name="T70" fmla="*/ 44 w 73"/>
                <a:gd name="T71" fmla="*/ 1 h 72"/>
                <a:gd name="T72" fmla="*/ 37 w 73"/>
                <a:gd name="T7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72">
                  <a:moveTo>
                    <a:pt x="37" y="0"/>
                  </a:moveTo>
                  <a:lnTo>
                    <a:pt x="37" y="0"/>
                  </a:lnTo>
                  <a:lnTo>
                    <a:pt x="29" y="1"/>
                  </a:lnTo>
                  <a:lnTo>
                    <a:pt x="24" y="2"/>
                  </a:lnTo>
                  <a:lnTo>
                    <a:pt x="16" y="5"/>
                  </a:lnTo>
                  <a:lnTo>
                    <a:pt x="12" y="10"/>
                  </a:lnTo>
                  <a:lnTo>
                    <a:pt x="8" y="15"/>
                  </a:lnTo>
                  <a:lnTo>
                    <a:pt x="3" y="21"/>
                  </a:lnTo>
                  <a:lnTo>
                    <a:pt x="2" y="28"/>
                  </a:lnTo>
                  <a:lnTo>
                    <a:pt x="0" y="36"/>
                  </a:lnTo>
                  <a:lnTo>
                    <a:pt x="0" y="36"/>
                  </a:lnTo>
                  <a:lnTo>
                    <a:pt x="2" y="43"/>
                  </a:lnTo>
                  <a:lnTo>
                    <a:pt x="3" y="49"/>
                  </a:lnTo>
                  <a:lnTo>
                    <a:pt x="8" y="56"/>
                  </a:lnTo>
                  <a:lnTo>
                    <a:pt x="12" y="60"/>
                  </a:lnTo>
                  <a:lnTo>
                    <a:pt x="16" y="64"/>
                  </a:lnTo>
                  <a:lnTo>
                    <a:pt x="24" y="69"/>
                  </a:lnTo>
                  <a:lnTo>
                    <a:pt x="29" y="70"/>
                  </a:lnTo>
                  <a:lnTo>
                    <a:pt x="37" y="72"/>
                  </a:lnTo>
                  <a:lnTo>
                    <a:pt x="37" y="72"/>
                  </a:lnTo>
                  <a:lnTo>
                    <a:pt x="44" y="70"/>
                  </a:lnTo>
                  <a:lnTo>
                    <a:pt x="51" y="69"/>
                  </a:lnTo>
                  <a:lnTo>
                    <a:pt x="57" y="64"/>
                  </a:lnTo>
                  <a:lnTo>
                    <a:pt x="63" y="60"/>
                  </a:lnTo>
                  <a:lnTo>
                    <a:pt x="67" y="56"/>
                  </a:lnTo>
                  <a:lnTo>
                    <a:pt x="70" y="49"/>
                  </a:lnTo>
                  <a:lnTo>
                    <a:pt x="71" y="43"/>
                  </a:lnTo>
                  <a:lnTo>
                    <a:pt x="73" y="36"/>
                  </a:lnTo>
                  <a:lnTo>
                    <a:pt x="73" y="36"/>
                  </a:lnTo>
                  <a:lnTo>
                    <a:pt x="71" y="28"/>
                  </a:lnTo>
                  <a:lnTo>
                    <a:pt x="70" y="21"/>
                  </a:lnTo>
                  <a:lnTo>
                    <a:pt x="67" y="15"/>
                  </a:lnTo>
                  <a:lnTo>
                    <a:pt x="63" y="10"/>
                  </a:lnTo>
                  <a:lnTo>
                    <a:pt x="57" y="5"/>
                  </a:lnTo>
                  <a:lnTo>
                    <a:pt x="51" y="2"/>
                  </a:lnTo>
                  <a:lnTo>
                    <a:pt x="44" y="1"/>
                  </a:lnTo>
                  <a:lnTo>
                    <a:pt x="37"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3" name="Freeform 1385"/>
            <p:cNvSpPr>
              <a:spLocks noEditPoints="1"/>
            </p:cNvSpPr>
            <p:nvPr>
              <p:custDataLst>
                <p:tags r:id="rId48"/>
              </p:custDataLst>
            </p:nvPr>
          </p:nvSpPr>
          <p:spPr bwMode="auto">
            <a:xfrm>
              <a:off x="7894352" y="1345849"/>
              <a:ext cx="34610" cy="34610"/>
            </a:xfrm>
            <a:custGeom>
              <a:avLst/>
              <a:gdLst>
                <a:gd name="T0" fmla="*/ 35 w 69"/>
                <a:gd name="T1" fmla="*/ 69 h 69"/>
                <a:gd name="T2" fmla="*/ 22 w 69"/>
                <a:gd name="T3" fmla="*/ 66 h 69"/>
                <a:gd name="T4" fmla="*/ 10 w 69"/>
                <a:gd name="T5" fmla="*/ 59 h 69"/>
                <a:gd name="T6" fmla="*/ 3 w 69"/>
                <a:gd name="T7" fmla="*/ 48 h 69"/>
                <a:gd name="T8" fmla="*/ 0 w 69"/>
                <a:gd name="T9" fmla="*/ 35 h 69"/>
                <a:gd name="T10" fmla="*/ 1 w 69"/>
                <a:gd name="T11" fmla="*/ 27 h 69"/>
                <a:gd name="T12" fmla="*/ 6 w 69"/>
                <a:gd name="T13" fmla="*/ 16 h 69"/>
                <a:gd name="T14" fmla="*/ 16 w 69"/>
                <a:gd name="T15" fmla="*/ 6 h 69"/>
                <a:gd name="T16" fmla="*/ 27 w 69"/>
                <a:gd name="T17" fmla="*/ 1 h 69"/>
                <a:gd name="T18" fmla="*/ 35 w 69"/>
                <a:gd name="T19" fmla="*/ 0 h 69"/>
                <a:gd name="T20" fmla="*/ 48 w 69"/>
                <a:gd name="T21" fmla="*/ 3 h 69"/>
                <a:gd name="T22" fmla="*/ 59 w 69"/>
                <a:gd name="T23" fmla="*/ 10 h 69"/>
                <a:gd name="T24" fmla="*/ 66 w 69"/>
                <a:gd name="T25" fmla="*/ 22 h 69"/>
                <a:gd name="T26" fmla="*/ 69 w 69"/>
                <a:gd name="T27" fmla="*/ 35 h 69"/>
                <a:gd name="T28" fmla="*/ 68 w 69"/>
                <a:gd name="T29" fmla="*/ 42 h 69"/>
                <a:gd name="T30" fmla="*/ 63 w 69"/>
                <a:gd name="T31" fmla="*/ 53 h 69"/>
                <a:gd name="T32" fmla="*/ 53 w 69"/>
                <a:gd name="T33" fmla="*/ 63 h 69"/>
                <a:gd name="T34" fmla="*/ 42 w 69"/>
                <a:gd name="T35" fmla="*/ 68 h 69"/>
                <a:gd name="T36" fmla="*/ 35 w 69"/>
                <a:gd name="T37" fmla="*/ 0 h 69"/>
                <a:gd name="T38" fmla="*/ 27 w 69"/>
                <a:gd name="T39" fmla="*/ 0 h 69"/>
                <a:gd name="T40" fmla="*/ 16 w 69"/>
                <a:gd name="T41" fmla="*/ 6 h 69"/>
                <a:gd name="T42" fmla="*/ 6 w 69"/>
                <a:gd name="T43" fmla="*/ 14 h 69"/>
                <a:gd name="T44" fmla="*/ 0 w 69"/>
                <a:gd name="T45" fmla="*/ 27 h 69"/>
                <a:gd name="T46" fmla="*/ 0 w 69"/>
                <a:gd name="T47" fmla="*/ 35 h 69"/>
                <a:gd name="T48" fmla="*/ 3 w 69"/>
                <a:gd name="T49" fmla="*/ 48 h 69"/>
                <a:gd name="T50" fmla="*/ 10 w 69"/>
                <a:gd name="T51" fmla="*/ 59 h 69"/>
                <a:gd name="T52" fmla="*/ 22 w 69"/>
                <a:gd name="T53" fmla="*/ 66 h 69"/>
                <a:gd name="T54" fmla="*/ 35 w 69"/>
                <a:gd name="T55" fmla="*/ 69 h 69"/>
                <a:gd name="T56" fmla="*/ 42 w 69"/>
                <a:gd name="T57" fmla="*/ 69 h 69"/>
                <a:gd name="T58" fmla="*/ 55 w 69"/>
                <a:gd name="T59" fmla="*/ 63 h 69"/>
                <a:gd name="T60" fmla="*/ 63 w 69"/>
                <a:gd name="T61" fmla="*/ 53 h 69"/>
                <a:gd name="T62" fmla="*/ 69 w 69"/>
                <a:gd name="T63" fmla="*/ 42 h 69"/>
                <a:gd name="T64" fmla="*/ 69 w 69"/>
                <a:gd name="T65" fmla="*/ 35 h 69"/>
                <a:gd name="T66" fmla="*/ 66 w 69"/>
                <a:gd name="T67" fmla="*/ 20 h 69"/>
                <a:gd name="T68" fmla="*/ 59 w 69"/>
                <a:gd name="T69" fmla="*/ 10 h 69"/>
                <a:gd name="T70" fmla="*/ 49 w 69"/>
                <a:gd name="T71" fmla="*/ 3 h 69"/>
                <a:gd name="T72" fmla="*/ 35 w 69"/>
                <a:gd name="T7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69">
                  <a:moveTo>
                    <a:pt x="35" y="69"/>
                  </a:moveTo>
                  <a:lnTo>
                    <a:pt x="35" y="69"/>
                  </a:lnTo>
                  <a:lnTo>
                    <a:pt x="27" y="68"/>
                  </a:lnTo>
                  <a:lnTo>
                    <a:pt x="22" y="66"/>
                  </a:lnTo>
                  <a:lnTo>
                    <a:pt x="16" y="63"/>
                  </a:lnTo>
                  <a:lnTo>
                    <a:pt x="10" y="59"/>
                  </a:lnTo>
                  <a:lnTo>
                    <a:pt x="6" y="53"/>
                  </a:lnTo>
                  <a:lnTo>
                    <a:pt x="3" y="48"/>
                  </a:lnTo>
                  <a:lnTo>
                    <a:pt x="1" y="42"/>
                  </a:lnTo>
                  <a:lnTo>
                    <a:pt x="0" y="35"/>
                  </a:lnTo>
                  <a:lnTo>
                    <a:pt x="0" y="35"/>
                  </a:lnTo>
                  <a:lnTo>
                    <a:pt x="1" y="27"/>
                  </a:lnTo>
                  <a:lnTo>
                    <a:pt x="3" y="22"/>
                  </a:lnTo>
                  <a:lnTo>
                    <a:pt x="6" y="16"/>
                  </a:lnTo>
                  <a:lnTo>
                    <a:pt x="10" y="10"/>
                  </a:lnTo>
                  <a:lnTo>
                    <a:pt x="16" y="6"/>
                  </a:lnTo>
                  <a:lnTo>
                    <a:pt x="22" y="3"/>
                  </a:lnTo>
                  <a:lnTo>
                    <a:pt x="27" y="1"/>
                  </a:lnTo>
                  <a:lnTo>
                    <a:pt x="35" y="0"/>
                  </a:lnTo>
                  <a:lnTo>
                    <a:pt x="35" y="0"/>
                  </a:lnTo>
                  <a:lnTo>
                    <a:pt x="42" y="1"/>
                  </a:lnTo>
                  <a:lnTo>
                    <a:pt x="48" y="3"/>
                  </a:lnTo>
                  <a:lnTo>
                    <a:pt x="53" y="6"/>
                  </a:lnTo>
                  <a:lnTo>
                    <a:pt x="59" y="10"/>
                  </a:lnTo>
                  <a:lnTo>
                    <a:pt x="63" y="16"/>
                  </a:lnTo>
                  <a:lnTo>
                    <a:pt x="66" y="22"/>
                  </a:lnTo>
                  <a:lnTo>
                    <a:pt x="68" y="27"/>
                  </a:lnTo>
                  <a:lnTo>
                    <a:pt x="69" y="35"/>
                  </a:lnTo>
                  <a:lnTo>
                    <a:pt x="69" y="35"/>
                  </a:lnTo>
                  <a:lnTo>
                    <a:pt x="68" y="42"/>
                  </a:lnTo>
                  <a:lnTo>
                    <a:pt x="66" y="48"/>
                  </a:lnTo>
                  <a:lnTo>
                    <a:pt x="63" y="53"/>
                  </a:lnTo>
                  <a:lnTo>
                    <a:pt x="59" y="59"/>
                  </a:lnTo>
                  <a:lnTo>
                    <a:pt x="53" y="63"/>
                  </a:lnTo>
                  <a:lnTo>
                    <a:pt x="48" y="66"/>
                  </a:lnTo>
                  <a:lnTo>
                    <a:pt x="42" y="68"/>
                  </a:lnTo>
                  <a:lnTo>
                    <a:pt x="35" y="69"/>
                  </a:lnTo>
                  <a:close/>
                  <a:moveTo>
                    <a:pt x="35" y="0"/>
                  </a:moveTo>
                  <a:lnTo>
                    <a:pt x="35" y="0"/>
                  </a:lnTo>
                  <a:lnTo>
                    <a:pt x="27" y="0"/>
                  </a:lnTo>
                  <a:lnTo>
                    <a:pt x="22" y="3"/>
                  </a:lnTo>
                  <a:lnTo>
                    <a:pt x="16" y="6"/>
                  </a:lnTo>
                  <a:lnTo>
                    <a:pt x="10" y="10"/>
                  </a:lnTo>
                  <a:lnTo>
                    <a:pt x="6" y="14"/>
                  </a:lnTo>
                  <a:lnTo>
                    <a:pt x="3" y="20"/>
                  </a:lnTo>
                  <a:lnTo>
                    <a:pt x="0" y="27"/>
                  </a:lnTo>
                  <a:lnTo>
                    <a:pt x="0" y="35"/>
                  </a:lnTo>
                  <a:lnTo>
                    <a:pt x="0" y="35"/>
                  </a:lnTo>
                  <a:lnTo>
                    <a:pt x="0" y="42"/>
                  </a:lnTo>
                  <a:lnTo>
                    <a:pt x="3" y="48"/>
                  </a:lnTo>
                  <a:lnTo>
                    <a:pt x="6" y="53"/>
                  </a:lnTo>
                  <a:lnTo>
                    <a:pt x="10" y="59"/>
                  </a:lnTo>
                  <a:lnTo>
                    <a:pt x="16" y="63"/>
                  </a:lnTo>
                  <a:lnTo>
                    <a:pt x="22" y="66"/>
                  </a:lnTo>
                  <a:lnTo>
                    <a:pt x="27" y="69"/>
                  </a:lnTo>
                  <a:lnTo>
                    <a:pt x="35" y="69"/>
                  </a:lnTo>
                  <a:lnTo>
                    <a:pt x="35" y="69"/>
                  </a:lnTo>
                  <a:lnTo>
                    <a:pt x="42" y="69"/>
                  </a:lnTo>
                  <a:lnTo>
                    <a:pt x="49" y="66"/>
                  </a:lnTo>
                  <a:lnTo>
                    <a:pt x="55" y="63"/>
                  </a:lnTo>
                  <a:lnTo>
                    <a:pt x="59" y="59"/>
                  </a:lnTo>
                  <a:lnTo>
                    <a:pt x="63" y="53"/>
                  </a:lnTo>
                  <a:lnTo>
                    <a:pt x="66" y="48"/>
                  </a:lnTo>
                  <a:lnTo>
                    <a:pt x="69" y="42"/>
                  </a:lnTo>
                  <a:lnTo>
                    <a:pt x="69" y="35"/>
                  </a:lnTo>
                  <a:lnTo>
                    <a:pt x="69" y="35"/>
                  </a:lnTo>
                  <a:lnTo>
                    <a:pt x="69" y="27"/>
                  </a:lnTo>
                  <a:lnTo>
                    <a:pt x="66" y="20"/>
                  </a:lnTo>
                  <a:lnTo>
                    <a:pt x="63" y="14"/>
                  </a:lnTo>
                  <a:lnTo>
                    <a:pt x="59" y="10"/>
                  </a:lnTo>
                  <a:lnTo>
                    <a:pt x="55" y="6"/>
                  </a:lnTo>
                  <a:lnTo>
                    <a:pt x="49" y="3"/>
                  </a:lnTo>
                  <a:lnTo>
                    <a:pt x="42" y="0"/>
                  </a:lnTo>
                  <a:lnTo>
                    <a:pt x="35" y="0"/>
                  </a:lnTo>
                  <a:close/>
                </a:path>
              </a:pathLst>
            </a:custGeom>
            <a:solidFill>
              <a:srgbClr val="D54541"/>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4" name="Freeform 1386"/>
            <p:cNvSpPr/>
            <p:nvPr>
              <p:custDataLst>
                <p:tags r:id="rId49"/>
              </p:custDataLst>
            </p:nvPr>
          </p:nvSpPr>
          <p:spPr bwMode="auto">
            <a:xfrm>
              <a:off x="7894352" y="1345849"/>
              <a:ext cx="34610" cy="34610"/>
            </a:xfrm>
            <a:custGeom>
              <a:avLst/>
              <a:gdLst>
                <a:gd name="T0" fmla="*/ 35 w 69"/>
                <a:gd name="T1" fmla="*/ 69 h 69"/>
                <a:gd name="T2" fmla="*/ 35 w 69"/>
                <a:gd name="T3" fmla="*/ 69 h 69"/>
                <a:gd name="T4" fmla="*/ 27 w 69"/>
                <a:gd name="T5" fmla="*/ 68 h 69"/>
                <a:gd name="T6" fmla="*/ 22 w 69"/>
                <a:gd name="T7" fmla="*/ 66 h 69"/>
                <a:gd name="T8" fmla="*/ 16 w 69"/>
                <a:gd name="T9" fmla="*/ 63 h 69"/>
                <a:gd name="T10" fmla="*/ 10 w 69"/>
                <a:gd name="T11" fmla="*/ 59 h 69"/>
                <a:gd name="T12" fmla="*/ 6 w 69"/>
                <a:gd name="T13" fmla="*/ 53 h 69"/>
                <a:gd name="T14" fmla="*/ 3 w 69"/>
                <a:gd name="T15" fmla="*/ 48 h 69"/>
                <a:gd name="T16" fmla="*/ 1 w 69"/>
                <a:gd name="T17" fmla="*/ 42 h 69"/>
                <a:gd name="T18" fmla="*/ 0 w 69"/>
                <a:gd name="T19" fmla="*/ 35 h 69"/>
                <a:gd name="T20" fmla="*/ 0 w 69"/>
                <a:gd name="T21" fmla="*/ 35 h 69"/>
                <a:gd name="T22" fmla="*/ 1 w 69"/>
                <a:gd name="T23" fmla="*/ 27 h 69"/>
                <a:gd name="T24" fmla="*/ 3 w 69"/>
                <a:gd name="T25" fmla="*/ 22 h 69"/>
                <a:gd name="T26" fmla="*/ 6 w 69"/>
                <a:gd name="T27" fmla="*/ 16 h 69"/>
                <a:gd name="T28" fmla="*/ 10 w 69"/>
                <a:gd name="T29" fmla="*/ 10 h 69"/>
                <a:gd name="T30" fmla="*/ 16 w 69"/>
                <a:gd name="T31" fmla="*/ 6 h 69"/>
                <a:gd name="T32" fmla="*/ 22 w 69"/>
                <a:gd name="T33" fmla="*/ 3 h 69"/>
                <a:gd name="T34" fmla="*/ 27 w 69"/>
                <a:gd name="T35" fmla="*/ 1 h 69"/>
                <a:gd name="T36" fmla="*/ 35 w 69"/>
                <a:gd name="T37" fmla="*/ 0 h 69"/>
                <a:gd name="T38" fmla="*/ 35 w 69"/>
                <a:gd name="T39" fmla="*/ 0 h 69"/>
                <a:gd name="T40" fmla="*/ 42 w 69"/>
                <a:gd name="T41" fmla="*/ 1 h 69"/>
                <a:gd name="T42" fmla="*/ 48 w 69"/>
                <a:gd name="T43" fmla="*/ 3 h 69"/>
                <a:gd name="T44" fmla="*/ 53 w 69"/>
                <a:gd name="T45" fmla="*/ 6 h 69"/>
                <a:gd name="T46" fmla="*/ 59 w 69"/>
                <a:gd name="T47" fmla="*/ 10 h 69"/>
                <a:gd name="T48" fmla="*/ 63 w 69"/>
                <a:gd name="T49" fmla="*/ 16 h 69"/>
                <a:gd name="T50" fmla="*/ 66 w 69"/>
                <a:gd name="T51" fmla="*/ 22 h 69"/>
                <a:gd name="T52" fmla="*/ 68 w 69"/>
                <a:gd name="T53" fmla="*/ 27 h 69"/>
                <a:gd name="T54" fmla="*/ 69 w 69"/>
                <a:gd name="T55" fmla="*/ 35 h 69"/>
                <a:gd name="T56" fmla="*/ 69 w 69"/>
                <a:gd name="T57" fmla="*/ 35 h 69"/>
                <a:gd name="T58" fmla="*/ 68 w 69"/>
                <a:gd name="T59" fmla="*/ 42 h 69"/>
                <a:gd name="T60" fmla="*/ 66 w 69"/>
                <a:gd name="T61" fmla="*/ 48 h 69"/>
                <a:gd name="T62" fmla="*/ 63 w 69"/>
                <a:gd name="T63" fmla="*/ 53 h 69"/>
                <a:gd name="T64" fmla="*/ 59 w 69"/>
                <a:gd name="T65" fmla="*/ 59 h 69"/>
                <a:gd name="T66" fmla="*/ 53 w 69"/>
                <a:gd name="T67" fmla="*/ 63 h 69"/>
                <a:gd name="T68" fmla="*/ 48 w 69"/>
                <a:gd name="T69" fmla="*/ 66 h 69"/>
                <a:gd name="T70" fmla="*/ 42 w 69"/>
                <a:gd name="T71" fmla="*/ 68 h 69"/>
                <a:gd name="T72" fmla="*/ 35 w 69"/>
                <a:gd name="T7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69">
                  <a:moveTo>
                    <a:pt x="35" y="69"/>
                  </a:moveTo>
                  <a:lnTo>
                    <a:pt x="35" y="69"/>
                  </a:lnTo>
                  <a:lnTo>
                    <a:pt x="27" y="68"/>
                  </a:lnTo>
                  <a:lnTo>
                    <a:pt x="22" y="66"/>
                  </a:lnTo>
                  <a:lnTo>
                    <a:pt x="16" y="63"/>
                  </a:lnTo>
                  <a:lnTo>
                    <a:pt x="10" y="59"/>
                  </a:lnTo>
                  <a:lnTo>
                    <a:pt x="6" y="53"/>
                  </a:lnTo>
                  <a:lnTo>
                    <a:pt x="3" y="48"/>
                  </a:lnTo>
                  <a:lnTo>
                    <a:pt x="1" y="42"/>
                  </a:lnTo>
                  <a:lnTo>
                    <a:pt x="0" y="35"/>
                  </a:lnTo>
                  <a:lnTo>
                    <a:pt x="0" y="35"/>
                  </a:lnTo>
                  <a:lnTo>
                    <a:pt x="1" y="27"/>
                  </a:lnTo>
                  <a:lnTo>
                    <a:pt x="3" y="22"/>
                  </a:lnTo>
                  <a:lnTo>
                    <a:pt x="6" y="16"/>
                  </a:lnTo>
                  <a:lnTo>
                    <a:pt x="10" y="10"/>
                  </a:lnTo>
                  <a:lnTo>
                    <a:pt x="16" y="6"/>
                  </a:lnTo>
                  <a:lnTo>
                    <a:pt x="22" y="3"/>
                  </a:lnTo>
                  <a:lnTo>
                    <a:pt x="27" y="1"/>
                  </a:lnTo>
                  <a:lnTo>
                    <a:pt x="35" y="0"/>
                  </a:lnTo>
                  <a:lnTo>
                    <a:pt x="35" y="0"/>
                  </a:lnTo>
                  <a:lnTo>
                    <a:pt x="42" y="1"/>
                  </a:lnTo>
                  <a:lnTo>
                    <a:pt x="48" y="3"/>
                  </a:lnTo>
                  <a:lnTo>
                    <a:pt x="53" y="6"/>
                  </a:lnTo>
                  <a:lnTo>
                    <a:pt x="59" y="10"/>
                  </a:lnTo>
                  <a:lnTo>
                    <a:pt x="63" y="16"/>
                  </a:lnTo>
                  <a:lnTo>
                    <a:pt x="66" y="22"/>
                  </a:lnTo>
                  <a:lnTo>
                    <a:pt x="68" y="27"/>
                  </a:lnTo>
                  <a:lnTo>
                    <a:pt x="69" y="35"/>
                  </a:lnTo>
                  <a:lnTo>
                    <a:pt x="69" y="35"/>
                  </a:lnTo>
                  <a:lnTo>
                    <a:pt x="68" y="42"/>
                  </a:lnTo>
                  <a:lnTo>
                    <a:pt x="66" y="48"/>
                  </a:lnTo>
                  <a:lnTo>
                    <a:pt x="63" y="53"/>
                  </a:lnTo>
                  <a:lnTo>
                    <a:pt x="59" y="59"/>
                  </a:lnTo>
                  <a:lnTo>
                    <a:pt x="53" y="63"/>
                  </a:lnTo>
                  <a:lnTo>
                    <a:pt x="48" y="66"/>
                  </a:lnTo>
                  <a:lnTo>
                    <a:pt x="42" y="68"/>
                  </a:lnTo>
                  <a:lnTo>
                    <a:pt x="35" y="69"/>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5" name="Freeform 1387"/>
            <p:cNvSpPr/>
            <p:nvPr>
              <p:custDataLst>
                <p:tags r:id="rId50"/>
              </p:custDataLst>
            </p:nvPr>
          </p:nvSpPr>
          <p:spPr bwMode="auto">
            <a:xfrm>
              <a:off x="7894352" y="1345849"/>
              <a:ext cx="34610" cy="34610"/>
            </a:xfrm>
            <a:custGeom>
              <a:avLst/>
              <a:gdLst>
                <a:gd name="T0" fmla="*/ 35 w 69"/>
                <a:gd name="T1" fmla="*/ 0 h 69"/>
                <a:gd name="T2" fmla="*/ 35 w 69"/>
                <a:gd name="T3" fmla="*/ 0 h 69"/>
                <a:gd name="T4" fmla="*/ 27 w 69"/>
                <a:gd name="T5" fmla="*/ 0 h 69"/>
                <a:gd name="T6" fmla="*/ 22 w 69"/>
                <a:gd name="T7" fmla="*/ 3 h 69"/>
                <a:gd name="T8" fmla="*/ 16 w 69"/>
                <a:gd name="T9" fmla="*/ 6 h 69"/>
                <a:gd name="T10" fmla="*/ 10 w 69"/>
                <a:gd name="T11" fmla="*/ 10 h 69"/>
                <a:gd name="T12" fmla="*/ 6 w 69"/>
                <a:gd name="T13" fmla="*/ 14 h 69"/>
                <a:gd name="T14" fmla="*/ 3 w 69"/>
                <a:gd name="T15" fmla="*/ 20 h 69"/>
                <a:gd name="T16" fmla="*/ 0 w 69"/>
                <a:gd name="T17" fmla="*/ 27 h 69"/>
                <a:gd name="T18" fmla="*/ 0 w 69"/>
                <a:gd name="T19" fmla="*/ 35 h 69"/>
                <a:gd name="T20" fmla="*/ 0 w 69"/>
                <a:gd name="T21" fmla="*/ 35 h 69"/>
                <a:gd name="T22" fmla="*/ 0 w 69"/>
                <a:gd name="T23" fmla="*/ 42 h 69"/>
                <a:gd name="T24" fmla="*/ 3 w 69"/>
                <a:gd name="T25" fmla="*/ 48 h 69"/>
                <a:gd name="T26" fmla="*/ 6 w 69"/>
                <a:gd name="T27" fmla="*/ 53 h 69"/>
                <a:gd name="T28" fmla="*/ 10 w 69"/>
                <a:gd name="T29" fmla="*/ 59 h 69"/>
                <a:gd name="T30" fmla="*/ 16 w 69"/>
                <a:gd name="T31" fmla="*/ 63 h 69"/>
                <a:gd name="T32" fmla="*/ 22 w 69"/>
                <a:gd name="T33" fmla="*/ 66 h 69"/>
                <a:gd name="T34" fmla="*/ 27 w 69"/>
                <a:gd name="T35" fmla="*/ 69 h 69"/>
                <a:gd name="T36" fmla="*/ 35 w 69"/>
                <a:gd name="T37" fmla="*/ 69 h 69"/>
                <a:gd name="T38" fmla="*/ 35 w 69"/>
                <a:gd name="T39" fmla="*/ 69 h 69"/>
                <a:gd name="T40" fmla="*/ 42 w 69"/>
                <a:gd name="T41" fmla="*/ 69 h 69"/>
                <a:gd name="T42" fmla="*/ 49 w 69"/>
                <a:gd name="T43" fmla="*/ 66 h 69"/>
                <a:gd name="T44" fmla="*/ 55 w 69"/>
                <a:gd name="T45" fmla="*/ 63 h 69"/>
                <a:gd name="T46" fmla="*/ 59 w 69"/>
                <a:gd name="T47" fmla="*/ 59 h 69"/>
                <a:gd name="T48" fmla="*/ 63 w 69"/>
                <a:gd name="T49" fmla="*/ 53 h 69"/>
                <a:gd name="T50" fmla="*/ 66 w 69"/>
                <a:gd name="T51" fmla="*/ 48 h 69"/>
                <a:gd name="T52" fmla="*/ 69 w 69"/>
                <a:gd name="T53" fmla="*/ 42 h 69"/>
                <a:gd name="T54" fmla="*/ 69 w 69"/>
                <a:gd name="T55" fmla="*/ 35 h 69"/>
                <a:gd name="T56" fmla="*/ 69 w 69"/>
                <a:gd name="T57" fmla="*/ 35 h 69"/>
                <a:gd name="T58" fmla="*/ 69 w 69"/>
                <a:gd name="T59" fmla="*/ 27 h 69"/>
                <a:gd name="T60" fmla="*/ 66 w 69"/>
                <a:gd name="T61" fmla="*/ 20 h 69"/>
                <a:gd name="T62" fmla="*/ 63 w 69"/>
                <a:gd name="T63" fmla="*/ 14 h 69"/>
                <a:gd name="T64" fmla="*/ 59 w 69"/>
                <a:gd name="T65" fmla="*/ 10 h 69"/>
                <a:gd name="T66" fmla="*/ 55 w 69"/>
                <a:gd name="T67" fmla="*/ 6 h 69"/>
                <a:gd name="T68" fmla="*/ 49 w 69"/>
                <a:gd name="T69" fmla="*/ 3 h 69"/>
                <a:gd name="T70" fmla="*/ 42 w 69"/>
                <a:gd name="T71" fmla="*/ 0 h 69"/>
                <a:gd name="T72" fmla="*/ 35 w 69"/>
                <a:gd name="T7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69">
                  <a:moveTo>
                    <a:pt x="35" y="0"/>
                  </a:moveTo>
                  <a:lnTo>
                    <a:pt x="35" y="0"/>
                  </a:lnTo>
                  <a:lnTo>
                    <a:pt x="27" y="0"/>
                  </a:lnTo>
                  <a:lnTo>
                    <a:pt x="22" y="3"/>
                  </a:lnTo>
                  <a:lnTo>
                    <a:pt x="16" y="6"/>
                  </a:lnTo>
                  <a:lnTo>
                    <a:pt x="10" y="10"/>
                  </a:lnTo>
                  <a:lnTo>
                    <a:pt x="6" y="14"/>
                  </a:lnTo>
                  <a:lnTo>
                    <a:pt x="3" y="20"/>
                  </a:lnTo>
                  <a:lnTo>
                    <a:pt x="0" y="27"/>
                  </a:lnTo>
                  <a:lnTo>
                    <a:pt x="0" y="35"/>
                  </a:lnTo>
                  <a:lnTo>
                    <a:pt x="0" y="35"/>
                  </a:lnTo>
                  <a:lnTo>
                    <a:pt x="0" y="42"/>
                  </a:lnTo>
                  <a:lnTo>
                    <a:pt x="3" y="48"/>
                  </a:lnTo>
                  <a:lnTo>
                    <a:pt x="6" y="53"/>
                  </a:lnTo>
                  <a:lnTo>
                    <a:pt x="10" y="59"/>
                  </a:lnTo>
                  <a:lnTo>
                    <a:pt x="16" y="63"/>
                  </a:lnTo>
                  <a:lnTo>
                    <a:pt x="22" y="66"/>
                  </a:lnTo>
                  <a:lnTo>
                    <a:pt x="27" y="69"/>
                  </a:lnTo>
                  <a:lnTo>
                    <a:pt x="35" y="69"/>
                  </a:lnTo>
                  <a:lnTo>
                    <a:pt x="35" y="69"/>
                  </a:lnTo>
                  <a:lnTo>
                    <a:pt x="42" y="69"/>
                  </a:lnTo>
                  <a:lnTo>
                    <a:pt x="49" y="66"/>
                  </a:lnTo>
                  <a:lnTo>
                    <a:pt x="55" y="63"/>
                  </a:lnTo>
                  <a:lnTo>
                    <a:pt x="59" y="59"/>
                  </a:lnTo>
                  <a:lnTo>
                    <a:pt x="63" y="53"/>
                  </a:lnTo>
                  <a:lnTo>
                    <a:pt x="66" y="48"/>
                  </a:lnTo>
                  <a:lnTo>
                    <a:pt x="69" y="42"/>
                  </a:lnTo>
                  <a:lnTo>
                    <a:pt x="69" y="35"/>
                  </a:lnTo>
                  <a:lnTo>
                    <a:pt x="69" y="35"/>
                  </a:lnTo>
                  <a:lnTo>
                    <a:pt x="69" y="27"/>
                  </a:lnTo>
                  <a:lnTo>
                    <a:pt x="66" y="20"/>
                  </a:lnTo>
                  <a:lnTo>
                    <a:pt x="63" y="14"/>
                  </a:lnTo>
                  <a:lnTo>
                    <a:pt x="59" y="10"/>
                  </a:lnTo>
                  <a:lnTo>
                    <a:pt x="55" y="6"/>
                  </a:lnTo>
                  <a:lnTo>
                    <a:pt x="49" y="3"/>
                  </a:lnTo>
                  <a:lnTo>
                    <a:pt x="42" y="0"/>
                  </a:lnTo>
                  <a:lnTo>
                    <a:pt x="35"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6" name="Freeform 1388"/>
            <p:cNvSpPr>
              <a:spLocks noEditPoints="1"/>
            </p:cNvSpPr>
            <p:nvPr>
              <p:custDataLst>
                <p:tags r:id="rId51"/>
              </p:custDataLst>
            </p:nvPr>
          </p:nvSpPr>
          <p:spPr bwMode="auto">
            <a:xfrm>
              <a:off x="7894352" y="1345849"/>
              <a:ext cx="34610" cy="34610"/>
            </a:xfrm>
            <a:custGeom>
              <a:avLst/>
              <a:gdLst>
                <a:gd name="T0" fmla="*/ 35 w 69"/>
                <a:gd name="T1" fmla="*/ 68 h 69"/>
                <a:gd name="T2" fmla="*/ 22 w 69"/>
                <a:gd name="T3" fmla="*/ 65 h 69"/>
                <a:gd name="T4" fmla="*/ 11 w 69"/>
                <a:gd name="T5" fmla="*/ 58 h 69"/>
                <a:gd name="T6" fmla="*/ 4 w 69"/>
                <a:gd name="T7" fmla="*/ 48 h 69"/>
                <a:gd name="T8" fmla="*/ 1 w 69"/>
                <a:gd name="T9" fmla="*/ 35 h 69"/>
                <a:gd name="T10" fmla="*/ 1 w 69"/>
                <a:gd name="T11" fmla="*/ 27 h 69"/>
                <a:gd name="T12" fmla="*/ 7 w 69"/>
                <a:gd name="T13" fmla="*/ 16 h 69"/>
                <a:gd name="T14" fmla="*/ 16 w 69"/>
                <a:gd name="T15" fmla="*/ 7 h 69"/>
                <a:gd name="T16" fmla="*/ 27 w 69"/>
                <a:gd name="T17" fmla="*/ 1 h 69"/>
                <a:gd name="T18" fmla="*/ 35 w 69"/>
                <a:gd name="T19" fmla="*/ 1 h 69"/>
                <a:gd name="T20" fmla="*/ 48 w 69"/>
                <a:gd name="T21" fmla="*/ 3 h 69"/>
                <a:gd name="T22" fmla="*/ 59 w 69"/>
                <a:gd name="T23" fmla="*/ 10 h 69"/>
                <a:gd name="T24" fmla="*/ 66 w 69"/>
                <a:gd name="T25" fmla="*/ 22 h 69"/>
                <a:gd name="T26" fmla="*/ 68 w 69"/>
                <a:gd name="T27" fmla="*/ 35 h 69"/>
                <a:gd name="T28" fmla="*/ 68 w 69"/>
                <a:gd name="T29" fmla="*/ 42 h 69"/>
                <a:gd name="T30" fmla="*/ 62 w 69"/>
                <a:gd name="T31" fmla="*/ 53 h 69"/>
                <a:gd name="T32" fmla="*/ 53 w 69"/>
                <a:gd name="T33" fmla="*/ 62 h 69"/>
                <a:gd name="T34" fmla="*/ 42 w 69"/>
                <a:gd name="T35" fmla="*/ 68 h 69"/>
                <a:gd name="T36" fmla="*/ 35 w 69"/>
                <a:gd name="T37" fmla="*/ 0 h 69"/>
                <a:gd name="T38" fmla="*/ 27 w 69"/>
                <a:gd name="T39" fmla="*/ 1 h 69"/>
                <a:gd name="T40" fmla="*/ 16 w 69"/>
                <a:gd name="T41" fmla="*/ 6 h 69"/>
                <a:gd name="T42" fmla="*/ 6 w 69"/>
                <a:gd name="T43" fmla="*/ 16 h 69"/>
                <a:gd name="T44" fmla="*/ 1 w 69"/>
                <a:gd name="T45" fmla="*/ 27 h 69"/>
                <a:gd name="T46" fmla="*/ 0 w 69"/>
                <a:gd name="T47" fmla="*/ 35 h 69"/>
                <a:gd name="T48" fmla="*/ 3 w 69"/>
                <a:gd name="T49" fmla="*/ 48 h 69"/>
                <a:gd name="T50" fmla="*/ 10 w 69"/>
                <a:gd name="T51" fmla="*/ 59 h 69"/>
                <a:gd name="T52" fmla="*/ 22 w 69"/>
                <a:gd name="T53" fmla="*/ 66 h 69"/>
                <a:gd name="T54" fmla="*/ 35 w 69"/>
                <a:gd name="T55" fmla="*/ 69 h 69"/>
                <a:gd name="T56" fmla="*/ 42 w 69"/>
                <a:gd name="T57" fmla="*/ 68 h 69"/>
                <a:gd name="T58" fmla="*/ 53 w 69"/>
                <a:gd name="T59" fmla="*/ 63 h 69"/>
                <a:gd name="T60" fmla="*/ 63 w 69"/>
                <a:gd name="T61" fmla="*/ 53 h 69"/>
                <a:gd name="T62" fmla="*/ 68 w 69"/>
                <a:gd name="T63" fmla="*/ 42 h 69"/>
                <a:gd name="T64" fmla="*/ 69 w 69"/>
                <a:gd name="T65" fmla="*/ 35 h 69"/>
                <a:gd name="T66" fmla="*/ 66 w 69"/>
                <a:gd name="T67" fmla="*/ 22 h 69"/>
                <a:gd name="T68" fmla="*/ 59 w 69"/>
                <a:gd name="T69" fmla="*/ 10 h 69"/>
                <a:gd name="T70" fmla="*/ 48 w 69"/>
                <a:gd name="T71" fmla="*/ 3 h 69"/>
                <a:gd name="T72" fmla="*/ 35 w 69"/>
                <a:gd name="T7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69">
                  <a:moveTo>
                    <a:pt x="35" y="68"/>
                  </a:moveTo>
                  <a:lnTo>
                    <a:pt x="35" y="68"/>
                  </a:lnTo>
                  <a:lnTo>
                    <a:pt x="27" y="68"/>
                  </a:lnTo>
                  <a:lnTo>
                    <a:pt x="22" y="65"/>
                  </a:lnTo>
                  <a:lnTo>
                    <a:pt x="16" y="62"/>
                  </a:lnTo>
                  <a:lnTo>
                    <a:pt x="11" y="58"/>
                  </a:lnTo>
                  <a:lnTo>
                    <a:pt x="7" y="53"/>
                  </a:lnTo>
                  <a:lnTo>
                    <a:pt x="4" y="48"/>
                  </a:lnTo>
                  <a:lnTo>
                    <a:pt x="1" y="42"/>
                  </a:lnTo>
                  <a:lnTo>
                    <a:pt x="1" y="35"/>
                  </a:lnTo>
                  <a:lnTo>
                    <a:pt x="1" y="35"/>
                  </a:lnTo>
                  <a:lnTo>
                    <a:pt x="1" y="27"/>
                  </a:lnTo>
                  <a:lnTo>
                    <a:pt x="4" y="22"/>
                  </a:lnTo>
                  <a:lnTo>
                    <a:pt x="7" y="16"/>
                  </a:lnTo>
                  <a:lnTo>
                    <a:pt x="11" y="10"/>
                  </a:lnTo>
                  <a:lnTo>
                    <a:pt x="16" y="7"/>
                  </a:lnTo>
                  <a:lnTo>
                    <a:pt x="22" y="3"/>
                  </a:lnTo>
                  <a:lnTo>
                    <a:pt x="27" y="1"/>
                  </a:lnTo>
                  <a:lnTo>
                    <a:pt x="35" y="1"/>
                  </a:lnTo>
                  <a:lnTo>
                    <a:pt x="35" y="1"/>
                  </a:lnTo>
                  <a:lnTo>
                    <a:pt x="42" y="1"/>
                  </a:lnTo>
                  <a:lnTo>
                    <a:pt x="48" y="3"/>
                  </a:lnTo>
                  <a:lnTo>
                    <a:pt x="53" y="7"/>
                  </a:lnTo>
                  <a:lnTo>
                    <a:pt x="59" y="10"/>
                  </a:lnTo>
                  <a:lnTo>
                    <a:pt x="62" y="16"/>
                  </a:lnTo>
                  <a:lnTo>
                    <a:pt x="66" y="22"/>
                  </a:lnTo>
                  <a:lnTo>
                    <a:pt x="68" y="27"/>
                  </a:lnTo>
                  <a:lnTo>
                    <a:pt x="68" y="35"/>
                  </a:lnTo>
                  <a:lnTo>
                    <a:pt x="68" y="35"/>
                  </a:lnTo>
                  <a:lnTo>
                    <a:pt x="68" y="42"/>
                  </a:lnTo>
                  <a:lnTo>
                    <a:pt x="66" y="48"/>
                  </a:lnTo>
                  <a:lnTo>
                    <a:pt x="62" y="53"/>
                  </a:lnTo>
                  <a:lnTo>
                    <a:pt x="59" y="58"/>
                  </a:lnTo>
                  <a:lnTo>
                    <a:pt x="53" y="62"/>
                  </a:lnTo>
                  <a:lnTo>
                    <a:pt x="48" y="65"/>
                  </a:lnTo>
                  <a:lnTo>
                    <a:pt x="42" y="68"/>
                  </a:lnTo>
                  <a:lnTo>
                    <a:pt x="35" y="68"/>
                  </a:lnTo>
                  <a:close/>
                  <a:moveTo>
                    <a:pt x="35" y="0"/>
                  </a:moveTo>
                  <a:lnTo>
                    <a:pt x="35" y="0"/>
                  </a:lnTo>
                  <a:lnTo>
                    <a:pt x="27" y="1"/>
                  </a:lnTo>
                  <a:lnTo>
                    <a:pt x="22" y="3"/>
                  </a:lnTo>
                  <a:lnTo>
                    <a:pt x="16" y="6"/>
                  </a:lnTo>
                  <a:lnTo>
                    <a:pt x="10" y="10"/>
                  </a:lnTo>
                  <a:lnTo>
                    <a:pt x="6" y="16"/>
                  </a:lnTo>
                  <a:lnTo>
                    <a:pt x="3" y="22"/>
                  </a:lnTo>
                  <a:lnTo>
                    <a:pt x="1" y="27"/>
                  </a:lnTo>
                  <a:lnTo>
                    <a:pt x="0" y="35"/>
                  </a:lnTo>
                  <a:lnTo>
                    <a:pt x="0" y="35"/>
                  </a:lnTo>
                  <a:lnTo>
                    <a:pt x="1" y="42"/>
                  </a:lnTo>
                  <a:lnTo>
                    <a:pt x="3" y="48"/>
                  </a:lnTo>
                  <a:lnTo>
                    <a:pt x="6" y="53"/>
                  </a:lnTo>
                  <a:lnTo>
                    <a:pt x="10" y="59"/>
                  </a:lnTo>
                  <a:lnTo>
                    <a:pt x="16" y="63"/>
                  </a:lnTo>
                  <a:lnTo>
                    <a:pt x="22" y="66"/>
                  </a:lnTo>
                  <a:lnTo>
                    <a:pt x="27" y="68"/>
                  </a:lnTo>
                  <a:lnTo>
                    <a:pt x="35" y="69"/>
                  </a:lnTo>
                  <a:lnTo>
                    <a:pt x="35" y="69"/>
                  </a:lnTo>
                  <a:lnTo>
                    <a:pt x="42" y="68"/>
                  </a:lnTo>
                  <a:lnTo>
                    <a:pt x="48" y="66"/>
                  </a:lnTo>
                  <a:lnTo>
                    <a:pt x="53" y="63"/>
                  </a:lnTo>
                  <a:lnTo>
                    <a:pt x="59" y="59"/>
                  </a:lnTo>
                  <a:lnTo>
                    <a:pt x="63" y="53"/>
                  </a:lnTo>
                  <a:lnTo>
                    <a:pt x="66" y="48"/>
                  </a:lnTo>
                  <a:lnTo>
                    <a:pt x="68" y="42"/>
                  </a:lnTo>
                  <a:lnTo>
                    <a:pt x="69" y="35"/>
                  </a:lnTo>
                  <a:lnTo>
                    <a:pt x="69" y="35"/>
                  </a:lnTo>
                  <a:lnTo>
                    <a:pt x="68" y="27"/>
                  </a:lnTo>
                  <a:lnTo>
                    <a:pt x="66" y="22"/>
                  </a:lnTo>
                  <a:lnTo>
                    <a:pt x="63" y="16"/>
                  </a:lnTo>
                  <a:lnTo>
                    <a:pt x="59" y="10"/>
                  </a:lnTo>
                  <a:lnTo>
                    <a:pt x="53" y="6"/>
                  </a:lnTo>
                  <a:lnTo>
                    <a:pt x="48" y="3"/>
                  </a:lnTo>
                  <a:lnTo>
                    <a:pt x="42" y="1"/>
                  </a:lnTo>
                  <a:lnTo>
                    <a:pt x="35" y="0"/>
                  </a:lnTo>
                  <a:close/>
                </a:path>
              </a:pathLst>
            </a:custGeom>
            <a:solidFill>
              <a:srgbClr val="D44441"/>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7" name="Freeform 1389"/>
            <p:cNvSpPr/>
            <p:nvPr>
              <p:custDataLst>
                <p:tags r:id="rId52"/>
              </p:custDataLst>
            </p:nvPr>
          </p:nvSpPr>
          <p:spPr bwMode="auto">
            <a:xfrm>
              <a:off x="7895341" y="1346838"/>
              <a:ext cx="32632" cy="32632"/>
            </a:xfrm>
            <a:custGeom>
              <a:avLst/>
              <a:gdLst>
                <a:gd name="T0" fmla="*/ 34 w 67"/>
                <a:gd name="T1" fmla="*/ 67 h 67"/>
                <a:gd name="T2" fmla="*/ 34 w 67"/>
                <a:gd name="T3" fmla="*/ 67 h 67"/>
                <a:gd name="T4" fmla="*/ 26 w 67"/>
                <a:gd name="T5" fmla="*/ 67 h 67"/>
                <a:gd name="T6" fmla="*/ 21 w 67"/>
                <a:gd name="T7" fmla="*/ 64 h 67"/>
                <a:gd name="T8" fmla="*/ 15 w 67"/>
                <a:gd name="T9" fmla="*/ 61 h 67"/>
                <a:gd name="T10" fmla="*/ 10 w 67"/>
                <a:gd name="T11" fmla="*/ 57 h 67"/>
                <a:gd name="T12" fmla="*/ 6 w 67"/>
                <a:gd name="T13" fmla="*/ 52 h 67"/>
                <a:gd name="T14" fmla="*/ 3 w 67"/>
                <a:gd name="T15" fmla="*/ 47 h 67"/>
                <a:gd name="T16" fmla="*/ 0 w 67"/>
                <a:gd name="T17" fmla="*/ 41 h 67"/>
                <a:gd name="T18" fmla="*/ 0 w 67"/>
                <a:gd name="T19" fmla="*/ 34 h 67"/>
                <a:gd name="T20" fmla="*/ 0 w 67"/>
                <a:gd name="T21" fmla="*/ 34 h 67"/>
                <a:gd name="T22" fmla="*/ 0 w 67"/>
                <a:gd name="T23" fmla="*/ 26 h 67"/>
                <a:gd name="T24" fmla="*/ 3 w 67"/>
                <a:gd name="T25" fmla="*/ 21 h 67"/>
                <a:gd name="T26" fmla="*/ 6 w 67"/>
                <a:gd name="T27" fmla="*/ 15 h 67"/>
                <a:gd name="T28" fmla="*/ 10 w 67"/>
                <a:gd name="T29" fmla="*/ 9 h 67"/>
                <a:gd name="T30" fmla="*/ 15 w 67"/>
                <a:gd name="T31" fmla="*/ 6 h 67"/>
                <a:gd name="T32" fmla="*/ 21 w 67"/>
                <a:gd name="T33" fmla="*/ 2 h 67"/>
                <a:gd name="T34" fmla="*/ 26 w 67"/>
                <a:gd name="T35" fmla="*/ 0 h 67"/>
                <a:gd name="T36" fmla="*/ 34 w 67"/>
                <a:gd name="T37" fmla="*/ 0 h 67"/>
                <a:gd name="T38" fmla="*/ 34 w 67"/>
                <a:gd name="T39" fmla="*/ 0 h 67"/>
                <a:gd name="T40" fmla="*/ 41 w 67"/>
                <a:gd name="T41" fmla="*/ 0 h 67"/>
                <a:gd name="T42" fmla="*/ 47 w 67"/>
                <a:gd name="T43" fmla="*/ 2 h 67"/>
                <a:gd name="T44" fmla="*/ 52 w 67"/>
                <a:gd name="T45" fmla="*/ 6 h 67"/>
                <a:gd name="T46" fmla="*/ 58 w 67"/>
                <a:gd name="T47" fmla="*/ 9 h 67"/>
                <a:gd name="T48" fmla="*/ 61 w 67"/>
                <a:gd name="T49" fmla="*/ 15 h 67"/>
                <a:gd name="T50" fmla="*/ 65 w 67"/>
                <a:gd name="T51" fmla="*/ 21 h 67"/>
                <a:gd name="T52" fmla="*/ 67 w 67"/>
                <a:gd name="T53" fmla="*/ 26 h 67"/>
                <a:gd name="T54" fmla="*/ 67 w 67"/>
                <a:gd name="T55" fmla="*/ 34 h 67"/>
                <a:gd name="T56" fmla="*/ 67 w 67"/>
                <a:gd name="T57" fmla="*/ 34 h 67"/>
                <a:gd name="T58" fmla="*/ 67 w 67"/>
                <a:gd name="T59" fmla="*/ 41 h 67"/>
                <a:gd name="T60" fmla="*/ 65 w 67"/>
                <a:gd name="T61" fmla="*/ 47 h 67"/>
                <a:gd name="T62" fmla="*/ 61 w 67"/>
                <a:gd name="T63" fmla="*/ 52 h 67"/>
                <a:gd name="T64" fmla="*/ 58 w 67"/>
                <a:gd name="T65" fmla="*/ 57 h 67"/>
                <a:gd name="T66" fmla="*/ 52 w 67"/>
                <a:gd name="T67" fmla="*/ 61 h 67"/>
                <a:gd name="T68" fmla="*/ 47 w 67"/>
                <a:gd name="T69" fmla="*/ 64 h 67"/>
                <a:gd name="T70" fmla="*/ 41 w 67"/>
                <a:gd name="T71" fmla="*/ 67 h 67"/>
                <a:gd name="T72" fmla="*/ 34 w 67"/>
                <a:gd name="T7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67">
                  <a:moveTo>
                    <a:pt x="34" y="67"/>
                  </a:moveTo>
                  <a:lnTo>
                    <a:pt x="34" y="67"/>
                  </a:lnTo>
                  <a:lnTo>
                    <a:pt x="26" y="67"/>
                  </a:lnTo>
                  <a:lnTo>
                    <a:pt x="21" y="64"/>
                  </a:lnTo>
                  <a:lnTo>
                    <a:pt x="15" y="61"/>
                  </a:lnTo>
                  <a:lnTo>
                    <a:pt x="10" y="57"/>
                  </a:lnTo>
                  <a:lnTo>
                    <a:pt x="6" y="52"/>
                  </a:lnTo>
                  <a:lnTo>
                    <a:pt x="3" y="47"/>
                  </a:lnTo>
                  <a:lnTo>
                    <a:pt x="0" y="41"/>
                  </a:lnTo>
                  <a:lnTo>
                    <a:pt x="0" y="34"/>
                  </a:lnTo>
                  <a:lnTo>
                    <a:pt x="0" y="34"/>
                  </a:lnTo>
                  <a:lnTo>
                    <a:pt x="0" y="26"/>
                  </a:lnTo>
                  <a:lnTo>
                    <a:pt x="3" y="21"/>
                  </a:lnTo>
                  <a:lnTo>
                    <a:pt x="6" y="15"/>
                  </a:lnTo>
                  <a:lnTo>
                    <a:pt x="10" y="9"/>
                  </a:lnTo>
                  <a:lnTo>
                    <a:pt x="15" y="6"/>
                  </a:lnTo>
                  <a:lnTo>
                    <a:pt x="21" y="2"/>
                  </a:lnTo>
                  <a:lnTo>
                    <a:pt x="26" y="0"/>
                  </a:lnTo>
                  <a:lnTo>
                    <a:pt x="34" y="0"/>
                  </a:lnTo>
                  <a:lnTo>
                    <a:pt x="34" y="0"/>
                  </a:lnTo>
                  <a:lnTo>
                    <a:pt x="41" y="0"/>
                  </a:lnTo>
                  <a:lnTo>
                    <a:pt x="47" y="2"/>
                  </a:lnTo>
                  <a:lnTo>
                    <a:pt x="52" y="6"/>
                  </a:lnTo>
                  <a:lnTo>
                    <a:pt x="58" y="9"/>
                  </a:lnTo>
                  <a:lnTo>
                    <a:pt x="61" y="15"/>
                  </a:lnTo>
                  <a:lnTo>
                    <a:pt x="65" y="21"/>
                  </a:lnTo>
                  <a:lnTo>
                    <a:pt x="67" y="26"/>
                  </a:lnTo>
                  <a:lnTo>
                    <a:pt x="67" y="34"/>
                  </a:lnTo>
                  <a:lnTo>
                    <a:pt x="67" y="34"/>
                  </a:lnTo>
                  <a:lnTo>
                    <a:pt x="67" y="41"/>
                  </a:lnTo>
                  <a:lnTo>
                    <a:pt x="65" y="47"/>
                  </a:lnTo>
                  <a:lnTo>
                    <a:pt x="61" y="52"/>
                  </a:lnTo>
                  <a:lnTo>
                    <a:pt x="58" y="57"/>
                  </a:lnTo>
                  <a:lnTo>
                    <a:pt x="52" y="61"/>
                  </a:lnTo>
                  <a:lnTo>
                    <a:pt x="47" y="64"/>
                  </a:lnTo>
                  <a:lnTo>
                    <a:pt x="41" y="67"/>
                  </a:lnTo>
                  <a:lnTo>
                    <a:pt x="34" y="67"/>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8" name="Freeform 1390"/>
            <p:cNvSpPr/>
            <p:nvPr>
              <p:custDataLst>
                <p:tags r:id="rId53"/>
              </p:custDataLst>
            </p:nvPr>
          </p:nvSpPr>
          <p:spPr bwMode="auto">
            <a:xfrm>
              <a:off x="7894352" y="1345849"/>
              <a:ext cx="34610" cy="34610"/>
            </a:xfrm>
            <a:custGeom>
              <a:avLst/>
              <a:gdLst>
                <a:gd name="T0" fmla="*/ 35 w 69"/>
                <a:gd name="T1" fmla="*/ 0 h 69"/>
                <a:gd name="T2" fmla="*/ 35 w 69"/>
                <a:gd name="T3" fmla="*/ 0 h 69"/>
                <a:gd name="T4" fmla="*/ 27 w 69"/>
                <a:gd name="T5" fmla="*/ 1 h 69"/>
                <a:gd name="T6" fmla="*/ 22 w 69"/>
                <a:gd name="T7" fmla="*/ 3 h 69"/>
                <a:gd name="T8" fmla="*/ 16 w 69"/>
                <a:gd name="T9" fmla="*/ 6 h 69"/>
                <a:gd name="T10" fmla="*/ 10 w 69"/>
                <a:gd name="T11" fmla="*/ 10 h 69"/>
                <a:gd name="T12" fmla="*/ 6 w 69"/>
                <a:gd name="T13" fmla="*/ 16 h 69"/>
                <a:gd name="T14" fmla="*/ 3 w 69"/>
                <a:gd name="T15" fmla="*/ 22 h 69"/>
                <a:gd name="T16" fmla="*/ 1 w 69"/>
                <a:gd name="T17" fmla="*/ 27 h 69"/>
                <a:gd name="T18" fmla="*/ 0 w 69"/>
                <a:gd name="T19" fmla="*/ 35 h 69"/>
                <a:gd name="T20" fmla="*/ 0 w 69"/>
                <a:gd name="T21" fmla="*/ 35 h 69"/>
                <a:gd name="T22" fmla="*/ 1 w 69"/>
                <a:gd name="T23" fmla="*/ 42 h 69"/>
                <a:gd name="T24" fmla="*/ 3 w 69"/>
                <a:gd name="T25" fmla="*/ 48 h 69"/>
                <a:gd name="T26" fmla="*/ 6 w 69"/>
                <a:gd name="T27" fmla="*/ 53 h 69"/>
                <a:gd name="T28" fmla="*/ 10 w 69"/>
                <a:gd name="T29" fmla="*/ 59 h 69"/>
                <a:gd name="T30" fmla="*/ 16 w 69"/>
                <a:gd name="T31" fmla="*/ 63 h 69"/>
                <a:gd name="T32" fmla="*/ 22 w 69"/>
                <a:gd name="T33" fmla="*/ 66 h 69"/>
                <a:gd name="T34" fmla="*/ 27 w 69"/>
                <a:gd name="T35" fmla="*/ 68 h 69"/>
                <a:gd name="T36" fmla="*/ 35 w 69"/>
                <a:gd name="T37" fmla="*/ 69 h 69"/>
                <a:gd name="T38" fmla="*/ 35 w 69"/>
                <a:gd name="T39" fmla="*/ 69 h 69"/>
                <a:gd name="T40" fmla="*/ 42 w 69"/>
                <a:gd name="T41" fmla="*/ 68 h 69"/>
                <a:gd name="T42" fmla="*/ 48 w 69"/>
                <a:gd name="T43" fmla="*/ 66 h 69"/>
                <a:gd name="T44" fmla="*/ 53 w 69"/>
                <a:gd name="T45" fmla="*/ 63 h 69"/>
                <a:gd name="T46" fmla="*/ 59 w 69"/>
                <a:gd name="T47" fmla="*/ 59 h 69"/>
                <a:gd name="T48" fmla="*/ 63 w 69"/>
                <a:gd name="T49" fmla="*/ 53 h 69"/>
                <a:gd name="T50" fmla="*/ 66 w 69"/>
                <a:gd name="T51" fmla="*/ 48 h 69"/>
                <a:gd name="T52" fmla="*/ 68 w 69"/>
                <a:gd name="T53" fmla="*/ 42 h 69"/>
                <a:gd name="T54" fmla="*/ 69 w 69"/>
                <a:gd name="T55" fmla="*/ 35 h 69"/>
                <a:gd name="T56" fmla="*/ 69 w 69"/>
                <a:gd name="T57" fmla="*/ 35 h 69"/>
                <a:gd name="T58" fmla="*/ 68 w 69"/>
                <a:gd name="T59" fmla="*/ 27 h 69"/>
                <a:gd name="T60" fmla="*/ 66 w 69"/>
                <a:gd name="T61" fmla="*/ 22 h 69"/>
                <a:gd name="T62" fmla="*/ 63 w 69"/>
                <a:gd name="T63" fmla="*/ 16 h 69"/>
                <a:gd name="T64" fmla="*/ 59 w 69"/>
                <a:gd name="T65" fmla="*/ 10 h 69"/>
                <a:gd name="T66" fmla="*/ 53 w 69"/>
                <a:gd name="T67" fmla="*/ 6 h 69"/>
                <a:gd name="T68" fmla="*/ 48 w 69"/>
                <a:gd name="T69" fmla="*/ 3 h 69"/>
                <a:gd name="T70" fmla="*/ 42 w 69"/>
                <a:gd name="T71" fmla="*/ 1 h 69"/>
                <a:gd name="T72" fmla="*/ 35 w 69"/>
                <a:gd name="T7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69">
                  <a:moveTo>
                    <a:pt x="35" y="0"/>
                  </a:moveTo>
                  <a:lnTo>
                    <a:pt x="35" y="0"/>
                  </a:lnTo>
                  <a:lnTo>
                    <a:pt x="27" y="1"/>
                  </a:lnTo>
                  <a:lnTo>
                    <a:pt x="22" y="3"/>
                  </a:lnTo>
                  <a:lnTo>
                    <a:pt x="16" y="6"/>
                  </a:lnTo>
                  <a:lnTo>
                    <a:pt x="10" y="10"/>
                  </a:lnTo>
                  <a:lnTo>
                    <a:pt x="6" y="16"/>
                  </a:lnTo>
                  <a:lnTo>
                    <a:pt x="3" y="22"/>
                  </a:lnTo>
                  <a:lnTo>
                    <a:pt x="1" y="27"/>
                  </a:lnTo>
                  <a:lnTo>
                    <a:pt x="0" y="35"/>
                  </a:lnTo>
                  <a:lnTo>
                    <a:pt x="0" y="35"/>
                  </a:lnTo>
                  <a:lnTo>
                    <a:pt x="1" y="42"/>
                  </a:lnTo>
                  <a:lnTo>
                    <a:pt x="3" y="48"/>
                  </a:lnTo>
                  <a:lnTo>
                    <a:pt x="6" y="53"/>
                  </a:lnTo>
                  <a:lnTo>
                    <a:pt x="10" y="59"/>
                  </a:lnTo>
                  <a:lnTo>
                    <a:pt x="16" y="63"/>
                  </a:lnTo>
                  <a:lnTo>
                    <a:pt x="22" y="66"/>
                  </a:lnTo>
                  <a:lnTo>
                    <a:pt x="27" y="68"/>
                  </a:lnTo>
                  <a:lnTo>
                    <a:pt x="35" y="69"/>
                  </a:lnTo>
                  <a:lnTo>
                    <a:pt x="35" y="69"/>
                  </a:lnTo>
                  <a:lnTo>
                    <a:pt x="42" y="68"/>
                  </a:lnTo>
                  <a:lnTo>
                    <a:pt x="48" y="66"/>
                  </a:lnTo>
                  <a:lnTo>
                    <a:pt x="53" y="63"/>
                  </a:lnTo>
                  <a:lnTo>
                    <a:pt x="59" y="59"/>
                  </a:lnTo>
                  <a:lnTo>
                    <a:pt x="63" y="53"/>
                  </a:lnTo>
                  <a:lnTo>
                    <a:pt x="66" y="48"/>
                  </a:lnTo>
                  <a:lnTo>
                    <a:pt x="68" y="42"/>
                  </a:lnTo>
                  <a:lnTo>
                    <a:pt x="69" y="35"/>
                  </a:lnTo>
                  <a:lnTo>
                    <a:pt x="69" y="35"/>
                  </a:lnTo>
                  <a:lnTo>
                    <a:pt x="68" y="27"/>
                  </a:lnTo>
                  <a:lnTo>
                    <a:pt x="66" y="22"/>
                  </a:lnTo>
                  <a:lnTo>
                    <a:pt x="63" y="16"/>
                  </a:lnTo>
                  <a:lnTo>
                    <a:pt x="59" y="10"/>
                  </a:lnTo>
                  <a:lnTo>
                    <a:pt x="53" y="6"/>
                  </a:lnTo>
                  <a:lnTo>
                    <a:pt x="48" y="3"/>
                  </a:lnTo>
                  <a:lnTo>
                    <a:pt x="42" y="1"/>
                  </a:lnTo>
                  <a:lnTo>
                    <a:pt x="35"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49" name="Freeform 1391"/>
            <p:cNvSpPr>
              <a:spLocks noEditPoints="1"/>
            </p:cNvSpPr>
            <p:nvPr>
              <p:custDataLst>
                <p:tags r:id="rId54"/>
              </p:custDataLst>
            </p:nvPr>
          </p:nvSpPr>
          <p:spPr bwMode="auto">
            <a:xfrm>
              <a:off x="7895341" y="1346838"/>
              <a:ext cx="32632" cy="32632"/>
            </a:xfrm>
            <a:custGeom>
              <a:avLst/>
              <a:gdLst>
                <a:gd name="T0" fmla="*/ 34 w 67"/>
                <a:gd name="T1" fmla="*/ 67 h 67"/>
                <a:gd name="T2" fmla="*/ 21 w 67"/>
                <a:gd name="T3" fmla="*/ 64 h 67"/>
                <a:gd name="T4" fmla="*/ 10 w 67"/>
                <a:gd name="T5" fmla="*/ 57 h 67"/>
                <a:gd name="T6" fmla="*/ 3 w 67"/>
                <a:gd name="T7" fmla="*/ 47 h 67"/>
                <a:gd name="T8" fmla="*/ 0 w 67"/>
                <a:gd name="T9" fmla="*/ 34 h 67"/>
                <a:gd name="T10" fmla="*/ 2 w 67"/>
                <a:gd name="T11" fmla="*/ 26 h 67"/>
                <a:gd name="T12" fmla="*/ 6 w 67"/>
                <a:gd name="T13" fmla="*/ 15 h 67"/>
                <a:gd name="T14" fmla="*/ 15 w 67"/>
                <a:gd name="T15" fmla="*/ 6 h 67"/>
                <a:gd name="T16" fmla="*/ 28 w 67"/>
                <a:gd name="T17" fmla="*/ 2 h 67"/>
                <a:gd name="T18" fmla="*/ 34 w 67"/>
                <a:gd name="T19" fmla="*/ 0 h 67"/>
                <a:gd name="T20" fmla="*/ 47 w 67"/>
                <a:gd name="T21" fmla="*/ 3 h 67"/>
                <a:gd name="T22" fmla="*/ 57 w 67"/>
                <a:gd name="T23" fmla="*/ 11 h 67"/>
                <a:gd name="T24" fmla="*/ 64 w 67"/>
                <a:gd name="T25" fmla="*/ 21 h 67"/>
                <a:gd name="T26" fmla="*/ 67 w 67"/>
                <a:gd name="T27" fmla="*/ 34 h 67"/>
                <a:gd name="T28" fmla="*/ 65 w 67"/>
                <a:gd name="T29" fmla="*/ 39 h 67"/>
                <a:gd name="T30" fmla="*/ 61 w 67"/>
                <a:gd name="T31" fmla="*/ 52 h 67"/>
                <a:gd name="T32" fmla="*/ 52 w 67"/>
                <a:gd name="T33" fmla="*/ 61 h 67"/>
                <a:gd name="T34" fmla="*/ 41 w 67"/>
                <a:gd name="T35" fmla="*/ 65 h 67"/>
                <a:gd name="T36" fmla="*/ 34 w 67"/>
                <a:gd name="T37" fmla="*/ 0 h 67"/>
                <a:gd name="T38" fmla="*/ 26 w 67"/>
                <a:gd name="T39" fmla="*/ 0 h 67"/>
                <a:gd name="T40" fmla="*/ 15 w 67"/>
                <a:gd name="T41" fmla="*/ 6 h 67"/>
                <a:gd name="T42" fmla="*/ 6 w 67"/>
                <a:gd name="T43" fmla="*/ 15 h 67"/>
                <a:gd name="T44" fmla="*/ 0 w 67"/>
                <a:gd name="T45" fmla="*/ 26 h 67"/>
                <a:gd name="T46" fmla="*/ 0 w 67"/>
                <a:gd name="T47" fmla="*/ 34 h 67"/>
                <a:gd name="T48" fmla="*/ 3 w 67"/>
                <a:gd name="T49" fmla="*/ 47 h 67"/>
                <a:gd name="T50" fmla="*/ 10 w 67"/>
                <a:gd name="T51" fmla="*/ 57 h 67"/>
                <a:gd name="T52" fmla="*/ 21 w 67"/>
                <a:gd name="T53" fmla="*/ 64 h 67"/>
                <a:gd name="T54" fmla="*/ 34 w 67"/>
                <a:gd name="T55" fmla="*/ 67 h 67"/>
                <a:gd name="T56" fmla="*/ 41 w 67"/>
                <a:gd name="T57" fmla="*/ 67 h 67"/>
                <a:gd name="T58" fmla="*/ 52 w 67"/>
                <a:gd name="T59" fmla="*/ 61 h 67"/>
                <a:gd name="T60" fmla="*/ 61 w 67"/>
                <a:gd name="T61" fmla="*/ 52 h 67"/>
                <a:gd name="T62" fmla="*/ 67 w 67"/>
                <a:gd name="T63" fmla="*/ 41 h 67"/>
                <a:gd name="T64" fmla="*/ 67 w 67"/>
                <a:gd name="T65" fmla="*/ 34 h 67"/>
                <a:gd name="T66" fmla="*/ 65 w 67"/>
                <a:gd name="T67" fmla="*/ 21 h 67"/>
                <a:gd name="T68" fmla="*/ 58 w 67"/>
                <a:gd name="T69" fmla="*/ 9 h 67"/>
                <a:gd name="T70" fmla="*/ 47 w 67"/>
                <a:gd name="T71" fmla="*/ 2 h 67"/>
                <a:gd name="T72" fmla="*/ 34 w 67"/>
                <a:gd name="T7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67">
                  <a:moveTo>
                    <a:pt x="34" y="67"/>
                  </a:moveTo>
                  <a:lnTo>
                    <a:pt x="34" y="67"/>
                  </a:lnTo>
                  <a:lnTo>
                    <a:pt x="28" y="65"/>
                  </a:lnTo>
                  <a:lnTo>
                    <a:pt x="21" y="64"/>
                  </a:lnTo>
                  <a:lnTo>
                    <a:pt x="15" y="61"/>
                  </a:lnTo>
                  <a:lnTo>
                    <a:pt x="10" y="57"/>
                  </a:lnTo>
                  <a:lnTo>
                    <a:pt x="6" y="52"/>
                  </a:lnTo>
                  <a:lnTo>
                    <a:pt x="3" y="47"/>
                  </a:lnTo>
                  <a:lnTo>
                    <a:pt x="2" y="39"/>
                  </a:lnTo>
                  <a:lnTo>
                    <a:pt x="0" y="34"/>
                  </a:lnTo>
                  <a:lnTo>
                    <a:pt x="0" y="34"/>
                  </a:lnTo>
                  <a:lnTo>
                    <a:pt x="2" y="26"/>
                  </a:lnTo>
                  <a:lnTo>
                    <a:pt x="3" y="21"/>
                  </a:lnTo>
                  <a:lnTo>
                    <a:pt x="6" y="15"/>
                  </a:lnTo>
                  <a:lnTo>
                    <a:pt x="10" y="11"/>
                  </a:lnTo>
                  <a:lnTo>
                    <a:pt x="15" y="6"/>
                  </a:lnTo>
                  <a:lnTo>
                    <a:pt x="21" y="3"/>
                  </a:lnTo>
                  <a:lnTo>
                    <a:pt x="28" y="2"/>
                  </a:lnTo>
                  <a:lnTo>
                    <a:pt x="34" y="0"/>
                  </a:lnTo>
                  <a:lnTo>
                    <a:pt x="34" y="0"/>
                  </a:lnTo>
                  <a:lnTo>
                    <a:pt x="41" y="2"/>
                  </a:lnTo>
                  <a:lnTo>
                    <a:pt x="47" y="3"/>
                  </a:lnTo>
                  <a:lnTo>
                    <a:pt x="52" y="6"/>
                  </a:lnTo>
                  <a:lnTo>
                    <a:pt x="57" y="11"/>
                  </a:lnTo>
                  <a:lnTo>
                    <a:pt x="61" y="15"/>
                  </a:lnTo>
                  <a:lnTo>
                    <a:pt x="64" y="21"/>
                  </a:lnTo>
                  <a:lnTo>
                    <a:pt x="65" y="26"/>
                  </a:lnTo>
                  <a:lnTo>
                    <a:pt x="67" y="34"/>
                  </a:lnTo>
                  <a:lnTo>
                    <a:pt x="67" y="34"/>
                  </a:lnTo>
                  <a:lnTo>
                    <a:pt x="65" y="39"/>
                  </a:lnTo>
                  <a:lnTo>
                    <a:pt x="64" y="47"/>
                  </a:lnTo>
                  <a:lnTo>
                    <a:pt x="61" y="52"/>
                  </a:lnTo>
                  <a:lnTo>
                    <a:pt x="57" y="57"/>
                  </a:lnTo>
                  <a:lnTo>
                    <a:pt x="52" y="61"/>
                  </a:lnTo>
                  <a:lnTo>
                    <a:pt x="47" y="64"/>
                  </a:lnTo>
                  <a:lnTo>
                    <a:pt x="41" y="65"/>
                  </a:lnTo>
                  <a:lnTo>
                    <a:pt x="34" y="67"/>
                  </a:lnTo>
                  <a:close/>
                  <a:moveTo>
                    <a:pt x="34" y="0"/>
                  </a:moveTo>
                  <a:lnTo>
                    <a:pt x="34" y="0"/>
                  </a:lnTo>
                  <a:lnTo>
                    <a:pt x="26" y="0"/>
                  </a:lnTo>
                  <a:lnTo>
                    <a:pt x="21" y="2"/>
                  </a:lnTo>
                  <a:lnTo>
                    <a:pt x="15" y="6"/>
                  </a:lnTo>
                  <a:lnTo>
                    <a:pt x="10" y="9"/>
                  </a:lnTo>
                  <a:lnTo>
                    <a:pt x="6" y="15"/>
                  </a:lnTo>
                  <a:lnTo>
                    <a:pt x="3" y="21"/>
                  </a:lnTo>
                  <a:lnTo>
                    <a:pt x="0" y="26"/>
                  </a:lnTo>
                  <a:lnTo>
                    <a:pt x="0" y="34"/>
                  </a:lnTo>
                  <a:lnTo>
                    <a:pt x="0" y="34"/>
                  </a:lnTo>
                  <a:lnTo>
                    <a:pt x="0" y="41"/>
                  </a:lnTo>
                  <a:lnTo>
                    <a:pt x="3" y="47"/>
                  </a:lnTo>
                  <a:lnTo>
                    <a:pt x="6" y="52"/>
                  </a:lnTo>
                  <a:lnTo>
                    <a:pt x="10" y="57"/>
                  </a:lnTo>
                  <a:lnTo>
                    <a:pt x="15" y="61"/>
                  </a:lnTo>
                  <a:lnTo>
                    <a:pt x="21" y="64"/>
                  </a:lnTo>
                  <a:lnTo>
                    <a:pt x="26" y="67"/>
                  </a:lnTo>
                  <a:lnTo>
                    <a:pt x="34" y="67"/>
                  </a:lnTo>
                  <a:lnTo>
                    <a:pt x="34" y="67"/>
                  </a:lnTo>
                  <a:lnTo>
                    <a:pt x="41" y="67"/>
                  </a:lnTo>
                  <a:lnTo>
                    <a:pt x="47" y="64"/>
                  </a:lnTo>
                  <a:lnTo>
                    <a:pt x="52" y="61"/>
                  </a:lnTo>
                  <a:lnTo>
                    <a:pt x="58" y="57"/>
                  </a:lnTo>
                  <a:lnTo>
                    <a:pt x="61" y="52"/>
                  </a:lnTo>
                  <a:lnTo>
                    <a:pt x="65" y="47"/>
                  </a:lnTo>
                  <a:lnTo>
                    <a:pt x="67" y="41"/>
                  </a:lnTo>
                  <a:lnTo>
                    <a:pt x="67" y="34"/>
                  </a:lnTo>
                  <a:lnTo>
                    <a:pt x="67" y="34"/>
                  </a:lnTo>
                  <a:lnTo>
                    <a:pt x="67" y="26"/>
                  </a:lnTo>
                  <a:lnTo>
                    <a:pt x="65" y="21"/>
                  </a:lnTo>
                  <a:lnTo>
                    <a:pt x="61" y="15"/>
                  </a:lnTo>
                  <a:lnTo>
                    <a:pt x="58" y="9"/>
                  </a:lnTo>
                  <a:lnTo>
                    <a:pt x="52" y="6"/>
                  </a:lnTo>
                  <a:lnTo>
                    <a:pt x="47" y="2"/>
                  </a:lnTo>
                  <a:lnTo>
                    <a:pt x="41" y="0"/>
                  </a:lnTo>
                  <a:lnTo>
                    <a:pt x="34" y="0"/>
                  </a:lnTo>
                  <a:close/>
                </a:path>
              </a:pathLst>
            </a:custGeom>
            <a:solidFill>
              <a:srgbClr val="D34440"/>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0" name="Freeform 1392"/>
            <p:cNvSpPr/>
            <p:nvPr>
              <p:custDataLst>
                <p:tags r:id="rId55"/>
              </p:custDataLst>
            </p:nvPr>
          </p:nvSpPr>
          <p:spPr bwMode="auto">
            <a:xfrm>
              <a:off x="7895341" y="1346838"/>
              <a:ext cx="32632" cy="32632"/>
            </a:xfrm>
            <a:custGeom>
              <a:avLst/>
              <a:gdLst>
                <a:gd name="T0" fmla="*/ 34 w 67"/>
                <a:gd name="T1" fmla="*/ 67 h 67"/>
                <a:gd name="T2" fmla="*/ 34 w 67"/>
                <a:gd name="T3" fmla="*/ 67 h 67"/>
                <a:gd name="T4" fmla="*/ 28 w 67"/>
                <a:gd name="T5" fmla="*/ 65 h 67"/>
                <a:gd name="T6" fmla="*/ 21 w 67"/>
                <a:gd name="T7" fmla="*/ 64 h 67"/>
                <a:gd name="T8" fmla="*/ 15 w 67"/>
                <a:gd name="T9" fmla="*/ 61 h 67"/>
                <a:gd name="T10" fmla="*/ 10 w 67"/>
                <a:gd name="T11" fmla="*/ 57 h 67"/>
                <a:gd name="T12" fmla="*/ 6 w 67"/>
                <a:gd name="T13" fmla="*/ 52 h 67"/>
                <a:gd name="T14" fmla="*/ 3 w 67"/>
                <a:gd name="T15" fmla="*/ 47 h 67"/>
                <a:gd name="T16" fmla="*/ 2 w 67"/>
                <a:gd name="T17" fmla="*/ 39 h 67"/>
                <a:gd name="T18" fmla="*/ 0 w 67"/>
                <a:gd name="T19" fmla="*/ 34 h 67"/>
                <a:gd name="T20" fmla="*/ 0 w 67"/>
                <a:gd name="T21" fmla="*/ 34 h 67"/>
                <a:gd name="T22" fmla="*/ 2 w 67"/>
                <a:gd name="T23" fmla="*/ 26 h 67"/>
                <a:gd name="T24" fmla="*/ 3 w 67"/>
                <a:gd name="T25" fmla="*/ 21 h 67"/>
                <a:gd name="T26" fmla="*/ 6 w 67"/>
                <a:gd name="T27" fmla="*/ 15 h 67"/>
                <a:gd name="T28" fmla="*/ 10 w 67"/>
                <a:gd name="T29" fmla="*/ 11 h 67"/>
                <a:gd name="T30" fmla="*/ 15 w 67"/>
                <a:gd name="T31" fmla="*/ 6 h 67"/>
                <a:gd name="T32" fmla="*/ 21 w 67"/>
                <a:gd name="T33" fmla="*/ 3 h 67"/>
                <a:gd name="T34" fmla="*/ 28 w 67"/>
                <a:gd name="T35" fmla="*/ 2 h 67"/>
                <a:gd name="T36" fmla="*/ 34 w 67"/>
                <a:gd name="T37" fmla="*/ 0 h 67"/>
                <a:gd name="T38" fmla="*/ 34 w 67"/>
                <a:gd name="T39" fmla="*/ 0 h 67"/>
                <a:gd name="T40" fmla="*/ 41 w 67"/>
                <a:gd name="T41" fmla="*/ 2 h 67"/>
                <a:gd name="T42" fmla="*/ 47 w 67"/>
                <a:gd name="T43" fmla="*/ 3 h 67"/>
                <a:gd name="T44" fmla="*/ 52 w 67"/>
                <a:gd name="T45" fmla="*/ 6 h 67"/>
                <a:gd name="T46" fmla="*/ 57 w 67"/>
                <a:gd name="T47" fmla="*/ 11 h 67"/>
                <a:gd name="T48" fmla="*/ 61 w 67"/>
                <a:gd name="T49" fmla="*/ 15 h 67"/>
                <a:gd name="T50" fmla="*/ 64 w 67"/>
                <a:gd name="T51" fmla="*/ 21 h 67"/>
                <a:gd name="T52" fmla="*/ 65 w 67"/>
                <a:gd name="T53" fmla="*/ 26 h 67"/>
                <a:gd name="T54" fmla="*/ 67 w 67"/>
                <a:gd name="T55" fmla="*/ 34 h 67"/>
                <a:gd name="T56" fmla="*/ 67 w 67"/>
                <a:gd name="T57" fmla="*/ 34 h 67"/>
                <a:gd name="T58" fmla="*/ 65 w 67"/>
                <a:gd name="T59" fmla="*/ 39 h 67"/>
                <a:gd name="T60" fmla="*/ 64 w 67"/>
                <a:gd name="T61" fmla="*/ 47 h 67"/>
                <a:gd name="T62" fmla="*/ 61 w 67"/>
                <a:gd name="T63" fmla="*/ 52 h 67"/>
                <a:gd name="T64" fmla="*/ 57 w 67"/>
                <a:gd name="T65" fmla="*/ 57 h 67"/>
                <a:gd name="T66" fmla="*/ 52 w 67"/>
                <a:gd name="T67" fmla="*/ 61 h 67"/>
                <a:gd name="T68" fmla="*/ 47 w 67"/>
                <a:gd name="T69" fmla="*/ 64 h 67"/>
                <a:gd name="T70" fmla="*/ 41 w 67"/>
                <a:gd name="T71" fmla="*/ 65 h 67"/>
                <a:gd name="T72" fmla="*/ 34 w 67"/>
                <a:gd name="T7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67">
                  <a:moveTo>
                    <a:pt x="34" y="67"/>
                  </a:moveTo>
                  <a:lnTo>
                    <a:pt x="34" y="67"/>
                  </a:lnTo>
                  <a:lnTo>
                    <a:pt x="28" y="65"/>
                  </a:lnTo>
                  <a:lnTo>
                    <a:pt x="21" y="64"/>
                  </a:lnTo>
                  <a:lnTo>
                    <a:pt x="15" y="61"/>
                  </a:lnTo>
                  <a:lnTo>
                    <a:pt x="10" y="57"/>
                  </a:lnTo>
                  <a:lnTo>
                    <a:pt x="6" y="52"/>
                  </a:lnTo>
                  <a:lnTo>
                    <a:pt x="3" y="47"/>
                  </a:lnTo>
                  <a:lnTo>
                    <a:pt x="2" y="39"/>
                  </a:lnTo>
                  <a:lnTo>
                    <a:pt x="0" y="34"/>
                  </a:lnTo>
                  <a:lnTo>
                    <a:pt x="0" y="34"/>
                  </a:lnTo>
                  <a:lnTo>
                    <a:pt x="2" y="26"/>
                  </a:lnTo>
                  <a:lnTo>
                    <a:pt x="3" y="21"/>
                  </a:lnTo>
                  <a:lnTo>
                    <a:pt x="6" y="15"/>
                  </a:lnTo>
                  <a:lnTo>
                    <a:pt x="10" y="11"/>
                  </a:lnTo>
                  <a:lnTo>
                    <a:pt x="15" y="6"/>
                  </a:lnTo>
                  <a:lnTo>
                    <a:pt x="21" y="3"/>
                  </a:lnTo>
                  <a:lnTo>
                    <a:pt x="28" y="2"/>
                  </a:lnTo>
                  <a:lnTo>
                    <a:pt x="34" y="0"/>
                  </a:lnTo>
                  <a:lnTo>
                    <a:pt x="34" y="0"/>
                  </a:lnTo>
                  <a:lnTo>
                    <a:pt x="41" y="2"/>
                  </a:lnTo>
                  <a:lnTo>
                    <a:pt x="47" y="3"/>
                  </a:lnTo>
                  <a:lnTo>
                    <a:pt x="52" y="6"/>
                  </a:lnTo>
                  <a:lnTo>
                    <a:pt x="57" y="11"/>
                  </a:lnTo>
                  <a:lnTo>
                    <a:pt x="61" y="15"/>
                  </a:lnTo>
                  <a:lnTo>
                    <a:pt x="64" y="21"/>
                  </a:lnTo>
                  <a:lnTo>
                    <a:pt x="65" y="26"/>
                  </a:lnTo>
                  <a:lnTo>
                    <a:pt x="67" y="34"/>
                  </a:lnTo>
                  <a:lnTo>
                    <a:pt x="67" y="34"/>
                  </a:lnTo>
                  <a:lnTo>
                    <a:pt x="65" y="39"/>
                  </a:lnTo>
                  <a:lnTo>
                    <a:pt x="64" y="47"/>
                  </a:lnTo>
                  <a:lnTo>
                    <a:pt x="61" y="52"/>
                  </a:lnTo>
                  <a:lnTo>
                    <a:pt x="57" y="57"/>
                  </a:lnTo>
                  <a:lnTo>
                    <a:pt x="52" y="61"/>
                  </a:lnTo>
                  <a:lnTo>
                    <a:pt x="47" y="64"/>
                  </a:lnTo>
                  <a:lnTo>
                    <a:pt x="41" y="65"/>
                  </a:lnTo>
                  <a:lnTo>
                    <a:pt x="34" y="67"/>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1" name="Freeform 1393"/>
            <p:cNvSpPr/>
            <p:nvPr>
              <p:custDataLst>
                <p:tags r:id="rId56"/>
              </p:custDataLst>
            </p:nvPr>
          </p:nvSpPr>
          <p:spPr bwMode="auto">
            <a:xfrm>
              <a:off x="7895341" y="1346838"/>
              <a:ext cx="32632" cy="32632"/>
            </a:xfrm>
            <a:custGeom>
              <a:avLst/>
              <a:gdLst>
                <a:gd name="T0" fmla="*/ 34 w 67"/>
                <a:gd name="T1" fmla="*/ 0 h 67"/>
                <a:gd name="T2" fmla="*/ 34 w 67"/>
                <a:gd name="T3" fmla="*/ 0 h 67"/>
                <a:gd name="T4" fmla="*/ 26 w 67"/>
                <a:gd name="T5" fmla="*/ 0 h 67"/>
                <a:gd name="T6" fmla="*/ 21 w 67"/>
                <a:gd name="T7" fmla="*/ 2 h 67"/>
                <a:gd name="T8" fmla="*/ 15 w 67"/>
                <a:gd name="T9" fmla="*/ 6 h 67"/>
                <a:gd name="T10" fmla="*/ 10 w 67"/>
                <a:gd name="T11" fmla="*/ 9 h 67"/>
                <a:gd name="T12" fmla="*/ 6 w 67"/>
                <a:gd name="T13" fmla="*/ 15 h 67"/>
                <a:gd name="T14" fmla="*/ 3 w 67"/>
                <a:gd name="T15" fmla="*/ 21 h 67"/>
                <a:gd name="T16" fmla="*/ 0 w 67"/>
                <a:gd name="T17" fmla="*/ 26 h 67"/>
                <a:gd name="T18" fmla="*/ 0 w 67"/>
                <a:gd name="T19" fmla="*/ 34 h 67"/>
                <a:gd name="T20" fmla="*/ 0 w 67"/>
                <a:gd name="T21" fmla="*/ 34 h 67"/>
                <a:gd name="T22" fmla="*/ 0 w 67"/>
                <a:gd name="T23" fmla="*/ 41 h 67"/>
                <a:gd name="T24" fmla="*/ 3 w 67"/>
                <a:gd name="T25" fmla="*/ 47 h 67"/>
                <a:gd name="T26" fmla="*/ 6 w 67"/>
                <a:gd name="T27" fmla="*/ 52 h 67"/>
                <a:gd name="T28" fmla="*/ 10 w 67"/>
                <a:gd name="T29" fmla="*/ 57 h 67"/>
                <a:gd name="T30" fmla="*/ 15 w 67"/>
                <a:gd name="T31" fmla="*/ 61 h 67"/>
                <a:gd name="T32" fmla="*/ 21 w 67"/>
                <a:gd name="T33" fmla="*/ 64 h 67"/>
                <a:gd name="T34" fmla="*/ 26 w 67"/>
                <a:gd name="T35" fmla="*/ 67 h 67"/>
                <a:gd name="T36" fmla="*/ 34 w 67"/>
                <a:gd name="T37" fmla="*/ 67 h 67"/>
                <a:gd name="T38" fmla="*/ 34 w 67"/>
                <a:gd name="T39" fmla="*/ 67 h 67"/>
                <a:gd name="T40" fmla="*/ 41 w 67"/>
                <a:gd name="T41" fmla="*/ 67 h 67"/>
                <a:gd name="T42" fmla="*/ 47 w 67"/>
                <a:gd name="T43" fmla="*/ 64 h 67"/>
                <a:gd name="T44" fmla="*/ 52 w 67"/>
                <a:gd name="T45" fmla="*/ 61 h 67"/>
                <a:gd name="T46" fmla="*/ 58 w 67"/>
                <a:gd name="T47" fmla="*/ 57 h 67"/>
                <a:gd name="T48" fmla="*/ 61 w 67"/>
                <a:gd name="T49" fmla="*/ 52 h 67"/>
                <a:gd name="T50" fmla="*/ 65 w 67"/>
                <a:gd name="T51" fmla="*/ 47 h 67"/>
                <a:gd name="T52" fmla="*/ 67 w 67"/>
                <a:gd name="T53" fmla="*/ 41 h 67"/>
                <a:gd name="T54" fmla="*/ 67 w 67"/>
                <a:gd name="T55" fmla="*/ 34 h 67"/>
                <a:gd name="T56" fmla="*/ 67 w 67"/>
                <a:gd name="T57" fmla="*/ 34 h 67"/>
                <a:gd name="T58" fmla="*/ 67 w 67"/>
                <a:gd name="T59" fmla="*/ 26 h 67"/>
                <a:gd name="T60" fmla="*/ 65 w 67"/>
                <a:gd name="T61" fmla="*/ 21 h 67"/>
                <a:gd name="T62" fmla="*/ 61 w 67"/>
                <a:gd name="T63" fmla="*/ 15 h 67"/>
                <a:gd name="T64" fmla="*/ 58 w 67"/>
                <a:gd name="T65" fmla="*/ 9 h 67"/>
                <a:gd name="T66" fmla="*/ 52 w 67"/>
                <a:gd name="T67" fmla="*/ 6 h 67"/>
                <a:gd name="T68" fmla="*/ 47 w 67"/>
                <a:gd name="T69" fmla="*/ 2 h 67"/>
                <a:gd name="T70" fmla="*/ 41 w 67"/>
                <a:gd name="T71" fmla="*/ 0 h 67"/>
                <a:gd name="T72" fmla="*/ 34 w 67"/>
                <a:gd name="T7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67">
                  <a:moveTo>
                    <a:pt x="34" y="0"/>
                  </a:moveTo>
                  <a:lnTo>
                    <a:pt x="34" y="0"/>
                  </a:lnTo>
                  <a:lnTo>
                    <a:pt x="26" y="0"/>
                  </a:lnTo>
                  <a:lnTo>
                    <a:pt x="21" y="2"/>
                  </a:lnTo>
                  <a:lnTo>
                    <a:pt x="15" y="6"/>
                  </a:lnTo>
                  <a:lnTo>
                    <a:pt x="10" y="9"/>
                  </a:lnTo>
                  <a:lnTo>
                    <a:pt x="6" y="15"/>
                  </a:lnTo>
                  <a:lnTo>
                    <a:pt x="3" y="21"/>
                  </a:lnTo>
                  <a:lnTo>
                    <a:pt x="0" y="26"/>
                  </a:lnTo>
                  <a:lnTo>
                    <a:pt x="0" y="34"/>
                  </a:lnTo>
                  <a:lnTo>
                    <a:pt x="0" y="34"/>
                  </a:lnTo>
                  <a:lnTo>
                    <a:pt x="0" y="41"/>
                  </a:lnTo>
                  <a:lnTo>
                    <a:pt x="3" y="47"/>
                  </a:lnTo>
                  <a:lnTo>
                    <a:pt x="6" y="52"/>
                  </a:lnTo>
                  <a:lnTo>
                    <a:pt x="10" y="57"/>
                  </a:lnTo>
                  <a:lnTo>
                    <a:pt x="15" y="61"/>
                  </a:lnTo>
                  <a:lnTo>
                    <a:pt x="21" y="64"/>
                  </a:lnTo>
                  <a:lnTo>
                    <a:pt x="26" y="67"/>
                  </a:lnTo>
                  <a:lnTo>
                    <a:pt x="34" y="67"/>
                  </a:lnTo>
                  <a:lnTo>
                    <a:pt x="34" y="67"/>
                  </a:lnTo>
                  <a:lnTo>
                    <a:pt x="41" y="67"/>
                  </a:lnTo>
                  <a:lnTo>
                    <a:pt x="47" y="64"/>
                  </a:lnTo>
                  <a:lnTo>
                    <a:pt x="52" y="61"/>
                  </a:lnTo>
                  <a:lnTo>
                    <a:pt x="58" y="57"/>
                  </a:lnTo>
                  <a:lnTo>
                    <a:pt x="61" y="52"/>
                  </a:lnTo>
                  <a:lnTo>
                    <a:pt x="65" y="47"/>
                  </a:lnTo>
                  <a:lnTo>
                    <a:pt x="67" y="41"/>
                  </a:lnTo>
                  <a:lnTo>
                    <a:pt x="67" y="34"/>
                  </a:lnTo>
                  <a:lnTo>
                    <a:pt x="67" y="34"/>
                  </a:lnTo>
                  <a:lnTo>
                    <a:pt x="67" y="26"/>
                  </a:lnTo>
                  <a:lnTo>
                    <a:pt x="65" y="21"/>
                  </a:lnTo>
                  <a:lnTo>
                    <a:pt x="61" y="15"/>
                  </a:lnTo>
                  <a:lnTo>
                    <a:pt x="58" y="9"/>
                  </a:lnTo>
                  <a:lnTo>
                    <a:pt x="52" y="6"/>
                  </a:lnTo>
                  <a:lnTo>
                    <a:pt x="47" y="2"/>
                  </a:lnTo>
                  <a:lnTo>
                    <a:pt x="41" y="0"/>
                  </a:lnTo>
                  <a:lnTo>
                    <a:pt x="34"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2" name="Freeform 1394"/>
            <p:cNvSpPr>
              <a:spLocks noEditPoints="1"/>
            </p:cNvSpPr>
            <p:nvPr>
              <p:custDataLst>
                <p:tags r:id="rId57"/>
              </p:custDataLst>
            </p:nvPr>
          </p:nvSpPr>
          <p:spPr bwMode="auto">
            <a:xfrm>
              <a:off x="7895341" y="1346838"/>
              <a:ext cx="32632" cy="32632"/>
            </a:xfrm>
            <a:custGeom>
              <a:avLst/>
              <a:gdLst>
                <a:gd name="T0" fmla="*/ 34 w 67"/>
                <a:gd name="T1" fmla="*/ 65 h 67"/>
                <a:gd name="T2" fmla="*/ 21 w 67"/>
                <a:gd name="T3" fmla="*/ 62 h 67"/>
                <a:gd name="T4" fmla="*/ 10 w 67"/>
                <a:gd name="T5" fmla="*/ 57 h 67"/>
                <a:gd name="T6" fmla="*/ 5 w 67"/>
                <a:gd name="T7" fmla="*/ 47 h 67"/>
                <a:gd name="T8" fmla="*/ 2 w 67"/>
                <a:gd name="T9" fmla="*/ 34 h 67"/>
                <a:gd name="T10" fmla="*/ 2 w 67"/>
                <a:gd name="T11" fmla="*/ 26 h 67"/>
                <a:gd name="T12" fmla="*/ 8 w 67"/>
                <a:gd name="T13" fmla="*/ 15 h 67"/>
                <a:gd name="T14" fmla="*/ 16 w 67"/>
                <a:gd name="T15" fmla="*/ 6 h 67"/>
                <a:gd name="T16" fmla="*/ 28 w 67"/>
                <a:gd name="T17" fmla="*/ 2 h 67"/>
                <a:gd name="T18" fmla="*/ 34 w 67"/>
                <a:gd name="T19" fmla="*/ 2 h 67"/>
                <a:gd name="T20" fmla="*/ 47 w 67"/>
                <a:gd name="T21" fmla="*/ 3 h 67"/>
                <a:gd name="T22" fmla="*/ 57 w 67"/>
                <a:gd name="T23" fmla="*/ 11 h 67"/>
                <a:gd name="T24" fmla="*/ 64 w 67"/>
                <a:gd name="T25" fmla="*/ 21 h 67"/>
                <a:gd name="T26" fmla="*/ 65 w 67"/>
                <a:gd name="T27" fmla="*/ 34 h 67"/>
                <a:gd name="T28" fmla="*/ 65 w 67"/>
                <a:gd name="T29" fmla="*/ 39 h 67"/>
                <a:gd name="T30" fmla="*/ 61 w 67"/>
                <a:gd name="T31" fmla="*/ 51 h 67"/>
                <a:gd name="T32" fmla="*/ 52 w 67"/>
                <a:gd name="T33" fmla="*/ 60 h 67"/>
                <a:gd name="T34" fmla="*/ 41 w 67"/>
                <a:gd name="T35" fmla="*/ 65 h 67"/>
                <a:gd name="T36" fmla="*/ 34 w 67"/>
                <a:gd name="T37" fmla="*/ 0 h 67"/>
                <a:gd name="T38" fmla="*/ 28 w 67"/>
                <a:gd name="T39" fmla="*/ 2 h 67"/>
                <a:gd name="T40" fmla="*/ 15 w 67"/>
                <a:gd name="T41" fmla="*/ 6 h 67"/>
                <a:gd name="T42" fmla="*/ 6 w 67"/>
                <a:gd name="T43" fmla="*/ 15 h 67"/>
                <a:gd name="T44" fmla="*/ 2 w 67"/>
                <a:gd name="T45" fmla="*/ 26 h 67"/>
                <a:gd name="T46" fmla="*/ 0 w 67"/>
                <a:gd name="T47" fmla="*/ 34 h 67"/>
                <a:gd name="T48" fmla="*/ 3 w 67"/>
                <a:gd name="T49" fmla="*/ 47 h 67"/>
                <a:gd name="T50" fmla="*/ 10 w 67"/>
                <a:gd name="T51" fmla="*/ 57 h 67"/>
                <a:gd name="T52" fmla="*/ 21 w 67"/>
                <a:gd name="T53" fmla="*/ 64 h 67"/>
                <a:gd name="T54" fmla="*/ 34 w 67"/>
                <a:gd name="T55" fmla="*/ 67 h 67"/>
                <a:gd name="T56" fmla="*/ 41 w 67"/>
                <a:gd name="T57" fmla="*/ 65 h 67"/>
                <a:gd name="T58" fmla="*/ 52 w 67"/>
                <a:gd name="T59" fmla="*/ 61 h 67"/>
                <a:gd name="T60" fmla="*/ 61 w 67"/>
                <a:gd name="T61" fmla="*/ 52 h 67"/>
                <a:gd name="T62" fmla="*/ 65 w 67"/>
                <a:gd name="T63" fmla="*/ 39 h 67"/>
                <a:gd name="T64" fmla="*/ 67 w 67"/>
                <a:gd name="T65" fmla="*/ 34 h 67"/>
                <a:gd name="T66" fmla="*/ 64 w 67"/>
                <a:gd name="T67" fmla="*/ 21 h 67"/>
                <a:gd name="T68" fmla="*/ 57 w 67"/>
                <a:gd name="T69" fmla="*/ 11 h 67"/>
                <a:gd name="T70" fmla="*/ 47 w 67"/>
                <a:gd name="T71" fmla="*/ 3 h 67"/>
                <a:gd name="T72" fmla="*/ 34 w 67"/>
                <a:gd name="T7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67">
                  <a:moveTo>
                    <a:pt x="34" y="65"/>
                  </a:moveTo>
                  <a:lnTo>
                    <a:pt x="34" y="65"/>
                  </a:lnTo>
                  <a:lnTo>
                    <a:pt x="28" y="65"/>
                  </a:lnTo>
                  <a:lnTo>
                    <a:pt x="21" y="62"/>
                  </a:lnTo>
                  <a:lnTo>
                    <a:pt x="16" y="60"/>
                  </a:lnTo>
                  <a:lnTo>
                    <a:pt x="10" y="57"/>
                  </a:lnTo>
                  <a:lnTo>
                    <a:pt x="8" y="51"/>
                  </a:lnTo>
                  <a:lnTo>
                    <a:pt x="5" y="47"/>
                  </a:lnTo>
                  <a:lnTo>
                    <a:pt x="2" y="39"/>
                  </a:lnTo>
                  <a:lnTo>
                    <a:pt x="2" y="34"/>
                  </a:lnTo>
                  <a:lnTo>
                    <a:pt x="2" y="34"/>
                  </a:lnTo>
                  <a:lnTo>
                    <a:pt x="2" y="26"/>
                  </a:lnTo>
                  <a:lnTo>
                    <a:pt x="5" y="21"/>
                  </a:lnTo>
                  <a:lnTo>
                    <a:pt x="8" y="15"/>
                  </a:lnTo>
                  <a:lnTo>
                    <a:pt x="10" y="11"/>
                  </a:lnTo>
                  <a:lnTo>
                    <a:pt x="16" y="6"/>
                  </a:lnTo>
                  <a:lnTo>
                    <a:pt x="21" y="3"/>
                  </a:lnTo>
                  <a:lnTo>
                    <a:pt x="28" y="2"/>
                  </a:lnTo>
                  <a:lnTo>
                    <a:pt x="34" y="2"/>
                  </a:lnTo>
                  <a:lnTo>
                    <a:pt x="34" y="2"/>
                  </a:lnTo>
                  <a:lnTo>
                    <a:pt x="41" y="2"/>
                  </a:lnTo>
                  <a:lnTo>
                    <a:pt x="47" y="3"/>
                  </a:lnTo>
                  <a:lnTo>
                    <a:pt x="52" y="6"/>
                  </a:lnTo>
                  <a:lnTo>
                    <a:pt x="57" y="11"/>
                  </a:lnTo>
                  <a:lnTo>
                    <a:pt x="61" y="15"/>
                  </a:lnTo>
                  <a:lnTo>
                    <a:pt x="64" y="21"/>
                  </a:lnTo>
                  <a:lnTo>
                    <a:pt x="65" y="26"/>
                  </a:lnTo>
                  <a:lnTo>
                    <a:pt x="65" y="34"/>
                  </a:lnTo>
                  <a:lnTo>
                    <a:pt x="65" y="34"/>
                  </a:lnTo>
                  <a:lnTo>
                    <a:pt x="65" y="39"/>
                  </a:lnTo>
                  <a:lnTo>
                    <a:pt x="64" y="47"/>
                  </a:lnTo>
                  <a:lnTo>
                    <a:pt x="61" y="51"/>
                  </a:lnTo>
                  <a:lnTo>
                    <a:pt x="57" y="57"/>
                  </a:lnTo>
                  <a:lnTo>
                    <a:pt x="52" y="60"/>
                  </a:lnTo>
                  <a:lnTo>
                    <a:pt x="47" y="62"/>
                  </a:lnTo>
                  <a:lnTo>
                    <a:pt x="41" y="65"/>
                  </a:lnTo>
                  <a:lnTo>
                    <a:pt x="34" y="65"/>
                  </a:lnTo>
                  <a:close/>
                  <a:moveTo>
                    <a:pt x="34" y="0"/>
                  </a:moveTo>
                  <a:lnTo>
                    <a:pt x="34" y="0"/>
                  </a:lnTo>
                  <a:lnTo>
                    <a:pt x="28" y="2"/>
                  </a:lnTo>
                  <a:lnTo>
                    <a:pt x="21" y="3"/>
                  </a:lnTo>
                  <a:lnTo>
                    <a:pt x="15" y="6"/>
                  </a:lnTo>
                  <a:lnTo>
                    <a:pt x="10" y="11"/>
                  </a:lnTo>
                  <a:lnTo>
                    <a:pt x="6" y="15"/>
                  </a:lnTo>
                  <a:lnTo>
                    <a:pt x="3" y="21"/>
                  </a:lnTo>
                  <a:lnTo>
                    <a:pt x="2" y="26"/>
                  </a:lnTo>
                  <a:lnTo>
                    <a:pt x="0" y="34"/>
                  </a:lnTo>
                  <a:lnTo>
                    <a:pt x="0" y="34"/>
                  </a:lnTo>
                  <a:lnTo>
                    <a:pt x="2" y="39"/>
                  </a:lnTo>
                  <a:lnTo>
                    <a:pt x="3" y="47"/>
                  </a:lnTo>
                  <a:lnTo>
                    <a:pt x="6" y="52"/>
                  </a:lnTo>
                  <a:lnTo>
                    <a:pt x="10" y="57"/>
                  </a:lnTo>
                  <a:lnTo>
                    <a:pt x="15" y="61"/>
                  </a:lnTo>
                  <a:lnTo>
                    <a:pt x="21" y="64"/>
                  </a:lnTo>
                  <a:lnTo>
                    <a:pt x="28" y="65"/>
                  </a:lnTo>
                  <a:lnTo>
                    <a:pt x="34" y="67"/>
                  </a:lnTo>
                  <a:lnTo>
                    <a:pt x="34" y="67"/>
                  </a:lnTo>
                  <a:lnTo>
                    <a:pt x="41" y="65"/>
                  </a:lnTo>
                  <a:lnTo>
                    <a:pt x="47" y="64"/>
                  </a:lnTo>
                  <a:lnTo>
                    <a:pt x="52" y="61"/>
                  </a:lnTo>
                  <a:lnTo>
                    <a:pt x="57" y="57"/>
                  </a:lnTo>
                  <a:lnTo>
                    <a:pt x="61" y="52"/>
                  </a:lnTo>
                  <a:lnTo>
                    <a:pt x="64" y="47"/>
                  </a:lnTo>
                  <a:lnTo>
                    <a:pt x="65" y="39"/>
                  </a:lnTo>
                  <a:lnTo>
                    <a:pt x="67" y="34"/>
                  </a:lnTo>
                  <a:lnTo>
                    <a:pt x="67" y="34"/>
                  </a:lnTo>
                  <a:lnTo>
                    <a:pt x="65" y="26"/>
                  </a:lnTo>
                  <a:lnTo>
                    <a:pt x="64" y="21"/>
                  </a:lnTo>
                  <a:lnTo>
                    <a:pt x="61" y="15"/>
                  </a:lnTo>
                  <a:lnTo>
                    <a:pt x="57" y="11"/>
                  </a:lnTo>
                  <a:lnTo>
                    <a:pt x="52" y="6"/>
                  </a:lnTo>
                  <a:lnTo>
                    <a:pt x="47" y="3"/>
                  </a:lnTo>
                  <a:lnTo>
                    <a:pt x="41" y="2"/>
                  </a:lnTo>
                  <a:lnTo>
                    <a:pt x="34" y="0"/>
                  </a:lnTo>
                  <a:close/>
                </a:path>
              </a:pathLst>
            </a:custGeom>
            <a:solidFill>
              <a:srgbClr val="D34440"/>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3" name="Freeform 1395"/>
            <p:cNvSpPr/>
            <p:nvPr>
              <p:custDataLst>
                <p:tags r:id="rId58"/>
              </p:custDataLst>
            </p:nvPr>
          </p:nvSpPr>
          <p:spPr bwMode="auto">
            <a:xfrm>
              <a:off x="7895341" y="1347827"/>
              <a:ext cx="31643" cy="31643"/>
            </a:xfrm>
            <a:custGeom>
              <a:avLst/>
              <a:gdLst>
                <a:gd name="T0" fmla="*/ 32 w 63"/>
                <a:gd name="T1" fmla="*/ 63 h 63"/>
                <a:gd name="T2" fmla="*/ 32 w 63"/>
                <a:gd name="T3" fmla="*/ 63 h 63"/>
                <a:gd name="T4" fmla="*/ 26 w 63"/>
                <a:gd name="T5" fmla="*/ 63 h 63"/>
                <a:gd name="T6" fmla="*/ 19 w 63"/>
                <a:gd name="T7" fmla="*/ 60 h 63"/>
                <a:gd name="T8" fmla="*/ 14 w 63"/>
                <a:gd name="T9" fmla="*/ 58 h 63"/>
                <a:gd name="T10" fmla="*/ 8 w 63"/>
                <a:gd name="T11" fmla="*/ 55 h 63"/>
                <a:gd name="T12" fmla="*/ 6 w 63"/>
                <a:gd name="T13" fmla="*/ 49 h 63"/>
                <a:gd name="T14" fmla="*/ 3 w 63"/>
                <a:gd name="T15" fmla="*/ 45 h 63"/>
                <a:gd name="T16" fmla="*/ 0 w 63"/>
                <a:gd name="T17" fmla="*/ 37 h 63"/>
                <a:gd name="T18" fmla="*/ 0 w 63"/>
                <a:gd name="T19" fmla="*/ 32 h 63"/>
                <a:gd name="T20" fmla="*/ 0 w 63"/>
                <a:gd name="T21" fmla="*/ 32 h 63"/>
                <a:gd name="T22" fmla="*/ 0 w 63"/>
                <a:gd name="T23" fmla="*/ 24 h 63"/>
                <a:gd name="T24" fmla="*/ 3 w 63"/>
                <a:gd name="T25" fmla="*/ 19 h 63"/>
                <a:gd name="T26" fmla="*/ 6 w 63"/>
                <a:gd name="T27" fmla="*/ 13 h 63"/>
                <a:gd name="T28" fmla="*/ 8 w 63"/>
                <a:gd name="T29" fmla="*/ 9 h 63"/>
                <a:gd name="T30" fmla="*/ 14 w 63"/>
                <a:gd name="T31" fmla="*/ 4 h 63"/>
                <a:gd name="T32" fmla="*/ 19 w 63"/>
                <a:gd name="T33" fmla="*/ 1 h 63"/>
                <a:gd name="T34" fmla="*/ 26 w 63"/>
                <a:gd name="T35" fmla="*/ 0 h 63"/>
                <a:gd name="T36" fmla="*/ 32 w 63"/>
                <a:gd name="T37" fmla="*/ 0 h 63"/>
                <a:gd name="T38" fmla="*/ 32 w 63"/>
                <a:gd name="T39" fmla="*/ 0 h 63"/>
                <a:gd name="T40" fmla="*/ 39 w 63"/>
                <a:gd name="T41" fmla="*/ 0 h 63"/>
                <a:gd name="T42" fmla="*/ 45 w 63"/>
                <a:gd name="T43" fmla="*/ 1 h 63"/>
                <a:gd name="T44" fmla="*/ 50 w 63"/>
                <a:gd name="T45" fmla="*/ 4 h 63"/>
                <a:gd name="T46" fmla="*/ 55 w 63"/>
                <a:gd name="T47" fmla="*/ 9 h 63"/>
                <a:gd name="T48" fmla="*/ 59 w 63"/>
                <a:gd name="T49" fmla="*/ 13 h 63"/>
                <a:gd name="T50" fmla="*/ 62 w 63"/>
                <a:gd name="T51" fmla="*/ 19 h 63"/>
                <a:gd name="T52" fmla="*/ 63 w 63"/>
                <a:gd name="T53" fmla="*/ 24 h 63"/>
                <a:gd name="T54" fmla="*/ 63 w 63"/>
                <a:gd name="T55" fmla="*/ 32 h 63"/>
                <a:gd name="T56" fmla="*/ 63 w 63"/>
                <a:gd name="T57" fmla="*/ 32 h 63"/>
                <a:gd name="T58" fmla="*/ 63 w 63"/>
                <a:gd name="T59" fmla="*/ 37 h 63"/>
                <a:gd name="T60" fmla="*/ 62 w 63"/>
                <a:gd name="T61" fmla="*/ 45 h 63"/>
                <a:gd name="T62" fmla="*/ 59 w 63"/>
                <a:gd name="T63" fmla="*/ 49 h 63"/>
                <a:gd name="T64" fmla="*/ 55 w 63"/>
                <a:gd name="T65" fmla="*/ 55 h 63"/>
                <a:gd name="T66" fmla="*/ 50 w 63"/>
                <a:gd name="T67" fmla="*/ 58 h 63"/>
                <a:gd name="T68" fmla="*/ 45 w 63"/>
                <a:gd name="T69" fmla="*/ 60 h 63"/>
                <a:gd name="T70" fmla="*/ 39 w 63"/>
                <a:gd name="T71" fmla="*/ 63 h 63"/>
                <a:gd name="T72" fmla="*/ 32 w 63"/>
                <a:gd name="T7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3">
                  <a:moveTo>
                    <a:pt x="32" y="63"/>
                  </a:moveTo>
                  <a:lnTo>
                    <a:pt x="32" y="63"/>
                  </a:lnTo>
                  <a:lnTo>
                    <a:pt x="26" y="63"/>
                  </a:lnTo>
                  <a:lnTo>
                    <a:pt x="19" y="60"/>
                  </a:lnTo>
                  <a:lnTo>
                    <a:pt x="14" y="58"/>
                  </a:lnTo>
                  <a:lnTo>
                    <a:pt x="8" y="55"/>
                  </a:lnTo>
                  <a:lnTo>
                    <a:pt x="6" y="49"/>
                  </a:lnTo>
                  <a:lnTo>
                    <a:pt x="3" y="45"/>
                  </a:lnTo>
                  <a:lnTo>
                    <a:pt x="0" y="37"/>
                  </a:lnTo>
                  <a:lnTo>
                    <a:pt x="0" y="32"/>
                  </a:lnTo>
                  <a:lnTo>
                    <a:pt x="0" y="32"/>
                  </a:lnTo>
                  <a:lnTo>
                    <a:pt x="0" y="24"/>
                  </a:lnTo>
                  <a:lnTo>
                    <a:pt x="3" y="19"/>
                  </a:lnTo>
                  <a:lnTo>
                    <a:pt x="6" y="13"/>
                  </a:lnTo>
                  <a:lnTo>
                    <a:pt x="8" y="9"/>
                  </a:lnTo>
                  <a:lnTo>
                    <a:pt x="14" y="4"/>
                  </a:lnTo>
                  <a:lnTo>
                    <a:pt x="19" y="1"/>
                  </a:lnTo>
                  <a:lnTo>
                    <a:pt x="26" y="0"/>
                  </a:lnTo>
                  <a:lnTo>
                    <a:pt x="32" y="0"/>
                  </a:lnTo>
                  <a:lnTo>
                    <a:pt x="32" y="0"/>
                  </a:lnTo>
                  <a:lnTo>
                    <a:pt x="39" y="0"/>
                  </a:lnTo>
                  <a:lnTo>
                    <a:pt x="45" y="1"/>
                  </a:lnTo>
                  <a:lnTo>
                    <a:pt x="50" y="4"/>
                  </a:lnTo>
                  <a:lnTo>
                    <a:pt x="55" y="9"/>
                  </a:lnTo>
                  <a:lnTo>
                    <a:pt x="59" y="13"/>
                  </a:lnTo>
                  <a:lnTo>
                    <a:pt x="62" y="19"/>
                  </a:lnTo>
                  <a:lnTo>
                    <a:pt x="63" y="24"/>
                  </a:lnTo>
                  <a:lnTo>
                    <a:pt x="63" y="32"/>
                  </a:lnTo>
                  <a:lnTo>
                    <a:pt x="63" y="32"/>
                  </a:lnTo>
                  <a:lnTo>
                    <a:pt x="63" y="37"/>
                  </a:lnTo>
                  <a:lnTo>
                    <a:pt x="62" y="45"/>
                  </a:lnTo>
                  <a:lnTo>
                    <a:pt x="59" y="49"/>
                  </a:lnTo>
                  <a:lnTo>
                    <a:pt x="55" y="55"/>
                  </a:lnTo>
                  <a:lnTo>
                    <a:pt x="50" y="58"/>
                  </a:lnTo>
                  <a:lnTo>
                    <a:pt x="45" y="60"/>
                  </a:lnTo>
                  <a:lnTo>
                    <a:pt x="39" y="63"/>
                  </a:lnTo>
                  <a:lnTo>
                    <a:pt x="32" y="63"/>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4" name="Freeform 1396"/>
            <p:cNvSpPr/>
            <p:nvPr>
              <p:custDataLst>
                <p:tags r:id="rId59"/>
              </p:custDataLst>
            </p:nvPr>
          </p:nvSpPr>
          <p:spPr bwMode="auto">
            <a:xfrm>
              <a:off x="7895341" y="1346838"/>
              <a:ext cx="32632" cy="32632"/>
            </a:xfrm>
            <a:custGeom>
              <a:avLst/>
              <a:gdLst>
                <a:gd name="T0" fmla="*/ 34 w 67"/>
                <a:gd name="T1" fmla="*/ 0 h 67"/>
                <a:gd name="T2" fmla="*/ 34 w 67"/>
                <a:gd name="T3" fmla="*/ 0 h 67"/>
                <a:gd name="T4" fmla="*/ 28 w 67"/>
                <a:gd name="T5" fmla="*/ 2 h 67"/>
                <a:gd name="T6" fmla="*/ 21 w 67"/>
                <a:gd name="T7" fmla="*/ 3 h 67"/>
                <a:gd name="T8" fmla="*/ 15 w 67"/>
                <a:gd name="T9" fmla="*/ 6 h 67"/>
                <a:gd name="T10" fmla="*/ 10 w 67"/>
                <a:gd name="T11" fmla="*/ 11 h 67"/>
                <a:gd name="T12" fmla="*/ 6 w 67"/>
                <a:gd name="T13" fmla="*/ 15 h 67"/>
                <a:gd name="T14" fmla="*/ 3 w 67"/>
                <a:gd name="T15" fmla="*/ 21 h 67"/>
                <a:gd name="T16" fmla="*/ 2 w 67"/>
                <a:gd name="T17" fmla="*/ 26 h 67"/>
                <a:gd name="T18" fmla="*/ 0 w 67"/>
                <a:gd name="T19" fmla="*/ 34 h 67"/>
                <a:gd name="T20" fmla="*/ 0 w 67"/>
                <a:gd name="T21" fmla="*/ 34 h 67"/>
                <a:gd name="T22" fmla="*/ 2 w 67"/>
                <a:gd name="T23" fmla="*/ 39 h 67"/>
                <a:gd name="T24" fmla="*/ 3 w 67"/>
                <a:gd name="T25" fmla="*/ 47 h 67"/>
                <a:gd name="T26" fmla="*/ 6 w 67"/>
                <a:gd name="T27" fmla="*/ 52 h 67"/>
                <a:gd name="T28" fmla="*/ 10 w 67"/>
                <a:gd name="T29" fmla="*/ 57 h 67"/>
                <a:gd name="T30" fmla="*/ 15 w 67"/>
                <a:gd name="T31" fmla="*/ 61 h 67"/>
                <a:gd name="T32" fmla="*/ 21 w 67"/>
                <a:gd name="T33" fmla="*/ 64 h 67"/>
                <a:gd name="T34" fmla="*/ 28 w 67"/>
                <a:gd name="T35" fmla="*/ 65 h 67"/>
                <a:gd name="T36" fmla="*/ 34 w 67"/>
                <a:gd name="T37" fmla="*/ 67 h 67"/>
                <a:gd name="T38" fmla="*/ 34 w 67"/>
                <a:gd name="T39" fmla="*/ 67 h 67"/>
                <a:gd name="T40" fmla="*/ 41 w 67"/>
                <a:gd name="T41" fmla="*/ 65 h 67"/>
                <a:gd name="T42" fmla="*/ 47 w 67"/>
                <a:gd name="T43" fmla="*/ 64 h 67"/>
                <a:gd name="T44" fmla="*/ 52 w 67"/>
                <a:gd name="T45" fmla="*/ 61 h 67"/>
                <a:gd name="T46" fmla="*/ 57 w 67"/>
                <a:gd name="T47" fmla="*/ 57 h 67"/>
                <a:gd name="T48" fmla="*/ 61 w 67"/>
                <a:gd name="T49" fmla="*/ 52 h 67"/>
                <a:gd name="T50" fmla="*/ 64 w 67"/>
                <a:gd name="T51" fmla="*/ 47 h 67"/>
                <a:gd name="T52" fmla="*/ 65 w 67"/>
                <a:gd name="T53" fmla="*/ 39 h 67"/>
                <a:gd name="T54" fmla="*/ 67 w 67"/>
                <a:gd name="T55" fmla="*/ 34 h 67"/>
                <a:gd name="T56" fmla="*/ 67 w 67"/>
                <a:gd name="T57" fmla="*/ 34 h 67"/>
                <a:gd name="T58" fmla="*/ 65 w 67"/>
                <a:gd name="T59" fmla="*/ 26 h 67"/>
                <a:gd name="T60" fmla="*/ 64 w 67"/>
                <a:gd name="T61" fmla="*/ 21 h 67"/>
                <a:gd name="T62" fmla="*/ 61 w 67"/>
                <a:gd name="T63" fmla="*/ 15 h 67"/>
                <a:gd name="T64" fmla="*/ 57 w 67"/>
                <a:gd name="T65" fmla="*/ 11 h 67"/>
                <a:gd name="T66" fmla="*/ 52 w 67"/>
                <a:gd name="T67" fmla="*/ 6 h 67"/>
                <a:gd name="T68" fmla="*/ 47 w 67"/>
                <a:gd name="T69" fmla="*/ 3 h 67"/>
                <a:gd name="T70" fmla="*/ 41 w 67"/>
                <a:gd name="T71" fmla="*/ 2 h 67"/>
                <a:gd name="T72" fmla="*/ 34 w 67"/>
                <a:gd name="T7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67">
                  <a:moveTo>
                    <a:pt x="34" y="0"/>
                  </a:moveTo>
                  <a:lnTo>
                    <a:pt x="34" y="0"/>
                  </a:lnTo>
                  <a:lnTo>
                    <a:pt x="28" y="2"/>
                  </a:lnTo>
                  <a:lnTo>
                    <a:pt x="21" y="3"/>
                  </a:lnTo>
                  <a:lnTo>
                    <a:pt x="15" y="6"/>
                  </a:lnTo>
                  <a:lnTo>
                    <a:pt x="10" y="11"/>
                  </a:lnTo>
                  <a:lnTo>
                    <a:pt x="6" y="15"/>
                  </a:lnTo>
                  <a:lnTo>
                    <a:pt x="3" y="21"/>
                  </a:lnTo>
                  <a:lnTo>
                    <a:pt x="2" y="26"/>
                  </a:lnTo>
                  <a:lnTo>
                    <a:pt x="0" y="34"/>
                  </a:lnTo>
                  <a:lnTo>
                    <a:pt x="0" y="34"/>
                  </a:lnTo>
                  <a:lnTo>
                    <a:pt x="2" y="39"/>
                  </a:lnTo>
                  <a:lnTo>
                    <a:pt x="3" y="47"/>
                  </a:lnTo>
                  <a:lnTo>
                    <a:pt x="6" y="52"/>
                  </a:lnTo>
                  <a:lnTo>
                    <a:pt x="10" y="57"/>
                  </a:lnTo>
                  <a:lnTo>
                    <a:pt x="15" y="61"/>
                  </a:lnTo>
                  <a:lnTo>
                    <a:pt x="21" y="64"/>
                  </a:lnTo>
                  <a:lnTo>
                    <a:pt x="28" y="65"/>
                  </a:lnTo>
                  <a:lnTo>
                    <a:pt x="34" y="67"/>
                  </a:lnTo>
                  <a:lnTo>
                    <a:pt x="34" y="67"/>
                  </a:lnTo>
                  <a:lnTo>
                    <a:pt x="41" y="65"/>
                  </a:lnTo>
                  <a:lnTo>
                    <a:pt x="47" y="64"/>
                  </a:lnTo>
                  <a:lnTo>
                    <a:pt x="52" y="61"/>
                  </a:lnTo>
                  <a:lnTo>
                    <a:pt x="57" y="57"/>
                  </a:lnTo>
                  <a:lnTo>
                    <a:pt x="61" y="52"/>
                  </a:lnTo>
                  <a:lnTo>
                    <a:pt x="64" y="47"/>
                  </a:lnTo>
                  <a:lnTo>
                    <a:pt x="65" y="39"/>
                  </a:lnTo>
                  <a:lnTo>
                    <a:pt x="67" y="34"/>
                  </a:lnTo>
                  <a:lnTo>
                    <a:pt x="67" y="34"/>
                  </a:lnTo>
                  <a:lnTo>
                    <a:pt x="65" y="26"/>
                  </a:lnTo>
                  <a:lnTo>
                    <a:pt x="64" y="21"/>
                  </a:lnTo>
                  <a:lnTo>
                    <a:pt x="61" y="15"/>
                  </a:lnTo>
                  <a:lnTo>
                    <a:pt x="57" y="11"/>
                  </a:lnTo>
                  <a:lnTo>
                    <a:pt x="52" y="6"/>
                  </a:lnTo>
                  <a:lnTo>
                    <a:pt x="47" y="3"/>
                  </a:lnTo>
                  <a:lnTo>
                    <a:pt x="41" y="2"/>
                  </a:lnTo>
                  <a:lnTo>
                    <a:pt x="34"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5" name="Freeform 1397"/>
            <p:cNvSpPr>
              <a:spLocks noEditPoints="1"/>
            </p:cNvSpPr>
            <p:nvPr>
              <p:custDataLst>
                <p:tags r:id="rId60"/>
              </p:custDataLst>
            </p:nvPr>
          </p:nvSpPr>
          <p:spPr bwMode="auto">
            <a:xfrm>
              <a:off x="7895341" y="1347827"/>
              <a:ext cx="31643" cy="31643"/>
            </a:xfrm>
            <a:custGeom>
              <a:avLst/>
              <a:gdLst>
                <a:gd name="T0" fmla="*/ 32 w 63"/>
                <a:gd name="T1" fmla="*/ 63 h 63"/>
                <a:gd name="T2" fmla="*/ 20 w 63"/>
                <a:gd name="T3" fmla="*/ 60 h 63"/>
                <a:gd name="T4" fmla="*/ 10 w 63"/>
                <a:gd name="T5" fmla="*/ 53 h 63"/>
                <a:gd name="T6" fmla="*/ 3 w 63"/>
                <a:gd name="T7" fmla="*/ 43 h 63"/>
                <a:gd name="T8" fmla="*/ 0 w 63"/>
                <a:gd name="T9" fmla="*/ 32 h 63"/>
                <a:gd name="T10" fmla="*/ 1 w 63"/>
                <a:gd name="T11" fmla="*/ 24 h 63"/>
                <a:gd name="T12" fmla="*/ 6 w 63"/>
                <a:gd name="T13" fmla="*/ 14 h 63"/>
                <a:gd name="T14" fmla="*/ 14 w 63"/>
                <a:gd name="T15" fmla="*/ 6 h 63"/>
                <a:gd name="T16" fmla="*/ 26 w 63"/>
                <a:gd name="T17" fmla="*/ 1 h 63"/>
                <a:gd name="T18" fmla="*/ 32 w 63"/>
                <a:gd name="T19" fmla="*/ 0 h 63"/>
                <a:gd name="T20" fmla="*/ 45 w 63"/>
                <a:gd name="T21" fmla="*/ 3 h 63"/>
                <a:gd name="T22" fmla="*/ 55 w 63"/>
                <a:gd name="T23" fmla="*/ 10 h 63"/>
                <a:gd name="T24" fmla="*/ 60 w 63"/>
                <a:gd name="T25" fmla="*/ 19 h 63"/>
                <a:gd name="T26" fmla="*/ 63 w 63"/>
                <a:gd name="T27" fmla="*/ 32 h 63"/>
                <a:gd name="T28" fmla="*/ 62 w 63"/>
                <a:gd name="T29" fmla="*/ 37 h 63"/>
                <a:gd name="T30" fmla="*/ 58 w 63"/>
                <a:gd name="T31" fmla="*/ 49 h 63"/>
                <a:gd name="T32" fmla="*/ 49 w 63"/>
                <a:gd name="T33" fmla="*/ 58 h 63"/>
                <a:gd name="T34" fmla="*/ 39 w 63"/>
                <a:gd name="T35" fmla="*/ 62 h 63"/>
                <a:gd name="T36" fmla="*/ 32 w 63"/>
                <a:gd name="T37" fmla="*/ 0 h 63"/>
                <a:gd name="T38" fmla="*/ 26 w 63"/>
                <a:gd name="T39" fmla="*/ 0 h 63"/>
                <a:gd name="T40" fmla="*/ 14 w 63"/>
                <a:gd name="T41" fmla="*/ 4 h 63"/>
                <a:gd name="T42" fmla="*/ 6 w 63"/>
                <a:gd name="T43" fmla="*/ 13 h 63"/>
                <a:gd name="T44" fmla="*/ 0 w 63"/>
                <a:gd name="T45" fmla="*/ 24 h 63"/>
                <a:gd name="T46" fmla="*/ 0 w 63"/>
                <a:gd name="T47" fmla="*/ 32 h 63"/>
                <a:gd name="T48" fmla="*/ 3 w 63"/>
                <a:gd name="T49" fmla="*/ 45 h 63"/>
                <a:gd name="T50" fmla="*/ 8 w 63"/>
                <a:gd name="T51" fmla="*/ 55 h 63"/>
                <a:gd name="T52" fmla="*/ 19 w 63"/>
                <a:gd name="T53" fmla="*/ 60 h 63"/>
                <a:gd name="T54" fmla="*/ 32 w 63"/>
                <a:gd name="T55" fmla="*/ 63 h 63"/>
                <a:gd name="T56" fmla="*/ 39 w 63"/>
                <a:gd name="T57" fmla="*/ 63 h 63"/>
                <a:gd name="T58" fmla="*/ 50 w 63"/>
                <a:gd name="T59" fmla="*/ 58 h 63"/>
                <a:gd name="T60" fmla="*/ 59 w 63"/>
                <a:gd name="T61" fmla="*/ 49 h 63"/>
                <a:gd name="T62" fmla="*/ 63 w 63"/>
                <a:gd name="T63" fmla="*/ 37 h 63"/>
                <a:gd name="T64" fmla="*/ 63 w 63"/>
                <a:gd name="T65" fmla="*/ 32 h 63"/>
                <a:gd name="T66" fmla="*/ 62 w 63"/>
                <a:gd name="T67" fmla="*/ 19 h 63"/>
                <a:gd name="T68" fmla="*/ 55 w 63"/>
                <a:gd name="T69" fmla="*/ 9 h 63"/>
                <a:gd name="T70" fmla="*/ 45 w 63"/>
                <a:gd name="T71" fmla="*/ 1 h 63"/>
                <a:gd name="T72" fmla="*/ 32 w 63"/>
                <a:gd name="T7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3">
                  <a:moveTo>
                    <a:pt x="32" y="63"/>
                  </a:moveTo>
                  <a:lnTo>
                    <a:pt x="32" y="63"/>
                  </a:lnTo>
                  <a:lnTo>
                    <a:pt x="26" y="62"/>
                  </a:lnTo>
                  <a:lnTo>
                    <a:pt x="20" y="60"/>
                  </a:lnTo>
                  <a:lnTo>
                    <a:pt x="14" y="58"/>
                  </a:lnTo>
                  <a:lnTo>
                    <a:pt x="10" y="53"/>
                  </a:lnTo>
                  <a:lnTo>
                    <a:pt x="6" y="49"/>
                  </a:lnTo>
                  <a:lnTo>
                    <a:pt x="3" y="43"/>
                  </a:lnTo>
                  <a:lnTo>
                    <a:pt x="1" y="37"/>
                  </a:lnTo>
                  <a:lnTo>
                    <a:pt x="0" y="32"/>
                  </a:lnTo>
                  <a:lnTo>
                    <a:pt x="0" y="32"/>
                  </a:lnTo>
                  <a:lnTo>
                    <a:pt x="1" y="24"/>
                  </a:lnTo>
                  <a:lnTo>
                    <a:pt x="3" y="19"/>
                  </a:lnTo>
                  <a:lnTo>
                    <a:pt x="6" y="14"/>
                  </a:lnTo>
                  <a:lnTo>
                    <a:pt x="10" y="10"/>
                  </a:lnTo>
                  <a:lnTo>
                    <a:pt x="14" y="6"/>
                  </a:lnTo>
                  <a:lnTo>
                    <a:pt x="20" y="3"/>
                  </a:lnTo>
                  <a:lnTo>
                    <a:pt x="26" y="1"/>
                  </a:lnTo>
                  <a:lnTo>
                    <a:pt x="32" y="0"/>
                  </a:lnTo>
                  <a:lnTo>
                    <a:pt x="32" y="0"/>
                  </a:lnTo>
                  <a:lnTo>
                    <a:pt x="39" y="1"/>
                  </a:lnTo>
                  <a:lnTo>
                    <a:pt x="45" y="3"/>
                  </a:lnTo>
                  <a:lnTo>
                    <a:pt x="49" y="6"/>
                  </a:lnTo>
                  <a:lnTo>
                    <a:pt x="55" y="10"/>
                  </a:lnTo>
                  <a:lnTo>
                    <a:pt x="58" y="14"/>
                  </a:lnTo>
                  <a:lnTo>
                    <a:pt x="60" y="19"/>
                  </a:lnTo>
                  <a:lnTo>
                    <a:pt x="62" y="24"/>
                  </a:lnTo>
                  <a:lnTo>
                    <a:pt x="63" y="32"/>
                  </a:lnTo>
                  <a:lnTo>
                    <a:pt x="63" y="32"/>
                  </a:lnTo>
                  <a:lnTo>
                    <a:pt x="62" y="37"/>
                  </a:lnTo>
                  <a:lnTo>
                    <a:pt x="60" y="43"/>
                  </a:lnTo>
                  <a:lnTo>
                    <a:pt x="58" y="49"/>
                  </a:lnTo>
                  <a:lnTo>
                    <a:pt x="55" y="53"/>
                  </a:lnTo>
                  <a:lnTo>
                    <a:pt x="49" y="58"/>
                  </a:lnTo>
                  <a:lnTo>
                    <a:pt x="45" y="60"/>
                  </a:lnTo>
                  <a:lnTo>
                    <a:pt x="39" y="62"/>
                  </a:lnTo>
                  <a:lnTo>
                    <a:pt x="32" y="63"/>
                  </a:lnTo>
                  <a:close/>
                  <a:moveTo>
                    <a:pt x="32" y="0"/>
                  </a:moveTo>
                  <a:lnTo>
                    <a:pt x="32" y="0"/>
                  </a:lnTo>
                  <a:lnTo>
                    <a:pt x="26" y="0"/>
                  </a:lnTo>
                  <a:lnTo>
                    <a:pt x="19" y="1"/>
                  </a:lnTo>
                  <a:lnTo>
                    <a:pt x="14" y="4"/>
                  </a:lnTo>
                  <a:lnTo>
                    <a:pt x="8" y="9"/>
                  </a:lnTo>
                  <a:lnTo>
                    <a:pt x="6" y="13"/>
                  </a:lnTo>
                  <a:lnTo>
                    <a:pt x="3" y="19"/>
                  </a:lnTo>
                  <a:lnTo>
                    <a:pt x="0" y="24"/>
                  </a:lnTo>
                  <a:lnTo>
                    <a:pt x="0" y="32"/>
                  </a:lnTo>
                  <a:lnTo>
                    <a:pt x="0" y="32"/>
                  </a:lnTo>
                  <a:lnTo>
                    <a:pt x="0" y="37"/>
                  </a:lnTo>
                  <a:lnTo>
                    <a:pt x="3" y="45"/>
                  </a:lnTo>
                  <a:lnTo>
                    <a:pt x="6" y="49"/>
                  </a:lnTo>
                  <a:lnTo>
                    <a:pt x="8" y="55"/>
                  </a:lnTo>
                  <a:lnTo>
                    <a:pt x="14" y="58"/>
                  </a:lnTo>
                  <a:lnTo>
                    <a:pt x="19" y="60"/>
                  </a:lnTo>
                  <a:lnTo>
                    <a:pt x="26" y="63"/>
                  </a:lnTo>
                  <a:lnTo>
                    <a:pt x="32" y="63"/>
                  </a:lnTo>
                  <a:lnTo>
                    <a:pt x="32" y="63"/>
                  </a:lnTo>
                  <a:lnTo>
                    <a:pt x="39" y="63"/>
                  </a:lnTo>
                  <a:lnTo>
                    <a:pt x="45" y="60"/>
                  </a:lnTo>
                  <a:lnTo>
                    <a:pt x="50" y="58"/>
                  </a:lnTo>
                  <a:lnTo>
                    <a:pt x="55" y="55"/>
                  </a:lnTo>
                  <a:lnTo>
                    <a:pt x="59" y="49"/>
                  </a:lnTo>
                  <a:lnTo>
                    <a:pt x="62" y="45"/>
                  </a:lnTo>
                  <a:lnTo>
                    <a:pt x="63" y="37"/>
                  </a:lnTo>
                  <a:lnTo>
                    <a:pt x="63" y="32"/>
                  </a:lnTo>
                  <a:lnTo>
                    <a:pt x="63" y="32"/>
                  </a:lnTo>
                  <a:lnTo>
                    <a:pt x="63" y="24"/>
                  </a:lnTo>
                  <a:lnTo>
                    <a:pt x="62" y="19"/>
                  </a:lnTo>
                  <a:lnTo>
                    <a:pt x="59" y="13"/>
                  </a:lnTo>
                  <a:lnTo>
                    <a:pt x="55" y="9"/>
                  </a:lnTo>
                  <a:lnTo>
                    <a:pt x="50" y="4"/>
                  </a:lnTo>
                  <a:lnTo>
                    <a:pt x="45" y="1"/>
                  </a:lnTo>
                  <a:lnTo>
                    <a:pt x="39" y="0"/>
                  </a:lnTo>
                  <a:lnTo>
                    <a:pt x="32" y="0"/>
                  </a:lnTo>
                  <a:close/>
                </a:path>
              </a:pathLst>
            </a:custGeom>
            <a:solidFill>
              <a:srgbClr val="D24440"/>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6" name="Freeform 1398"/>
            <p:cNvSpPr/>
            <p:nvPr>
              <p:custDataLst>
                <p:tags r:id="rId61"/>
              </p:custDataLst>
            </p:nvPr>
          </p:nvSpPr>
          <p:spPr bwMode="auto">
            <a:xfrm>
              <a:off x="7895341" y="1347827"/>
              <a:ext cx="31643" cy="31643"/>
            </a:xfrm>
            <a:custGeom>
              <a:avLst/>
              <a:gdLst>
                <a:gd name="T0" fmla="*/ 32 w 63"/>
                <a:gd name="T1" fmla="*/ 63 h 63"/>
                <a:gd name="T2" fmla="*/ 32 w 63"/>
                <a:gd name="T3" fmla="*/ 63 h 63"/>
                <a:gd name="T4" fmla="*/ 26 w 63"/>
                <a:gd name="T5" fmla="*/ 62 h 63"/>
                <a:gd name="T6" fmla="*/ 20 w 63"/>
                <a:gd name="T7" fmla="*/ 60 h 63"/>
                <a:gd name="T8" fmla="*/ 14 w 63"/>
                <a:gd name="T9" fmla="*/ 58 h 63"/>
                <a:gd name="T10" fmla="*/ 10 w 63"/>
                <a:gd name="T11" fmla="*/ 53 h 63"/>
                <a:gd name="T12" fmla="*/ 6 w 63"/>
                <a:gd name="T13" fmla="*/ 49 h 63"/>
                <a:gd name="T14" fmla="*/ 3 w 63"/>
                <a:gd name="T15" fmla="*/ 43 h 63"/>
                <a:gd name="T16" fmla="*/ 1 w 63"/>
                <a:gd name="T17" fmla="*/ 37 h 63"/>
                <a:gd name="T18" fmla="*/ 0 w 63"/>
                <a:gd name="T19" fmla="*/ 32 h 63"/>
                <a:gd name="T20" fmla="*/ 0 w 63"/>
                <a:gd name="T21" fmla="*/ 32 h 63"/>
                <a:gd name="T22" fmla="*/ 1 w 63"/>
                <a:gd name="T23" fmla="*/ 24 h 63"/>
                <a:gd name="T24" fmla="*/ 3 w 63"/>
                <a:gd name="T25" fmla="*/ 19 h 63"/>
                <a:gd name="T26" fmla="*/ 6 w 63"/>
                <a:gd name="T27" fmla="*/ 14 h 63"/>
                <a:gd name="T28" fmla="*/ 10 w 63"/>
                <a:gd name="T29" fmla="*/ 10 h 63"/>
                <a:gd name="T30" fmla="*/ 14 w 63"/>
                <a:gd name="T31" fmla="*/ 6 h 63"/>
                <a:gd name="T32" fmla="*/ 20 w 63"/>
                <a:gd name="T33" fmla="*/ 3 h 63"/>
                <a:gd name="T34" fmla="*/ 26 w 63"/>
                <a:gd name="T35" fmla="*/ 1 h 63"/>
                <a:gd name="T36" fmla="*/ 32 w 63"/>
                <a:gd name="T37" fmla="*/ 0 h 63"/>
                <a:gd name="T38" fmla="*/ 32 w 63"/>
                <a:gd name="T39" fmla="*/ 0 h 63"/>
                <a:gd name="T40" fmla="*/ 39 w 63"/>
                <a:gd name="T41" fmla="*/ 1 h 63"/>
                <a:gd name="T42" fmla="*/ 45 w 63"/>
                <a:gd name="T43" fmla="*/ 3 h 63"/>
                <a:gd name="T44" fmla="*/ 49 w 63"/>
                <a:gd name="T45" fmla="*/ 6 h 63"/>
                <a:gd name="T46" fmla="*/ 55 w 63"/>
                <a:gd name="T47" fmla="*/ 10 h 63"/>
                <a:gd name="T48" fmla="*/ 58 w 63"/>
                <a:gd name="T49" fmla="*/ 14 h 63"/>
                <a:gd name="T50" fmla="*/ 60 w 63"/>
                <a:gd name="T51" fmla="*/ 19 h 63"/>
                <a:gd name="T52" fmla="*/ 62 w 63"/>
                <a:gd name="T53" fmla="*/ 24 h 63"/>
                <a:gd name="T54" fmla="*/ 63 w 63"/>
                <a:gd name="T55" fmla="*/ 32 h 63"/>
                <a:gd name="T56" fmla="*/ 63 w 63"/>
                <a:gd name="T57" fmla="*/ 32 h 63"/>
                <a:gd name="T58" fmla="*/ 62 w 63"/>
                <a:gd name="T59" fmla="*/ 37 h 63"/>
                <a:gd name="T60" fmla="*/ 60 w 63"/>
                <a:gd name="T61" fmla="*/ 43 h 63"/>
                <a:gd name="T62" fmla="*/ 58 w 63"/>
                <a:gd name="T63" fmla="*/ 49 h 63"/>
                <a:gd name="T64" fmla="*/ 55 w 63"/>
                <a:gd name="T65" fmla="*/ 53 h 63"/>
                <a:gd name="T66" fmla="*/ 49 w 63"/>
                <a:gd name="T67" fmla="*/ 58 h 63"/>
                <a:gd name="T68" fmla="*/ 45 w 63"/>
                <a:gd name="T69" fmla="*/ 60 h 63"/>
                <a:gd name="T70" fmla="*/ 39 w 63"/>
                <a:gd name="T71" fmla="*/ 62 h 63"/>
                <a:gd name="T72" fmla="*/ 32 w 63"/>
                <a:gd name="T7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3">
                  <a:moveTo>
                    <a:pt x="32" y="63"/>
                  </a:moveTo>
                  <a:lnTo>
                    <a:pt x="32" y="63"/>
                  </a:lnTo>
                  <a:lnTo>
                    <a:pt x="26" y="62"/>
                  </a:lnTo>
                  <a:lnTo>
                    <a:pt x="20" y="60"/>
                  </a:lnTo>
                  <a:lnTo>
                    <a:pt x="14" y="58"/>
                  </a:lnTo>
                  <a:lnTo>
                    <a:pt x="10" y="53"/>
                  </a:lnTo>
                  <a:lnTo>
                    <a:pt x="6" y="49"/>
                  </a:lnTo>
                  <a:lnTo>
                    <a:pt x="3" y="43"/>
                  </a:lnTo>
                  <a:lnTo>
                    <a:pt x="1" y="37"/>
                  </a:lnTo>
                  <a:lnTo>
                    <a:pt x="0" y="32"/>
                  </a:lnTo>
                  <a:lnTo>
                    <a:pt x="0" y="32"/>
                  </a:lnTo>
                  <a:lnTo>
                    <a:pt x="1" y="24"/>
                  </a:lnTo>
                  <a:lnTo>
                    <a:pt x="3" y="19"/>
                  </a:lnTo>
                  <a:lnTo>
                    <a:pt x="6" y="14"/>
                  </a:lnTo>
                  <a:lnTo>
                    <a:pt x="10" y="10"/>
                  </a:lnTo>
                  <a:lnTo>
                    <a:pt x="14" y="6"/>
                  </a:lnTo>
                  <a:lnTo>
                    <a:pt x="20" y="3"/>
                  </a:lnTo>
                  <a:lnTo>
                    <a:pt x="26" y="1"/>
                  </a:lnTo>
                  <a:lnTo>
                    <a:pt x="32" y="0"/>
                  </a:lnTo>
                  <a:lnTo>
                    <a:pt x="32" y="0"/>
                  </a:lnTo>
                  <a:lnTo>
                    <a:pt x="39" y="1"/>
                  </a:lnTo>
                  <a:lnTo>
                    <a:pt x="45" y="3"/>
                  </a:lnTo>
                  <a:lnTo>
                    <a:pt x="49" y="6"/>
                  </a:lnTo>
                  <a:lnTo>
                    <a:pt x="55" y="10"/>
                  </a:lnTo>
                  <a:lnTo>
                    <a:pt x="58" y="14"/>
                  </a:lnTo>
                  <a:lnTo>
                    <a:pt x="60" y="19"/>
                  </a:lnTo>
                  <a:lnTo>
                    <a:pt x="62" y="24"/>
                  </a:lnTo>
                  <a:lnTo>
                    <a:pt x="63" y="32"/>
                  </a:lnTo>
                  <a:lnTo>
                    <a:pt x="63" y="32"/>
                  </a:lnTo>
                  <a:lnTo>
                    <a:pt x="62" y="37"/>
                  </a:lnTo>
                  <a:lnTo>
                    <a:pt x="60" y="43"/>
                  </a:lnTo>
                  <a:lnTo>
                    <a:pt x="58" y="49"/>
                  </a:lnTo>
                  <a:lnTo>
                    <a:pt x="55" y="53"/>
                  </a:lnTo>
                  <a:lnTo>
                    <a:pt x="49" y="58"/>
                  </a:lnTo>
                  <a:lnTo>
                    <a:pt x="45" y="60"/>
                  </a:lnTo>
                  <a:lnTo>
                    <a:pt x="39" y="62"/>
                  </a:lnTo>
                  <a:lnTo>
                    <a:pt x="32" y="63"/>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7" name="Freeform 1399"/>
            <p:cNvSpPr/>
            <p:nvPr>
              <p:custDataLst>
                <p:tags r:id="rId62"/>
              </p:custDataLst>
            </p:nvPr>
          </p:nvSpPr>
          <p:spPr bwMode="auto">
            <a:xfrm>
              <a:off x="7895341" y="1347827"/>
              <a:ext cx="31643" cy="31643"/>
            </a:xfrm>
            <a:custGeom>
              <a:avLst/>
              <a:gdLst>
                <a:gd name="T0" fmla="*/ 32 w 63"/>
                <a:gd name="T1" fmla="*/ 0 h 63"/>
                <a:gd name="T2" fmla="*/ 32 w 63"/>
                <a:gd name="T3" fmla="*/ 0 h 63"/>
                <a:gd name="T4" fmla="*/ 26 w 63"/>
                <a:gd name="T5" fmla="*/ 0 h 63"/>
                <a:gd name="T6" fmla="*/ 19 w 63"/>
                <a:gd name="T7" fmla="*/ 1 h 63"/>
                <a:gd name="T8" fmla="*/ 14 w 63"/>
                <a:gd name="T9" fmla="*/ 4 h 63"/>
                <a:gd name="T10" fmla="*/ 8 w 63"/>
                <a:gd name="T11" fmla="*/ 9 h 63"/>
                <a:gd name="T12" fmla="*/ 6 w 63"/>
                <a:gd name="T13" fmla="*/ 13 h 63"/>
                <a:gd name="T14" fmla="*/ 3 w 63"/>
                <a:gd name="T15" fmla="*/ 19 h 63"/>
                <a:gd name="T16" fmla="*/ 0 w 63"/>
                <a:gd name="T17" fmla="*/ 24 h 63"/>
                <a:gd name="T18" fmla="*/ 0 w 63"/>
                <a:gd name="T19" fmla="*/ 32 h 63"/>
                <a:gd name="T20" fmla="*/ 0 w 63"/>
                <a:gd name="T21" fmla="*/ 32 h 63"/>
                <a:gd name="T22" fmla="*/ 0 w 63"/>
                <a:gd name="T23" fmla="*/ 37 h 63"/>
                <a:gd name="T24" fmla="*/ 3 w 63"/>
                <a:gd name="T25" fmla="*/ 45 h 63"/>
                <a:gd name="T26" fmla="*/ 6 w 63"/>
                <a:gd name="T27" fmla="*/ 49 h 63"/>
                <a:gd name="T28" fmla="*/ 8 w 63"/>
                <a:gd name="T29" fmla="*/ 55 h 63"/>
                <a:gd name="T30" fmla="*/ 14 w 63"/>
                <a:gd name="T31" fmla="*/ 58 h 63"/>
                <a:gd name="T32" fmla="*/ 19 w 63"/>
                <a:gd name="T33" fmla="*/ 60 h 63"/>
                <a:gd name="T34" fmla="*/ 26 w 63"/>
                <a:gd name="T35" fmla="*/ 63 h 63"/>
                <a:gd name="T36" fmla="*/ 32 w 63"/>
                <a:gd name="T37" fmla="*/ 63 h 63"/>
                <a:gd name="T38" fmla="*/ 32 w 63"/>
                <a:gd name="T39" fmla="*/ 63 h 63"/>
                <a:gd name="T40" fmla="*/ 39 w 63"/>
                <a:gd name="T41" fmla="*/ 63 h 63"/>
                <a:gd name="T42" fmla="*/ 45 w 63"/>
                <a:gd name="T43" fmla="*/ 60 h 63"/>
                <a:gd name="T44" fmla="*/ 50 w 63"/>
                <a:gd name="T45" fmla="*/ 58 h 63"/>
                <a:gd name="T46" fmla="*/ 55 w 63"/>
                <a:gd name="T47" fmla="*/ 55 h 63"/>
                <a:gd name="T48" fmla="*/ 59 w 63"/>
                <a:gd name="T49" fmla="*/ 49 h 63"/>
                <a:gd name="T50" fmla="*/ 62 w 63"/>
                <a:gd name="T51" fmla="*/ 45 h 63"/>
                <a:gd name="T52" fmla="*/ 63 w 63"/>
                <a:gd name="T53" fmla="*/ 37 h 63"/>
                <a:gd name="T54" fmla="*/ 63 w 63"/>
                <a:gd name="T55" fmla="*/ 32 h 63"/>
                <a:gd name="T56" fmla="*/ 63 w 63"/>
                <a:gd name="T57" fmla="*/ 32 h 63"/>
                <a:gd name="T58" fmla="*/ 63 w 63"/>
                <a:gd name="T59" fmla="*/ 24 h 63"/>
                <a:gd name="T60" fmla="*/ 62 w 63"/>
                <a:gd name="T61" fmla="*/ 19 h 63"/>
                <a:gd name="T62" fmla="*/ 59 w 63"/>
                <a:gd name="T63" fmla="*/ 13 h 63"/>
                <a:gd name="T64" fmla="*/ 55 w 63"/>
                <a:gd name="T65" fmla="*/ 9 h 63"/>
                <a:gd name="T66" fmla="*/ 50 w 63"/>
                <a:gd name="T67" fmla="*/ 4 h 63"/>
                <a:gd name="T68" fmla="*/ 45 w 63"/>
                <a:gd name="T69" fmla="*/ 1 h 63"/>
                <a:gd name="T70" fmla="*/ 39 w 63"/>
                <a:gd name="T71" fmla="*/ 0 h 63"/>
                <a:gd name="T72" fmla="*/ 32 w 63"/>
                <a:gd name="T7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3">
                  <a:moveTo>
                    <a:pt x="32" y="0"/>
                  </a:moveTo>
                  <a:lnTo>
                    <a:pt x="32" y="0"/>
                  </a:lnTo>
                  <a:lnTo>
                    <a:pt x="26" y="0"/>
                  </a:lnTo>
                  <a:lnTo>
                    <a:pt x="19" y="1"/>
                  </a:lnTo>
                  <a:lnTo>
                    <a:pt x="14" y="4"/>
                  </a:lnTo>
                  <a:lnTo>
                    <a:pt x="8" y="9"/>
                  </a:lnTo>
                  <a:lnTo>
                    <a:pt x="6" y="13"/>
                  </a:lnTo>
                  <a:lnTo>
                    <a:pt x="3" y="19"/>
                  </a:lnTo>
                  <a:lnTo>
                    <a:pt x="0" y="24"/>
                  </a:lnTo>
                  <a:lnTo>
                    <a:pt x="0" y="32"/>
                  </a:lnTo>
                  <a:lnTo>
                    <a:pt x="0" y="32"/>
                  </a:lnTo>
                  <a:lnTo>
                    <a:pt x="0" y="37"/>
                  </a:lnTo>
                  <a:lnTo>
                    <a:pt x="3" y="45"/>
                  </a:lnTo>
                  <a:lnTo>
                    <a:pt x="6" y="49"/>
                  </a:lnTo>
                  <a:lnTo>
                    <a:pt x="8" y="55"/>
                  </a:lnTo>
                  <a:lnTo>
                    <a:pt x="14" y="58"/>
                  </a:lnTo>
                  <a:lnTo>
                    <a:pt x="19" y="60"/>
                  </a:lnTo>
                  <a:lnTo>
                    <a:pt x="26" y="63"/>
                  </a:lnTo>
                  <a:lnTo>
                    <a:pt x="32" y="63"/>
                  </a:lnTo>
                  <a:lnTo>
                    <a:pt x="32" y="63"/>
                  </a:lnTo>
                  <a:lnTo>
                    <a:pt x="39" y="63"/>
                  </a:lnTo>
                  <a:lnTo>
                    <a:pt x="45" y="60"/>
                  </a:lnTo>
                  <a:lnTo>
                    <a:pt x="50" y="58"/>
                  </a:lnTo>
                  <a:lnTo>
                    <a:pt x="55" y="55"/>
                  </a:lnTo>
                  <a:lnTo>
                    <a:pt x="59" y="49"/>
                  </a:lnTo>
                  <a:lnTo>
                    <a:pt x="62" y="45"/>
                  </a:lnTo>
                  <a:lnTo>
                    <a:pt x="63" y="37"/>
                  </a:lnTo>
                  <a:lnTo>
                    <a:pt x="63" y="32"/>
                  </a:lnTo>
                  <a:lnTo>
                    <a:pt x="63" y="32"/>
                  </a:lnTo>
                  <a:lnTo>
                    <a:pt x="63" y="24"/>
                  </a:lnTo>
                  <a:lnTo>
                    <a:pt x="62" y="19"/>
                  </a:lnTo>
                  <a:lnTo>
                    <a:pt x="59" y="13"/>
                  </a:lnTo>
                  <a:lnTo>
                    <a:pt x="55" y="9"/>
                  </a:lnTo>
                  <a:lnTo>
                    <a:pt x="50" y="4"/>
                  </a:lnTo>
                  <a:lnTo>
                    <a:pt x="45" y="1"/>
                  </a:lnTo>
                  <a:lnTo>
                    <a:pt x="39" y="0"/>
                  </a:lnTo>
                  <a:lnTo>
                    <a:pt x="32"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8" name="Freeform 1400"/>
            <p:cNvSpPr>
              <a:spLocks noEditPoints="1"/>
            </p:cNvSpPr>
            <p:nvPr>
              <p:custDataLst>
                <p:tags r:id="rId63"/>
              </p:custDataLst>
            </p:nvPr>
          </p:nvSpPr>
          <p:spPr bwMode="auto">
            <a:xfrm>
              <a:off x="7895341" y="1347827"/>
              <a:ext cx="31643" cy="31643"/>
            </a:xfrm>
            <a:custGeom>
              <a:avLst/>
              <a:gdLst>
                <a:gd name="T0" fmla="*/ 32 w 63"/>
                <a:gd name="T1" fmla="*/ 62 h 63"/>
                <a:gd name="T2" fmla="*/ 20 w 63"/>
                <a:gd name="T3" fmla="*/ 59 h 63"/>
                <a:gd name="T4" fmla="*/ 10 w 63"/>
                <a:gd name="T5" fmla="*/ 53 h 63"/>
                <a:gd name="T6" fmla="*/ 4 w 63"/>
                <a:gd name="T7" fmla="*/ 43 h 63"/>
                <a:gd name="T8" fmla="*/ 1 w 63"/>
                <a:gd name="T9" fmla="*/ 32 h 63"/>
                <a:gd name="T10" fmla="*/ 1 w 63"/>
                <a:gd name="T11" fmla="*/ 26 h 63"/>
                <a:gd name="T12" fmla="*/ 6 w 63"/>
                <a:gd name="T13" fmla="*/ 14 h 63"/>
                <a:gd name="T14" fmla="*/ 14 w 63"/>
                <a:gd name="T15" fmla="*/ 6 h 63"/>
                <a:gd name="T16" fmla="*/ 26 w 63"/>
                <a:gd name="T17" fmla="*/ 1 h 63"/>
                <a:gd name="T18" fmla="*/ 32 w 63"/>
                <a:gd name="T19" fmla="*/ 1 h 63"/>
                <a:gd name="T20" fmla="*/ 43 w 63"/>
                <a:gd name="T21" fmla="*/ 3 h 63"/>
                <a:gd name="T22" fmla="*/ 53 w 63"/>
                <a:gd name="T23" fmla="*/ 10 h 63"/>
                <a:gd name="T24" fmla="*/ 60 w 63"/>
                <a:gd name="T25" fmla="*/ 20 h 63"/>
                <a:gd name="T26" fmla="*/ 62 w 63"/>
                <a:gd name="T27" fmla="*/ 32 h 63"/>
                <a:gd name="T28" fmla="*/ 62 w 63"/>
                <a:gd name="T29" fmla="*/ 37 h 63"/>
                <a:gd name="T30" fmla="*/ 58 w 63"/>
                <a:gd name="T31" fmla="*/ 49 h 63"/>
                <a:gd name="T32" fmla="*/ 49 w 63"/>
                <a:gd name="T33" fmla="*/ 58 h 63"/>
                <a:gd name="T34" fmla="*/ 37 w 63"/>
                <a:gd name="T35" fmla="*/ 62 h 63"/>
                <a:gd name="T36" fmla="*/ 32 w 63"/>
                <a:gd name="T37" fmla="*/ 0 h 63"/>
                <a:gd name="T38" fmla="*/ 26 w 63"/>
                <a:gd name="T39" fmla="*/ 1 h 63"/>
                <a:gd name="T40" fmla="*/ 14 w 63"/>
                <a:gd name="T41" fmla="*/ 6 h 63"/>
                <a:gd name="T42" fmla="*/ 6 w 63"/>
                <a:gd name="T43" fmla="*/ 14 h 63"/>
                <a:gd name="T44" fmla="*/ 1 w 63"/>
                <a:gd name="T45" fmla="*/ 24 h 63"/>
                <a:gd name="T46" fmla="*/ 0 w 63"/>
                <a:gd name="T47" fmla="*/ 32 h 63"/>
                <a:gd name="T48" fmla="*/ 3 w 63"/>
                <a:gd name="T49" fmla="*/ 43 h 63"/>
                <a:gd name="T50" fmla="*/ 10 w 63"/>
                <a:gd name="T51" fmla="*/ 53 h 63"/>
                <a:gd name="T52" fmla="*/ 20 w 63"/>
                <a:gd name="T53" fmla="*/ 60 h 63"/>
                <a:gd name="T54" fmla="*/ 32 w 63"/>
                <a:gd name="T55" fmla="*/ 63 h 63"/>
                <a:gd name="T56" fmla="*/ 39 w 63"/>
                <a:gd name="T57" fmla="*/ 62 h 63"/>
                <a:gd name="T58" fmla="*/ 49 w 63"/>
                <a:gd name="T59" fmla="*/ 58 h 63"/>
                <a:gd name="T60" fmla="*/ 58 w 63"/>
                <a:gd name="T61" fmla="*/ 49 h 63"/>
                <a:gd name="T62" fmla="*/ 62 w 63"/>
                <a:gd name="T63" fmla="*/ 37 h 63"/>
                <a:gd name="T64" fmla="*/ 63 w 63"/>
                <a:gd name="T65" fmla="*/ 32 h 63"/>
                <a:gd name="T66" fmla="*/ 60 w 63"/>
                <a:gd name="T67" fmla="*/ 19 h 63"/>
                <a:gd name="T68" fmla="*/ 55 w 63"/>
                <a:gd name="T69" fmla="*/ 10 h 63"/>
                <a:gd name="T70" fmla="*/ 45 w 63"/>
                <a:gd name="T71" fmla="*/ 3 h 63"/>
                <a:gd name="T72" fmla="*/ 32 w 63"/>
                <a:gd name="T7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3">
                  <a:moveTo>
                    <a:pt x="32" y="62"/>
                  </a:moveTo>
                  <a:lnTo>
                    <a:pt x="32" y="62"/>
                  </a:lnTo>
                  <a:lnTo>
                    <a:pt x="26" y="62"/>
                  </a:lnTo>
                  <a:lnTo>
                    <a:pt x="20" y="59"/>
                  </a:lnTo>
                  <a:lnTo>
                    <a:pt x="14" y="58"/>
                  </a:lnTo>
                  <a:lnTo>
                    <a:pt x="10" y="53"/>
                  </a:lnTo>
                  <a:lnTo>
                    <a:pt x="6" y="49"/>
                  </a:lnTo>
                  <a:lnTo>
                    <a:pt x="4" y="43"/>
                  </a:lnTo>
                  <a:lnTo>
                    <a:pt x="1" y="37"/>
                  </a:lnTo>
                  <a:lnTo>
                    <a:pt x="1" y="32"/>
                  </a:lnTo>
                  <a:lnTo>
                    <a:pt x="1" y="32"/>
                  </a:lnTo>
                  <a:lnTo>
                    <a:pt x="1" y="26"/>
                  </a:lnTo>
                  <a:lnTo>
                    <a:pt x="4" y="20"/>
                  </a:lnTo>
                  <a:lnTo>
                    <a:pt x="6" y="14"/>
                  </a:lnTo>
                  <a:lnTo>
                    <a:pt x="10" y="10"/>
                  </a:lnTo>
                  <a:lnTo>
                    <a:pt x="14" y="6"/>
                  </a:lnTo>
                  <a:lnTo>
                    <a:pt x="20" y="3"/>
                  </a:lnTo>
                  <a:lnTo>
                    <a:pt x="26" y="1"/>
                  </a:lnTo>
                  <a:lnTo>
                    <a:pt x="32" y="1"/>
                  </a:lnTo>
                  <a:lnTo>
                    <a:pt x="32" y="1"/>
                  </a:lnTo>
                  <a:lnTo>
                    <a:pt x="37" y="1"/>
                  </a:lnTo>
                  <a:lnTo>
                    <a:pt x="43" y="3"/>
                  </a:lnTo>
                  <a:lnTo>
                    <a:pt x="49" y="6"/>
                  </a:lnTo>
                  <a:lnTo>
                    <a:pt x="53" y="10"/>
                  </a:lnTo>
                  <a:lnTo>
                    <a:pt x="58" y="14"/>
                  </a:lnTo>
                  <a:lnTo>
                    <a:pt x="60" y="20"/>
                  </a:lnTo>
                  <a:lnTo>
                    <a:pt x="62" y="26"/>
                  </a:lnTo>
                  <a:lnTo>
                    <a:pt x="62" y="32"/>
                  </a:lnTo>
                  <a:lnTo>
                    <a:pt x="62" y="32"/>
                  </a:lnTo>
                  <a:lnTo>
                    <a:pt x="62" y="37"/>
                  </a:lnTo>
                  <a:lnTo>
                    <a:pt x="60" y="43"/>
                  </a:lnTo>
                  <a:lnTo>
                    <a:pt x="58" y="49"/>
                  </a:lnTo>
                  <a:lnTo>
                    <a:pt x="53" y="53"/>
                  </a:lnTo>
                  <a:lnTo>
                    <a:pt x="49" y="58"/>
                  </a:lnTo>
                  <a:lnTo>
                    <a:pt x="43" y="59"/>
                  </a:lnTo>
                  <a:lnTo>
                    <a:pt x="37" y="62"/>
                  </a:lnTo>
                  <a:lnTo>
                    <a:pt x="32" y="62"/>
                  </a:lnTo>
                  <a:close/>
                  <a:moveTo>
                    <a:pt x="32" y="0"/>
                  </a:moveTo>
                  <a:lnTo>
                    <a:pt x="32" y="0"/>
                  </a:lnTo>
                  <a:lnTo>
                    <a:pt x="26" y="1"/>
                  </a:lnTo>
                  <a:lnTo>
                    <a:pt x="20" y="3"/>
                  </a:lnTo>
                  <a:lnTo>
                    <a:pt x="14" y="6"/>
                  </a:lnTo>
                  <a:lnTo>
                    <a:pt x="10" y="10"/>
                  </a:lnTo>
                  <a:lnTo>
                    <a:pt x="6" y="14"/>
                  </a:lnTo>
                  <a:lnTo>
                    <a:pt x="3" y="19"/>
                  </a:lnTo>
                  <a:lnTo>
                    <a:pt x="1" y="24"/>
                  </a:lnTo>
                  <a:lnTo>
                    <a:pt x="0" y="32"/>
                  </a:lnTo>
                  <a:lnTo>
                    <a:pt x="0" y="32"/>
                  </a:lnTo>
                  <a:lnTo>
                    <a:pt x="1" y="37"/>
                  </a:lnTo>
                  <a:lnTo>
                    <a:pt x="3" y="43"/>
                  </a:lnTo>
                  <a:lnTo>
                    <a:pt x="6" y="49"/>
                  </a:lnTo>
                  <a:lnTo>
                    <a:pt x="10" y="53"/>
                  </a:lnTo>
                  <a:lnTo>
                    <a:pt x="14" y="58"/>
                  </a:lnTo>
                  <a:lnTo>
                    <a:pt x="20" y="60"/>
                  </a:lnTo>
                  <a:lnTo>
                    <a:pt x="26" y="62"/>
                  </a:lnTo>
                  <a:lnTo>
                    <a:pt x="32" y="63"/>
                  </a:lnTo>
                  <a:lnTo>
                    <a:pt x="32" y="63"/>
                  </a:lnTo>
                  <a:lnTo>
                    <a:pt x="39" y="62"/>
                  </a:lnTo>
                  <a:lnTo>
                    <a:pt x="45" y="60"/>
                  </a:lnTo>
                  <a:lnTo>
                    <a:pt x="49" y="58"/>
                  </a:lnTo>
                  <a:lnTo>
                    <a:pt x="55" y="53"/>
                  </a:lnTo>
                  <a:lnTo>
                    <a:pt x="58" y="49"/>
                  </a:lnTo>
                  <a:lnTo>
                    <a:pt x="60" y="43"/>
                  </a:lnTo>
                  <a:lnTo>
                    <a:pt x="62" y="37"/>
                  </a:lnTo>
                  <a:lnTo>
                    <a:pt x="63" y="32"/>
                  </a:lnTo>
                  <a:lnTo>
                    <a:pt x="63" y="32"/>
                  </a:lnTo>
                  <a:lnTo>
                    <a:pt x="62" y="24"/>
                  </a:lnTo>
                  <a:lnTo>
                    <a:pt x="60" y="19"/>
                  </a:lnTo>
                  <a:lnTo>
                    <a:pt x="58" y="14"/>
                  </a:lnTo>
                  <a:lnTo>
                    <a:pt x="55" y="10"/>
                  </a:lnTo>
                  <a:lnTo>
                    <a:pt x="49" y="6"/>
                  </a:lnTo>
                  <a:lnTo>
                    <a:pt x="45" y="3"/>
                  </a:lnTo>
                  <a:lnTo>
                    <a:pt x="39" y="1"/>
                  </a:lnTo>
                  <a:lnTo>
                    <a:pt x="32" y="0"/>
                  </a:lnTo>
                  <a:close/>
                </a:path>
              </a:pathLst>
            </a:custGeom>
            <a:solidFill>
              <a:srgbClr val="D24440"/>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59" name="Freeform 1401"/>
            <p:cNvSpPr/>
            <p:nvPr>
              <p:custDataLst>
                <p:tags r:id="rId64"/>
              </p:custDataLst>
            </p:nvPr>
          </p:nvSpPr>
          <p:spPr bwMode="auto">
            <a:xfrm>
              <a:off x="7896330" y="1348816"/>
              <a:ext cx="29666" cy="29666"/>
            </a:xfrm>
            <a:custGeom>
              <a:avLst/>
              <a:gdLst>
                <a:gd name="T0" fmla="*/ 31 w 61"/>
                <a:gd name="T1" fmla="*/ 61 h 61"/>
                <a:gd name="T2" fmla="*/ 31 w 61"/>
                <a:gd name="T3" fmla="*/ 61 h 61"/>
                <a:gd name="T4" fmla="*/ 25 w 61"/>
                <a:gd name="T5" fmla="*/ 61 h 61"/>
                <a:gd name="T6" fmla="*/ 19 w 61"/>
                <a:gd name="T7" fmla="*/ 58 h 61"/>
                <a:gd name="T8" fmla="*/ 13 w 61"/>
                <a:gd name="T9" fmla="*/ 57 h 61"/>
                <a:gd name="T10" fmla="*/ 9 w 61"/>
                <a:gd name="T11" fmla="*/ 52 h 61"/>
                <a:gd name="T12" fmla="*/ 5 w 61"/>
                <a:gd name="T13" fmla="*/ 48 h 61"/>
                <a:gd name="T14" fmla="*/ 3 w 61"/>
                <a:gd name="T15" fmla="*/ 42 h 61"/>
                <a:gd name="T16" fmla="*/ 0 w 61"/>
                <a:gd name="T17" fmla="*/ 36 h 61"/>
                <a:gd name="T18" fmla="*/ 0 w 61"/>
                <a:gd name="T19" fmla="*/ 31 h 61"/>
                <a:gd name="T20" fmla="*/ 0 w 61"/>
                <a:gd name="T21" fmla="*/ 31 h 61"/>
                <a:gd name="T22" fmla="*/ 0 w 61"/>
                <a:gd name="T23" fmla="*/ 25 h 61"/>
                <a:gd name="T24" fmla="*/ 3 w 61"/>
                <a:gd name="T25" fmla="*/ 19 h 61"/>
                <a:gd name="T26" fmla="*/ 5 w 61"/>
                <a:gd name="T27" fmla="*/ 13 h 61"/>
                <a:gd name="T28" fmla="*/ 9 w 61"/>
                <a:gd name="T29" fmla="*/ 9 h 61"/>
                <a:gd name="T30" fmla="*/ 13 w 61"/>
                <a:gd name="T31" fmla="*/ 5 h 61"/>
                <a:gd name="T32" fmla="*/ 19 w 61"/>
                <a:gd name="T33" fmla="*/ 2 h 61"/>
                <a:gd name="T34" fmla="*/ 25 w 61"/>
                <a:gd name="T35" fmla="*/ 0 h 61"/>
                <a:gd name="T36" fmla="*/ 31 w 61"/>
                <a:gd name="T37" fmla="*/ 0 h 61"/>
                <a:gd name="T38" fmla="*/ 31 w 61"/>
                <a:gd name="T39" fmla="*/ 0 h 61"/>
                <a:gd name="T40" fmla="*/ 36 w 61"/>
                <a:gd name="T41" fmla="*/ 0 h 61"/>
                <a:gd name="T42" fmla="*/ 42 w 61"/>
                <a:gd name="T43" fmla="*/ 2 h 61"/>
                <a:gd name="T44" fmla="*/ 48 w 61"/>
                <a:gd name="T45" fmla="*/ 5 h 61"/>
                <a:gd name="T46" fmla="*/ 52 w 61"/>
                <a:gd name="T47" fmla="*/ 9 h 61"/>
                <a:gd name="T48" fmla="*/ 57 w 61"/>
                <a:gd name="T49" fmla="*/ 13 h 61"/>
                <a:gd name="T50" fmla="*/ 59 w 61"/>
                <a:gd name="T51" fmla="*/ 19 h 61"/>
                <a:gd name="T52" fmla="*/ 61 w 61"/>
                <a:gd name="T53" fmla="*/ 25 h 61"/>
                <a:gd name="T54" fmla="*/ 61 w 61"/>
                <a:gd name="T55" fmla="*/ 31 h 61"/>
                <a:gd name="T56" fmla="*/ 61 w 61"/>
                <a:gd name="T57" fmla="*/ 31 h 61"/>
                <a:gd name="T58" fmla="*/ 61 w 61"/>
                <a:gd name="T59" fmla="*/ 36 h 61"/>
                <a:gd name="T60" fmla="*/ 59 w 61"/>
                <a:gd name="T61" fmla="*/ 42 h 61"/>
                <a:gd name="T62" fmla="*/ 57 w 61"/>
                <a:gd name="T63" fmla="*/ 48 h 61"/>
                <a:gd name="T64" fmla="*/ 52 w 61"/>
                <a:gd name="T65" fmla="*/ 52 h 61"/>
                <a:gd name="T66" fmla="*/ 48 w 61"/>
                <a:gd name="T67" fmla="*/ 57 h 61"/>
                <a:gd name="T68" fmla="*/ 42 w 61"/>
                <a:gd name="T69" fmla="*/ 58 h 61"/>
                <a:gd name="T70" fmla="*/ 36 w 61"/>
                <a:gd name="T71" fmla="*/ 61 h 61"/>
                <a:gd name="T72" fmla="*/ 31 w 61"/>
                <a:gd name="T7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61">
                  <a:moveTo>
                    <a:pt x="31" y="61"/>
                  </a:moveTo>
                  <a:lnTo>
                    <a:pt x="31" y="61"/>
                  </a:lnTo>
                  <a:lnTo>
                    <a:pt x="25" y="61"/>
                  </a:lnTo>
                  <a:lnTo>
                    <a:pt x="19" y="58"/>
                  </a:lnTo>
                  <a:lnTo>
                    <a:pt x="13" y="57"/>
                  </a:lnTo>
                  <a:lnTo>
                    <a:pt x="9" y="52"/>
                  </a:lnTo>
                  <a:lnTo>
                    <a:pt x="5" y="48"/>
                  </a:lnTo>
                  <a:lnTo>
                    <a:pt x="3" y="42"/>
                  </a:lnTo>
                  <a:lnTo>
                    <a:pt x="0" y="36"/>
                  </a:lnTo>
                  <a:lnTo>
                    <a:pt x="0" y="31"/>
                  </a:lnTo>
                  <a:lnTo>
                    <a:pt x="0" y="31"/>
                  </a:lnTo>
                  <a:lnTo>
                    <a:pt x="0" y="25"/>
                  </a:lnTo>
                  <a:lnTo>
                    <a:pt x="3" y="19"/>
                  </a:lnTo>
                  <a:lnTo>
                    <a:pt x="5" y="13"/>
                  </a:lnTo>
                  <a:lnTo>
                    <a:pt x="9" y="9"/>
                  </a:lnTo>
                  <a:lnTo>
                    <a:pt x="13" y="5"/>
                  </a:lnTo>
                  <a:lnTo>
                    <a:pt x="19" y="2"/>
                  </a:lnTo>
                  <a:lnTo>
                    <a:pt x="25" y="0"/>
                  </a:lnTo>
                  <a:lnTo>
                    <a:pt x="31" y="0"/>
                  </a:lnTo>
                  <a:lnTo>
                    <a:pt x="31" y="0"/>
                  </a:lnTo>
                  <a:lnTo>
                    <a:pt x="36" y="0"/>
                  </a:lnTo>
                  <a:lnTo>
                    <a:pt x="42" y="2"/>
                  </a:lnTo>
                  <a:lnTo>
                    <a:pt x="48" y="5"/>
                  </a:lnTo>
                  <a:lnTo>
                    <a:pt x="52" y="9"/>
                  </a:lnTo>
                  <a:lnTo>
                    <a:pt x="57" y="13"/>
                  </a:lnTo>
                  <a:lnTo>
                    <a:pt x="59" y="19"/>
                  </a:lnTo>
                  <a:lnTo>
                    <a:pt x="61" y="25"/>
                  </a:lnTo>
                  <a:lnTo>
                    <a:pt x="61" y="31"/>
                  </a:lnTo>
                  <a:lnTo>
                    <a:pt x="61" y="31"/>
                  </a:lnTo>
                  <a:lnTo>
                    <a:pt x="61" y="36"/>
                  </a:lnTo>
                  <a:lnTo>
                    <a:pt x="59" y="42"/>
                  </a:lnTo>
                  <a:lnTo>
                    <a:pt x="57" y="48"/>
                  </a:lnTo>
                  <a:lnTo>
                    <a:pt x="52" y="52"/>
                  </a:lnTo>
                  <a:lnTo>
                    <a:pt x="48" y="57"/>
                  </a:lnTo>
                  <a:lnTo>
                    <a:pt x="42" y="58"/>
                  </a:lnTo>
                  <a:lnTo>
                    <a:pt x="36" y="61"/>
                  </a:lnTo>
                  <a:lnTo>
                    <a:pt x="31" y="61"/>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0" name="Freeform 1402"/>
            <p:cNvSpPr/>
            <p:nvPr>
              <p:custDataLst>
                <p:tags r:id="rId65"/>
              </p:custDataLst>
            </p:nvPr>
          </p:nvSpPr>
          <p:spPr bwMode="auto">
            <a:xfrm>
              <a:off x="7895341" y="1347827"/>
              <a:ext cx="31643" cy="31643"/>
            </a:xfrm>
            <a:custGeom>
              <a:avLst/>
              <a:gdLst>
                <a:gd name="T0" fmla="*/ 32 w 63"/>
                <a:gd name="T1" fmla="*/ 0 h 63"/>
                <a:gd name="T2" fmla="*/ 32 w 63"/>
                <a:gd name="T3" fmla="*/ 0 h 63"/>
                <a:gd name="T4" fmla="*/ 26 w 63"/>
                <a:gd name="T5" fmla="*/ 1 h 63"/>
                <a:gd name="T6" fmla="*/ 20 w 63"/>
                <a:gd name="T7" fmla="*/ 3 h 63"/>
                <a:gd name="T8" fmla="*/ 14 w 63"/>
                <a:gd name="T9" fmla="*/ 6 h 63"/>
                <a:gd name="T10" fmla="*/ 10 w 63"/>
                <a:gd name="T11" fmla="*/ 10 h 63"/>
                <a:gd name="T12" fmla="*/ 6 w 63"/>
                <a:gd name="T13" fmla="*/ 14 h 63"/>
                <a:gd name="T14" fmla="*/ 3 w 63"/>
                <a:gd name="T15" fmla="*/ 19 h 63"/>
                <a:gd name="T16" fmla="*/ 1 w 63"/>
                <a:gd name="T17" fmla="*/ 24 h 63"/>
                <a:gd name="T18" fmla="*/ 0 w 63"/>
                <a:gd name="T19" fmla="*/ 32 h 63"/>
                <a:gd name="T20" fmla="*/ 0 w 63"/>
                <a:gd name="T21" fmla="*/ 32 h 63"/>
                <a:gd name="T22" fmla="*/ 1 w 63"/>
                <a:gd name="T23" fmla="*/ 37 h 63"/>
                <a:gd name="T24" fmla="*/ 3 w 63"/>
                <a:gd name="T25" fmla="*/ 43 h 63"/>
                <a:gd name="T26" fmla="*/ 6 w 63"/>
                <a:gd name="T27" fmla="*/ 49 h 63"/>
                <a:gd name="T28" fmla="*/ 10 w 63"/>
                <a:gd name="T29" fmla="*/ 53 h 63"/>
                <a:gd name="T30" fmla="*/ 14 w 63"/>
                <a:gd name="T31" fmla="*/ 58 h 63"/>
                <a:gd name="T32" fmla="*/ 20 w 63"/>
                <a:gd name="T33" fmla="*/ 60 h 63"/>
                <a:gd name="T34" fmla="*/ 26 w 63"/>
                <a:gd name="T35" fmla="*/ 62 h 63"/>
                <a:gd name="T36" fmla="*/ 32 w 63"/>
                <a:gd name="T37" fmla="*/ 63 h 63"/>
                <a:gd name="T38" fmla="*/ 32 w 63"/>
                <a:gd name="T39" fmla="*/ 63 h 63"/>
                <a:gd name="T40" fmla="*/ 39 w 63"/>
                <a:gd name="T41" fmla="*/ 62 h 63"/>
                <a:gd name="T42" fmla="*/ 45 w 63"/>
                <a:gd name="T43" fmla="*/ 60 h 63"/>
                <a:gd name="T44" fmla="*/ 49 w 63"/>
                <a:gd name="T45" fmla="*/ 58 h 63"/>
                <a:gd name="T46" fmla="*/ 55 w 63"/>
                <a:gd name="T47" fmla="*/ 53 h 63"/>
                <a:gd name="T48" fmla="*/ 58 w 63"/>
                <a:gd name="T49" fmla="*/ 49 h 63"/>
                <a:gd name="T50" fmla="*/ 60 w 63"/>
                <a:gd name="T51" fmla="*/ 43 h 63"/>
                <a:gd name="T52" fmla="*/ 62 w 63"/>
                <a:gd name="T53" fmla="*/ 37 h 63"/>
                <a:gd name="T54" fmla="*/ 63 w 63"/>
                <a:gd name="T55" fmla="*/ 32 h 63"/>
                <a:gd name="T56" fmla="*/ 63 w 63"/>
                <a:gd name="T57" fmla="*/ 32 h 63"/>
                <a:gd name="T58" fmla="*/ 62 w 63"/>
                <a:gd name="T59" fmla="*/ 24 h 63"/>
                <a:gd name="T60" fmla="*/ 60 w 63"/>
                <a:gd name="T61" fmla="*/ 19 h 63"/>
                <a:gd name="T62" fmla="*/ 58 w 63"/>
                <a:gd name="T63" fmla="*/ 14 h 63"/>
                <a:gd name="T64" fmla="*/ 55 w 63"/>
                <a:gd name="T65" fmla="*/ 10 h 63"/>
                <a:gd name="T66" fmla="*/ 49 w 63"/>
                <a:gd name="T67" fmla="*/ 6 h 63"/>
                <a:gd name="T68" fmla="*/ 45 w 63"/>
                <a:gd name="T69" fmla="*/ 3 h 63"/>
                <a:gd name="T70" fmla="*/ 39 w 63"/>
                <a:gd name="T71" fmla="*/ 1 h 63"/>
                <a:gd name="T72" fmla="*/ 32 w 63"/>
                <a:gd name="T7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3">
                  <a:moveTo>
                    <a:pt x="32" y="0"/>
                  </a:moveTo>
                  <a:lnTo>
                    <a:pt x="32" y="0"/>
                  </a:lnTo>
                  <a:lnTo>
                    <a:pt x="26" y="1"/>
                  </a:lnTo>
                  <a:lnTo>
                    <a:pt x="20" y="3"/>
                  </a:lnTo>
                  <a:lnTo>
                    <a:pt x="14" y="6"/>
                  </a:lnTo>
                  <a:lnTo>
                    <a:pt x="10" y="10"/>
                  </a:lnTo>
                  <a:lnTo>
                    <a:pt x="6" y="14"/>
                  </a:lnTo>
                  <a:lnTo>
                    <a:pt x="3" y="19"/>
                  </a:lnTo>
                  <a:lnTo>
                    <a:pt x="1" y="24"/>
                  </a:lnTo>
                  <a:lnTo>
                    <a:pt x="0" y="32"/>
                  </a:lnTo>
                  <a:lnTo>
                    <a:pt x="0" y="32"/>
                  </a:lnTo>
                  <a:lnTo>
                    <a:pt x="1" y="37"/>
                  </a:lnTo>
                  <a:lnTo>
                    <a:pt x="3" y="43"/>
                  </a:lnTo>
                  <a:lnTo>
                    <a:pt x="6" y="49"/>
                  </a:lnTo>
                  <a:lnTo>
                    <a:pt x="10" y="53"/>
                  </a:lnTo>
                  <a:lnTo>
                    <a:pt x="14" y="58"/>
                  </a:lnTo>
                  <a:lnTo>
                    <a:pt x="20" y="60"/>
                  </a:lnTo>
                  <a:lnTo>
                    <a:pt x="26" y="62"/>
                  </a:lnTo>
                  <a:lnTo>
                    <a:pt x="32" y="63"/>
                  </a:lnTo>
                  <a:lnTo>
                    <a:pt x="32" y="63"/>
                  </a:lnTo>
                  <a:lnTo>
                    <a:pt x="39" y="62"/>
                  </a:lnTo>
                  <a:lnTo>
                    <a:pt x="45" y="60"/>
                  </a:lnTo>
                  <a:lnTo>
                    <a:pt x="49" y="58"/>
                  </a:lnTo>
                  <a:lnTo>
                    <a:pt x="55" y="53"/>
                  </a:lnTo>
                  <a:lnTo>
                    <a:pt x="58" y="49"/>
                  </a:lnTo>
                  <a:lnTo>
                    <a:pt x="60" y="43"/>
                  </a:lnTo>
                  <a:lnTo>
                    <a:pt x="62" y="37"/>
                  </a:lnTo>
                  <a:lnTo>
                    <a:pt x="63" y="32"/>
                  </a:lnTo>
                  <a:lnTo>
                    <a:pt x="63" y="32"/>
                  </a:lnTo>
                  <a:lnTo>
                    <a:pt x="62" y="24"/>
                  </a:lnTo>
                  <a:lnTo>
                    <a:pt x="60" y="19"/>
                  </a:lnTo>
                  <a:lnTo>
                    <a:pt x="58" y="14"/>
                  </a:lnTo>
                  <a:lnTo>
                    <a:pt x="55" y="10"/>
                  </a:lnTo>
                  <a:lnTo>
                    <a:pt x="49" y="6"/>
                  </a:lnTo>
                  <a:lnTo>
                    <a:pt x="45" y="3"/>
                  </a:lnTo>
                  <a:lnTo>
                    <a:pt x="39" y="1"/>
                  </a:lnTo>
                  <a:lnTo>
                    <a:pt x="32"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1" name="Freeform 1403"/>
            <p:cNvSpPr>
              <a:spLocks noEditPoints="1"/>
            </p:cNvSpPr>
            <p:nvPr>
              <p:custDataLst>
                <p:tags r:id="rId66"/>
              </p:custDataLst>
            </p:nvPr>
          </p:nvSpPr>
          <p:spPr bwMode="auto">
            <a:xfrm>
              <a:off x="7896330" y="1348816"/>
              <a:ext cx="29666" cy="29666"/>
            </a:xfrm>
            <a:custGeom>
              <a:avLst/>
              <a:gdLst>
                <a:gd name="T0" fmla="*/ 31 w 61"/>
                <a:gd name="T1" fmla="*/ 61 h 61"/>
                <a:gd name="T2" fmla="*/ 19 w 61"/>
                <a:gd name="T3" fmla="*/ 58 h 61"/>
                <a:gd name="T4" fmla="*/ 9 w 61"/>
                <a:gd name="T5" fmla="*/ 52 h 61"/>
                <a:gd name="T6" fmla="*/ 3 w 61"/>
                <a:gd name="T7" fmla="*/ 42 h 61"/>
                <a:gd name="T8" fmla="*/ 0 w 61"/>
                <a:gd name="T9" fmla="*/ 31 h 61"/>
                <a:gd name="T10" fmla="*/ 2 w 61"/>
                <a:gd name="T11" fmla="*/ 25 h 61"/>
                <a:gd name="T12" fmla="*/ 6 w 61"/>
                <a:gd name="T13" fmla="*/ 13 h 61"/>
                <a:gd name="T14" fmla="*/ 15 w 61"/>
                <a:gd name="T15" fmla="*/ 6 h 61"/>
                <a:gd name="T16" fmla="*/ 25 w 61"/>
                <a:gd name="T17" fmla="*/ 2 h 61"/>
                <a:gd name="T18" fmla="*/ 31 w 61"/>
                <a:gd name="T19" fmla="*/ 0 h 61"/>
                <a:gd name="T20" fmla="*/ 42 w 61"/>
                <a:gd name="T21" fmla="*/ 3 h 61"/>
                <a:gd name="T22" fmla="*/ 52 w 61"/>
                <a:gd name="T23" fmla="*/ 9 h 61"/>
                <a:gd name="T24" fmla="*/ 58 w 61"/>
                <a:gd name="T25" fmla="*/ 19 h 61"/>
                <a:gd name="T26" fmla="*/ 61 w 61"/>
                <a:gd name="T27" fmla="*/ 31 h 61"/>
                <a:gd name="T28" fmla="*/ 59 w 61"/>
                <a:gd name="T29" fmla="*/ 36 h 61"/>
                <a:gd name="T30" fmla="*/ 55 w 61"/>
                <a:gd name="T31" fmla="*/ 47 h 61"/>
                <a:gd name="T32" fmla="*/ 48 w 61"/>
                <a:gd name="T33" fmla="*/ 55 h 61"/>
                <a:gd name="T34" fmla="*/ 36 w 61"/>
                <a:gd name="T35" fmla="*/ 59 h 61"/>
                <a:gd name="T36" fmla="*/ 31 w 61"/>
                <a:gd name="T37" fmla="*/ 0 h 61"/>
                <a:gd name="T38" fmla="*/ 25 w 61"/>
                <a:gd name="T39" fmla="*/ 0 h 61"/>
                <a:gd name="T40" fmla="*/ 13 w 61"/>
                <a:gd name="T41" fmla="*/ 5 h 61"/>
                <a:gd name="T42" fmla="*/ 5 w 61"/>
                <a:gd name="T43" fmla="*/ 13 h 61"/>
                <a:gd name="T44" fmla="*/ 0 w 61"/>
                <a:gd name="T45" fmla="*/ 25 h 61"/>
                <a:gd name="T46" fmla="*/ 0 w 61"/>
                <a:gd name="T47" fmla="*/ 31 h 61"/>
                <a:gd name="T48" fmla="*/ 3 w 61"/>
                <a:gd name="T49" fmla="*/ 42 h 61"/>
                <a:gd name="T50" fmla="*/ 9 w 61"/>
                <a:gd name="T51" fmla="*/ 52 h 61"/>
                <a:gd name="T52" fmla="*/ 19 w 61"/>
                <a:gd name="T53" fmla="*/ 58 h 61"/>
                <a:gd name="T54" fmla="*/ 31 w 61"/>
                <a:gd name="T55" fmla="*/ 61 h 61"/>
                <a:gd name="T56" fmla="*/ 36 w 61"/>
                <a:gd name="T57" fmla="*/ 61 h 61"/>
                <a:gd name="T58" fmla="*/ 48 w 61"/>
                <a:gd name="T59" fmla="*/ 57 h 61"/>
                <a:gd name="T60" fmla="*/ 57 w 61"/>
                <a:gd name="T61" fmla="*/ 48 h 61"/>
                <a:gd name="T62" fmla="*/ 61 w 61"/>
                <a:gd name="T63" fmla="*/ 36 h 61"/>
                <a:gd name="T64" fmla="*/ 61 w 61"/>
                <a:gd name="T65" fmla="*/ 31 h 61"/>
                <a:gd name="T66" fmla="*/ 59 w 61"/>
                <a:gd name="T67" fmla="*/ 19 h 61"/>
                <a:gd name="T68" fmla="*/ 52 w 61"/>
                <a:gd name="T69" fmla="*/ 9 h 61"/>
                <a:gd name="T70" fmla="*/ 42 w 61"/>
                <a:gd name="T71" fmla="*/ 2 h 61"/>
                <a:gd name="T72" fmla="*/ 31 w 61"/>
                <a:gd name="T7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61">
                  <a:moveTo>
                    <a:pt x="31" y="61"/>
                  </a:moveTo>
                  <a:lnTo>
                    <a:pt x="31" y="61"/>
                  </a:lnTo>
                  <a:lnTo>
                    <a:pt x="25" y="59"/>
                  </a:lnTo>
                  <a:lnTo>
                    <a:pt x="19" y="58"/>
                  </a:lnTo>
                  <a:lnTo>
                    <a:pt x="15" y="55"/>
                  </a:lnTo>
                  <a:lnTo>
                    <a:pt x="9" y="52"/>
                  </a:lnTo>
                  <a:lnTo>
                    <a:pt x="6" y="47"/>
                  </a:lnTo>
                  <a:lnTo>
                    <a:pt x="3" y="42"/>
                  </a:lnTo>
                  <a:lnTo>
                    <a:pt x="2" y="36"/>
                  </a:lnTo>
                  <a:lnTo>
                    <a:pt x="0" y="31"/>
                  </a:lnTo>
                  <a:lnTo>
                    <a:pt x="0" y="31"/>
                  </a:lnTo>
                  <a:lnTo>
                    <a:pt x="2" y="25"/>
                  </a:lnTo>
                  <a:lnTo>
                    <a:pt x="3" y="19"/>
                  </a:lnTo>
                  <a:lnTo>
                    <a:pt x="6" y="13"/>
                  </a:lnTo>
                  <a:lnTo>
                    <a:pt x="9" y="9"/>
                  </a:lnTo>
                  <a:lnTo>
                    <a:pt x="15" y="6"/>
                  </a:lnTo>
                  <a:lnTo>
                    <a:pt x="19" y="3"/>
                  </a:lnTo>
                  <a:lnTo>
                    <a:pt x="25" y="2"/>
                  </a:lnTo>
                  <a:lnTo>
                    <a:pt x="31" y="0"/>
                  </a:lnTo>
                  <a:lnTo>
                    <a:pt x="31" y="0"/>
                  </a:lnTo>
                  <a:lnTo>
                    <a:pt x="36" y="2"/>
                  </a:lnTo>
                  <a:lnTo>
                    <a:pt x="42" y="3"/>
                  </a:lnTo>
                  <a:lnTo>
                    <a:pt x="48" y="6"/>
                  </a:lnTo>
                  <a:lnTo>
                    <a:pt x="52" y="9"/>
                  </a:lnTo>
                  <a:lnTo>
                    <a:pt x="55" y="13"/>
                  </a:lnTo>
                  <a:lnTo>
                    <a:pt x="58" y="19"/>
                  </a:lnTo>
                  <a:lnTo>
                    <a:pt x="59" y="25"/>
                  </a:lnTo>
                  <a:lnTo>
                    <a:pt x="61" y="31"/>
                  </a:lnTo>
                  <a:lnTo>
                    <a:pt x="61" y="31"/>
                  </a:lnTo>
                  <a:lnTo>
                    <a:pt x="59" y="36"/>
                  </a:lnTo>
                  <a:lnTo>
                    <a:pt x="58" y="42"/>
                  </a:lnTo>
                  <a:lnTo>
                    <a:pt x="55" y="47"/>
                  </a:lnTo>
                  <a:lnTo>
                    <a:pt x="52" y="52"/>
                  </a:lnTo>
                  <a:lnTo>
                    <a:pt x="48" y="55"/>
                  </a:lnTo>
                  <a:lnTo>
                    <a:pt x="42" y="58"/>
                  </a:lnTo>
                  <a:lnTo>
                    <a:pt x="36" y="59"/>
                  </a:lnTo>
                  <a:lnTo>
                    <a:pt x="31" y="61"/>
                  </a:lnTo>
                  <a:close/>
                  <a:moveTo>
                    <a:pt x="31" y="0"/>
                  </a:moveTo>
                  <a:lnTo>
                    <a:pt x="31" y="0"/>
                  </a:lnTo>
                  <a:lnTo>
                    <a:pt x="25" y="0"/>
                  </a:lnTo>
                  <a:lnTo>
                    <a:pt x="19" y="2"/>
                  </a:lnTo>
                  <a:lnTo>
                    <a:pt x="13" y="5"/>
                  </a:lnTo>
                  <a:lnTo>
                    <a:pt x="9" y="9"/>
                  </a:lnTo>
                  <a:lnTo>
                    <a:pt x="5" y="13"/>
                  </a:lnTo>
                  <a:lnTo>
                    <a:pt x="3" y="19"/>
                  </a:lnTo>
                  <a:lnTo>
                    <a:pt x="0" y="25"/>
                  </a:lnTo>
                  <a:lnTo>
                    <a:pt x="0" y="31"/>
                  </a:lnTo>
                  <a:lnTo>
                    <a:pt x="0" y="31"/>
                  </a:lnTo>
                  <a:lnTo>
                    <a:pt x="0" y="36"/>
                  </a:lnTo>
                  <a:lnTo>
                    <a:pt x="3" y="42"/>
                  </a:lnTo>
                  <a:lnTo>
                    <a:pt x="5" y="48"/>
                  </a:lnTo>
                  <a:lnTo>
                    <a:pt x="9" y="52"/>
                  </a:lnTo>
                  <a:lnTo>
                    <a:pt x="13" y="57"/>
                  </a:lnTo>
                  <a:lnTo>
                    <a:pt x="19" y="58"/>
                  </a:lnTo>
                  <a:lnTo>
                    <a:pt x="25" y="61"/>
                  </a:lnTo>
                  <a:lnTo>
                    <a:pt x="31" y="61"/>
                  </a:lnTo>
                  <a:lnTo>
                    <a:pt x="31" y="61"/>
                  </a:lnTo>
                  <a:lnTo>
                    <a:pt x="36" y="61"/>
                  </a:lnTo>
                  <a:lnTo>
                    <a:pt x="42" y="58"/>
                  </a:lnTo>
                  <a:lnTo>
                    <a:pt x="48" y="57"/>
                  </a:lnTo>
                  <a:lnTo>
                    <a:pt x="52" y="52"/>
                  </a:lnTo>
                  <a:lnTo>
                    <a:pt x="57" y="48"/>
                  </a:lnTo>
                  <a:lnTo>
                    <a:pt x="59" y="42"/>
                  </a:lnTo>
                  <a:lnTo>
                    <a:pt x="61" y="36"/>
                  </a:lnTo>
                  <a:lnTo>
                    <a:pt x="61" y="31"/>
                  </a:lnTo>
                  <a:lnTo>
                    <a:pt x="61" y="31"/>
                  </a:lnTo>
                  <a:lnTo>
                    <a:pt x="61" y="25"/>
                  </a:lnTo>
                  <a:lnTo>
                    <a:pt x="59" y="19"/>
                  </a:lnTo>
                  <a:lnTo>
                    <a:pt x="57" y="13"/>
                  </a:lnTo>
                  <a:lnTo>
                    <a:pt x="52" y="9"/>
                  </a:lnTo>
                  <a:lnTo>
                    <a:pt x="48" y="5"/>
                  </a:lnTo>
                  <a:lnTo>
                    <a:pt x="42" y="2"/>
                  </a:lnTo>
                  <a:lnTo>
                    <a:pt x="36" y="0"/>
                  </a:lnTo>
                  <a:lnTo>
                    <a:pt x="31" y="0"/>
                  </a:lnTo>
                  <a:close/>
                </a:path>
              </a:pathLst>
            </a:custGeom>
            <a:solidFill>
              <a:srgbClr val="D1433F"/>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2" name="Freeform 1404"/>
            <p:cNvSpPr/>
            <p:nvPr>
              <p:custDataLst>
                <p:tags r:id="rId67"/>
              </p:custDataLst>
            </p:nvPr>
          </p:nvSpPr>
          <p:spPr bwMode="auto">
            <a:xfrm>
              <a:off x="7896330" y="1348816"/>
              <a:ext cx="29666" cy="29666"/>
            </a:xfrm>
            <a:custGeom>
              <a:avLst/>
              <a:gdLst>
                <a:gd name="T0" fmla="*/ 31 w 61"/>
                <a:gd name="T1" fmla="*/ 61 h 61"/>
                <a:gd name="T2" fmla="*/ 31 w 61"/>
                <a:gd name="T3" fmla="*/ 61 h 61"/>
                <a:gd name="T4" fmla="*/ 25 w 61"/>
                <a:gd name="T5" fmla="*/ 59 h 61"/>
                <a:gd name="T6" fmla="*/ 19 w 61"/>
                <a:gd name="T7" fmla="*/ 58 h 61"/>
                <a:gd name="T8" fmla="*/ 15 w 61"/>
                <a:gd name="T9" fmla="*/ 55 h 61"/>
                <a:gd name="T10" fmla="*/ 9 w 61"/>
                <a:gd name="T11" fmla="*/ 52 h 61"/>
                <a:gd name="T12" fmla="*/ 6 w 61"/>
                <a:gd name="T13" fmla="*/ 47 h 61"/>
                <a:gd name="T14" fmla="*/ 3 w 61"/>
                <a:gd name="T15" fmla="*/ 42 h 61"/>
                <a:gd name="T16" fmla="*/ 2 w 61"/>
                <a:gd name="T17" fmla="*/ 36 h 61"/>
                <a:gd name="T18" fmla="*/ 0 w 61"/>
                <a:gd name="T19" fmla="*/ 31 h 61"/>
                <a:gd name="T20" fmla="*/ 0 w 61"/>
                <a:gd name="T21" fmla="*/ 31 h 61"/>
                <a:gd name="T22" fmla="*/ 2 w 61"/>
                <a:gd name="T23" fmla="*/ 25 h 61"/>
                <a:gd name="T24" fmla="*/ 3 w 61"/>
                <a:gd name="T25" fmla="*/ 19 h 61"/>
                <a:gd name="T26" fmla="*/ 6 w 61"/>
                <a:gd name="T27" fmla="*/ 13 h 61"/>
                <a:gd name="T28" fmla="*/ 9 w 61"/>
                <a:gd name="T29" fmla="*/ 9 h 61"/>
                <a:gd name="T30" fmla="*/ 15 w 61"/>
                <a:gd name="T31" fmla="*/ 6 h 61"/>
                <a:gd name="T32" fmla="*/ 19 w 61"/>
                <a:gd name="T33" fmla="*/ 3 h 61"/>
                <a:gd name="T34" fmla="*/ 25 w 61"/>
                <a:gd name="T35" fmla="*/ 2 h 61"/>
                <a:gd name="T36" fmla="*/ 31 w 61"/>
                <a:gd name="T37" fmla="*/ 0 h 61"/>
                <a:gd name="T38" fmla="*/ 31 w 61"/>
                <a:gd name="T39" fmla="*/ 0 h 61"/>
                <a:gd name="T40" fmla="*/ 36 w 61"/>
                <a:gd name="T41" fmla="*/ 2 h 61"/>
                <a:gd name="T42" fmla="*/ 42 w 61"/>
                <a:gd name="T43" fmla="*/ 3 h 61"/>
                <a:gd name="T44" fmla="*/ 48 w 61"/>
                <a:gd name="T45" fmla="*/ 6 h 61"/>
                <a:gd name="T46" fmla="*/ 52 w 61"/>
                <a:gd name="T47" fmla="*/ 9 h 61"/>
                <a:gd name="T48" fmla="*/ 55 w 61"/>
                <a:gd name="T49" fmla="*/ 13 h 61"/>
                <a:gd name="T50" fmla="*/ 58 w 61"/>
                <a:gd name="T51" fmla="*/ 19 h 61"/>
                <a:gd name="T52" fmla="*/ 59 w 61"/>
                <a:gd name="T53" fmla="*/ 25 h 61"/>
                <a:gd name="T54" fmla="*/ 61 w 61"/>
                <a:gd name="T55" fmla="*/ 31 h 61"/>
                <a:gd name="T56" fmla="*/ 61 w 61"/>
                <a:gd name="T57" fmla="*/ 31 h 61"/>
                <a:gd name="T58" fmla="*/ 59 w 61"/>
                <a:gd name="T59" fmla="*/ 36 h 61"/>
                <a:gd name="T60" fmla="*/ 58 w 61"/>
                <a:gd name="T61" fmla="*/ 42 h 61"/>
                <a:gd name="T62" fmla="*/ 55 w 61"/>
                <a:gd name="T63" fmla="*/ 47 h 61"/>
                <a:gd name="T64" fmla="*/ 52 w 61"/>
                <a:gd name="T65" fmla="*/ 52 h 61"/>
                <a:gd name="T66" fmla="*/ 48 w 61"/>
                <a:gd name="T67" fmla="*/ 55 h 61"/>
                <a:gd name="T68" fmla="*/ 42 w 61"/>
                <a:gd name="T69" fmla="*/ 58 h 61"/>
                <a:gd name="T70" fmla="*/ 36 w 61"/>
                <a:gd name="T71" fmla="*/ 59 h 61"/>
                <a:gd name="T72" fmla="*/ 31 w 61"/>
                <a:gd name="T7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61">
                  <a:moveTo>
                    <a:pt x="31" y="61"/>
                  </a:moveTo>
                  <a:lnTo>
                    <a:pt x="31" y="61"/>
                  </a:lnTo>
                  <a:lnTo>
                    <a:pt x="25" y="59"/>
                  </a:lnTo>
                  <a:lnTo>
                    <a:pt x="19" y="58"/>
                  </a:lnTo>
                  <a:lnTo>
                    <a:pt x="15" y="55"/>
                  </a:lnTo>
                  <a:lnTo>
                    <a:pt x="9" y="52"/>
                  </a:lnTo>
                  <a:lnTo>
                    <a:pt x="6" y="47"/>
                  </a:lnTo>
                  <a:lnTo>
                    <a:pt x="3" y="42"/>
                  </a:lnTo>
                  <a:lnTo>
                    <a:pt x="2" y="36"/>
                  </a:lnTo>
                  <a:lnTo>
                    <a:pt x="0" y="31"/>
                  </a:lnTo>
                  <a:lnTo>
                    <a:pt x="0" y="31"/>
                  </a:lnTo>
                  <a:lnTo>
                    <a:pt x="2" y="25"/>
                  </a:lnTo>
                  <a:lnTo>
                    <a:pt x="3" y="19"/>
                  </a:lnTo>
                  <a:lnTo>
                    <a:pt x="6" y="13"/>
                  </a:lnTo>
                  <a:lnTo>
                    <a:pt x="9" y="9"/>
                  </a:lnTo>
                  <a:lnTo>
                    <a:pt x="15" y="6"/>
                  </a:lnTo>
                  <a:lnTo>
                    <a:pt x="19" y="3"/>
                  </a:lnTo>
                  <a:lnTo>
                    <a:pt x="25" y="2"/>
                  </a:lnTo>
                  <a:lnTo>
                    <a:pt x="31" y="0"/>
                  </a:lnTo>
                  <a:lnTo>
                    <a:pt x="31" y="0"/>
                  </a:lnTo>
                  <a:lnTo>
                    <a:pt x="36" y="2"/>
                  </a:lnTo>
                  <a:lnTo>
                    <a:pt x="42" y="3"/>
                  </a:lnTo>
                  <a:lnTo>
                    <a:pt x="48" y="6"/>
                  </a:lnTo>
                  <a:lnTo>
                    <a:pt x="52" y="9"/>
                  </a:lnTo>
                  <a:lnTo>
                    <a:pt x="55" y="13"/>
                  </a:lnTo>
                  <a:lnTo>
                    <a:pt x="58" y="19"/>
                  </a:lnTo>
                  <a:lnTo>
                    <a:pt x="59" y="25"/>
                  </a:lnTo>
                  <a:lnTo>
                    <a:pt x="61" y="31"/>
                  </a:lnTo>
                  <a:lnTo>
                    <a:pt x="61" y="31"/>
                  </a:lnTo>
                  <a:lnTo>
                    <a:pt x="59" y="36"/>
                  </a:lnTo>
                  <a:lnTo>
                    <a:pt x="58" y="42"/>
                  </a:lnTo>
                  <a:lnTo>
                    <a:pt x="55" y="47"/>
                  </a:lnTo>
                  <a:lnTo>
                    <a:pt x="52" y="52"/>
                  </a:lnTo>
                  <a:lnTo>
                    <a:pt x="48" y="55"/>
                  </a:lnTo>
                  <a:lnTo>
                    <a:pt x="42" y="58"/>
                  </a:lnTo>
                  <a:lnTo>
                    <a:pt x="36" y="59"/>
                  </a:lnTo>
                  <a:lnTo>
                    <a:pt x="31" y="61"/>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3" name="Freeform 1405"/>
            <p:cNvSpPr/>
            <p:nvPr>
              <p:custDataLst>
                <p:tags r:id="rId68"/>
              </p:custDataLst>
            </p:nvPr>
          </p:nvSpPr>
          <p:spPr bwMode="auto">
            <a:xfrm>
              <a:off x="7896330" y="1348816"/>
              <a:ext cx="29666" cy="29666"/>
            </a:xfrm>
            <a:custGeom>
              <a:avLst/>
              <a:gdLst>
                <a:gd name="T0" fmla="*/ 31 w 61"/>
                <a:gd name="T1" fmla="*/ 0 h 61"/>
                <a:gd name="T2" fmla="*/ 31 w 61"/>
                <a:gd name="T3" fmla="*/ 0 h 61"/>
                <a:gd name="T4" fmla="*/ 25 w 61"/>
                <a:gd name="T5" fmla="*/ 0 h 61"/>
                <a:gd name="T6" fmla="*/ 19 w 61"/>
                <a:gd name="T7" fmla="*/ 2 h 61"/>
                <a:gd name="T8" fmla="*/ 13 w 61"/>
                <a:gd name="T9" fmla="*/ 5 h 61"/>
                <a:gd name="T10" fmla="*/ 9 w 61"/>
                <a:gd name="T11" fmla="*/ 9 h 61"/>
                <a:gd name="T12" fmla="*/ 5 w 61"/>
                <a:gd name="T13" fmla="*/ 13 h 61"/>
                <a:gd name="T14" fmla="*/ 3 w 61"/>
                <a:gd name="T15" fmla="*/ 19 h 61"/>
                <a:gd name="T16" fmla="*/ 0 w 61"/>
                <a:gd name="T17" fmla="*/ 25 h 61"/>
                <a:gd name="T18" fmla="*/ 0 w 61"/>
                <a:gd name="T19" fmla="*/ 31 h 61"/>
                <a:gd name="T20" fmla="*/ 0 w 61"/>
                <a:gd name="T21" fmla="*/ 31 h 61"/>
                <a:gd name="T22" fmla="*/ 0 w 61"/>
                <a:gd name="T23" fmla="*/ 36 h 61"/>
                <a:gd name="T24" fmla="*/ 3 w 61"/>
                <a:gd name="T25" fmla="*/ 42 h 61"/>
                <a:gd name="T26" fmla="*/ 5 w 61"/>
                <a:gd name="T27" fmla="*/ 48 h 61"/>
                <a:gd name="T28" fmla="*/ 9 w 61"/>
                <a:gd name="T29" fmla="*/ 52 h 61"/>
                <a:gd name="T30" fmla="*/ 13 w 61"/>
                <a:gd name="T31" fmla="*/ 57 h 61"/>
                <a:gd name="T32" fmla="*/ 19 w 61"/>
                <a:gd name="T33" fmla="*/ 58 h 61"/>
                <a:gd name="T34" fmla="*/ 25 w 61"/>
                <a:gd name="T35" fmla="*/ 61 h 61"/>
                <a:gd name="T36" fmla="*/ 31 w 61"/>
                <a:gd name="T37" fmla="*/ 61 h 61"/>
                <a:gd name="T38" fmla="*/ 31 w 61"/>
                <a:gd name="T39" fmla="*/ 61 h 61"/>
                <a:gd name="T40" fmla="*/ 36 w 61"/>
                <a:gd name="T41" fmla="*/ 61 h 61"/>
                <a:gd name="T42" fmla="*/ 42 w 61"/>
                <a:gd name="T43" fmla="*/ 58 h 61"/>
                <a:gd name="T44" fmla="*/ 48 w 61"/>
                <a:gd name="T45" fmla="*/ 57 h 61"/>
                <a:gd name="T46" fmla="*/ 52 w 61"/>
                <a:gd name="T47" fmla="*/ 52 h 61"/>
                <a:gd name="T48" fmla="*/ 57 w 61"/>
                <a:gd name="T49" fmla="*/ 48 h 61"/>
                <a:gd name="T50" fmla="*/ 59 w 61"/>
                <a:gd name="T51" fmla="*/ 42 h 61"/>
                <a:gd name="T52" fmla="*/ 61 w 61"/>
                <a:gd name="T53" fmla="*/ 36 h 61"/>
                <a:gd name="T54" fmla="*/ 61 w 61"/>
                <a:gd name="T55" fmla="*/ 31 h 61"/>
                <a:gd name="T56" fmla="*/ 61 w 61"/>
                <a:gd name="T57" fmla="*/ 31 h 61"/>
                <a:gd name="T58" fmla="*/ 61 w 61"/>
                <a:gd name="T59" fmla="*/ 25 h 61"/>
                <a:gd name="T60" fmla="*/ 59 w 61"/>
                <a:gd name="T61" fmla="*/ 19 h 61"/>
                <a:gd name="T62" fmla="*/ 57 w 61"/>
                <a:gd name="T63" fmla="*/ 13 h 61"/>
                <a:gd name="T64" fmla="*/ 52 w 61"/>
                <a:gd name="T65" fmla="*/ 9 h 61"/>
                <a:gd name="T66" fmla="*/ 48 w 61"/>
                <a:gd name="T67" fmla="*/ 5 h 61"/>
                <a:gd name="T68" fmla="*/ 42 w 61"/>
                <a:gd name="T69" fmla="*/ 2 h 61"/>
                <a:gd name="T70" fmla="*/ 36 w 61"/>
                <a:gd name="T71" fmla="*/ 0 h 61"/>
                <a:gd name="T72" fmla="*/ 31 w 61"/>
                <a:gd name="T7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61">
                  <a:moveTo>
                    <a:pt x="31" y="0"/>
                  </a:moveTo>
                  <a:lnTo>
                    <a:pt x="31" y="0"/>
                  </a:lnTo>
                  <a:lnTo>
                    <a:pt x="25" y="0"/>
                  </a:lnTo>
                  <a:lnTo>
                    <a:pt x="19" y="2"/>
                  </a:lnTo>
                  <a:lnTo>
                    <a:pt x="13" y="5"/>
                  </a:lnTo>
                  <a:lnTo>
                    <a:pt x="9" y="9"/>
                  </a:lnTo>
                  <a:lnTo>
                    <a:pt x="5" y="13"/>
                  </a:lnTo>
                  <a:lnTo>
                    <a:pt x="3" y="19"/>
                  </a:lnTo>
                  <a:lnTo>
                    <a:pt x="0" y="25"/>
                  </a:lnTo>
                  <a:lnTo>
                    <a:pt x="0" y="31"/>
                  </a:lnTo>
                  <a:lnTo>
                    <a:pt x="0" y="31"/>
                  </a:lnTo>
                  <a:lnTo>
                    <a:pt x="0" y="36"/>
                  </a:lnTo>
                  <a:lnTo>
                    <a:pt x="3" y="42"/>
                  </a:lnTo>
                  <a:lnTo>
                    <a:pt x="5" y="48"/>
                  </a:lnTo>
                  <a:lnTo>
                    <a:pt x="9" y="52"/>
                  </a:lnTo>
                  <a:lnTo>
                    <a:pt x="13" y="57"/>
                  </a:lnTo>
                  <a:lnTo>
                    <a:pt x="19" y="58"/>
                  </a:lnTo>
                  <a:lnTo>
                    <a:pt x="25" y="61"/>
                  </a:lnTo>
                  <a:lnTo>
                    <a:pt x="31" y="61"/>
                  </a:lnTo>
                  <a:lnTo>
                    <a:pt x="31" y="61"/>
                  </a:lnTo>
                  <a:lnTo>
                    <a:pt x="36" y="61"/>
                  </a:lnTo>
                  <a:lnTo>
                    <a:pt x="42" y="58"/>
                  </a:lnTo>
                  <a:lnTo>
                    <a:pt x="48" y="57"/>
                  </a:lnTo>
                  <a:lnTo>
                    <a:pt x="52" y="52"/>
                  </a:lnTo>
                  <a:lnTo>
                    <a:pt x="57" y="48"/>
                  </a:lnTo>
                  <a:lnTo>
                    <a:pt x="59" y="42"/>
                  </a:lnTo>
                  <a:lnTo>
                    <a:pt x="61" y="36"/>
                  </a:lnTo>
                  <a:lnTo>
                    <a:pt x="61" y="31"/>
                  </a:lnTo>
                  <a:lnTo>
                    <a:pt x="61" y="31"/>
                  </a:lnTo>
                  <a:lnTo>
                    <a:pt x="61" y="25"/>
                  </a:lnTo>
                  <a:lnTo>
                    <a:pt x="59" y="19"/>
                  </a:lnTo>
                  <a:lnTo>
                    <a:pt x="57" y="13"/>
                  </a:lnTo>
                  <a:lnTo>
                    <a:pt x="52" y="9"/>
                  </a:lnTo>
                  <a:lnTo>
                    <a:pt x="48" y="5"/>
                  </a:lnTo>
                  <a:lnTo>
                    <a:pt x="42" y="2"/>
                  </a:lnTo>
                  <a:lnTo>
                    <a:pt x="36" y="0"/>
                  </a:lnTo>
                  <a:lnTo>
                    <a:pt x="31"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4" name="Freeform 1406"/>
            <p:cNvSpPr>
              <a:spLocks noEditPoints="1"/>
            </p:cNvSpPr>
            <p:nvPr>
              <p:custDataLst>
                <p:tags r:id="rId69"/>
              </p:custDataLst>
            </p:nvPr>
          </p:nvSpPr>
          <p:spPr bwMode="auto">
            <a:xfrm>
              <a:off x="7896330" y="1348816"/>
              <a:ext cx="29666" cy="29666"/>
            </a:xfrm>
            <a:custGeom>
              <a:avLst/>
              <a:gdLst>
                <a:gd name="T0" fmla="*/ 31 w 61"/>
                <a:gd name="T1" fmla="*/ 59 h 61"/>
                <a:gd name="T2" fmla="*/ 19 w 61"/>
                <a:gd name="T3" fmla="*/ 58 h 61"/>
                <a:gd name="T4" fmla="*/ 10 w 61"/>
                <a:gd name="T5" fmla="*/ 51 h 61"/>
                <a:gd name="T6" fmla="*/ 3 w 61"/>
                <a:gd name="T7" fmla="*/ 42 h 61"/>
                <a:gd name="T8" fmla="*/ 2 w 61"/>
                <a:gd name="T9" fmla="*/ 31 h 61"/>
                <a:gd name="T10" fmla="*/ 2 w 61"/>
                <a:gd name="T11" fmla="*/ 25 h 61"/>
                <a:gd name="T12" fmla="*/ 6 w 61"/>
                <a:gd name="T13" fmla="*/ 15 h 61"/>
                <a:gd name="T14" fmla="*/ 15 w 61"/>
                <a:gd name="T15" fmla="*/ 6 h 61"/>
                <a:gd name="T16" fmla="*/ 25 w 61"/>
                <a:gd name="T17" fmla="*/ 2 h 61"/>
                <a:gd name="T18" fmla="*/ 31 w 61"/>
                <a:gd name="T19" fmla="*/ 2 h 61"/>
                <a:gd name="T20" fmla="*/ 42 w 61"/>
                <a:gd name="T21" fmla="*/ 3 h 61"/>
                <a:gd name="T22" fmla="*/ 51 w 61"/>
                <a:gd name="T23" fmla="*/ 10 h 61"/>
                <a:gd name="T24" fmla="*/ 58 w 61"/>
                <a:gd name="T25" fmla="*/ 19 h 61"/>
                <a:gd name="T26" fmla="*/ 59 w 61"/>
                <a:gd name="T27" fmla="*/ 31 h 61"/>
                <a:gd name="T28" fmla="*/ 59 w 61"/>
                <a:gd name="T29" fmla="*/ 36 h 61"/>
                <a:gd name="T30" fmla="*/ 55 w 61"/>
                <a:gd name="T31" fmla="*/ 47 h 61"/>
                <a:gd name="T32" fmla="*/ 46 w 61"/>
                <a:gd name="T33" fmla="*/ 55 h 61"/>
                <a:gd name="T34" fmla="*/ 36 w 61"/>
                <a:gd name="T35" fmla="*/ 59 h 61"/>
                <a:gd name="T36" fmla="*/ 31 w 61"/>
                <a:gd name="T37" fmla="*/ 0 h 61"/>
                <a:gd name="T38" fmla="*/ 25 w 61"/>
                <a:gd name="T39" fmla="*/ 2 h 61"/>
                <a:gd name="T40" fmla="*/ 15 w 61"/>
                <a:gd name="T41" fmla="*/ 6 h 61"/>
                <a:gd name="T42" fmla="*/ 6 w 61"/>
                <a:gd name="T43" fmla="*/ 13 h 61"/>
                <a:gd name="T44" fmla="*/ 2 w 61"/>
                <a:gd name="T45" fmla="*/ 25 h 61"/>
                <a:gd name="T46" fmla="*/ 0 w 61"/>
                <a:gd name="T47" fmla="*/ 31 h 61"/>
                <a:gd name="T48" fmla="*/ 3 w 61"/>
                <a:gd name="T49" fmla="*/ 42 h 61"/>
                <a:gd name="T50" fmla="*/ 9 w 61"/>
                <a:gd name="T51" fmla="*/ 52 h 61"/>
                <a:gd name="T52" fmla="*/ 19 w 61"/>
                <a:gd name="T53" fmla="*/ 58 h 61"/>
                <a:gd name="T54" fmla="*/ 31 w 61"/>
                <a:gd name="T55" fmla="*/ 61 h 61"/>
                <a:gd name="T56" fmla="*/ 36 w 61"/>
                <a:gd name="T57" fmla="*/ 59 h 61"/>
                <a:gd name="T58" fmla="*/ 48 w 61"/>
                <a:gd name="T59" fmla="*/ 55 h 61"/>
                <a:gd name="T60" fmla="*/ 55 w 61"/>
                <a:gd name="T61" fmla="*/ 47 h 61"/>
                <a:gd name="T62" fmla="*/ 59 w 61"/>
                <a:gd name="T63" fmla="*/ 36 h 61"/>
                <a:gd name="T64" fmla="*/ 61 w 61"/>
                <a:gd name="T65" fmla="*/ 31 h 61"/>
                <a:gd name="T66" fmla="*/ 58 w 61"/>
                <a:gd name="T67" fmla="*/ 19 h 61"/>
                <a:gd name="T68" fmla="*/ 52 w 61"/>
                <a:gd name="T69" fmla="*/ 9 h 61"/>
                <a:gd name="T70" fmla="*/ 42 w 61"/>
                <a:gd name="T71" fmla="*/ 3 h 61"/>
                <a:gd name="T72" fmla="*/ 31 w 61"/>
                <a:gd name="T7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61">
                  <a:moveTo>
                    <a:pt x="31" y="59"/>
                  </a:moveTo>
                  <a:lnTo>
                    <a:pt x="31" y="59"/>
                  </a:lnTo>
                  <a:lnTo>
                    <a:pt x="25" y="59"/>
                  </a:lnTo>
                  <a:lnTo>
                    <a:pt x="19" y="58"/>
                  </a:lnTo>
                  <a:lnTo>
                    <a:pt x="15" y="55"/>
                  </a:lnTo>
                  <a:lnTo>
                    <a:pt x="10" y="51"/>
                  </a:lnTo>
                  <a:lnTo>
                    <a:pt x="6" y="47"/>
                  </a:lnTo>
                  <a:lnTo>
                    <a:pt x="3" y="42"/>
                  </a:lnTo>
                  <a:lnTo>
                    <a:pt x="2" y="36"/>
                  </a:lnTo>
                  <a:lnTo>
                    <a:pt x="2" y="31"/>
                  </a:lnTo>
                  <a:lnTo>
                    <a:pt x="2" y="31"/>
                  </a:lnTo>
                  <a:lnTo>
                    <a:pt x="2" y="25"/>
                  </a:lnTo>
                  <a:lnTo>
                    <a:pt x="3" y="19"/>
                  </a:lnTo>
                  <a:lnTo>
                    <a:pt x="6" y="15"/>
                  </a:lnTo>
                  <a:lnTo>
                    <a:pt x="10" y="10"/>
                  </a:lnTo>
                  <a:lnTo>
                    <a:pt x="15" y="6"/>
                  </a:lnTo>
                  <a:lnTo>
                    <a:pt x="19" y="3"/>
                  </a:lnTo>
                  <a:lnTo>
                    <a:pt x="25" y="2"/>
                  </a:lnTo>
                  <a:lnTo>
                    <a:pt x="31" y="2"/>
                  </a:lnTo>
                  <a:lnTo>
                    <a:pt x="31" y="2"/>
                  </a:lnTo>
                  <a:lnTo>
                    <a:pt x="36" y="2"/>
                  </a:lnTo>
                  <a:lnTo>
                    <a:pt x="42" y="3"/>
                  </a:lnTo>
                  <a:lnTo>
                    <a:pt x="46" y="6"/>
                  </a:lnTo>
                  <a:lnTo>
                    <a:pt x="51" y="10"/>
                  </a:lnTo>
                  <a:lnTo>
                    <a:pt x="55" y="15"/>
                  </a:lnTo>
                  <a:lnTo>
                    <a:pt x="58" y="19"/>
                  </a:lnTo>
                  <a:lnTo>
                    <a:pt x="59" y="25"/>
                  </a:lnTo>
                  <a:lnTo>
                    <a:pt x="59" y="31"/>
                  </a:lnTo>
                  <a:lnTo>
                    <a:pt x="59" y="31"/>
                  </a:lnTo>
                  <a:lnTo>
                    <a:pt x="59" y="36"/>
                  </a:lnTo>
                  <a:lnTo>
                    <a:pt x="58" y="42"/>
                  </a:lnTo>
                  <a:lnTo>
                    <a:pt x="55" y="47"/>
                  </a:lnTo>
                  <a:lnTo>
                    <a:pt x="51" y="51"/>
                  </a:lnTo>
                  <a:lnTo>
                    <a:pt x="46" y="55"/>
                  </a:lnTo>
                  <a:lnTo>
                    <a:pt x="42" y="58"/>
                  </a:lnTo>
                  <a:lnTo>
                    <a:pt x="36" y="59"/>
                  </a:lnTo>
                  <a:lnTo>
                    <a:pt x="31" y="59"/>
                  </a:lnTo>
                  <a:close/>
                  <a:moveTo>
                    <a:pt x="31" y="0"/>
                  </a:moveTo>
                  <a:lnTo>
                    <a:pt x="31" y="0"/>
                  </a:lnTo>
                  <a:lnTo>
                    <a:pt x="25" y="2"/>
                  </a:lnTo>
                  <a:lnTo>
                    <a:pt x="19" y="3"/>
                  </a:lnTo>
                  <a:lnTo>
                    <a:pt x="15" y="6"/>
                  </a:lnTo>
                  <a:lnTo>
                    <a:pt x="9" y="9"/>
                  </a:lnTo>
                  <a:lnTo>
                    <a:pt x="6" y="13"/>
                  </a:lnTo>
                  <a:lnTo>
                    <a:pt x="3" y="19"/>
                  </a:lnTo>
                  <a:lnTo>
                    <a:pt x="2" y="25"/>
                  </a:lnTo>
                  <a:lnTo>
                    <a:pt x="0" y="31"/>
                  </a:lnTo>
                  <a:lnTo>
                    <a:pt x="0" y="31"/>
                  </a:lnTo>
                  <a:lnTo>
                    <a:pt x="2" y="36"/>
                  </a:lnTo>
                  <a:lnTo>
                    <a:pt x="3" y="42"/>
                  </a:lnTo>
                  <a:lnTo>
                    <a:pt x="6" y="47"/>
                  </a:lnTo>
                  <a:lnTo>
                    <a:pt x="9" y="52"/>
                  </a:lnTo>
                  <a:lnTo>
                    <a:pt x="15" y="55"/>
                  </a:lnTo>
                  <a:lnTo>
                    <a:pt x="19" y="58"/>
                  </a:lnTo>
                  <a:lnTo>
                    <a:pt x="25" y="59"/>
                  </a:lnTo>
                  <a:lnTo>
                    <a:pt x="31" y="61"/>
                  </a:lnTo>
                  <a:lnTo>
                    <a:pt x="31" y="61"/>
                  </a:lnTo>
                  <a:lnTo>
                    <a:pt x="36" y="59"/>
                  </a:lnTo>
                  <a:lnTo>
                    <a:pt x="42" y="58"/>
                  </a:lnTo>
                  <a:lnTo>
                    <a:pt x="48" y="55"/>
                  </a:lnTo>
                  <a:lnTo>
                    <a:pt x="52" y="52"/>
                  </a:lnTo>
                  <a:lnTo>
                    <a:pt x="55" y="47"/>
                  </a:lnTo>
                  <a:lnTo>
                    <a:pt x="58" y="42"/>
                  </a:lnTo>
                  <a:lnTo>
                    <a:pt x="59" y="36"/>
                  </a:lnTo>
                  <a:lnTo>
                    <a:pt x="61" y="31"/>
                  </a:lnTo>
                  <a:lnTo>
                    <a:pt x="61" y="31"/>
                  </a:lnTo>
                  <a:lnTo>
                    <a:pt x="59" y="25"/>
                  </a:lnTo>
                  <a:lnTo>
                    <a:pt x="58" y="19"/>
                  </a:lnTo>
                  <a:lnTo>
                    <a:pt x="55" y="13"/>
                  </a:lnTo>
                  <a:lnTo>
                    <a:pt x="52" y="9"/>
                  </a:lnTo>
                  <a:lnTo>
                    <a:pt x="48" y="6"/>
                  </a:lnTo>
                  <a:lnTo>
                    <a:pt x="42" y="3"/>
                  </a:lnTo>
                  <a:lnTo>
                    <a:pt x="36" y="2"/>
                  </a:lnTo>
                  <a:lnTo>
                    <a:pt x="31" y="0"/>
                  </a:lnTo>
                  <a:close/>
                </a:path>
              </a:pathLst>
            </a:custGeom>
            <a:solidFill>
              <a:srgbClr val="CF433F"/>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5" name="Freeform 1407"/>
            <p:cNvSpPr/>
            <p:nvPr>
              <p:custDataLst>
                <p:tags r:id="rId70"/>
              </p:custDataLst>
            </p:nvPr>
          </p:nvSpPr>
          <p:spPr bwMode="auto">
            <a:xfrm>
              <a:off x="7897319" y="1348816"/>
              <a:ext cx="28677" cy="28677"/>
            </a:xfrm>
            <a:custGeom>
              <a:avLst/>
              <a:gdLst>
                <a:gd name="T0" fmla="*/ 29 w 57"/>
                <a:gd name="T1" fmla="*/ 57 h 57"/>
                <a:gd name="T2" fmla="*/ 29 w 57"/>
                <a:gd name="T3" fmla="*/ 57 h 57"/>
                <a:gd name="T4" fmla="*/ 23 w 57"/>
                <a:gd name="T5" fmla="*/ 57 h 57"/>
                <a:gd name="T6" fmla="*/ 17 w 57"/>
                <a:gd name="T7" fmla="*/ 56 h 57"/>
                <a:gd name="T8" fmla="*/ 13 w 57"/>
                <a:gd name="T9" fmla="*/ 53 h 57"/>
                <a:gd name="T10" fmla="*/ 8 w 57"/>
                <a:gd name="T11" fmla="*/ 49 h 57"/>
                <a:gd name="T12" fmla="*/ 4 w 57"/>
                <a:gd name="T13" fmla="*/ 45 h 57"/>
                <a:gd name="T14" fmla="*/ 1 w 57"/>
                <a:gd name="T15" fmla="*/ 40 h 57"/>
                <a:gd name="T16" fmla="*/ 0 w 57"/>
                <a:gd name="T17" fmla="*/ 34 h 57"/>
                <a:gd name="T18" fmla="*/ 0 w 57"/>
                <a:gd name="T19" fmla="*/ 29 h 57"/>
                <a:gd name="T20" fmla="*/ 0 w 57"/>
                <a:gd name="T21" fmla="*/ 29 h 57"/>
                <a:gd name="T22" fmla="*/ 0 w 57"/>
                <a:gd name="T23" fmla="*/ 23 h 57"/>
                <a:gd name="T24" fmla="*/ 1 w 57"/>
                <a:gd name="T25" fmla="*/ 17 h 57"/>
                <a:gd name="T26" fmla="*/ 4 w 57"/>
                <a:gd name="T27" fmla="*/ 13 h 57"/>
                <a:gd name="T28" fmla="*/ 8 w 57"/>
                <a:gd name="T29" fmla="*/ 8 h 57"/>
                <a:gd name="T30" fmla="*/ 13 w 57"/>
                <a:gd name="T31" fmla="*/ 4 h 57"/>
                <a:gd name="T32" fmla="*/ 17 w 57"/>
                <a:gd name="T33" fmla="*/ 1 h 57"/>
                <a:gd name="T34" fmla="*/ 23 w 57"/>
                <a:gd name="T35" fmla="*/ 0 h 57"/>
                <a:gd name="T36" fmla="*/ 29 w 57"/>
                <a:gd name="T37" fmla="*/ 0 h 57"/>
                <a:gd name="T38" fmla="*/ 29 w 57"/>
                <a:gd name="T39" fmla="*/ 0 h 57"/>
                <a:gd name="T40" fmla="*/ 34 w 57"/>
                <a:gd name="T41" fmla="*/ 0 h 57"/>
                <a:gd name="T42" fmla="*/ 40 w 57"/>
                <a:gd name="T43" fmla="*/ 1 h 57"/>
                <a:gd name="T44" fmla="*/ 44 w 57"/>
                <a:gd name="T45" fmla="*/ 4 h 57"/>
                <a:gd name="T46" fmla="*/ 49 w 57"/>
                <a:gd name="T47" fmla="*/ 8 h 57"/>
                <a:gd name="T48" fmla="*/ 53 w 57"/>
                <a:gd name="T49" fmla="*/ 13 h 57"/>
                <a:gd name="T50" fmla="*/ 56 w 57"/>
                <a:gd name="T51" fmla="*/ 17 h 57"/>
                <a:gd name="T52" fmla="*/ 57 w 57"/>
                <a:gd name="T53" fmla="*/ 23 h 57"/>
                <a:gd name="T54" fmla="*/ 57 w 57"/>
                <a:gd name="T55" fmla="*/ 29 h 57"/>
                <a:gd name="T56" fmla="*/ 57 w 57"/>
                <a:gd name="T57" fmla="*/ 29 h 57"/>
                <a:gd name="T58" fmla="*/ 57 w 57"/>
                <a:gd name="T59" fmla="*/ 34 h 57"/>
                <a:gd name="T60" fmla="*/ 56 w 57"/>
                <a:gd name="T61" fmla="*/ 40 h 57"/>
                <a:gd name="T62" fmla="*/ 53 w 57"/>
                <a:gd name="T63" fmla="*/ 45 h 57"/>
                <a:gd name="T64" fmla="*/ 49 w 57"/>
                <a:gd name="T65" fmla="*/ 49 h 57"/>
                <a:gd name="T66" fmla="*/ 44 w 57"/>
                <a:gd name="T67" fmla="*/ 53 h 57"/>
                <a:gd name="T68" fmla="*/ 40 w 57"/>
                <a:gd name="T69" fmla="*/ 56 h 57"/>
                <a:gd name="T70" fmla="*/ 34 w 57"/>
                <a:gd name="T71" fmla="*/ 57 h 57"/>
                <a:gd name="T72" fmla="*/ 29 w 57"/>
                <a:gd name="T7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 h="57">
                  <a:moveTo>
                    <a:pt x="29" y="57"/>
                  </a:moveTo>
                  <a:lnTo>
                    <a:pt x="29" y="57"/>
                  </a:lnTo>
                  <a:lnTo>
                    <a:pt x="23" y="57"/>
                  </a:lnTo>
                  <a:lnTo>
                    <a:pt x="17" y="56"/>
                  </a:lnTo>
                  <a:lnTo>
                    <a:pt x="13" y="53"/>
                  </a:lnTo>
                  <a:lnTo>
                    <a:pt x="8" y="49"/>
                  </a:lnTo>
                  <a:lnTo>
                    <a:pt x="4" y="45"/>
                  </a:lnTo>
                  <a:lnTo>
                    <a:pt x="1" y="40"/>
                  </a:lnTo>
                  <a:lnTo>
                    <a:pt x="0" y="34"/>
                  </a:lnTo>
                  <a:lnTo>
                    <a:pt x="0" y="29"/>
                  </a:lnTo>
                  <a:lnTo>
                    <a:pt x="0" y="29"/>
                  </a:lnTo>
                  <a:lnTo>
                    <a:pt x="0" y="23"/>
                  </a:lnTo>
                  <a:lnTo>
                    <a:pt x="1" y="17"/>
                  </a:lnTo>
                  <a:lnTo>
                    <a:pt x="4" y="13"/>
                  </a:lnTo>
                  <a:lnTo>
                    <a:pt x="8" y="8"/>
                  </a:lnTo>
                  <a:lnTo>
                    <a:pt x="13" y="4"/>
                  </a:lnTo>
                  <a:lnTo>
                    <a:pt x="17" y="1"/>
                  </a:lnTo>
                  <a:lnTo>
                    <a:pt x="23" y="0"/>
                  </a:lnTo>
                  <a:lnTo>
                    <a:pt x="29" y="0"/>
                  </a:lnTo>
                  <a:lnTo>
                    <a:pt x="29" y="0"/>
                  </a:lnTo>
                  <a:lnTo>
                    <a:pt x="34" y="0"/>
                  </a:lnTo>
                  <a:lnTo>
                    <a:pt x="40" y="1"/>
                  </a:lnTo>
                  <a:lnTo>
                    <a:pt x="44" y="4"/>
                  </a:lnTo>
                  <a:lnTo>
                    <a:pt x="49" y="8"/>
                  </a:lnTo>
                  <a:lnTo>
                    <a:pt x="53" y="13"/>
                  </a:lnTo>
                  <a:lnTo>
                    <a:pt x="56" y="17"/>
                  </a:lnTo>
                  <a:lnTo>
                    <a:pt x="57" y="23"/>
                  </a:lnTo>
                  <a:lnTo>
                    <a:pt x="57" y="29"/>
                  </a:lnTo>
                  <a:lnTo>
                    <a:pt x="57" y="29"/>
                  </a:lnTo>
                  <a:lnTo>
                    <a:pt x="57" y="34"/>
                  </a:lnTo>
                  <a:lnTo>
                    <a:pt x="56" y="40"/>
                  </a:lnTo>
                  <a:lnTo>
                    <a:pt x="53" y="45"/>
                  </a:lnTo>
                  <a:lnTo>
                    <a:pt x="49" y="49"/>
                  </a:lnTo>
                  <a:lnTo>
                    <a:pt x="44" y="53"/>
                  </a:lnTo>
                  <a:lnTo>
                    <a:pt x="40" y="56"/>
                  </a:lnTo>
                  <a:lnTo>
                    <a:pt x="34" y="57"/>
                  </a:lnTo>
                  <a:lnTo>
                    <a:pt x="29" y="57"/>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6" name="Freeform 1408"/>
            <p:cNvSpPr/>
            <p:nvPr>
              <p:custDataLst>
                <p:tags r:id="rId71"/>
              </p:custDataLst>
            </p:nvPr>
          </p:nvSpPr>
          <p:spPr bwMode="auto">
            <a:xfrm>
              <a:off x="7896330" y="1348816"/>
              <a:ext cx="29666" cy="29666"/>
            </a:xfrm>
            <a:custGeom>
              <a:avLst/>
              <a:gdLst>
                <a:gd name="T0" fmla="*/ 31 w 61"/>
                <a:gd name="T1" fmla="*/ 0 h 61"/>
                <a:gd name="T2" fmla="*/ 31 w 61"/>
                <a:gd name="T3" fmla="*/ 0 h 61"/>
                <a:gd name="T4" fmla="*/ 25 w 61"/>
                <a:gd name="T5" fmla="*/ 2 h 61"/>
                <a:gd name="T6" fmla="*/ 19 w 61"/>
                <a:gd name="T7" fmla="*/ 3 h 61"/>
                <a:gd name="T8" fmla="*/ 15 w 61"/>
                <a:gd name="T9" fmla="*/ 6 h 61"/>
                <a:gd name="T10" fmla="*/ 9 w 61"/>
                <a:gd name="T11" fmla="*/ 9 h 61"/>
                <a:gd name="T12" fmla="*/ 6 w 61"/>
                <a:gd name="T13" fmla="*/ 13 h 61"/>
                <a:gd name="T14" fmla="*/ 3 w 61"/>
                <a:gd name="T15" fmla="*/ 19 h 61"/>
                <a:gd name="T16" fmla="*/ 2 w 61"/>
                <a:gd name="T17" fmla="*/ 25 h 61"/>
                <a:gd name="T18" fmla="*/ 0 w 61"/>
                <a:gd name="T19" fmla="*/ 31 h 61"/>
                <a:gd name="T20" fmla="*/ 0 w 61"/>
                <a:gd name="T21" fmla="*/ 31 h 61"/>
                <a:gd name="T22" fmla="*/ 2 w 61"/>
                <a:gd name="T23" fmla="*/ 36 h 61"/>
                <a:gd name="T24" fmla="*/ 3 w 61"/>
                <a:gd name="T25" fmla="*/ 42 h 61"/>
                <a:gd name="T26" fmla="*/ 6 w 61"/>
                <a:gd name="T27" fmla="*/ 47 h 61"/>
                <a:gd name="T28" fmla="*/ 9 w 61"/>
                <a:gd name="T29" fmla="*/ 52 h 61"/>
                <a:gd name="T30" fmla="*/ 15 w 61"/>
                <a:gd name="T31" fmla="*/ 55 h 61"/>
                <a:gd name="T32" fmla="*/ 19 w 61"/>
                <a:gd name="T33" fmla="*/ 58 h 61"/>
                <a:gd name="T34" fmla="*/ 25 w 61"/>
                <a:gd name="T35" fmla="*/ 59 h 61"/>
                <a:gd name="T36" fmla="*/ 31 w 61"/>
                <a:gd name="T37" fmla="*/ 61 h 61"/>
                <a:gd name="T38" fmla="*/ 31 w 61"/>
                <a:gd name="T39" fmla="*/ 61 h 61"/>
                <a:gd name="T40" fmla="*/ 36 w 61"/>
                <a:gd name="T41" fmla="*/ 59 h 61"/>
                <a:gd name="T42" fmla="*/ 42 w 61"/>
                <a:gd name="T43" fmla="*/ 58 h 61"/>
                <a:gd name="T44" fmla="*/ 48 w 61"/>
                <a:gd name="T45" fmla="*/ 55 h 61"/>
                <a:gd name="T46" fmla="*/ 52 w 61"/>
                <a:gd name="T47" fmla="*/ 52 h 61"/>
                <a:gd name="T48" fmla="*/ 55 w 61"/>
                <a:gd name="T49" fmla="*/ 47 h 61"/>
                <a:gd name="T50" fmla="*/ 58 w 61"/>
                <a:gd name="T51" fmla="*/ 42 h 61"/>
                <a:gd name="T52" fmla="*/ 59 w 61"/>
                <a:gd name="T53" fmla="*/ 36 h 61"/>
                <a:gd name="T54" fmla="*/ 61 w 61"/>
                <a:gd name="T55" fmla="*/ 31 h 61"/>
                <a:gd name="T56" fmla="*/ 61 w 61"/>
                <a:gd name="T57" fmla="*/ 31 h 61"/>
                <a:gd name="T58" fmla="*/ 59 w 61"/>
                <a:gd name="T59" fmla="*/ 25 h 61"/>
                <a:gd name="T60" fmla="*/ 58 w 61"/>
                <a:gd name="T61" fmla="*/ 19 h 61"/>
                <a:gd name="T62" fmla="*/ 55 w 61"/>
                <a:gd name="T63" fmla="*/ 13 h 61"/>
                <a:gd name="T64" fmla="*/ 52 w 61"/>
                <a:gd name="T65" fmla="*/ 9 h 61"/>
                <a:gd name="T66" fmla="*/ 48 w 61"/>
                <a:gd name="T67" fmla="*/ 6 h 61"/>
                <a:gd name="T68" fmla="*/ 42 w 61"/>
                <a:gd name="T69" fmla="*/ 3 h 61"/>
                <a:gd name="T70" fmla="*/ 36 w 61"/>
                <a:gd name="T71" fmla="*/ 2 h 61"/>
                <a:gd name="T72" fmla="*/ 31 w 61"/>
                <a:gd name="T7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61">
                  <a:moveTo>
                    <a:pt x="31" y="0"/>
                  </a:moveTo>
                  <a:lnTo>
                    <a:pt x="31" y="0"/>
                  </a:lnTo>
                  <a:lnTo>
                    <a:pt x="25" y="2"/>
                  </a:lnTo>
                  <a:lnTo>
                    <a:pt x="19" y="3"/>
                  </a:lnTo>
                  <a:lnTo>
                    <a:pt x="15" y="6"/>
                  </a:lnTo>
                  <a:lnTo>
                    <a:pt x="9" y="9"/>
                  </a:lnTo>
                  <a:lnTo>
                    <a:pt x="6" y="13"/>
                  </a:lnTo>
                  <a:lnTo>
                    <a:pt x="3" y="19"/>
                  </a:lnTo>
                  <a:lnTo>
                    <a:pt x="2" y="25"/>
                  </a:lnTo>
                  <a:lnTo>
                    <a:pt x="0" y="31"/>
                  </a:lnTo>
                  <a:lnTo>
                    <a:pt x="0" y="31"/>
                  </a:lnTo>
                  <a:lnTo>
                    <a:pt x="2" y="36"/>
                  </a:lnTo>
                  <a:lnTo>
                    <a:pt x="3" y="42"/>
                  </a:lnTo>
                  <a:lnTo>
                    <a:pt x="6" y="47"/>
                  </a:lnTo>
                  <a:lnTo>
                    <a:pt x="9" y="52"/>
                  </a:lnTo>
                  <a:lnTo>
                    <a:pt x="15" y="55"/>
                  </a:lnTo>
                  <a:lnTo>
                    <a:pt x="19" y="58"/>
                  </a:lnTo>
                  <a:lnTo>
                    <a:pt x="25" y="59"/>
                  </a:lnTo>
                  <a:lnTo>
                    <a:pt x="31" y="61"/>
                  </a:lnTo>
                  <a:lnTo>
                    <a:pt x="31" y="61"/>
                  </a:lnTo>
                  <a:lnTo>
                    <a:pt x="36" y="59"/>
                  </a:lnTo>
                  <a:lnTo>
                    <a:pt x="42" y="58"/>
                  </a:lnTo>
                  <a:lnTo>
                    <a:pt x="48" y="55"/>
                  </a:lnTo>
                  <a:lnTo>
                    <a:pt x="52" y="52"/>
                  </a:lnTo>
                  <a:lnTo>
                    <a:pt x="55" y="47"/>
                  </a:lnTo>
                  <a:lnTo>
                    <a:pt x="58" y="42"/>
                  </a:lnTo>
                  <a:lnTo>
                    <a:pt x="59" y="36"/>
                  </a:lnTo>
                  <a:lnTo>
                    <a:pt x="61" y="31"/>
                  </a:lnTo>
                  <a:lnTo>
                    <a:pt x="61" y="31"/>
                  </a:lnTo>
                  <a:lnTo>
                    <a:pt x="59" y="25"/>
                  </a:lnTo>
                  <a:lnTo>
                    <a:pt x="58" y="19"/>
                  </a:lnTo>
                  <a:lnTo>
                    <a:pt x="55" y="13"/>
                  </a:lnTo>
                  <a:lnTo>
                    <a:pt x="52" y="9"/>
                  </a:lnTo>
                  <a:lnTo>
                    <a:pt x="48" y="6"/>
                  </a:lnTo>
                  <a:lnTo>
                    <a:pt x="42" y="3"/>
                  </a:lnTo>
                  <a:lnTo>
                    <a:pt x="36" y="2"/>
                  </a:lnTo>
                  <a:lnTo>
                    <a:pt x="31"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7" name="Freeform 1409"/>
            <p:cNvSpPr>
              <a:spLocks noEditPoints="1"/>
            </p:cNvSpPr>
            <p:nvPr>
              <p:custDataLst>
                <p:tags r:id="rId72"/>
              </p:custDataLst>
            </p:nvPr>
          </p:nvSpPr>
          <p:spPr bwMode="auto">
            <a:xfrm>
              <a:off x="7897319" y="1348816"/>
              <a:ext cx="28677" cy="28677"/>
            </a:xfrm>
            <a:custGeom>
              <a:avLst/>
              <a:gdLst>
                <a:gd name="T0" fmla="*/ 29 w 57"/>
                <a:gd name="T1" fmla="*/ 57 h 57"/>
                <a:gd name="T2" fmla="*/ 17 w 57"/>
                <a:gd name="T3" fmla="*/ 55 h 57"/>
                <a:gd name="T4" fmla="*/ 8 w 57"/>
                <a:gd name="T5" fmla="*/ 49 h 57"/>
                <a:gd name="T6" fmla="*/ 3 w 57"/>
                <a:gd name="T7" fmla="*/ 40 h 57"/>
                <a:gd name="T8" fmla="*/ 0 w 57"/>
                <a:gd name="T9" fmla="*/ 29 h 57"/>
                <a:gd name="T10" fmla="*/ 1 w 57"/>
                <a:gd name="T11" fmla="*/ 23 h 57"/>
                <a:gd name="T12" fmla="*/ 5 w 57"/>
                <a:gd name="T13" fmla="*/ 13 h 57"/>
                <a:gd name="T14" fmla="*/ 13 w 57"/>
                <a:gd name="T15" fmla="*/ 4 h 57"/>
                <a:gd name="T16" fmla="*/ 23 w 57"/>
                <a:gd name="T17" fmla="*/ 0 h 57"/>
                <a:gd name="T18" fmla="*/ 29 w 57"/>
                <a:gd name="T19" fmla="*/ 0 h 57"/>
                <a:gd name="T20" fmla="*/ 40 w 57"/>
                <a:gd name="T21" fmla="*/ 3 h 57"/>
                <a:gd name="T22" fmla="*/ 49 w 57"/>
                <a:gd name="T23" fmla="*/ 8 h 57"/>
                <a:gd name="T24" fmla="*/ 55 w 57"/>
                <a:gd name="T25" fmla="*/ 17 h 57"/>
                <a:gd name="T26" fmla="*/ 57 w 57"/>
                <a:gd name="T27" fmla="*/ 29 h 57"/>
                <a:gd name="T28" fmla="*/ 57 w 57"/>
                <a:gd name="T29" fmla="*/ 34 h 57"/>
                <a:gd name="T30" fmla="*/ 53 w 57"/>
                <a:gd name="T31" fmla="*/ 45 h 57"/>
                <a:gd name="T32" fmla="*/ 44 w 57"/>
                <a:gd name="T33" fmla="*/ 52 h 57"/>
                <a:gd name="T34" fmla="*/ 34 w 57"/>
                <a:gd name="T35" fmla="*/ 56 h 57"/>
                <a:gd name="T36" fmla="*/ 29 w 57"/>
                <a:gd name="T37" fmla="*/ 0 h 57"/>
                <a:gd name="T38" fmla="*/ 23 w 57"/>
                <a:gd name="T39" fmla="*/ 0 h 57"/>
                <a:gd name="T40" fmla="*/ 13 w 57"/>
                <a:gd name="T41" fmla="*/ 4 h 57"/>
                <a:gd name="T42" fmla="*/ 4 w 57"/>
                <a:gd name="T43" fmla="*/ 13 h 57"/>
                <a:gd name="T44" fmla="*/ 0 w 57"/>
                <a:gd name="T45" fmla="*/ 23 h 57"/>
                <a:gd name="T46" fmla="*/ 0 w 57"/>
                <a:gd name="T47" fmla="*/ 29 h 57"/>
                <a:gd name="T48" fmla="*/ 1 w 57"/>
                <a:gd name="T49" fmla="*/ 40 h 57"/>
                <a:gd name="T50" fmla="*/ 8 w 57"/>
                <a:gd name="T51" fmla="*/ 49 h 57"/>
                <a:gd name="T52" fmla="*/ 17 w 57"/>
                <a:gd name="T53" fmla="*/ 56 h 57"/>
                <a:gd name="T54" fmla="*/ 29 w 57"/>
                <a:gd name="T55" fmla="*/ 57 h 57"/>
                <a:gd name="T56" fmla="*/ 34 w 57"/>
                <a:gd name="T57" fmla="*/ 57 h 57"/>
                <a:gd name="T58" fmla="*/ 44 w 57"/>
                <a:gd name="T59" fmla="*/ 53 h 57"/>
                <a:gd name="T60" fmla="*/ 53 w 57"/>
                <a:gd name="T61" fmla="*/ 45 h 57"/>
                <a:gd name="T62" fmla="*/ 57 w 57"/>
                <a:gd name="T63" fmla="*/ 34 h 57"/>
                <a:gd name="T64" fmla="*/ 57 w 57"/>
                <a:gd name="T65" fmla="*/ 29 h 57"/>
                <a:gd name="T66" fmla="*/ 56 w 57"/>
                <a:gd name="T67" fmla="*/ 17 h 57"/>
                <a:gd name="T68" fmla="*/ 49 w 57"/>
                <a:gd name="T69" fmla="*/ 8 h 57"/>
                <a:gd name="T70" fmla="*/ 40 w 57"/>
                <a:gd name="T71" fmla="*/ 1 h 57"/>
                <a:gd name="T72" fmla="*/ 29 w 57"/>
                <a:gd name="T7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 h="57">
                  <a:moveTo>
                    <a:pt x="29" y="57"/>
                  </a:moveTo>
                  <a:lnTo>
                    <a:pt x="29" y="57"/>
                  </a:lnTo>
                  <a:lnTo>
                    <a:pt x="23" y="56"/>
                  </a:lnTo>
                  <a:lnTo>
                    <a:pt x="17" y="55"/>
                  </a:lnTo>
                  <a:lnTo>
                    <a:pt x="13" y="52"/>
                  </a:lnTo>
                  <a:lnTo>
                    <a:pt x="8" y="49"/>
                  </a:lnTo>
                  <a:lnTo>
                    <a:pt x="5" y="45"/>
                  </a:lnTo>
                  <a:lnTo>
                    <a:pt x="3" y="40"/>
                  </a:lnTo>
                  <a:lnTo>
                    <a:pt x="1" y="34"/>
                  </a:lnTo>
                  <a:lnTo>
                    <a:pt x="0" y="29"/>
                  </a:lnTo>
                  <a:lnTo>
                    <a:pt x="0" y="29"/>
                  </a:lnTo>
                  <a:lnTo>
                    <a:pt x="1" y="23"/>
                  </a:lnTo>
                  <a:lnTo>
                    <a:pt x="3" y="17"/>
                  </a:lnTo>
                  <a:lnTo>
                    <a:pt x="5" y="13"/>
                  </a:lnTo>
                  <a:lnTo>
                    <a:pt x="8" y="8"/>
                  </a:lnTo>
                  <a:lnTo>
                    <a:pt x="13" y="4"/>
                  </a:lnTo>
                  <a:lnTo>
                    <a:pt x="17" y="3"/>
                  </a:lnTo>
                  <a:lnTo>
                    <a:pt x="23" y="0"/>
                  </a:lnTo>
                  <a:lnTo>
                    <a:pt x="29" y="0"/>
                  </a:lnTo>
                  <a:lnTo>
                    <a:pt x="29" y="0"/>
                  </a:lnTo>
                  <a:lnTo>
                    <a:pt x="34" y="0"/>
                  </a:lnTo>
                  <a:lnTo>
                    <a:pt x="40" y="3"/>
                  </a:lnTo>
                  <a:lnTo>
                    <a:pt x="44" y="4"/>
                  </a:lnTo>
                  <a:lnTo>
                    <a:pt x="49" y="8"/>
                  </a:lnTo>
                  <a:lnTo>
                    <a:pt x="53" y="13"/>
                  </a:lnTo>
                  <a:lnTo>
                    <a:pt x="55" y="17"/>
                  </a:lnTo>
                  <a:lnTo>
                    <a:pt x="57" y="23"/>
                  </a:lnTo>
                  <a:lnTo>
                    <a:pt x="57" y="29"/>
                  </a:lnTo>
                  <a:lnTo>
                    <a:pt x="57" y="29"/>
                  </a:lnTo>
                  <a:lnTo>
                    <a:pt x="57" y="34"/>
                  </a:lnTo>
                  <a:lnTo>
                    <a:pt x="55" y="40"/>
                  </a:lnTo>
                  <a:lnTo>
                    <a:pt x="53" y="45"/>
                  </a:lnTo>
                  <a:lnTo>
                    <a:pt x="49" y="49"/>
                  </a:lnTo>
                  <a:lnTo>
                    <a:pt x="44" y="52"/>
                  </a:lnTo>
                  <a:lnTo>
                    <a:pt x="40" y="55"/>
                  </a:lnTo>
                  <a:lnTo>
                    <a:pt x="34" y="56"/>
                  </a:lnTo>
                  <a:lnTo>
                    <a:pt x="29" y="57"/>
                  </a:lnTo>
                  <a:close/>
                  <a:moveTo>
                    <a:pt x="29" y="0"/>
                  </a:moveTo>
                  <a:lnTo>
                    <a:pt x="29" y="0"/>
                  </a:lnTo>
                  <a:lnTo>
                    <a:pt x="23" y="0"/>
                  </a:lnTo>
                  <a:lnTo>
                    <a:pt x="17" y="1"/>
                  </a:lnTo>
                  <a:lnTo>
                    <a:pt x="13" y="4"/>
                  </a:lnTo>
                  <a:lnTo>
                    <a:pt x="8" y="8"/>
                  </a:lnTo>
                  <a:lnTo>
                    <a:pt x="4" y="13"/>
                  </a:lnTo>
                  <a:lnTo>
                    <a:pt x="1" y="17"/>
                  </a:lnTo>
                  <a:lnTo>
                    <a:pt x="0" y="23"/>
                  </a:lnTo>
                  <a:lnTo>
                    <a:pt x="0" y="29"/>
                  </a:lnTo>
                  <a:lnTo>
                    <a:pt x="0" y="29"/>
                  </a:lnTo>
                  <a:lnTo>
                    <a:pt x="0" y="34"/>
                  </a:lnTo>
                  <a:lnTo>
                    <a:pt x="1" y="40"/>
                  </a:lnTo>
                  <a:lnTo>
                    <a:pt x="4" y="45"/>
                  </a:lnTo>
                  <a:lnTo>
                    <a:pt x="8" y="49"/>
                  </a:lnTo>
                  <a:lnTo>
                    <a:pt x="13" y="53"/>
                  </a:lnTo>
                  <a:lnTo>
                    <a:pt x="17" y="56"/>
                  </a:lnTo>
                  <a:lnTo>
                    <a:pt x="23" y="57"/>
                  </a:lnTo>
                  <a:lnTo>
                    <a:pt x="29" y="57"/>
                  </a:lnTo>
                  <a:lnTo>
                    <a:pt x="29" y="57"/>
                  </a:lnTo>
                  <a:lnTo>
                    <a:pt x="34" y="57"/>
                  </a:lnTo>
                  <a:lnTo>
                    <a:pt x="40" y="56"/>
                  </a:lnTo>
                  <a:lnTo>
                    <a:pt x="44" y="53"/>
                  </a:lnTo>
                  <a:lnTo>
                    <a:pt x="49" y="49"/>
                  </a:lnTo>
                  <a:lnTo>
                    <a:pt x="53" y="45"/>
                  </a:lnTo>
                  <a:lnTo>
                    <a:pt x="56" y="40"/>
                  </a:lnTo>
                  <a:lnTo>
                    <a:pt x="57" y="34"/>
                  </a:lnTo>
                  <a:lnTo>
                    <a:pt x="57" y="29"/>
                  </a:lnTo>
                  <a:lnTo>
                    <a:pt x="57" y="29"/>
                  </a:lnTo>
                  <a:lnTo>
                    <a:pt x="57" y="23"/>
                  </a:lnTo>
                  <a:lnTo>
                    <a:pt x="56" y="17"/>
                  </a:lnTo>
                  <a:lnTo>
                    <a:pt x="53" y="13"/>
                  </a:lnTo>
                  <a:lnTo>
                    <a:pt x="49" y="8"/>
                  </a:lnTo>
                  <a:lnTo>
                    <a:pt x="44" y="4"/>
                  </a:lnTo>
                  <a:lnTo>
                    <a:pt x="40" y="1"/>
                  </a:lnTo>
                  <a:lnTo>
                    <a:pt x="34" y="0"/>
                  </a:lnTo>
                  <a:lnTo>
                    <a:pt x="29" y="0"/>
                  </a:lnTo>
                  <a:close/>
                </a:path>
              </a:pathLst>
            </a:custGeom>
            <a:solidFill>
              <a:srgbClr val="CE433F"/>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8" name="Freeform 1410"/>
            <p:cNvSpPr/>
            <p:nvPr>
              <p:custDataLst>
                <p:tags r:id="rId73"/>
              </p:custDataLst>
            </p:nvPr>
          </p:nvSpPr>
          <p:spPr bwMode="auto">
            <a:xfrm>
              <a:off x="7897319" y="1348816"/>
              <a:ext cx="28677" cy="28677"/>
            </a:xfrm>
            <a:custGeom>
              <a:avLst/>
              <a:gdLst>
                <a:gd name="T0" fmla="*/ 29 w 57"/>
                <a:gd name="T1" fmla="*/ 57 h 57"/>
                <a:gd name="T2" fmla="*/ 29 w 57"/>
                <a:gd name="T3" fmla="*/ 57 h 57"/>
                <a:gd name="T4" fmla="*/ 23 w 57"/>
                <a:gd name="T5" fmla="*/ 56 h 57"/>
                <a:gd name="T6" fmla="*/ 17 w 57"/>
                <a:gd name="T7" fmla="*/ 55 h 57"/>
                <a:gd name="T8" fmla="*/ 13 w 57"/>
                <a:gd name="T9" fmla="*/ 52 h 57"/>
                <a:gd name="T10" fmla="*/ 8 w 57"/>
                <a:gd name="T11" fmla="*/ 49 h 57"/>
                <a:gd name="T12" fmla="*/ 5 w 57"/>
                <a:gd name="T13" fmla="*/ 45 h 57"/>
                <a:gd name="T14" fmla="*/ 3 w 57"/>
                <a:gd name="T15" fmla="*/ 40 h 57"/>
                <a:gd name="T16" fmla="*/ 1 w 57"/>
                <a:gd name="T17" fmla="*/ 34 h 57"/>
                <a:gd name="T18" fmla="*/ 0 w 57"/>
                <a:gd name="T19" fmla="*/ 29 h 57"/>
                <a:gd name="T20" fmla="*/ 0 w 57"/>
                <a:gd name="T21" fmla="*/ 29 h 57"/>
                <a:gd name="T22" fmla="*/ 1 w 57"/>
                <a:gd name="T23" fmla="*/ 23 h 57"/>
                <a:gd name="T24" fmla="*/ 3 w 57"/>
                <a:gd name="T25" fmla="*/ 17 h 57"/>
                <a:gd name="T26" fmla="*/ 5 w 57"/>
                <a:gd name="T27" fmla="*/ 13 h 57"/>
                <a:gd name="T28" fmla="*/ 8 w 57"/>
                <a:gd name="T29" fmla="*/ 8 h 57"/>
                <a:gd name="T30" fmla="*/ 13 w 57"/>
                <a:gd name="T31" fmla="*/ 4 h 57"/>
                <a:gd name="T32" fmla="*/ 17 w 57"/>
                <a:gd name="T33" fmla="*/ 3 h 57"/>
                <a:gd name="T34" fmla="*/ 23 w 57"/>
                <a:gd name="T35" fmla="*/ 0 h 57"/>
                <a:gd name="T36" fmla="*/ 29 w 57"/>
                <a:gd name="T37" fmla="*/ 0 h 57"/>
                <a:gd name="T38" fmla="*/ 29 w 57"/>
                <a:gd name="T39" fmla="*/ 0 h 57"/>
                <a:gd name="T40" fmla="*/ 34 w 57"/>
                <a:gd name="T41" fmla="*/ 0 h 57"/>
                <a:gd name="T42" fmla="*/ 40 w 57"/>
                <a:gd name="T43" fmla="*/ 3 h 57"/>
                <a:gd name="T44" fmla="*/ 44 w 57"/>
                <a:gd name="T45" fmla="*/ 4 h 57"/>
                <a:gd name="T46" fmla="*/ 49 w 57"/>
                <a:gd name="T47" fmla="*/ 8 h 57"/>
                <a:gd name="T48" fmla="*/ 53 w 57"/>
                <a:gd name="T49" fmla="*/ 13 h 57"/>
                <a:gd name="T50" fmla="*/ 55 w 57"/>
                <a:gd name="T51" fmla="*/ 17 h 57"/>
                <a:gd name="T52" fmla="*/ 57 w 57"/>
                <a:gd name="T53" fmla="*/ 23 h 57"/>
                <a:gd name="T54" fmla="*/ 57 w 57"/>
                <a:gd name="T55" fmla="*/ 29 h 57"/>
                <a:gd name="T56" fmla="*/ 57 w 57"/>
                <a:gd name="T57" fmla="*/ 29 h 57"/>
                <a:gd name="T58" fmla="*/ 57 w 57"/>
                <a:gd name="T59" fmla="*/ 34 h 57"/>
                <a:gd name="T60" fmla="*/ 55 w 57"/>
                <a:gd name="T61" fmla="*/ 40 h 57"/>
                <a:gd name="T62" fmla="*/ 53 w 57"/>
                <a:gd name="T63" fmla="*/ 45 h 57"/>
                <a:gd name="T64" fmla="*/ 49 w 57"/>
                <a:gd name="T65" fmla="*/ 49 h 57"/>
                <a:gd name="T66" fmla="*/ 44 w 57"/>
                <a:gd name="T67" fmla="*/ 52 h 57"/>
                <a:gd name="T68" fmla="*/ 40 w 57"/>
                <a:gd name="T69" fmla="*/ 55 h 57"/>
                <a:gd name="T70" fmla="*/ 34 w 57"/>
                <a:gd name="T71" fmla="*/ 56 h 57"/>
                <a:gd name="T72" fmla="*/ 29 w 57"/>
                <a:gd name="T7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 h="57">
                  <a:moveTo>
                    <a:pt x="29" y="57"/>
                  </a:moveTo>
                  <a:lnTo>
                    <a:pt x="29" y="57"/>
                  </a:lnTo>
                  <a:lnTo>
                    <a:pt x="23" y="56"/>
                  </a:lnTo>
                  <a:lnTo>
                    <a:pt x="17" y="55"/>
                  </a:lnTo>
                  <a:lnTo>
                    <a:pt x="13" y="52"/>
                  </a:lnTo>
                  <a:lnTo>
                    <a:pt x="8" y="49"/>
                  </a:lnTo>
                  <a:lnTo>
                    <a:pt x="5" y="45"/>
                  </a:lnTo>
                  <a:lnTo>
                    <a:pt x="3" y="40"/>
                  </a:lnTo>
                  <a:lnTo>
                    <a:pt x="1" y="34"/>
                  </a:lnTo>
                  <a:lnTo>
                    <a:pt x="0" y="29"/>
                  </a:lnTo>
                  <a:lnTo>
                    <a:pt x="0" y="29"/>
                  </a:lnTo>
                  <a:lnTo>
                    <a:pt x="1" y="23"/>
                  </a:lnTo>
                  <a:lnTo>
                    <a:pt x="3" y="17"/>
                  </a:lnTo>
                  <a:lnTo>
                    <a:pt x="5" y="13"/>
                  </a:lnTo>
                  <a:lnTo>
                    <a:pt x="8" y="8"/>
                  </a:lnTo>
                  <a:lnTo>
                    <a:pt x="13" y="4"/>
                  </a:lnTo>
                  <a:lnTo>
                    <a:pt x="17" y="3"/>
                  </a:lnTo>
                  <a:lnTo>
                    <a:pt x="23" y="0"/>
                  </a:lnTo>
                  <a:lnTo>
                    <a:pt x="29" y="0"/>
                  </a:lnTo>
                  <a:lnTo>
                    <a:pt x="29" y="0"/>
                  </a:lnTo>
                  <a:lnTo>
                    <a:pt x="34" y="0"/>
                  </a:lnTo>
                  <a:lnTo>
                    <a:pt x="40" y="3"/>
                  </a:lnTo>
                  <a:lnTo>
                    <a:pt x="44" y="4"/>
                  </a:lnTo>
                  <a:lnTo>
                    <a:pt x="49" y="8"/>
                  </a:lnTo>
                  <a:lnTo>
                    <a:pt x="53" y="13"/>
                  </a:lnTo>
                  <a:lnTo>
                    <a:pt x="55" y="17"/>
                  </a:lnTo>
                  <a:lnTo>
                    <a:pt x="57" y="23"/>
                  </a:lnTo>
                  <a:lnTo>
                    <a:pt x="57" y="29"/>
                  </a:lnTo>
                  <a:lnTo>
                    <a:pt x="57" y="29"/>
                  </a:lnTo>
                  <a:lnTo>
                    <a:pt x="57" y="34"/>
                  </a:lnTo>
                  <a:lnTo>
                    <a:pt x="55" y="40"/>
                  </a:lnTo>
                  <a:lnTo>
                    <a:pt x="53" y="45"/>
                  </a:lnTo>
                  <a:lnTo>
                    <a:pt x="49" y="49"/>
                  </a:lnTo>
                  <a:lnTo>
                    <a:pt x="44" y="52"/>
                  </a:lnTo>
                  <a:lnTo>
                    <a:pt x="40" y="55"/>
                  </a:lnTo>
                  <a:lnTo>
                    <a:pt x="34" y="56"/>
                  </a:lnTo>
                  <a:lnTo>
                    <a:pt x="29" y="57"/>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69" name="Freeform 1411"/>
            <p:cNvSpPr/>
            <p:nvPr>
              <p:custDataLst>
                <p:tags r:id="rId74"/>
              </p:custDataLst>
            </p:nvPr>
          </p:nvSpPr>
          <p:spPr bwMode="auto">
            <a:xfrm>
              <a:off x="7897319" y="1348816"/>
              <a:ext cx="28677" cy="28677"/>
            </a:xfrm>
            <a:custGeom>
              <a:avLst/>
              <a:gdLst>
                <a:gd name="T0" fmla="*/ 29 w 57"/>
                <a:gd name="T1" fmla="*/ 0 h 57"/>
                <a:gd name="T2" fmla="*/ 29 w 57"/>
                <a:gd name="T3" fmla="*/ 0 h 57"/>
                <a:gd name="T4" fmla="*/ 23 w 57"/>
                <a:gd name="T5" fmla="*/ 0 h 57"/>
                <a:gd name="T6" fmla="*/ 17 w 57"/>
                <a:gd name="T7" fmla="*/ 1 h 57"/>
                <a:gd name="T8" fmla="*/ 13 w 57"/>
                <a:gd name="T9" fmla="*/ 4 h 57"/>
                <a:gd name="T10" fmla="*/ 8 w 57"/>
                <a:gd name="T11" fmla="*/ 8 h 57"/>
                <a:gd name="T12" fmla="*/ 4 w 57"/>
                <a:gd name="T13" fmla="*/ 13 h 57"/>
                <a:gd name="T14" fmla="*/ 1 w 57"/>
                <a:gd name="T15" fmla="*/ 17 h 57"/>
                <a:gd name="T16" fmla="*/ 0 w 57"/>
                <a:gd name="T17" fmla="*/ 23 h 57"/>
                <a:gd name="T18" fmla="*/ 0 w 57"/>
                <a:gd name="T19" fmla="*/ 29 h 57"/>
                <a:gd name="T20" fmla="*/ 0 w 57"/>
                <a:gd name="T21" fmla="*/ 29 h 57"/>
                <a:gd name="T22" fmla="*/ 0 w 57"/>
                <a:gd name="T23" fmla="*/ 34 h 57"/>
                <a:gd name="T24" fmla="*/ 1 w 57"/>
                <a:gd name="T25" fmla="*/ 40 h 57"/>
                <a:gd name="T26" fmla="*/ 4 w 57"/>
                <a:gd name="T27" fmla="*/ 45 h 57"/>
                <a:gd name="T28" fmla="*/ 8 w 57"/>
                <a:gd name="T29" fmla="*/ 49 h 57"/>
                <a:gd name="T30" fmla="*/ 13 w 57"/>
                <a:gd name="T31" fmla="*/ 53 h 57"/>
                <a:gd name="T32" fmla="*/ 17 w 57"/>
                <a:gd name="T33" fmla="*/ 56 h 57"/>
                <a:gd name="T34" fmla="*/ 23 w 57"/>
                <a:gd name="T35" fmla="*/ 57 h 57"/>
                <a:gd name="T36" fmla="*/ 29 w 57"/>
                <a:gd name="T37" fmla="*/ 57 h 57"/>
                <a:gd name="T38" fmla="*/ 29 w 57"/>
                <a:gd name="T39" fmla="*/ 57 h 57"/>
                <a:gd name="T40" fmla="*/ 34 w 57"/>
                <a:gd name="T41" fmla="*/ 57 h 57"/>
                <a:gd name="T42" fmla="*/ 40 w 57"/>
                <a:gd name="T43" fmla="*/ 56 h 57"/>
                <a:gd name="T44" fmla="*/ 44 w 57"/>
                <a:gd name="T45" fmla="*/ 53 h 57"/>
                <a:gd name="T46" fmla="*/ 49 w 57"/>
                <a:gd name="T47" fmla="*/ 49 h 57"/>
                <a:gd name="T48" fmla="*/ 53 w 57"/>
                <a:gd name="T49" fmla="*/ 45 h 57"/>
                <a:gd name="T50" fmla="*/ 56 w 57"/>
                <a:gd name="T51" fmla="*/ 40 h 57"/>
                <a:gd name="T52" fmla="*/ 57 w 57"/>
                <a:gd name="T53" fmla="*/ 34 h 57"/>
                <a:gd name="T54" fmla="*/ 57 w 57"/>
                <a:gd name="T55" fmla="*/ 29 h 57"/>
                <a:gd name="T56" fmla="*/ 57 w 57"/>
                <a:gd name="T57" fmla="*/ 29 h 57"/>
                <a:gd name="T58" fmla="*/ 57 w 57"/>
                <a:gd name="T59" fmla="*/ 23 h 57"/>
                <a:gd name="T60" fmla="*/ 56 w 57"/>
                <a:gd name="T61" fmla="*/ 17 h 57"/>
                <a:gd name="T62" fmla="*/ 53 w 57"/>
                <a:gd name="T63" fmla="*/ 13 h 57"/>
                <a:gd name="T64" fmla="*/ 49 w 57"/>
                <a:gd name="T65" fmla="*/ 8 h 57"/>
                <a:gd name="T66" fmla="*/ 44 w 57"/>
                <a:gd name="T67" fmla="*/ 4 h 57"/>
                <a:gd name="T68" fmla="*/ 40 w 57"/>
                <a:gd name="T69" fmla="*/ 1 h 57"/>
                <a:gd name="T70" fmla="*/ 34 w 57"/>
                <a:gd name="T71" fmla="*/ 0 h 57"/>
                <a:gd name="T72" fmla="*/ 29 w 57"/>
                <a:gd name="T7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 h="57">
                  <a:moveTo>
                    <a:pt x="29" y="0"/>
                  </a:moveTo>
                  <a:lnTo>
                    <a:pt x="29" y="0"/>
                  </a:lnTo>
                  <a:lnTo>
                    <a:pt x="23" y="0"/>
                  </a:lnTo>
                  <a:lnTo>
                    <a:pt x="17" y="1"/>
                  </a:lnTo>
                  <a:lnTo>
                    <a:pt x="13" y="4"/>
                  </a:lnTo>
                  <a:lnTo>
                    <a:pt x="8" y="8"/>
                  </a:lnTo>
                  <a:lnTo>
                    <a:pt x="4" y="13"/>
                  </a:lnTo>
                  <a:lnTo>
                    <a:pt x="1" y="17"/>
                  </a:lnTo>
                  <a:lnTo>
                    <a:pt x="0" y="23"/>
                  </a:lnTo>
                  <a:lnTo>
                    <a:pt x="0" y="29"/>
                  </a:lnTo>
                  <a:lnTo>
                    <a:pt x="0" y="29"/>
                  </a:lnTo>
                  <a:lnTo>
                    <a:pt x="0" y="34"/>
                  </a:lnTo>
                  <a:lnTo>
                    <a:pt x="1" y="40"/>
                  </a:lnTo>
                  <a:lnTo>
                    <a:pt x="4" y="45"/>
                  </a:lnTo>
                  <a:lnTo>
                    <a:pt x="8" y="49"/>
                  </a:lnTo>
                  <a:lnTo>
                    <a:pt x="13" y="53"/>
                  </a:lnTo>
                  <a:lnTo>
                    <a:pt x="17" y="56"/>
                  </a:lnTo>
                  <a:lnTo>
                    <a:pt x="23" y="57"/>
                  </a:lnTo>
                  <a:lnTo>
                    <a:pt x="29" y="57"/>
                  </a:lnTo>
                  <a:lnTo>
                    <a:pt x="29" y="57"/>
                  </a:lnTo>
                  <a:lnTo>
                    <a:pt x="34" y="57"/>
                  </a:lnTo>
                  <a:lnTo>
                    <a:pt x="40" y="56"/>
                  </a:lnTo>
                  <a:lnTo>
                    <a:pt x="44" y="53"/>
                  </a:lnTo>
                  <a:lnTo>
                    <a:pt x="49" y="49"/>
                  </a:lnTo>
                  <a:lnTo>
                    <a:pt x="53" y="45"/>
                  </a:lnTo>
                  <a:lnTo>
                    <a:pt x="56" y="40"/>
                  </a:lnTo>
                  <a:lnTo>
                    <a:pt x="57" y="34"/>
                  </a:lnTo>
                  <a:lnTo>
                    <a:pt x="57" y="29"/>
                  </a:lnTo>
                  <a:lnTo>
                    <a:pt x="57" y="29"/>
                  </a:lnTo>
                  <a:lnTo>
                    <a:pt x="57" y="23"/>
                  </a:lnTo>
                  <a:lnTo>
                    <a:pt x="56" y="17"/>
                  </a:lnTo>
                  <a:lnTo>
                    <a:pt x="53" y="13"/>
                  </a:lnTo>
                  <a:lnTo>
                    <a:pt x="49" y="8"/>
                  </a:lnTo>
                  <a:lnTo>
                    <a:pt x="44" y="4"/>
                  </a:lnTo>
                  <a:lnTo>
                    <a:pt x="40" y="1"/>
                  </a:lnTo>
                  <a:lnTo>
                    <a:pt x="34" y="0"/>
                  </a:lnTo>
                  <a:lnTo>
                    <a:pt x="29"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0" name="Freeform 1412"/>
            <p:cNvSpPr>
              <a:spLocks noEditPoints="1"/>
            </p:cNvSpPr>
            <p:nvPr>
              <p:custDataLst>
                <p:tags r:id="rId75"/>
              </p:custDataLst>
            </p:nvPr>
          </p:nvSpPr>
          <p:spPr bwMode="auto">
            <a:xfrm>
              <a:off x="7897319" y="1348816"/>
              <a:ext cx="28677" cy="28677"/>
            </a:xfrm>
            <a:custGeom>
              <a:avLst/>
              <a:gdLst>
                <a:gd name="T0" fmla="*/ 29 w 57"/>
                <a:gd name="T1" fmla="*/ 56 h 57"/>
                <a:gd name="T2" fmla="*/ 18 w 57"/>
                <a:gd name="T3" fmla="*/ 55 h 57"/>
                <a:gd name="T4" fmla="*/ 8 w 57"/>
                <a:gd name="T5" fmla="*/ 49 h 57"/>
                <a:gd name="T6" fmla="*/ 3 w 57"/>
                <a:gd name="T7" fmla="*/ 39 h 57"/>
                <a:gd name="T8" fmla="*/ 1 w 57"/>
                <a:gd name="T9" fmla="*/ 29 h 57"/>
                <a:gd name="T10" fmla="*/ 1 w 57"/>
                <a:gd name="T11" fmla="*/ 23 h 57"/>
                <a:gd name="T12" fmla="*/ 5 w 57"/>
                <a:gd name="T13" fmla="*/ 13 h 57"/>
                <a:gd name="T14" fmla="*/ 13 w 57"/>
                <a:gd name="T15" fmla="*/ 6 h 57"/>
                <a:gd name="T16" fmla="*/ 23 w 57"/>
                <a:gd name="T17" fmla="*/ 1 h 57"/>
                <a:gd name="T18" fmla="*/ 29 w 57"/>
                <a:gd name="T19" fmla="*/ 1 h 57"/>
                <a:gd name="T20" fmla="*/ 40 w 57"/>
                <a:gd name="T21" fmla="*/ 3 h 57"/>
                <a:gd name="T22" fmla="*/ 49 w 57"/>
                <a:gd name="T23" fmla="*/ 8 h 57"/>
                <a:gd name="T24" fmla="*/ 55 w 57"/>
                <a:gd name="T25" fmla="*/ 17 h 57"/>
                <a:gd name="T26" fmla="*/ 56 w 57"/>
                <a:gd name="T27" fmla="*/ 29 h 57"/>
                <a:gd name="T28" fmla="*/ 56 w 57"/>
                <a:gd name="T29" fmla="*/ 34 h 57"/>
                <a:gd name="T30" fmla="*/ 52 w 57"/>
                <a:gd name="T31" fmla="*/ 45 h 57"/>
                <a:gd name="T32" fmla="*/ 44 w 57"/>
                <a:gd name="T33" fmla="*/ 52 h 57"/>
                <a:gd name="T34" fmla="*/ 34 w 57"/>
                <a:gd name="T35" fmla="*/ 56 h 57"/>
                <a:gd name="T36" fmla="*/ 29 w 57"/>
                <a:gd name="T37" fmla="*/ 0 h 57"/>
                <a:gd name="T38" fmla="*/ 23 w 57"/>
                <a:gd name="T39" fmla="*/ 0 h 57"/>
                <a:gd name="T40" fmla="*/ 13 w 57"/>
                <a:gd name="T41" fmla="*/ 4 h 57"/>
                <a:gd name="T42" fmla="*/ 5 w 57"/>
                <a:gd name="T43" fmla="*/ 13 h 57"/>
                <a:gd name="T44" fmla="*/ 1 w 57"/>
                <a:gd name="T45" fmla="*/ 23 h 57"/>
                <a:gd name="T46" fmla="*/ 0 w 57"/>
                <a:gd name="T47" fmla="*/ 29 h 57"/>
                <a:gd name="T48" fmla="*/ 3 w 57"/>
                <a:gd name="T49" fmla="*/ 40 h 57"/>
                <a:gd name="T50" fmla="*/ 8 w 57"/>
                <a:gd name="T51" fmla="*/ 49 h 57"/>
                <a:gd name="T52" fmla="*/ 17 w 57"/>
                <a:gd name="T53" fmla="*/ 55 h 57"/>
                <a:gd name="T54" fmla="*/ 29 w 57"/>
                <a:gd name="T55" fmla="*/ 57 h 57"/>
                <a:gd name="T56" fmla="*/ 34 w 57"/>
                <a:gd name="T57" fmla="*/ 56 h 57"/>
                <a:gd name="T58" fmla="*/ 44 w 57"/>
                <a:gd name="T59" fmla="*/ 52 h 57"/>
                <a:gd name="T60" fmla="*/ 53 w 57"/>
                <a:gd name="T61" fmla="*/ 45 h 57"/>
                <a:gd name="T62" fmla="*/ 57 w 57"/>
                <a:gd name="T63" fmla="*/ 34 h 57"/>
                <a:gd name="T64" fmla="*/ 57 w 57"/>
                <a:gd name="T65" fmla="*/ 29 h 57"/>
                <a:gd name="T66" fmla="*/ 55 w 57"/>
                <a:gd name="T67" fmla="*/ 17 h 57"/>
                <a:gd name="T68" fmla="*/ 49 w 57"/>
                <a:gd name="T69" fmla="*/ 8 h 57"/>
                <a:gd name="T70" fmla="*/ 40 w 57"/>
                <a:gd name="T71" fmla="*/ 3 h 57"/>
                <a:gd name="T72" fmla="*/ 29 w 57"/>
                <a:gd name="T7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 h="57">
                  <a:moveTo>
                    <a:pt x="29" y="56"/>
                  </a:moveTo>
                  <a:lnTo>
                    <a:pt x="29" y="56"/>
                  </a:lnTo>
                  <a:lnTo>
                    <a:pt x="23" y="56"/>
                  </a:lnTo>
                  <a:lnTo>
                    <a:pt x="18" y="55"/>
                  </a:lnTo>
                  <a:lnTo>
                    <a:pt x="13" y="52"/>
                  </a:lnTo>
                  <a:lnTo>
                    <a:pt x="8" y="49"/>
                  </a:lnTo>
                  <a:lnTo>
                    <a:pt x="5" y="45"/>
                  </a:lnTo>
                  <a:lnTo>
                    <a:pt x="3" y="39"/>
                  </a:lnTo>
                  <a:lnTo>
                    <a:pt x="1" y="34"/>
                  </a:lnTo>
                  <a:lnTo>
                    <a:pt x="1" y="29"/>
                  </a:lnTo>
                  <a:lnTo>
                    <a:pt x="1" y="29"/>
                  </a:lnTo>
                  <a:lnTo>
                    <a:pt x="1" y="23"/>
                  </a:lnTo>
                  <a:lnTo>
                    <a:pt x="3" y="17"/>
                  </a:lnTo>
                  <a:lnTo>
                    <a:pt x="5" y="13"/>
                  </a:lnTo>
                  <a:lnTo>
                    <a:pt x="8" y="8"/>
                  </a:lnTo>
                  <a:lnTo>
                    <a:pt x="13" y="6"/>
                  </a:lnTo>
                  <a:lnTo>
                    <a:pt x="18" y="3"/>
                  </a:lnTo>
                  <a:lnTo>
                    <a:pt x="23" y="1"/>
                  </a:lnTo>
                  <a:lnTo>
                    <a:pt x="29" y="1"/>
                  </a:lnTo>
                  <a:lnTo>
                    <a:pt x="29" y="1"/>
                  </a:lnTo>
                  <a:lnTo>
                    <a:pt x="34" y="1"/>
                  </a:lnTo>
                  <a:lnTo>
                    <a:pt x="40" y="3"/>
                  </a:lnTo>
                  <a:lnTo>
                    <a:pt x="44" y="6"/>
                  </a:lnTo>
                  <a:lnTo>
                    <a:pt x="49" y="8"/>
                  </a:lnTo>
                  <a:lnTo>
                    <a:pt x="52" y="13"/>
                  </a:lnTo>
                  <a:lnTo>
                    <a:pt x="55" y="17"/>
                  </a:lnTo>
                  <a:lnTo>
                    <a:pt x="56" y="23"/>
                  </a:lnTo>
                  <a:lnTo>
                    <a:pt x="56" y="29"/>
                  </a:lnTo>
                  <a:lnTo>
                    <a:pt x="56" y="29"/>
                  </a:lnTo>
                  <a:lnTo>
                    <a:pt x="56" y="34"/>
                  </a:lnTo>
                  <a:lnTo>
                    <a:pt x="55" y="39"/>
                  </a:lnTo>
                  <a:lnTo>
                    <a:pt x="52" y="45"/>
                  </a:lnTo>
                  <a:lnTo>
                    <a:pt x="49" y="49"/>
                  </a:lnTo>
                  <a:lnTo>
                    <a:pt x="44" y="52"/>
                  </a:lnTo>
                  <a:lnTo>
                    <a:pt x="40" y="55"/>
                  </a:lnTo>
                  <a:lnTo>
                    <a:pt x="34" y="56"/>
                  </a:lnTo>
                  <a:lnTo>
                    <a:pt x="29" y="56"/>
                  </a:lnTo>
                  <a:close/>
                  <a:moveTo>
                    <a:pt x="29" y="0"/>
                  </a:moveTo>
                  <a:lnTo>
                    <a:pt x="29" y="0"/>
                  </a:lnTo>
                  <a:lnTo>
                    <a:pt x="23" y="0"/>
                  </a:lnTo>
                  <a:lnTo>
                    <a:pt x="17" y="3"/>
                  </a:lnTo>
                  <a:lnTo>
                    <a:pt x="13" y="4"/>
                  </a:lnTo>
                  <a:lnTo>
                    <a:pt x="8" y="8"/>
                  </a:lnTo>
                  <a:lnTo>
                    <a:pt x="5" y="13"/>
                  </a:lnTo>
                  <a:lnTo>
                    <a:pt x="3" y="17"/>
                  </a:lnTo>
                  <a:lnTo>
                    <a:pt x="1" y="23"/>
                  </a:lnTo>
                  <a:lnTo>
                    <a:pt x="0" y="29"/>
                  </a:lnTo>
                  <a:lnTo>
                    <a:pt x="0" y="29"/>
                  </a:lnTo>
                  <a:lnTo>
                    <a:pt x="1" y="34"/>
                  </a:lnTo>
                  <a:lnTo>
                    <a:pt x="3" y="40"/>
                  </a:lnTo>
                  <a:lnTo>
                    <a:pt x="5" y="45"/>
                  </a:lnTo>
                  <a:lnTo>
                    <a:pt x="8" y="49"/>
                  </a:lnTo>
                  <a:lnTo>
                    <a:pt x="13" y="52"/>
                  </a:lnTo>
                  <a:lnTo>
                    <a:pt x="17" y="55"/>
                  </a:lnTo>
                  <a:lnTo>
                    <a:pt x="23" y="56"/>
                  </a:lnTo>
                  <a:lnTo>
                    <a:pt x="29" y="57"/>
                  </a:lnTo>
                  <a:lnTo>
                    <a:pt x="29" y="57"/>
                  </a:lnTo>
                  <a:lnTo>
                    <a:pt x="34" y="56"/>
                  </a:lnTo>
                  <a:lnTo>
                    <a:pt x="40" y="55"/>
                  </a:lnTo>
                  <a:lnTo>
                    <a:pt x="44" y="52"/>
                  </a:lnTo>
                  <a:lnTo>
                    <a:pt x="49" y="49"/>
                  </a:lnTo>
                  <a:lnTo>
                    <a:pt x="53" y="45"/>
                  </a:lnTo>
                  <a:lnTo>
                    <a:pt x="55" y="40"/>
                  </a:lnTo>
                  <a:lnTo>
                    <a:pt x="57" y="34"/>
                  </a:lnTo>
                  <a:lnTo>
                    <a:pt x="57" y="29"/>
                  </a:lnTo>
                  <a:lnTo>
                    <a:pt x="57" y="29"/>
                  </a:lnTo>
                  <a:lnTo>
                    <a:pt x="57" y="23"/>
                  </a:lnTo>
                  <a:lnTo>
                    <a:pt x="55" y="17"/>
                  </a:lnTo>
                  <a:lnTo>
                    <a:pt x="53" y="13"/>
                  </a:lnTo>
                  <a:lnTo>
                    <a:pt x="49" y="8"/>
                  </a:lnTo>
                  <a:lnTo>
                    <a:pt x="44" y="4"/>
                  </a:lnTo>
                  <a:lnTo>
                    <a:pt x="40" y="3"/>
                  </a:lnTo>
                  <a:lnTo>
                    <a:pt x="34" y="0"/>
                  </a:lnTo>
                  <a:lnTo>
                    <a:pt x="29" y="0"/>
                  </a:lnTo>
                  <a:close/>
                </a:path>
              </a:pathLst>
            </a:custGeom>
            <a:solidFill>
              <a:srgbClr val="CD423F"/>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1" name="Freeform 1413"/>
            <p:cNvSpPr/>
            <p:nvPr>
              <p:custDataLst>
                <p:tags r:id="rId76"/>
              </p:custDataLst>
            </p:nvPr>
          </p:nvSpPr>
          <p:spPr bwMode="auto">
            <a:xfrm>
              <a:off x="7898307" y="1349805"/>
              <a:ext cx="26699" cy="27688"/>
            </a:xfrm>
            <a:custGeom>
              <a:avLst/>
              <a:gdLst>
                <a:gd name="T0" fmla="*/ 28 w 55"/>
                <a:gd name="T1" fmla="*/ 55 h 55"/>
                <a:gd name="T2" fmla="*/ 28 w 55"/>
                <a:gd name="T3" fmla="*/ 55 h 55"/>
                <a:gd name="T4" fmla="*/ 22 w 55"/>
                <a:gd name="T5" fmla="*/ 55 h 55"/>
                <a:gd name="T6" fmla="*/ 17 w 55"/>
                <a:gd name="T7" fmla="*/ 54 h 55"/>
                <a:gd name="T8" fmla="*/ 12 w 55"/>
                <a:gd name="T9" fmla="*/ 51 h 55"/>
                <a:gd name="T10" fmla="*/ 7 w 55"/>
                <a:gd name="T11" fmla="*/ 48 h 55"/>
                <a:gd name="T12" fmla="*/ 4 w 55"/>
                <a:gd name="T13" fmla="*/ 44 h 55"/>
                <a:gd name="T14" fmla="*/ 2 w 55"/>
                <a:gd name="T15" fmla="*/ 38 h 55"/>
                <a:gd name="T16" fmla="*/ 0 w 55"/>
                <a:gd name="T17" fmla="*/ 33 h 55"/>
                <a:gd name="T18" fmla="*/ 0 w 55"/>
                <a:gd name="T19" fmla="*/ 28 h 55"/>
                <a:gd name="T20" fmla="*/ 0 w 55"/>
                <a:gd name="T21" fmla="*/ 28 h 55"/>
                <a:gd name="T22" fmla="*/ 0 w 55"/>
                <a:gd name="T23" fmla="*/ 22 h 55"/>
                <a:gd name="T24" fmla="*/ 2 w 55"/>
                <a:gd name="T25" fmla="*/ 16 h 55"/>
                <a:gd name="T26" fmla="*/ 4 w 55"/>
                <a:gd name="T27" fmla="*/ 12 h 55"/>
                <a:gd name="T28" fmla="*/ 7 w 55"/>
                <a:gd name="T29" fmla="*/ 7 h 55"/>
                <a:gd name="T30" fmla="*/ 12 w 55"/>
                <a:gd name="T31" fmla="*/ 5 h 55"/>
                <a:gd name="T32" fmla="*/ 17 w 55"/>
                <a:gd name="T33" fmla="*/ 2 h 55"/>
                <a:gd name="T34" fmla="*/ 22 w 55"/>
                <a:gd name="T35" fmla="*/ 0 h 55"/>
                <a:gd name="T36" fmla="*/ 28 w 55"/>
                <a:gd name="T37" fmla="*/ 0 h 55"/>
                <a:gd name="T38" fmla="*/ 28 w 55"/>
                <a:gd name="T39" fmla="*/ 0 h 55"/>
                <a:gd name="T40" fmla="*/ 33 w 55"/>
                <a:gd name="T41" fmla="*/ 0 h 55"/>
                <a:gd name="T42" fmla="*/ 39 w 55"/>
                <a:gd name="T43" fmla="*/ 2 h 55"/>
                <a:gd name="T44" fmla="*/ 43 w 55"/>
                <a:gd name="T45" fmla="*/ 5 h 55"/>
                <a:gd name="T46" fmla="*/ 48 w 55"/>
                <a:gd name="T47" fmla="*/ 7 h 55"/>
                <a:gd name="T48" fmla="*/ 51 w 55"/>
                <a:gd name="T49" fmla="*/ 12 h 55"/>
                <a:gd name="T50" fmla="*/ 54 w 55"/>
                <a:gd name="T51" fmla="*/ 16 h 55"/>
                <a:gd name="T52" fmla="*/ 55 w 55"/>
                <a:gd name="T53" fmla="*/ 22 h 55"/>
                <a:gd name="T54" fmla="*/ 55 w 55"/>
                <a:gd name="T55" fmla="*/ 28 h 55"/>
                <a:gd name="T56" fmla="*/ 55 w 55"/>
                <a:gd name="T57" fmla="*/ 28 h 55"/>
                <a:gd name="T58" fmla="*/ 55 w 55"/>
                <a:gd name="T59" fmla="*/ 33 h 55"/>
                <a:gd name="T60" fmla="*/ 54 w 55"/>
                <a:gd name="T61" fmla="*/ 38 h 55"/>
                <a:gd name="T62" fmla="*/ 51 w 55"/>
                <a:gd name="T63" fmla="*/ 44 h 55"/>
                <a:gd name="T64" fmla="*/ 48 w 55"/>
                <a:gd name="T65" fmla="*/ 48 h 55"/>
                <a:gd name="T66" fmla="*/ 43 w 55"/>
                <a:gd name="T67" fmla="*/ 51 h 55"/>
                <a:gd name="T68" fmla="*/ 39 w 55"/>
                <a:gd name="T69" fmla="*/ 54 h 55"/>
                <a:gd name="T70" fmla="*/ 33 w 55"/>
                <a:gd name="T71" fmla="*/ 55 h 55"/>
                <a:gd name="T72" fmla="*/ 28 w 55"/>
                <a:gd name="T7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55">
                  <a:moveTo>
                    <a:pt x="28" y="55"/>
                  </a:moveTo>
                  <a:lnTo>
                    <a:pt x="28" y="55"/>
                  </a:lnTo>
                  <a:lnTo>
                    <a:pt x="22" y="55"/>
                  </a:lnTo>
                  <a:lnTo>
                    <a:pt x="17" y="54"/>
                  </a:lnTo>
                  <a:lnTo>
                    <a:pt x="12" y="51"/>
                  </a:lnTo>
                  <a:lnTo>
                    <a:pt x="7" y="48"/>
                  </a:lnTo>
                  <a:lnTo>
                    <a:pt x="4" y="44"/>
                  </a:lnTo>
                  <a:lnTo>
                    <a:pt x="2" y="38"/>
                  </a:lnTo>
                  <a:lnTo>
                    <a:pt x="0" y="33"/>
                  </a:lnTo>
                  <a:lnTo>
                    <a:pt x="0" y="28"/>
                  </a:lnTo>
                  <a:lnTo>
                    <a:pt x="0" y="28"/>
                  </a:lnTo>
                  <a:lnTo>
                    <a:pt x="0" y="22"/>
                  </a:lnTo>
                  <a:lnTo>
                    <a:pt x="2" y="16"/>
                  </a:lnTo>
                  <a:lnTo>
                    <a:pt x="4" y="12"/>
                  </a:lnTo>
                  <a:lnTo>
                    <a:pt x="7" y="7"/>
                  </a:lnTo>
                  <a:lnTo>
                    <a:pt x="12" y="5"/>
                  </a:lnTo>
                  <a:lnTo>
                    <a:pt x="17" y="2"/>
                  </a:lnTo>
                  <a:lnTo>
                    <a:pt x="22" y="0"/>
                  </a:lnTo>
                  <a:lnTo>
                    <a:pt x="28" y="0"/>
                  </a:lnTo>
                  <a:lnTo>
                    <a:pt x="28" y="0"/>
                  </a:lnTo>
                  <a:lnTo>
                    <a:pt x="33" y="0"/>
                  </a:lnTo>
                  <a:lnTo>
                    <a:pt x="39" y="2"/>
                  </a:lnTo>
                  <a:lnTo>
                    <a:pt x="43" y="5"/>
                  </a:lnTo>
                  <a:lnTo>
                    <a:pt x="48" y="7"/>
                  </a:lnTo>
                  <a:lnTo>
                    <a:pt x="51" y="12"/>
                  </a:lnTo>
                  <a:lnTo>
                    <a:pt x="54" y="16"/>
                  </a:lnTo>
                  <a:lnTo>
                    <a:pt x="55" y="22"/>
                  </a:lnTo>
                  <a:lnTo>
                    <a:pt x="55" y="28"/>
                  </a:lnTo>
                  <a:lnTo>
                    <a:pt x="55" y="28"/>
                  </a:lnTo>
                  <a:lnTo>
                    <a:pt x="55" y="33"/>
                  </a:lnTo>
                  <a:lnTo>
                    <a:pt x="54" y="38"/>
                  </a:lnTo>
                  <a:lnTo>
                    <a:pt x="51" y="44"/>
                  </a:lnTo>
                  <a:lnTo>
                    <a:pt x="48" y="48"/>
                  </a:lnTo>
                  <a:lnTo>
                    <a:pt x="43" y="51"/>
                  </a:lnTo>
                  <a:lnTo>
                    <a:pt x="39" y="54"/>
                  </a:lnTo>
                  <a:lnTo>
                    <a:pt x="33" y="55"/>
                  </a:lnTo>
                  <a:lnTo>
                    <a:pt x="28" y="55"/>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2" name="Freeform 1414"/>
            <p:cNvSpPr/>
            <p:nvPr>
              <p:custDataLst>
                <p:tags r:id="rId77"/>
              </p:custDataLst>
            </p:nvPr>
          </p:nvSpPr>
          <p:spPr bwMode="auto">
            <a:xfrm>
              <a:off x="7897319" y="1348816"/>
              <a:ext cx="28677" cy="28677"/>
            </a:xfrm>
            <a:custGeom>
              <a:avLst/>
              <a:gdLst>
                <a:gd name="T0" fmla="*/ 29 w 57"/>
                <a:gd name="T1" fmla="*/ 0 h 57"/>
                <a:gd name="T2" fmla="*/ 29 w 57"/>
                <a:gd name="T3" fmla="*/ 0 h 57"/>
                <a:gd name="T4" fmla="*/ 23 w 57"/>
                <a:gd name="T5" fmla="*/ 0 h 57"/>
                <a:gd name="T6" fmla="*/ 17 w 57"/>
                <a:gd name="T7" fmla="*/ 3 h 57"/>
                <a:gd name="T8" fmla="*/ 13 w 57"/>
                <a:gd name="T9" fmla="*/ 4 h 57"/>
                <a:gd name="T10" fmla="*/ 8 w 57"/>
                <a:gd name="T11" fmla="*/ 8 h 57"/>
                <a:gd name="T12" fmla="*/ 5 w 57"/>
                <a:gd name="T13" fmla="*/ 13 h 57"/>
                <a:gd name="T14" fmla="*/ 3 w 57"/>
                <a:gd name="T15" fmla="*/ 17 h 57"/>
                <a:gd name="T16" fmla="*/ 1 w 57"/>
                <a:gd name="T17" fmla="*/ 23 h 57"/>
                <a:gd name="T18" fmla="*/ 0 w 57"/>
                <a:gd name="T19" fmla="*/ 29 h 57"/>
                <a:gd name="T20" fmla="*/ 0 w 57"/>
                <a:gd name="T21" fmla="*/ 29 h 57"/>
                <a:gd name="T22" fmla="*/ 1 w 57"/>
                <a:gd name="T23" fmla="*/ 34 h 57"/>
                <a:gd name="T24" fmla="*/ 3 w 57"/>
                <a:gd name="T25" fmla="*/ 40 h 57"/>
                <a:gd name="T26" fmla="*/ 5 w 57"/>
                <a:gd name="T27" fmla="*/ 45 h 57"/>
                <a:gd name="T28" fmla="*/ 8 w 57"/>
                <a:gd name="T29" fmla="*/ 49 h 57"/>
                <a:gd name="T30" fmla="*/ 13 w 57"/>
                <a:gd name="T31" fmla="*/ 52 h 57"/>
                <a:gd name="T32" fmla="*/ 17 w 57"/>
                <a:gd name="T33" fmla="*/ 55 h 57"/>
                <a:gd name="T34" fmla="*/ 23 w 57"/>
                <a:gd name="T35" fmla="*/ 56 h 57"/>
                <a:gd name="T36" fmla="*/ 29 w 57"/>
                <a:gd name="T37" fmla="*/ 57 h 57"/>
                <a:gd name="T38" fmla="*/ 29 w 57"/>
                <a:gd name="T39" fmla="*/ 57 h 57"/>
                <a:gd name="T40" fmla="*/ 34 w 57"/>
                <a:gd name="T41" fmla="*/ 56 h 57"/>
                <a:gd name="T42" fmla="*/ 40 w 57"/>
                <a:gd name="T43" fmla="*/ 55 h 57"/>
                <a:gd name="T44" fmla="*/ 44 w 57"/>
                <a:gd name="T45" fmla="*/ 52 h 57"/>
                <a:gd name="T46" fmla="*/ 49 w 57"/>
                <a:gd name="T47" fmla="*/ 49 h 57"/>
                <a:gd name="T48" fmla="*/ 53 w 57"/>
                <a:gd name="T49" fmla="*/ 45 h 57"/>
                <a:gd name="T50" fmla="*/ 55 w 57"/>
                <a:gd name="T51" fmla="*/ 40 h 57"/>
                <a:gd name="T52" fmla="*/ 57 w 57"/>
                <a:gd name="T53" fmla="*/ 34 h 57"/>
                <a:gd name="T54" fmla="*/ 57 w 57"/>
                <a:gd name="T55" fmla="*/ 29 h 57"/>
                <a:gd name="T56" fmla="*/ 57 w 57"/>
                <a:gd name="T57" fmla="*/ 29 h 57"/>
                <a:gd name="T58" fmla="*/ 57 w 57"/>
                <a:gd name="T59" fmla="*/ 23 h 57"/>
                <a:gd name="T60" fmla="*/ 55 w 57"/>
                <a:gd name="T61" fmla="*/ 17 h 57"/>
                <a:gd name="T62" fmla="*/ 53 w 57"/>
                <a:gd name="T63" fmla="*/ 13 h 57"/>
                <a:gd name="T64" fmla="*/ 49 w 57"/>
                <a:gd name="T65" fmla="*/ 8 h 57"/>
                <a:gd name="T66" fmla="*/ 44 w 57"/>
                <a:gd name="T67" fmla="*/ 4 h 57"/>
                <a:gd name="T68" fmla="*/ 40 w 57"/>
                <a:gd name="T69" fmla="*/ 3 h 57"/>
                <a:gd name="T70" fmla="*/ 34 w 57"/>
                <a:gd name="T71" fmla="*/ 0 h 57"/>
                <a:gd name="T72" fmla="*/ 29 w 57"/>
                <a:gd name="T7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 h="57">
                  <a:moveTo>
                    <a:pt x="29" y="0"/>
                  </a:moveTo>
                  <a:lnTo>
                    <a:pt x="29" y="0"/>
                  </a:lnTo>
                  <a:lnTo>
                    <a:pt x="23" y="0"/>
                  </a:lnTo>
                  <a:lnTo>
                    <a:pt x="17" y="3"/>
                  </a:lnTo>
                  <a:lnTo>
                    <a:pt x="13" y="4"/>
                  </a:lnTo>
                  <a:lnTo>
                    <a:pt x="8" y="8"/>
                  </a:lnTo>
                  <a:lnTo>
                    <a:pt x="5" y="13"/>
                  </a:lnTo>
                  <a:lnTo>
                    <a:pt x="3" y="17"/>
                  </a:lnTo>
                  <a:lnTo>
                    <a:pt x="1" y="23"/>
                  </a:lnTo>
                  <a:lnTo>
                    <a:pt x="0" y="29"/>
                  </a:lnTo>
                  <a:lnTo>
                    <a:pt x="0" y="29"/>
                  </a:lnTo>
                  <a:lnTo>
                    <a:pt x="1" y="34"/>
                  </a:lnTo>
                  <a:lnTo>
                    <a:pt x="3" y="40"/>
                  </a:lnTo>
                  <a:lnTo>
                    <a:pt x="5" y="45"/>
                  </a:lnTo>
                  <a:lnTo>
                    <a:pt x="8" y="49"/>
                  </a:lnTo>
                  <a:lnTo>
                    <a:pt x="13" y="52"/>
                  </a:lnTo>
                  <a:lnTo>
                    <a:pt x="17" y="55"/>
                  </a:lnTo>
                  <a:lnTo>
                    <a:pt x="23" y="56"/>
                  </a:lnTo>
                  <a:lnTo>
                    <a:pt x="29" y="57"/>
                  </a:lnTo>
                  <a:lnTo>
                    <a:pt x="29" y="57"/>
                  </a:lnTo>
                  <a:lnTo>
                    <a:pt x="34" y="56"/>
                  </a:lnTo>
                  <a:lnTo>
                    <a:pt x="40" y="55"/>
                  </a:lnTo>
                  <a:lnTo>
                    <a:pt x="44" y="52"/>
                  </a:lnTo>
                  <a:lnTo>
                    <a:pt x="49" y="49"/>
                  </a:lnTo>
                  <a:lnTo>
                    <a:pt x="53" y="45"/>
                  </a:lnTo>
                  <a:lnTo>
                    <a:pt x="55" y="40"/>
                  </a:lnTo>
                  <a:lnTo>
                    <a:pt x="57" y="34"/>
                  </a:lnTo>
                  <a:lnTo>
                    <a:pt x="57" y="29"/>
                  </a:lnTo>
                  <a:lnTo>
                    <a:pt x="57" y="29"/>
                  </a:lnTo>
                  <a:lnTo>
                    <a:pt x="57" y="23"/>
                  </a:lnTo>
                  <a:lnTo>
                    <a:pt x="55" y="17"/>
                  </a:lnTo>
                  <a:lnTo>
                    <a:pt x="53" y="13"/>
                  </a:lnTo>
                  <a:lnTo>
                    <a:pt x="49" y="8"/>
                  </a:lnTo>
                  <a:lnTo>
                    <a:pt x="44" y="4"/>
                  </a:lnTo>
                  <a:lnTo>
                    <a:pt x="40" y="3"/>
                  </a:lnTo>
                  <a:lnTo>
                    <a:pt x="34" y="0"/>
                  </a:lnTo>
                  <a:lnTo>
                    <a:pt x="29"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3" name="Freeform 1415"/>
            <p:cNvSpPr>
              <a:spLocks noEditPoints="1"/>
            </p:cNvSpPr>
            <p:nvPr>
              <p:custDataLst>
                <p:tags r:id="rId78"/>
              </p:custDataLst>
            </p:nvPr>
          </p:nvSpPr>
          <p:spPr bwMode="auto">
            <a:xfrm>
              <a:off x="7898307" y="1349805"/>
              <a:ext cx="26699" cy="27688"/>
            </a:xfrm>
            <a:custGeom>
              <a:avLst/>
              <a:gdLst>
                <a:gd name="T0" fmla="*/ 28 w 55"/>
                <a:gd name="T1" fmla="*/ 55 h 55"/>
                <a:gd name="T2" fmla="*/ 17 w 55"/>
                <a:gd name="T3" fmla="*/ 52 h 55"/>
                <a:gd name="T4" fmla="*/ 9 w 55"/>
                <a:gd name="T5" fmla="*/ 46 h 55"/>
                <a:gd name="T6" fmla="*/ 3 w 55"/>
                <a:gd name="T7" fmla="*/ 38 h 55"/>
                <a:gd name="T8" fmla="*/ 0 w 55"/>
                <a:gd name="T9" fmla="*/ 28 h 55"/>
                <a:gd name="T10" fmla="*/ 2 w 55"/>
                <a:gd name="T11" fmla="*/ 22 h 55"/>
                <a:gd name="T12" fmla="*/ 6 w 55"/>
                <a:gd name="T13" fmla="*/ 12 h 55"/>
                <a:gd name="T14" fmla="*/ 13 w 55"/>
                <a:gd name="T15" fmla="*/ 5 h 55"/>
                <a:gd name="T16" fmla="*/ 22 w 55"/>
                <a:gd name="T17" fmla="*/ 0 h 55"/>
                <a:gd name="T18" fmla="*/ 28 w 55"/>
                <a:gd name="T19" fmla="*/ 0 h 55"/>
                <a:gd name="T20" fmla="*/ 38 w 55"/>
                <a:gd name="T21" fmla="*/ 3 h 55"/>
                <a:gd name="T22" fmla="*/ 46 w 55"/>
                <a:gd name="T23" fmla="*/ 9 h 55"/>
                <a:gd name="T24" fmla="*/ 52 w 55"/>
                <a:gd name="T25" fmla="*/ 18 h 55"/>
                <a:gd name="T26" fmla="*/ 55 w 55"/>
                <a:gd name="T27" fmla="*/ 28 h 55"/>
                <a:gd name="T28" fmla="*/ 55 w 55"/>
                <a:gd name="T29" fmla="*/ 33 h 55"/>
                <a:gd name="T30" fmla="*/ 51 w 55"/>
                <a:gd name="T31" fmla="*/ 42 h 55"/>
                <a:gd name="T32" fmla="*/ 43 w 55"/>
                <a:gd name="T33" fmla="*/ 49 h 55"/>
                <a:gd name="T34" fmla="*/ 33 w 55"/>
                <a:gd name="T35" fmla="*/ 54 h 55"/>
                <a:gd name="T36" fmla="*/ 28 w 55"/>
                <a:gd name="T37" fmla="*/ 0 h 55"/>
                <a:gd name="T38" fmla="*/ 22 w 55"/>
                <a:gd name="T39" fmla="*/ 0 h 55"/>
                <a:gd name="T40" fmla="*/ 12 w 55"/>
                <a:gd name="T41" fmla="*/ 5 h 55"/>
                <a:gd name="T42" fmla="*/ 4 w 55"/>
                <a:gd name="T43" fmla="*/ 12 h 55"/>
                <a:gd name="T44" fmla="*/ 0 w 55"/>
                <a:gd name="T45" fmla="*/ 22 h 55"/>
                <a:gd name="T46" fmla="*/ 0 w 55"/>
                <a:gd name="T47" fmla="*/ 28 h 55"/>
                <a:gd name="T48" fmla="*/ 2 w 55"/>
                <a:gd name="T49" fmla="*/ 38 h 55"/>
                <a:gd name="T50" fmla="*/ 7 w 55"/>
                <a:gd name="T51" fmla="*/ 48 h 55"/>
                <a:gd name="T52" fmla="*/ 17 w 55"/>
                <a:gd name="T53" fmla="*/ 54 h 55"/>
                <a:gd name="T54" fmla="*/ 28 w 55"/>
                <a:gd name="T55" fmla="*/ 55 h 55"/>
                <a:gd name="T56" fmla="*/ 33 w 55"/>
                <a:gd name="T57" fmla="*/ 55 h 55"/>
                <a:gd name="T58" fmla="*/ 43 w 55"/>
                <a:gd name="T59" fmla="*/ 51 h 55"/>
                <a:gd name="T60" fmla="*/ 51 w 55"/>
                <a:gd name="T61" fmla="*/ 44 h 55"/>
                <a:gd name="T62" fmla="*/ 55 w 55"/>
                <a:gd name="T63" fmla="*/ 33 h 55"/>
                <a:gd name="T64" fmla="*/ 55 w 55"/>
                <a:gd name="T65" fmla="*/ 28 h 55"/>
                <a:gd name="T66" fmla="*/ 54 w 55"/>
                <a:gd name="T67" fmla="*/ 16 h 55"/>
                <a:gd name="T68" fmla="*/ 48 w 55"/>
                <a:gd name="T69" fmla="*/ 7 h 55"/>
                <a:gd name="T70" fmla="*/ 39 w 55"/>
                <a:gd name="T71" fmla="*/ 2 h 55"/>
                <a:gd name="T72" fmla="*/ 28 w 5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55">
                  <a:moveTo>
                    <a:pt x="28" y="55"/>
                  </a:moveTo>
                  <a:lnTo>
                    <a:pt x="28" y="55"/>
                  </a:lnTo>
                  <a:lnTo>
                    <a:pt x="22" y="54"/>
                  </a:lnTo>
                  <a:lnTo>
                    <a:pt x="17" y="52"/>
                  </a:lnTo>
                  <a:lnTo>
                    <a:pt x="13" y="49"/>
                  </a:lnTo>
                  <a:lnTo>
                    <a:pt x="9" y="46"/>
                  </a:lnTo>
                  <a:lnTo>
                    <a:pt x="6" y="42"/>
                  </a:lnTo>
                  <a:lnTo>
                    <a:pt x="3" y="38"/>
                  </a:lnTo>
                  <a:lnTo>
                    <a:pt x="2" y="33"/>
                  </a:lnTo>
                  <a:lnTo>
                    <a:pt x="0" y="28"/>
                  </a:lnTo>
                  <a:lnTo>
                    <a:pt x="0" y="28"/>
                  </a:lnTo>
                  <a:lnTo>
                    <a:pt x="2" y="22"/>
                  </a:lnTo>
                  <a:lnTo>
                    <a:pt x="3" y="18"/>
                  </a:lnTo>
                  <a:lnTo>
                    <a:pt x="6" y="12"/>
                  </a:lnTo>
                  <a:lnTo>
                    <a:pt x="9" y="9"/>
                  </a:lnTo>
                  <a:lnTo>
                    <a:pt x="13" y="5"/>
                  </a:lnTo>
                  <a:lnTo>
                    <a:pt x="17" y="3"/>
                  </a:lnTo>
                  <a:lnTo>
                    <a:pt x="22" y="0"/>
                  </a:lnTo>
                  <a:lnTo>
                    <a:pt x="28" y="0"/>
                  </a:lnTo>
                  <a:lnTo>
                    <a:pt x="28" y="0"/>
                  </a:lnTo>
                  <a:lnTo>
                    <a:pt x="33" y="0"/>
                  </a:lnTo>
                  <a:lnTo>
                    <a:pt x="38" y="3"/>
                  </a:lnTo>
                  <a:lnTo>
                    <a:pt x="43" y="5"/>
                  </a:lnTo>
                  <a:lnTo>
                    <a:pt x="46" y="9"/>
                  </a:lnTo>
                  <a:lnTo>
                    <a:pt x="51" y="12"/>
                  </a:lnTo>
                  <a:lnTo>
                    <a:pt x="52" y="18"/>
                  </a:lnTo>
                  <a:lnTo>
                    <a:pt x="55" y="22"/>
                  </a:lnTo>
                  <a:lnTo>
                    <a:pt x="55" y="28"/>
                  </a:lnTo>
                  <a:lnTo>
                    <a:pt x="55" y="28"/>
                  </a:lnTo>
                  <a:lnTo>
                    <a:pt x="55" y="33"/>
                  </a:lnTo>
                  <a:lnTo>
                    <a:pt x="52" y="38"/>
                  </a:lnTo>
                  <a:lnTo>
                    <a:pt x="51" y="42"/>
                  </a:lnTo>
                  <a:lnTo>
                    <a:pt x="46" y="46"/>
                  </a:lnTo>
                  <a:lnTo>
                    <a:pt x="43" y="49"/>
                  </a:lnTo>
                  <a:lnTo>
                    <a:pt x="38" y="52"/>
                  </a:lnTo>
                  <a:lnTo>
                    <a:pt x="33" y="54"/>
                  </a:lnTo>
                  <a:lnTo>
                    <a:pt x="28" y="55"/>
                  </a:lnTo>
                  <a:close/>
                  <a:moveTo>
                    <a:pt x="28" y="0"/>
                  </a:moveTo>
                  <a:lnTo>
                    <a:pt x="28" y="0"/>
                  </a:lnTo>
                  <a:lnTo>
                    <a:pt x="22" y="0"/>
                  </a:lnTo>
                  <a:lnTo>
                    <a:pt x="17" y="2"/>
                  </a:lnTo>
                  <a:lnTo>
                    <a:pt x="12" y="5"/>
                  </a:lnTo>
                  <a:lnTo>
                    <a:pt x="7" y="7"/>
                  </a:lnTo>
                  <a:lnTo>
                    <a:pt x="4" y="12"/>
                  </a:lnTo>
                  <a:lnTo>
                    <a:pt x="2" y="16"/>
                  </a:lnTo>
                  <a:lnTo>
                    <a:pt x="0" y="22"/>
                  </a:lnTo>
                  <a:lnTo>
                    <a:pt x="0" y="28"/>
                  </a:lnTo>
                  <a:lnTo>
                    <a:pt x="0" y="28"/>
                  </a:lnTo>
                  <a:lnTo>
                    <a:pt x="0" y="33"/>
                  </a:lnTo>
                  <a:lnTo>
                    <a:pt x="2" y="38"/>
                  </a:lnTo>
                  <a:lnTo>
                    <a:pt x="4" y="44"/>
                  </a:lnTo>
                  <a:lnTo>
                    <a:pt x="7" y="48"/>
                  </a:lnTo>
                  <a:lnTo>
                    <a:pt x="12" y="51"/>
                  </a:lnTo>
                  <a:lnTo>
                    <a:pt x="17" y="54"/>
                  </a:lnTo>
                  <a:lnTo>
                    <a:pt x="22" y="55"/>
                  </a:lnTo>
                  <a:lnTo>
                    <a:pt x="28" y="55"/>
                  </a:lnTo>
                  <a:lnTo>
                    <a:pt x="28" y="55"/>
                  </a:lnTo>
                  <a:lnTo>
                    <a:pt x="33" y="55"/>
                  </a:lnTo>
                  <a:lnTo>
                    <a:pt x="39" y="54"/>
                  </a:lnTo>
                  <a:lnTo>
                    <a:pt x="43" y="51"/>
                  </a:lnTo>
                  <a:lnTo>
                    <a:pt x="48" y="48"/>
                  </a:lnTo>
                  <a:lnTo>
                    <a:pt x="51" y="44"/>
                  </a:lnTo>
                  <a:lnTo>
                    <a:pt x="54" y="38"/>
                  </a:lnTo>
                  <a:lnTo>
                    <a:pt x="55" y="33"/>
                  </a:lnTo>
                  <a:lnTo>
                    <a:pt x="55" y="28"/>
                  </a:lnTo>
                  <a:lnTo>
                    <a:pt x="55" y="28"/>
                  </a:lnTo>
                  <a:lnTo>
                    <a:pt x="55" y="22"/>
                  </a:lnTo>
                  <a:lnTo>
                    <a:pt x="54" y="16"/>
                  </a:lnTo>
                  <a:lnTo>
                    <a:pt x="51" y="12"/>
                  </a:lnTo>
                  <a:lnTo>
                    <a:pt x="48" y="7"/>
                  </a:lnTo>
                  <a:lnTo>
                    <a:pt x="43" y="5"/>
                  </a:lnTo>
                  <a:lnTo>
                    <a:pt x="39" y="2"/>
                  </a:lnTo>
                  <a:lnTo>
                    <a:pt x="33" y="0"/>
                  </a:lnTo>
                  <a:lnTo>
                    <a:pt x="28" y="0"/>
                  </a:lnTo>
                  <a:close/>
                </a:path>
              </a:pathLst>
            </a:custGeom>
            <a:solidFill>
              <a:srgbClr val="CC423E"/>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4" name="Freeform 1416"/>
            <p:cNvSpPr/>
            <p:nvPr>
              <p:custDataLst>
                <p:tags r:id="rId79"/>
              </p:custDataLst>
            </p:nvPr>
          </p:nvSpPr>
          <p:spPr bwMode="auto">
            <a:xfrm>
              <a:off x="7898307" y="1349805"/>
              <a:ext cx="26699" cy="27688"/>
            </a:xfrm>
            <a:custGeom>
              <a:avLst/>
              <a:gdLst>
                <a:gd name="T0" fmla="*/ 28 w 55"/>
                <a:gd name="T1" fmla="*/ 55 h 55"/>
                <a:gd name="T2" fmla="*/ 28 w 55"/>
                <a:gd name="T3" fmla="*/ 55 h 55"/>
                <a:gd name="T4" fmla="*/ 22 w 55"/>
                <a:gd name="T5" fmla="*/ 54 h 55"/>
                <a:gd name="T6" fmla="*/ 17 w 55"/>
                <a:gd name="T7" fmla="*/ 52 h 55"/>
                <a:gd name="T8" fmla="*/ 13 w 55"/>
                <a:gd name="T9" fmla="*/ 49 h 55"/>
                <a:gd name="T10" fmla="*/ 9 w 55"/>
                <a:gd name="T11" fmla="*/ 46 h 55"/>
                <a:gd name="T12" fmla="*/ 6 w 55"/>
                <a:gd name="T13" fmla="*/ 42 h 55"/>
                <a:gd name="T14" fmla="*/ 3 w 55"/>
                <a:gd name="T15" fmla="*/ 38 h 55"/>
                <a:gd name="T16" fmla="*/ 2 w 55"/>
                <a:gd name="T17" fmla="*/ 33 h 55"/>
                <a:gd name="T18" fmla="*/ 0 w 55"/>
                <a:gd name="T19" fmla="*/ 28 h 55"/>
                <a:gd name="T20" fmla="*/ 0 w 55"/>
                <a:gd name="T21" fmla="*/ 28 h 55"/>
                <a:gd name="T22" fmla="*/ 2 w 55"/>
                <a:gd name="T23" fmla="*/ 22 h 55"/>
                <a:gd name="T24" fmla="*/ 3 w 55"/>
                <a:gd name="T25" fmla="*/ 18 h 55"/>
                <a:gd name="T26" fmla="*/ 6 w 55"/>
                <a:gd name="T27" fmla="*/ 12 h 55"/>
                <a:gd name="T28" fmla="*/ 9 w 55"/>
                <a:gd name="T29" fmla="*/ 9 h 55"/>
                <a:gd name="T30" fmla="*/ 13 w 55"/>
                <a:gd name="T31" fmla="*/ 5 h 55"/>
                <a:gd name="T32" fmla="*/ 17 w 55"/>
                <a:gd name="T33" fmla="*/ 3 h 55"/>
                <a:gd name="T34" fmla="*/ 22 w 55"/>
                <a:gd name="T35" fmla="*/ 0 h 55"/>
                <a:gd name="T36" fmla="*/ 28 w 55"/>
                <a:gd name="T37" fmla="*/ 0 h 55"/>
                <a:gd name="T38" fmla="*/ 28 w 55"/>
                <a:gd name="T39" fmla="*/ 0 h 55"/>
                <a:gd name="T40" fmla="*/ 33 w 55"/>
                <a:gd name="T41" fmla="*/ 0 h 55"/>
                <a:gd name="T42" fmla="*/ 38 w 55"/>
                <a:gd name="T43" fmla="*/ 3 h 55"/>
                <a:gd name="T44" fmla="*/ 43 w 55"/>
                <a:gd name="T45" fmla="*/ 5 h 55"/>
                <a:gd name="T46" fmla="*/ 46 w 55"/>
                <a:gd name="T47" fmla="*/ 9 h 55"/>
                <a:gd name="T48" fmla="*/ 51 w 55"/>
                <a:gd name="T49" fmla="*/ 12 h 55"/>
                <a:gd name="T50" fmla="*/ 52 w 55"/>
                <a:gd name="T51" fmla="*/ 18 h 55"/>
                <a:gd name="T52" fmla="*/ 55 w 55"/>
                <a:gd name="T53" fmla="*/ 22 h 55"/>
                <a:gd name="T54" fmla="*/ 55 w 55"/>
                <a:gd name="T55" fmla="*/ 28 h 55"/>
                <a:gd name="T56" fmla="*/ 55 w 55"/>
                <a:gd name="T57" fmla="*/ 28 h 55"/>
                <a:gd name="T58" fmla="*/ 55 w 55"/>
                <a:gd name="T59" fmla="*/ 33 h 55"/>
                <a:gd name="T60" fmla="*/ 52 w 55"/>
                <a:gd name="T61" fmla="*/ 38 h 55"/>
                <a:gd name="T62" fmla="*/ 51 w 55"/>
                <a:gd name="T63" fmla="*/ 42 h 55"/>
                <a:gd name="T64" fmla="*/ 46 w 55"/>
                <a:gd name="T65" fmla="*/ 46 h 55"/>
                <a:gd name="T66" fmla="*/ 43 w 55"/>
                <a:gd name="T67" fmla="*/ 49 h 55"/>
                <a:gd name="T68" fmla="*/ 38 w 55"/>
                <a:gd name="T69" fmla="*/ 52 h 55"/>
                <a:gd name="T70" fmla="*/ 33 w 55"/>
                <a:gd name="T71" fmla="*/ 54 h 55"/>
                <a:gd name="T72" fmla="*/ 28 w 55"/>
                <a:gd name="T7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55">
                  <a:moveTo>
                    <a:pt x="28" y="55"/>
                  </a:moveTo>
                  <a:lnTo>
                    <a:pt x="28" y="55"/>
                  </a:lnTo>
                  <a:lnTo>
                    <a:pt x="22" y="54"/>
                  </a:lnTo>
                  <a:lnTo>
                    <a:pt x="17" y="52"/>
                  </a:lnTo>
                  <a:lnTo>
                    <a:pt x="13" y="49"/>
                  </a:lnTo>
                  <a:lnTo>
                    <a:pt x="9" y="46"/>
                  </a:lnTo>
                  <a:lnTo>
                    <a:pt x="6" y="42"/>
                  </a:lnTo>
                  <a:lnTo>
                    <a:pt x="3" y="38"/>
                  </a:lnTo>
                  <a:lnTo>
                    <a:pt x="2" y="33"/>
                  </a:lnTo>
                  <a:lnTo>
                    <a:pt x="0" y="28"/>
                  </a:lnTo>
                  <a:lnTo>
                    <a:pt x="0" y="28"/>
                  </a:lnTo>
                  <a:lnTo>
                    <a:pt x="2" y="22"/>
                  </a:lnTo>
                  <a:lnTo>
                    <a:pt x="3" y="18"/>
                  </a:lnTo>
                  <a:lnTo>
                    <a:pt x="6" y="12"/>
                  </a:lnTo>
                  <a:lnTo>
                    <a:pt x="9" y="9"/>
                  </a:lnTo>
                  <a:lnTo>
                    <a:pt x="13" y="5"/>
                  </a:lnTo>
                  <a:lnTo>
                    <a:pt x="17" y="3"/>
                  </a:lnTo>
                  <a:lnTo>
                    <a:pt x="22" y="0"/>
                  </a:lnTo>
                  <a:lnTo>
                    <a:pt x="28" y="0"/>
                  </a:lnTo>
                  <a:lnTo>
                    <a:pt x="28" y="0"/>
                  </a:lnTo>
                  <a:lnTo>
                    <a:pt x="33" y="0"/>
                  </a:lnTo>
                  <a:lnTo>
                    <a:pt x="38" y="3"/>
                  </a:lnTo>
                  <a:lnTo>
                    <a:pt x="43" y="5"/>
                  </a:lnTo>
                  <a:lnTo>
                    <a:pt x="46" y="9"/>
                  </a:lnTo>
                  <a:lnTo>
                    <a:pt x="51" y="12"/>
                  </a:lnTo>
                  <a:lnTo>
                    <a:pt x="52" y="18"/>
                  </a:lnTo>
                  <a:lnTo>
                    <a:pt x="55" y="22"/>
                  </a:lnTo>
                  <a:lnTo>
                    <a:pt x="55" y="28"/>
                  </a:lnTo>
                  <a:lnTo>
                    <a:pt x="55" y="28"/>
                  </a:lnTo>
                  <a:lnTo>
                    <a:pt x="55" y="33"/>
                  </a:lnTo>
                  <a:lnTo>
                    <a:pt x="52" y="38"/>
                  </a:lnTo>
                  <a:lnTo>
                    <a:pt x="51" y="42"/>
                  </a:lnTo>
                  <a:lnTo>
                    <a:pt x="46" y="46"/>
                  </a:lnTo>
                  <a:lnTo>
                    <a:pt x="43" y="49"/>
                  </a:lnTo>
                  <a:lnTo>
                    <a:pt x="38" y="52"/>
                  </a:lnTo>
                  <a:lnTo>
                    <a:pt x="33" y="54"/>
                  </a:lnTo>
                  <a:lnTo>
                    <a:pt x="28" y="55"/>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5" name="Freeform 1417"/>
            <p:cNvSpPr/>
            <p:nvPr>
              <p:custDataLst>
                <p:tags r:id="rId80"/>
              </p:custDataLst>
            </p:nvPr>
          </p:nvSpPr>
          <p:spPr bwMode="auto">
            <a:xfrm>
              <a:off x="7898307" y="1349805"/>
              <a:ext cx="26699" cy="27688"/>
            </a:xfrm>
            <a:custGeom>
              <a:avLst/>
              <a:gdLst>
                <a:gd name="T0" fmla="*/ 28 w 55"/>
                <a:gd name="T1" fmla="*/ 0 h 55"/>
                <a:gd name="T2" fmla="*/ 28 w 55"/>
                <a:gd name="T3" fmla="*/ 0 h 55"/>
                <a:gd name="T4" fmla="*/ 22 w 55"/>
                <a:gd name="T5" fmla="*/ 0 h 55"/>
                <a:gd name="T6" fmla="*/ 17 w 55"/>
                <a:gd name="T7" fmla="*/ 2 h 55"/>
                <a:gd name="T8" fmla="*/ 12 w 55"/>
                <a:gd name="T9" fmla="*/ 5 h 55"/>
                <a:gd name="T10" fmla="*/ 7 w 55"/>
                <a:gd name="T11" fmla="*/ 7 h 55"/>
                <a:gd name="T12" fmla="*/ 4 w 55"/>
                <a:gd name="T13" fmla="*/ 12 h 55"/>
                <a:gd name="T14" fmla="*/ 2 w 55"/>
                <a:gd name="T15" fmla="*/ 16 h 55"/>
                <a:gd name="T16" fmla="*/ 0 w 55"/>
                <a:gd name="T17" fmla="*/ 22 h 55"/>
                <a:gd name="T18" fmla="*/ 0 w 55"/>
                <a:gd name="T19" fmla="*/ 28 h 55"/>
                <a:gd name="T20" fmla="*/ 0 w 55"/>
                <a:gd name="T21" fmla="*/ 28 h 55"/>
                <a:gd name="T22" fmla="*/ 0 w 55"/>
                <a:gd name="T23" fmla="*/ 33 h 55"/>
                <a:gd name="T24" fmla="*/ 2 w 55"/>
                <a:gd name="T25" fmla="*/ 38 h 55"/>
                <a:gd name="T26" fmla="*/ 4 w 55"/>
                <a:gd name="T27" fmla="*/ 44 h 55"/>
                <a:gd name="T28" fmla="*/ 7 w 55"/>
                <a:gd name="T29" fmla="*/ 48 h 55"/>
                <a:gd name="T30" fmla="*/ 12 w 55"/>
                <a:gd name="T31" fmla="*/ 51 h 55"/>
                <a:gd name="T32" fmla="*/ 17 w 55"/>
                <a:gd name="T33" fmla="*/ 54 h 55"/>
                <a:gd name="T34" fmla="*/ 22 w 55"/>
                <a:gd name="T35" fmla="*/ 55 h 55"/>
                <a:gd name="T36" fmla="*/ 28 w 55"/>
                <a:gd name="T37" fmla="*/ 55 h 55"/>
                <a:gd name="T38" fmla="*/ 28 w 55"/>
                <a:gd name="T39" fmla="*/ 55 h 55"/>
                <a:gd name="T40" fmla="*/ 33 w 55"/>
                <a:gd name="T41" fmla="*/ 55 h 55"/>
                <a:gd name="T42" fmla="*/ 39 w 55"/>
                <a:gd name="T43" fmla="*/ 54 h 55"/>
                <a:gd name="T44" fmla="*/ 43 w 55"/>
                <a:gd name="T45" fmla="*/ 51 h 55"/>
                <a:gd name="T46" fmla="*/ 48 w 55"/>
                <a:gd name="T47" fmla="*/ 48 h 55"/>
                <a:gd name="T48" fmla="*/ 51 w 55"/>
                <a:gd name="T49" fmla="*/ 44 h 55"/>
                <a:gd name="T50" fmla="*/ 54 w 55"/>
                <a:gd name="T51" fmla="*/ 38 h 55"/>
                <a:gd name="T52" fmla="*/ 55 w 55"/>
                <a:gd name="T53" fmla="*/ 33 h 55"/>
                <a:gd name="T54" fmla="*/ 55 w 55"/>
                <a:gd name="T55" fmla="*/ 28 h 55"/>
                <a:gd name="T56" fmla="*/ 55 w 55"/>
                <a:gd name="T57" fmla="*/ 28 h 55"/>
                <a:gd name="T58" fmla="*/ 55 w 55"/>
                <a:gd name="T59" fmla="*/ 22 h 55"/>
                <a:gd name="T60" fmla="*/ 54 w 55"/>
                <a:gd name="T61" fmla="*/ 16 h 55"/>
                <a:gd name="T62" fmla="*/ 51 w 55"/>
                <a:gd name="T63" fmla="*/ 12 h 55"/>
                <a:gd name="T64" fmla="*/ 48 w 55"/>
                <a:gd name="T65" fmla="*/ 7 h 55"/>
                <a:gd name="T66" fmla="*/ 43 w 55"/>
                <a:gd name="T67" fmla="*/ 5 h 55"/>
                <a:gd name="T68" fmla="*/ 39 w 55"/>
                <a:gd name="T69" fmla="*/ 2 h 55"/>
                <a:gd name="T70" fmla="*/ 33 w 55"/>
                <a:gd name="T71" fmla="*/ 0 h 55"/>
                <a:gd name="T72" fmla="*/ 28 w 5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55">
                  <a:moveTo>
                    <a:pt x="28" y="0"/>
                  </a:moveTo>
                  <a:lnTo>
                    <a:pt x="28" y="0"/>
                  </a:lnTo>
                  <a:lnTo>
                    <a:pt x="22" y="0"/>
                  </a:lnTo>
                  <a:lnTo>
                    <a:pt x="17" y="2"/>
                  </a:lnTo>
                  <a:lnTo>
                    <a:pt x="12" y="5"/>
                  </a:lnTo>
                  <a:lnTo>
                    <a:pt x="7" y="7"/>
                  </a:lnTo>
                  <a:lnTo>
                    <a:pt x="4" y="12"/>
                  </a:lnTo>
                  <a:lnTo>
                    <a:pt x="2" y="16"/>
                  </a:lnTo>
                  <a:lnTo>
                    <a:pt x="0" y="22"/>
                  </a:lnTo>
                  <a:lnTo>
                    <a:pt x="0" y="28"/>
                  </a:lnTo>
                  <a:lnTo>
                    <a:pt x="0" y="28"/>
                  </a:lnTo>
                  <a:lnTo>
                    <a:pt x="0" y="33"/>
                  </a:lnTo>
                  <a:lnTo>
                    <a:pt x="2" y="38"/>
                  </a:lnTo>
                  <a:lnTo>
                    <a:pt x="4" y="44"/>
                  </a:lnTo>
                  <a:lnTo>
                    <a:pt x="7" y="48"/>
                  </a:lnTo>
                  <a:lnTo>
                    <a:pt x="12" y="51"/>
                  </a:lnTo>
                  <a:lnTo>
                    <a:pt x="17" y="54"/>
                  </a:lnTo>
                  <a:lnTo>
                    <a:pt x="22" y="55"/>
                  </a:lnTo>
                  <a:lnTo>
                    <a:pt x="28" y="55"/>
                  </a:lnTo>
                  <a:lnTo>
                    <a:pt x="28" y="55"/>
                  </a:lnTo>
                  <a:lnTo>
                    <a:pt x="33" y="55"/>
                  </a:lnTo>
                  <a:lnTo>
                    <a:pt x="39" y="54"/>
                  </a:lnTo>
                  <a:lnTo>
                    <a:pt x="43" y="51"/>
                  </a:lnTo>
                  <a:lnTo>
                    <a:pt x="48" y="48"/>
                  </a:lnTo>
                  <a:lnTo>
                    <a:pt x="51" y="44"/>
                  </a:lnTo>
                  <a:lnTo>
                    <a:pt x="54" y="38"/>
                  </a:lnTo>
                  <a:lnTo>
                    <a:pt x="55" y="33"/>
                  </a:lnTo>
                  <a:lnTo>
                    <a:pt x="55" y="28"/>
                  </a:lnTo>
                  <a:lnTo>
                    <a:pt x="55" y="28"/>
                  </a:lnTo>
                  <a:lnTo>
                    <a:pt x="55" y="22"/>
                  </a:lnTo>
                  <a:lnTo>
                    <a:pt x="54" y="16"/>
                  </a:lnTo>
                  <a:lnTo>
                    <a:pt x="51" y="12"/>
                  </a:lnTo>
                  <a:lnTo>
                    <a:pt x="48" y="7"/>
                  </a:lnTo>
                  <a:lnTo>
                    <a:pt x="43" y="5"/>
                  </a:lnTo>
                  <a:lnTo>
                    <a:pt x="39" y="2"/>
                  </a:lnTo>
                  <a:lnTo>
                    <a:pt x="33" y="0"/>
                  </a:lnTo>
                  <a:lnTo>
                    <a:pt x="28"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6" name="Freeform 1418"/>
            <p:cNvSpPr>
              <a:spLocks noEditPoints="1"/>
            </p:cNvSpPr>
            <p:nvPr>
              <p:custDataLst>
                <p:tags r:id="rId81"/>
              </p:custDataLst>
            </p:nvPr>
          </p:nvSpPr>
          <p:spPr bwMode="auto">
            <a:xfrm>
              <a:off x="7898307" y="1349805"/>
              <a:ext cx="26699" cy="27688"/>
            </a:xfrm>
            <a:custGeom>
              <a:avLst/>
              <a:gdLst>
                <a:gd name="T0" fmla="*/ 28 w 55"/>
                <a:gd name="T1" fmla="*/ 54 h 55"/>
                <a:gd name="T2" fmla="*/ 17 w 55"/>
                <a:gd name="T3" fmla="*/ 52 h 55"/>
                <a:gd name="T4" fmla="*/ 9 w 55"/>
                <a:gd name="T5" fmla="*/ 46 h 55"/>
                <a:gd name="T6" fmla="*/ 3 w 55"/>
                <a:gd name="T7" fmla="*/ 38 h 55"/>
                <a:gd name="T8" fmla="*/ 2 w 55"/>
                <a:gd name="T9" fmla="*/ 28 h 55"/>
                <a:gd name="T10" fmla="*/ 2 w 55"/>
                <a:gd name="T11" fmla="*/ 22 h 55"/>
                <a:gd name="T12" fmla="*/ 6 w 55"/>
                <a:gd name="T13" fmla="*/ 13 h 55"/>
                <a:gd name="T14" fmla="*/ 13 w 55"/>
                <a:gd name="T15" fmla="*/ 6 h 55"/>
                <a:gd name="T16" fmla="*/ 22 w 55"/>
                <a:gd name="T17" fmla="*/ 2 h 55"/>
                <a:gd name="T18" fmla="*/ 28 w 55"/>
                <a:gd name="T19" fmla="*/ 2 h 55"/>
                <a:gd name="T20" fmla="*/ 38 w 55"/>
                <a:gd name="T21" fmla="*/ 3 h 55"/>
                <a:gd name="T22" fmla="*/ 46 w 55"/>
                <a:gd name="T23" fmla="*/ 9 h 55"/>
                <a:gd name="T24" fmla="*/ 52 w 55"/>
                <a:gd name="T25" fmla="*/ 18 h 55"/>
                <a:gd name="T26" fmla="*/ 54 w 55"/>
                <a:gd name="T27" fmla="*/ 28 h 55"/>
                <a:gd name="T28" fmla="*/ 54 w 55"/>
                <a:gd name="T29" fmla="*/ 33 h 55"/>
                <a:gd name="T30" fmla="*/ 49 w 55"/>
                <a:gd name="T31" fmla="*/ 42 h 55"/>
                <a:gd name="T32" fmla="*/ 42 w 55"/>
                <a:gd name="T33" fmla="*/ 49 h 55"/>
                <a:gd name="T34" fmla="*/ 33 w 55"/>
                <a:gd name="T35" fmla="*/ 54 h 55"/>
                <a:gd name="T36" fmla="*/ 28 w 55"/>
                <a:gd name="T37" fmla="*/ 0 h 55"/>
                <a:gd name="T38" fmla="*/ 22 w 55"/>
                <a:gd name="T39" fmla="*/ 0 h 55"/>
                <a:gd name="T40" fmla="*/ 13 w 55"/>
                <a:gd name="T41" fmla="*/ 5 h 55"/>
                <a:gd name="T42" fmla="*/ 6 w 55"/>
                <a:gd name="T43" fmla="*/ 12 h 55"/>
                <a:gd name="T44" fmla="*/ 2 w 55"/>
                <a:gd name="T45" fmla="*/ 22 h 55"/>
                <a:gd name="T46" fmla="*/ 0 w 55"/>
                <a:gd name="T47" fmla="*/ 28 h 55"/>
                <a:gd name="T48" fmla="*/ 3 w 55"/>
                <a:gd name="T49" fmla="*/ 38 h 55"/>
                <a:gd name="T50" fmla="*/ 9 w 55"/>
                <a:gd name="T51" fmla="*/ 46 h 55"/>
                <a:gd name="T52" fmla="*/ 17 w 55"/>
                <a:gd name="T53" fmla="*/ 52 h 55"/>
                <a:gd name="T54" fmla="*/ 28 w 55"/>
                <a:gd name="T55" fmla="*/ 55 h 55"/>
                <a:gd name="T56" fmla="*/ 33 w 55"/>
                <a:gd name="T57" fmla="*/ 54 h 55"/>
                <a:gd name="T58" fmla="*/ 43 w 55"/>
                <a:gd name="T59" fmla="*/ 49 h 55"/>
                <a:gd name="T60" fmla="*/ 51 w 55"/>
                <a:gd name="T61" fmla="*/ 42 h 55"/>
                <a:gd name="T62" fmla="*/ 55 w 55"/>
                <a:gd name="T63" fmla="*/ 33 h 55"/>
                <a:gd name="T64" fmla="*/ 55 w 55"/>
                <a:gd name="T65" fmla="*/ 28 h 55"/>
                <a:gd name="T66" fmla="*/ 52 w 55"/>
                <a:gd name="T67" fmla="*/ 18 h 55"/>
                <a:gd name="T68" fmla="*/ 46 w 55"/>
                <a:gd name="T69" fmla="*/ 9 h 55"/>
                <a:gd name="T70" fmla="*/ 38 w 55"/>
                <a:gd name="T71" fmla="*/ 3 h 55"/>
                <a:gd name="T72" fmla="*/ 28 w 5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55">
                  <a:moveTo>
                    <a:pt x="28" y="54"/>
                  </a:moveTo>
                  <a:lnTo>
                    <a:pt x="28" y="54"/>
                  </a:lnTo>
                  <a:lnTo>
                    <a:pt x="22" y="54"/>
                  </a:lnTo>
                  <a:lnTo>
                    <a:pt x="17" y="52"/>
                  </a:lnTo>
                  <a:lnTo>
                    <a:pt x="13" y="49"/>
                  </a:lnTo>
                  <a:lnTo>
                    <a:pt x="9" y="46"/>
                  </a:lnTo>
                  <a:lnTo>
                    <a:pt x="6" y="42"/>
                  </a:lnTo>
                  <a:lnTo>
                    <a:pt x="3" y="38"/>
                  </a:lnTo>
                  <a:lnTo>
                    <a:pt x="2" y="33"/>
                  </a:lnTo>
                  <a:lnTo>
                    <a:pt x="2" y="28"/>
                  </a:lnTo>
                  <a:lnTo>
                    <a:pt x="2" y="28"/>
                  </a:lnTo>
                  <a:lnTo>
                    <a:pt x="2" y="22"/>
                  </a:lnTo>
                  <a:lnTo>
                    <a:pt x="3" y="18"/>
                  </a:lnTo>
                  <a:lnTo>
                    <a:pt x="6" y="13"/>
                  </a:lnTo>
                  <a:lnTo>
                    <a:pt x="9" y="9"/>
                  </a:lnTo>
                  <a:lnTo>
                    <a:pt x="13" y="6"/>
                  </a:lnTo>
                  <a:lnTo>
                    <a:pt x="17" y="3"/>
                  </a:lnTo>
                  <a:lnTo>
                    <a:pt x="22" y="2"/>
                  </a:lnTo>
                  <a:lnTo>
                    <a:pt x="28" y="2"/>
                  </a:lnTo>
                  <a:lnTo>
                    <a:pt x="28" y="2"/>
                  </a:lnTo>
                  <a:lnTo>
                    <a:pt x="33" y="2"/>
                  </a:lnTo>
                  <a:lnTo>
                    <a:pt x="38" y="3"/>
                  </a:lnTo>
                  <a:lnTo>
                    <a:pt x="42" y="6"/>
                  </a:lnTo>
                  <a:lnTo>
                    <a:pt x="46" y="9"/>
                  </a:lnTo>
                  <a:lnTo>
                    <a:pt x="49" y="13"/>
                  </a:lnTo>
                  <a:lnTo>
                    <a:pt x="52" y="18"/>
                  </a:lnTo>
                  <a:lnTo>
                    <a:pt x="54" y="22"/>
                  </a:lnTo>
                  <a:lnTo>
                    <a:pt x="54" y="28"/>
                  </a:lnTo>
                  <a:lnTo>
                    <a:pt x="54" y="28"/>
                  </a:lnTo>
                  <a:lnTo>
                    <a:pt x="54" y="33"/>
                  </a:lnTo>
                  <a:lnTo>
                    <a:pt x="52" y="38"/>
                  </a:lnTo>
                  <a:lnTo>
                    <a:pt x="49" y="42"/>
                  </a:lnTo>
                  <a:lnTo>
                    <a:pt x="46" y="46"/>
                  </a:lnTo>
                  <a:lnTo>
                    <a:pt x="42" y="49"/>
                  </a:lnTo>
                  <a:lnTo>
                    <a:pt x="38" y="52"/>
                  </a:lnTo>
                  <a:lnTo>
                    <a:pt x="33" y="54"/>
                  </a:lnTo>
                  <a:lnTo>
                    <a:pt x="28" y="54"/>
                  </a:lnTo>
                  <a:close/>
                  <a:moveTo>
                    <a:pt x="28" y="0"/>
                  </a:moveTo>
                  <a:lnTo>
                    <a:pt x="28" y="0"/>
                  </a:lnTo>
                  <a:lnTo>
                    <a:pt x="22" y="0"/>
                  </a:lnTo>
                  <a:lnTo>
                    <a:pt x="17" y="3"/>
                  </a:lnTo>
                  <a:lnTo>
                    <a:pt x="13" y="5"/>
                  </a:lnTo>
                  <a:lnTo>
                    <a:pt x="9" y="9"/>
                  </a:lnTo>
                  <a:lnTo>
                    <a:pt x="6" y="12"/>
                  </a:lnTo>
                  <a:lnTo>
                    <a:pt x="3" y="18"/>
                  </a:lnTo>
                  <a:lnTo>
                    <a:pt x="2" y="22"/>
                  </a:lnTo>
                  <a:lnTo>
                    <a:pt x="0" y="28"/>
                  </a:lnTo>
                  <a:lnTo>
                    <a:pt x="0" y="28"/>
                  </a:lnTo>
                  <a:lnTo>
                    <a:pt x="2" y="33"/>
                  </a:lnTo>
                  <a:lnTo>
                    <a:pt x="3" y="38"/>
                  </a:lnTo>
                  <a:lnTo>
                    <a:pt x="6" y="42"/>
                  </a:lnTo>
                  <a:lnTo>
                    <a:pt x="9" y="46"/>
                  </a:lnTo>
                  <a:lnTo>
                    <a:pt x="13" y="49"/>
                  </a:lnTo>
                  <a:lnTo>
                    <a:pt x="17" y="52"/>
                  </a:lnTo>
                  <a:lnTo>
                    <a:pt x="22" y="54"/>
                  </a:lnTo>
                  <a:lnTo>
                    <a:pt x="28" y="55"/>
                  </a:lnTo>
                  <a:lnTo>
                    <a:pt x="28" y="55"/>
                  </a:lnTo>
                  <a:lnTo>
                    <a:pt x="33" y="54"/>
                  </a:lnTo>
                  <a:lnTo>
                    <a:pt x="38" y="52"/>
                  </a:lnTo>
                  <a:lnTo>
                    <a:pt x="43" y="49"/>
                  </a:lnTo>
                  <a:lnTo>
                    <a:pt x="46" y="46"/>
                  </a:lnTo>
                  <a:lnTo>
                    <a:pt x="51" y="42"/>
                  </a:lnTo>
                  <a:lnTo>
                    <a:pt x="52" y="38"/>
                  </a:lnTo>
                  <a:lnTo>
                    <a:pt x="55" y="33"/>
                  </a:lnTo>
                  <a:lnTo>
                    <a:pt x="55" y="28"/>
                  </a:lnTo>
                  <a:lnTo>
                    <a:pt x="55" y="28"/>
                  </a:lnTo>
                  <a:lnTo>
                    <a:pt x="55" y="22"/>
                  </a:lnTo>
                  <a:lnTo>
                    <a:pt x="52" y="18"/>
                  </a:lnTo>
                  <a:lnTo>
                    <a:pt x="51" y="12"/>
                  </a:lnTo>
                  <a:lnTo>
                    <a:pt x="46" y="9"/>
                  </a:lnTo>
                  <a:lnTo>
                    <a:pt x="43" y="5"/>
                  </a:lnTo>
                  <a:lnTo>
                    <a:pt x="38" y="3"/>
                  </a:lnTo>
                  <a:lnTo>
                    <a:pt x="33" y="0"/>
                  </a:lnTo>
                  <a:lnTo>
                    <a:pt x="28" y="0"/>
                  </a:lnTo>
                  <a:close/>
                </a:path>
              </a:pathLst>
            </a:custGeom>
            <a:solidFill>
              <a:srgbClr val="CB413E"/>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7" name="Freeform 1419"/>
            <p:cNvSpPr/>
            <p:nvPr>
              <p:custDataLst>
                <p:tags r:id="rId82"/>
              </p:custDataLst>
            </p:nvPr>
          </p:nvSpPr>
          <p:spPr bwMode="auto">
            <a:xfrm>
              <a:off x="7898307" y="1350793"/>
              <a:ext cx="25710" cy="25710"/>
            </a:xfrm>
            <a:custGeom>
              <a:avLst/>
              <a:gdLst>
                <a:gd name="T0" fmla="*/ 26 w 52"/>
                <a:gd name="T1" fmla="*/ 52 h 52"/>
                <a:gd name="T2" fmla="*/ 26 w 52"/>
                <a:gd name="T3" fmla="*/ 52 h 52"/>
                <a:gd name="T4" fmla="*/ 20 w 52"/>
                <a:gd name="T5" fmla="*/ 52 h 52"/>
                <a:gd name="T6" fmla="*/ 15 w 52"/>
                <a:gd name="T7" fmla="*/ 50 h 52"/>
                <a:gd name="T8" fmla="*/ 11 w 52"/>
                <a:gd name="T9" fmla="*/ 47 h 52"/>
                <a:gd name="T10" fmla="*/ 7 w 52"/>
                <a:gd name="T11" fmla="*/ 44 h 52"/>
                <a:gd name="T12" fmla="*/ 4 w 52"/>
                <a:gd name="T13" fmla="*/ 40 h 52"/>
                <a:gd name="T14" fmla="*/ 1 w 52"/>
                <a:gd name="T15" fmla="*/ 36 h 52"/>
                <a:gd name="T16" fmla="*/ 0 w 52"/>
                <a:gd name="T17" fmla="*/ 31 h 52"/>
                <a:gd name="T18" fmla="*/ 0 w 52"/>
                <a:gd name="T19" fmla="*/ 26 h 52"/>
                <a:gd name="T20" fmla="*/ 0 w 52"/>
                <a:gd name="T21" fmla="*/ 26 h 52"/>
                <a:gd name="T22" fmla="*/ 0 w 52"/>
                <a:gd name="T23" fmla="*/ 20 h 52"/>
                <a:gd name="T24" fmla="*/ 1 w 52"/>
                <a:gd name="T25" fmla="*/ 16 h 52"/>
                <a:gd name="T26" fmla="*/ 4 w 52"/>
                <a:gd name="T27" fmla="*/ 11 h 52"/>
                <a:gd name="T28" fmla="*/ 7 w 52"/>
                <a:gd name="T29" fmla="*/ 7 h 52"/>
                <a:gd name="T30" fmla="*/ 11 w 52"/>
                <a:gd name="T31" fmla="*/ 4 h 52"/>
                <a:gd name="T32" fmla="*/ 15 w 52"/>
                <a:gd name="T33" fmla="*/ 1 h 52"/>
                <a:gd name="T34" fmla="*/ 20 w 52"/>
                <a:gd name="T35" fmla="*/ 0 h 52"/>
                <a:gd name="T36" fmla="*/ 26 w 52"/>
                <a:gd name="T37" fmla="*/ 0 h 52"/>
                <a:gd name="T38" fmla="*/ 26 w 52"/>
                <a:gd name="T39" fmla="*/ 0 h 52"/>
                <a:gd name="T40" fmla="*/ 31 w 52"/>
                <a:gd name="T41" fmla="*/ 0 h 52"/>
                <a:gd name="T42" fmla="*/ 36 w 52"/>
                <a:gd name="T43" fmla="*/ 1 h 52"/>
                <a:gd name="T44" fmla="*/ 40 w 52"/>
                <a:gd name="T45" fmla="*/ 4 h 52"/>
                <a:gd name="T46" fmla="*/ 44 w 52"/>
                <a:gd name="T47" fmla="*/ 7 h 52"/>
                <a:gd name="T48" fmla="*/ 47 w 52"/>
                <a:gd name="T49" fmla="*/ 11 h 52"/>
                <a:gd name="T50" fmla="*/ 50 w 52"/>
                <a:gd name="T51" fmla="*/ 16 h 52"/>
                <a:gd name="T52" fmla="*/ 52 w 52"/>
                <a:gd name="T53" fmla="*/ 20 h 52"/>
                <a:gd name="T54" fmla="*/ 52 w 52"/>
                <a:gd name="T55" fmla="*/ 26 h 52"/>
                <a:gd name="T56" fmla="*/ 52 w 52"/>
                <a:gd name="T57" fmla="*/ 26 h 52"/>
                <a:gd name="T58" fmla="*/ 52 w 52"/>
                <a:gd name="T59" fmla="*/ 31 h 52"/>
                <a:gd name="T60" fmla="*/ 50 w 52"/>
                <a:gd name="T61" fmla="*/ 36 h 52"/>
                <a:gd name="T62" fmla="*/ 47 w 52"/>
                <a:gd name="T63" fmla="*/ 40 h 52"/>
                <a:gd name="T64" fmla="*/ 44 w 52"/>
                <a:gd name="T65" fmla="*/ 44 h 52"/>
                <a:gd name="T66" fmla="*/ 40 w 52"/>
                <a:gd name="T67" fmla="*/ 47 h 52"/>
                <a:gd name="T68" fmla="*/ 36 w 52"/>
                <a:gd name="T69" fmla="*/ 50 h 52"/>
                <a:gd name="T70" fmla="*/ 31 w 52"/>
                <a:gd name="T71" fmla="*/ 52 h 52"/>
                <a:gd name="T72" fmla="*/ 26 w 52"/>
                <a:gd name="T7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2">
                  <a:moveTo>
                    <a:pt x="26" y="52"/>
                  </a:moveTo>
                  <a:lnTo>
                    <a:pt x="26" y="52"/>
                  </a:lnTo>
                  <a:lnTo>
                    <a:pt x="20" y="52"/>
                  </a:lnTo>
                  <a:lnTo>
                    <a:pt x="15" y="50"/>
                  </a:lnTo>
                  <a:lnTo>
                    <a:pt x="11" y="47"/>
                  </a:lnTo>
                  <a:lnTo>
                    <a:pt x="7" y="44"/>
                  </a:lnTo>
                  <a:lnTo>
                    <a:pt x="4" y="40"/>
                  </a:lnTo>
                  <a:lnTo>
                    <a:pt x="1" y="36"/>
                  </a:lnTo>
                  <a:lnTo>
                    <a:pt x="0" y="31"/>
                  </a:lnTo>
                  <a:lnTo>
                    <a:pt x="0" y="26"/>
                  </a:lnTo>
                  <a:lnTo>
                    <a:pt x="0" y="26"/>
                  </a:lnTo>
                  <a:lnTo>
                    <a:pt x="0" y="20"/>
                  </a:lnTo>
                  <a:lnTo>
                    <a:pt x="1" y="16"/>
                  </a:lnTo>
                  <a:lnTo>
                    <a:pt x="4" y="11"/>
                  </a:lnTo>
                  <a:lnTo>
                    <a:pt x="7" y="7"/>
                  </a:lnTo>
                  <a:lnTo>
                    <a:pt x="11" y="4"/>
                  </a:lnTo>
                  <a:lnTo>
                    <a:pt x="15" y="1"/>
                  </a:lnTo>
                  <a:lnTo>
                    <a:pt x="20" y="0"/>
                  </a:lnTo>
                  <a:lnTo>
                    <a:pt x="26" y="0"/>
                  </a:lnTo>
                  <a:lnTo>
                    <a:pt x="26" y="0"/>
                  </a:lnTo>
                  <a:lnTo>
                    <a:pt x="31" y="0"/>
                  </a:lnTo>
                  <a:lnTo>
                    <a:pt x="36" y="1"/>
                  </a:lnTo>
                  <a:lnTo>
                    <a:pt x="40" y="4"/>
                  </a:lnTo>
                  <a:lnTo>
                    <a:pt x="44" y="7"/>
                  </a:lnTo>
                  <a:lnTo>
                    <a:pt x="47" y="11"/>
                  </a:lnTo>
                  <a:lnTo>
                    <a:pt x="50" y="16"/>
                  </a:lnTo>
                  <a:lnTo>
                    <a:pt x="52" y="20"/>
                  </a:lnTo>
                  <a:lnTo>
                    <a:pt x="52" y="26"/>
                  </a:lnTo>
                  <a:lnTo>
                    <a:pt x="52" y="26"/>
                  </a:lnTo>
                  <a:lnTo>
                    <a:pt x="52" y="31"/>
                  </a:lnTo>
                  <a:lnTo>
                    <a:pt x="50" y="36"/>
                  </a:lnTo>
                  <a:lnTo>
                    <a:pt x="47" y="40"/>
                  </a:lnTo>
                  <a:lnTo>
                    <a:pt x="44" y="44"/>
                  </a:lnTo>
                  <a:lnTo>
                    <a:pt x="40" y="47"/>
                  </a:lnTo>
                  <a:lnTo>
                    <a:pt x="36" y="50"/>
                  </a:lnTo>
                  <a:lnTo>
                    <a:pt x="31" y="52"/>
                  </a:lnTo>
                  <a:lnTo>
                    <a:pt x="26" y="52"/>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8" name="Freeform 1420"/>
            <p:cNvSpPr/>
            <p:nvPr>
              <p:custDataLst>
                <p:tags r:id="rId83"/>
              </p:custDataLst>
            </p:nvPr>
          </p:nvSpPr>
          <p:spPr bwMode="auto">
            <a:xfrm>
              <a:off x="7898307" y="1349805"/>
              <a:ext cx="26699" cy="27688"/>
            </a:xfrm>
            <a:custGeom>
              <a:avLst/>
              <a:gdLst>
                <a:gd name="T0" fmla="*/ 28 w 55"/>
                <a:gd name="T1" fmla="*/ 0 h 55"/>
                <a:gd name="T2" fmla="*/ 28 w 55"/>
                <a:gd name="T3" fmla="*/ 0 h 55"/>
                <a:gd name="T4" fmla="*/ 22 w 55"/>
                <a:gd name="T5" fmla="*/ 0 h 55"/>
                <a:gd name="T6" fmla="*/ 17 w 55"/>
                <a:gd name="T7" fmla="*/ 3 h 55"/>
                <a:gd name="T8" fmla="*/ 13 w 55"/>
                <a:gd name="T9" fmla="*/ 5 h 55"/>
                <a:gd name="T10" fmla="*/ 9 w 55"/>
                <a:gd name="T11" fmla="*/ 9 h 55"/>
                <a:gd name="T12" fmla="*/ 6 w 55"/>
                <a:gd name="T13" fmla="*/ 12 h 55"/>
                <a:gd name="T14" fmla="*/ 3 w 55"/>
                <a:gd name="T15" fmla="*/ 18 h 55"/>
                <a:gd name="T16" fmla="*/ 2 w 55"/>
                <a:gd name="T17" fmla="*/ 22 h 55"/>
                <a:gd name="T18" fmla="*/ 0 w 55"/>
                <a:gd name="T19" fmla="*/ 28 h 55"/>
                <a:gd name="T20" fmla="*/ 0 w 55"/>
                <a:gd name="T21" fmla="*/ 28 h 55"/>
                <a:gd name="T22" fmla="*/ 2 w 55"/>
                <a:gd name="T23" fmla="*/ 33 h 55"/>
                <a:gd name="T24" fmla="*/ 3 w 55"/>
                <a:gd name="T25" fmla="*/ 38 h 55"/>
                <a:gd name="T26" fmla="*/ 6 w 55"/>
                <a:gd name="T27" fmla="*/ 42 h 55"/>
                <a:gd name="T28" fmla="*/ 9 w 55"/>
                <a:gd name="T29" fmla="*/ 46 h 55"/>
                <a:gd name="T30" fmla="*/ 13 w 55"/>
                <a:gd name="T31" fmla="*/ 49 h 55"/>
                <a:gd name="T32" fmla="*/ 17 w 55"/>
                <a:gd name="T33" fmla="*/ 52 h 55"/>
                <a:gd name="T34" fmla="*/ 22 w 55"/>
                <a:gd name="T35" fmla="*/ 54 h 55"/>
                <a:gd name="T36" fmla="*/ 28 w 55"/>
                <a:gd name="T37" fmla="*/ 55 h 55"/>
                <a:gd name="T38" fmla="*/ 28 w 55"/>
                <a:gd name="T39" fmla="*/ 55 h 55"/>
                <a:gd name="T40" fmla="*/ 33 w 55"/>
                <a:gd name="T41" fmla="*/ 54 h 55"/>
                <a:gd name="T42" fmla="*/ 38 w 55"/>
                <a:gd name="T43" fmla="*/ 52 h 55"/>
                <a:gd name="T44" fmla="*/ 43 w 55"/>
                <a:gd name="T45" fmla="*/ 49 h 55"/>
                <a:gd name="T46" fmla="*/ 46 w 55"/>
                <a:gd name="T47" fmla="*/ 46 h 55"/>
                <a:gd name="T48" fmla="*/ 51 w 55"/>
                <a:gd name="T49" fmla="*/ 42 h 55"/>
                <a:gd name="T50" fmla="*/ 52 w 55"/>
                <a:gd name="T51" fmla="*/ 38 h 55"/>
                <a:gd name="T52" fmla="*/ 55 w 55"/>
                <a:gd name="T53" fmla="*/ 33 h 55"/>
                <a:gd name="T54" fmla="*/ 55 w 55"/>
                <a:gd name="T55" fmla="*/ 28 h 55"/>
                <a:gd name="T56" fmla="*/ 55 w 55"/>
                <a:gd name="T57" fmla="*/ 28 h 55"/>
                <a:gd name="T58" fmla="*/ 55 w 55"/>
                <a:gd name="T59" fmla="*/ 22 h 55"/>
                <a:gd name="T60" fmla="*/ 52 w 55"/>
                <a:gd name="T61" fmla="*/ 18 h 55"/>
                <a:gd name="T62" fmla="*/ 51 w 55"/>
                <a:gd name="T63" fmla="*/ 12 h 55"/>
                <a:gd name="T64" fmla="*/ 46 w 55"/>
                <a:gd name="T65" fmla="*/ 9 h 55"/>
                <a:gd name="T66" fmla="*/ 43 w 55"/>
                <a:gd name="T67" fmla="*/ 5 h 55"/>
                <a:gd name="T68" fmla="*/ 38 w 55"/>
                <a:gd name="T69" fmla="*/ 3 h 55"/>
                <a:gd name="T70" fmla="*/ 33 w 55"/>
                <a:gd name="T71" fmla="*/ 0 h 55"/>
                <a:gd name="T72" fmla="*/ 28 w 5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55">
                  <a:moveTo>
                    <a:pt x="28" y="0"/>
                  </a:moveTo>
                  <a:lnTo>
                    <a:pt x="28" y="0"/>
                  </a:lnTo>
                  <a:lnTo>
                    <a:pt x="22" y="0"/>
                  </a:lnTo>
                  <a:lnTo>
                    <a:pt x="17" y="3"/>
                  </a:lnTo>
                  <a:lnTo>
                    <a:pt x="13" y="5"/>
                  </a:lnTo>
                  <a:lnTo>
                    <a:pt x="9" y="9"/>
                  </a:lnTo>
                  <a:lnTo>
                    <a:pt x="6" y="12"/>
                  </a:lnTo>
                  <a:lnTo>
                    <a:pt x="3" y="18"/>
                  </a:lnTo>
                  <a:lnTo>
                    <a:pt x="2" y="22"/>
                  </a:lnTo>
                  <a:lnTo>
                    <a:pt x="0" y="28"/>
                  </a:lnTo>
                  <a:lnTo>
                    <a:pt x="0" y="28"/>
                  </a:lnTo>
                  <a:lnTo>
                    <a:pt x="2" y="33"/>
                  </a:lnTo>
                  <a:lnTo>
                    <a:pt x="3" y="38"/>
                  </a:lnTo>
                  <a:lnTo>
                    <a:pt x="6" y="42"/>
                  </a:lnTo>
                  <a:lnTo>
                    <a:pt x="9" y="46"/>
                  </a:lnTo>
                  <a:lnTo>
                    <a:pt x="13" y="49"/>
                  </a:lnTo>
                  <a:lnTo>
                    <a:pt x="17" y="52"/>
                  </a:lnTo>
                  <a:lnTo>
                    <a:pt x="22" y="54"/>
                  </a:lnTo>
                  <a:lnTo>
                    <a:pt x="28" y="55"/>
                  </a:lnTo>
                  <a:lnTo>
                    <a:pt x="28" y="55"/>
                  </a:lnTo>
                  <a:lnTo>
                    <a:pt x="33" y="54"/>
                  </a:lnTo>
                  <a:lnTo>
                    <a:pt x="38" y="52"/>
                  </a:lnTo>
                  <a:lnTo>
                    <a:pt x="43" y="49"/>
                  </a:lnTo>
                  <a:lnTo>
                    <a:pt x="46" y="46"/>
                  </a:lnTo>
                  <a:lnTo>
                    <a:pt x="51" y="42"/>
                  </a:lnTo>
                  <a:lnTo>
                    <a:pt x="52" y="38"/>
                  </a:lnTo>
                  <a:lnTo>
                    <a:pt x="55" y="33"/>
                  </a:lnTo>
                  <a:lnTo>
                    <a:pt x="55" y="28"/>
                  </a:lnTo>
                  <a:lnTo>
                    <a:pt x="55" y="28"/>
                  </a:lnTo>
                  <a:lnTo>
                    <a:pt x="55" y="22"/>
                  </a:lnTo>
                  <a:lnTo>
                    <a:pt x="52" y="18"/>
                  </a:lnTo>
                  <a:lnTo>
                    <a:pt x="51" y="12"/>
                  </a:lnTo>
                  <a:lnTo>
                    <a:pt x="46" y="9"/>
                  </a:lnTo>
                  <a:lnTo>
                    <a:pt x="43" y="5"/>
                  </a:lnTo>
                  <a:lnTo>
                    <a:pt x="38" y="3"/>
                  </a:lnTo>
                  <a:lnTo>
                    <a:pt x="33" y="0"/>
                  </a:lnTo>
                  <a:lnTo>
                    <a:pt x="28"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79" name="Freeform 1421"/>
            <p:cNvSpPr>
              <a:spLocks noEditPoints="1"/>
            </p:cNvSpPr>
            <p:nvPr>
              <p:custDataLst>
                <p:tags r:id="rId84"/>
              </p:custDataLst>
            </p:nvPr>
          </p:nvSpPr>
          <p:spPr bwMode="auto">
            <a:xfrm>
              <a:off x="7898307" y="1350793"/>
              <a:ext cx="25710" cy="25710"/>
            </a:xfrm>
            <a:custGeom>
              <a:avLst/>
              <a:gdLst>
                <a:gd name="T0" fmla="*/ 26 w 52"/>
                <a:gd name="T1" fmla="*/ 52 h 52"/>
                <a:gd name="T2" fmla="*/ 15 w 52"/>
                <a:gd name="T3" fmla="*/ 49 h 52"/>
                <a:gd name="T4" fmla="*/ 8 w 52"/>
                <a:gd name="T5" fmla="*/ 44 h 52"/>
                <a:gd name="T6" fmla="*/ 2 w 52"/>
                <a:gd name="T7" fmla="*/ 36 h 52"/>
                <a:gd name="T8" fmla="*/ 0 w 52"/>
                <a:gd name="T9" fmla="*/ 26 h 52"/>
                <a:gd name="T10" fmla="*/ 1 w 52"/>
                <a:gd name="T11" fmla="*/ 20 h 52"/>
                <a:gd name="T12" fmla="*/ 4 w 52"/>
                <a:gd name="T13" fmla="*/ 11 h 52"/>
                <a:gd name="T14" fmla="*/ 11 w 52"/>
                <a:gd name="T15" fmla="*/ 4 h 52"/>
                <a:gd name="T16" fmla="*/ 21 w 52"/>
                <a:gd name="T17" fmla="*/ 0 h 52"/>
                <a:gd name="T18" fmla="*/ 26 w 52"/>
                <a:gd name="T19" fmla="*/ 0 h 52"/>
                <a:gd name="T20" fmla="*/ 36 w 52"/>
                <a:gd name="T21" fmla="*/ 1 h 52"/>
                <a:gd name="T22" fmla="*/ 44 w 52"/>
                <a:gd name="T23" fmla="*/ 7 h 52"/>
                <a:gd name="T24" fmla="*/ 50 w 52"/>
                <a:gd name="T25" fmla="*/ 16 h 52"/>
                <a:gd name="T26" fmla="*/ 52 w 52"/>
                <a:gd name="T27" fmla="*/ 26 h 52"/>
                <a:gd name="T28" fmla="*/ 52 w 52"/>
                <a:gd name="T29" fmla="*/ 30 h 52"/>
                <a:gd name="T30" fmla="*/ 47 w 52"/>
                <a:gd name="T31" fmla="*/ 40 h 52"/>
                <a:gd name="T32" fmla="*/ 40 w 52"/>
                <a:gd name="T33" fmla="*/ 47 h 52"/>
                <a:gd name="T34" fmla="*/ 31 w 52"/>
                <a:gd name="T35" fmla="*/ 50 h 52"/>
                <a:gd name="T36" fmla="*/ 26 w 52"/>
                <a:gd name="T37" fmla="*/ 0 h 52"/>
                <a:gd name="T38" fmla="*/ 20 w 52"/>
                <a:gd name="T39" fmla="*/ 0 h 52"/>
                <a:gd name="T40" fmla="*/ 11 w 52"/>
                <a:gd name="T41" fmla="*/ 4 h 52"/>
                <a:gd name="T42" fmla="*/ 4 w 52"/>
                <a:gd name="T43" fmla="*/ 11 h 52"/>
                <a:gd name="T44" fmla="*/ 0 w 52"/>
                <a:gd name="T45" fmla="*/ 20 h 52"/>
                <a:gd name="T46" fmla="*/ 0 w 52"/>
                <a:gd name="T47" fmla="*/ 26 h 52"/>
                <a:gd name="T48" fmla="*/ 1 w 52"/>
                <a:gd name="T49" fmla="*/ 36 h 52"/>
                <a:gd name="T50" fmla="*/ 7 w 52"/>
                <a:gd name="T51" fmla="*/ 44 h 52"/>
                <a:gd name="T52" fmla="*/ 15 w 52"/>
                <a:gd name="T53" fmla="*/ 50 h 52"/>
                <a:gd name="T54" fmla="*/ 26 w 52"/>
                <a:gd name="T55" fmla="*/ 52 h 52"/>
                <a:gd name="T56" fmla="*/ 31 w 52"/>
                <a:gd name="T57" fmla="*/ 52 h 52"/>
                <a:gd name="T58" fmla="*/ 40 w 52"/>
                <a:gd name="T59" fmla="*/ 47 h 52"/>
                <a:gd name="T60" fmla="*/ 47 w 52"/>
                <a:gd name="T61" fmla="*/ 40 h 52"/>
                <a:gd name="T62" fmla="*/ 52 w 52"/>
                <a:gd name="T63" fmla="*/ 31 h 52"/>
                <a:gd name="T64" fmla="*/ 52 w 52"/>
                <a:gd name="T65" fmla="*/ 26 h 52"/>
                <a:gd name="T66" fmla="*/ 50 w 52"/>
                <a:gd name="T67" fmla="*/ 16 h 52"/>
                <a:gd name="T68" fmla="*/ 44 w 52"/>
                <a:gd name="T69" fmla="*/ 7 h 52"/>
                <a:gd name="T70" fmla="*/ 36 w 52"/>
                <a:gd name="T71" fmla="*/ 1 h 52"/>
                <a:gd name="T72" fmla="*/ 26 w 52"/>
                <a:gd name="T7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2">
                  <a:moveTo>
                    <a:pt x="26" y="52"/>
                  </a:moveTo>
                  <a:lnTo>
                    <a:pt x="26" y="52"/>
                  </a:lnTo>
                  <a:lnTo>
                    <a:pt x="21" y="50"/>
                  </a:lnTo>
                  <a:lnTo>
                    <a:pt x="15" y="49"/>
                  </a:lnTo>
                  <a:lnTo>
                    <a:pt x="11" y="47"/>
                  </a:lnTo>
                  <a:lnTo>
                    <a:pt x="8" y="44"/>
                  </a:lnTo>
                  <a:lnTo>
                    <a:pt x="4" y="40"/>
                  </a:lnTo>
                  <a:lnTo>
                    <a:pt x="2" y="36"/>
                  </a:lnTo>
                  <a:lnTo>
                    <a:pt x="1" y="30"/>
                  </a:lnTo>
                  <a:lnTo>
                    <a:pt x="0" y="26"/>
                  </a:lnTo>
                  <a:lnTo>
                    <a:pt x="0" y="26"/>
                  </a:lnTo>
                  <a:lnTo>
                    <a:pt x="1" y="20"/>
                  </a:lnTo>
                  <a:lnTo>
                    <a:pt x="2" y="16"/>
                  </a:lnTo>
                  <a:lnTo>
                    <a:pt x="4" y="11"/>
                  </a:lnTo>
                  <a:lnTo>
                    <a:pt x="8" y="7"/>
                  </a:lnTo>
                  <a:lnTo>
                    <a:pt x="11" y="4"/>
                  </a:lnTo>
                  <a:lnTo>
                    <a:pt x="15" y="1"/>
                  </a:lnTo>
                  <a:lnTo>
                    <a:pt x="21" y="0"/>
                  </a:lnTo>
                  <a:lnTo>
                    <a:pt x="26" y="0"/>
                  </a:lnTo>
                  <a:lnTo>
                    <a:pt x="26" y="0"/>
                  </a:lnTo>
                  <a:lnTo>
                    <a:pt x="31" y="0"/>
                  </a:lnTo>
                  <a:lnTo>
                    <a:pt x="36" y="1"/>
                  </a:lnTo>
                  <a:lnTo>
                    <a:pt x="40" y="4"/>
                  </a:lnTo>
                  <a:lnTo>
                    <a:pt x="44" y="7"/>
                  </a:lnTo>
                  <a:lnTo>
                    <a:pt x="47" y="11"/>
                  </a:lnTo>
                  <a:lnTo>
                    <a:pt x="50" y="16"/>
                  </a:lnTo>
                  <a:lnTo>
                    <a:pt x="52" y="20"/>
                  </a:lnTo>
                  <a:lnTo>
                    <a:pt x="52" y="26"/>
                  </a:lnTo>
                  <a:lnTo>
                    <a:pt x="52" y="26"/>
                  </a:lnTo>
                  <a:lnTo>
                    <a:pt x="52" y="30"/>
                  </a:lnTo>
                  <a:lnTo>
                    <a:pt x="50" y="36"/>
                  </a:lnTo>
                  <a:lnTo>
                    <a:pt x="47" y="40"/>
                  </a:lnTo>
                  <a:lnTo>
                    <a:pt x="44" y="44"/>
                  </a:lnTo>
                  <a:lnTo>
                    <a:pt x="40" y="47"/>
                  </a:lnTo>
                  <a:lnTo>
                    <a:pt x="36" y="49"/>
                  </a:lnTo>
                  <a:lnTo>
                    <a:pt x="31" y="50"/>
                  </a:lnTo>
                  <a:lnTo>
                    <a:pt x="26" y="52"/>
                  </a:lnTo>
                  <a:close/>
                  <a:moveTo>
                    <a:pt x="26" y="0"/>
                  </a:moveTo>
                  <a:lnTo>
                    <a:pt x="26" y="0"/>
                  </a:lnTo>
                  <a:lnTo>
                    <a:pt x="20" y="0"/>
                  </a:lnTo>
                  <a:lnTo>
                    <a:pt x="15" y="1"/>
                  </a:lnTo>
                  <a:lnTo>
                    <a:pt x="11" y="4"/>
                  </a:lnTo>
                  <a:lnTo>
                    <a:pt x="7" y="7"/>
                  </a:lnTo>
                  <a:lnTo>
                    <a:pt x="4" y="11"/>
                  </a:lnTo>
                  <a:lnTo>
                    <a:pt x="1" y="16"/>
                  </a:lnTo>
                  <a:lnTo>
                    <a:pt x="0" y="20"/>
                  </a:lnTo>
                  <a:lnTo>
                    <a:pt x="0" y="26"/>
                  </a:lnTo>
                  <a:lnTo>
                    <a:pt x="0" y="26"/>
                  </a:lnTo>
                  <a:lnTo>
                    <a:pt x="0" y="31"/>
                  </a:lnTo>
                  <a:lnTo>
                    <a:pt x="1" y="36"/>
                  </a:lnTo>
                  <a:lnTo>
                    <a:pt x="4" y="40"/>
                  </a:lnTo>
                  <a:lnTo>
                    <a:pt x="7" y="44"/>
                  </a:lnTo>
                  <a:lnTo>
                    <a:pt x="11" y="47"/>
                  </a:lnTo>
                  <a:lnTo>
                    <a:pt x="15" y="50"/>
                  </a:lnTo>
                  <a:lnTo>
                    <a:pt x="20" y="52"/>
                  </a:lnTo>
                  <a:lnTo>
                    <a:pt x="26" y="52"/>
                  </a:lnTo>
                  <a:lnTo>
                    <a:pt x="26" y="52"/>
                  </a:lnTo>
                  <a:lnTo>
                    <a:pt x="31" y="52"/>
                  </a:lnTo>
                  <a:lnTo>
                    <a:pt x="36" y="50"/>
                  </a:lnTo>
                  <a:lnTo>
                    <a:pt x="40" y="47"/>
                  </a:lnTo>
                  <a:lnTo>
                    <a:pt x="44" y="44"/>
                  </a:lnTo>
                  <a:lnTo>
                    <a:pt x="47" y="40"/>
                  </a:lnTo>
                  <a:lnTo>
                    <a:pt x="50" y="36"/>
                  </a:lnTo>
                  <a:lnTo>
                    <a:pt x="52" y="31"/>
                  </a:lnTo>
                  <a:lnTo>
                    <a:pt x="52" y="26"/>
                  </a:lnTo>
                  <a:lnTo>
                    <a:pt x="52" y="26"/>
                  </a:lnTo>
                  <a:lnTo>
                    <a:pt x="52" y="20"/>
                  </a:lnTo>
                  <a:lnTo>
                    <a:pt x="50" y="16"/>
                  </a:lnTo>
                  <a:lnTo>
                    <a:pt x="47" y="11"/>
                  </a:lnTo>
                  <a:lnTo>
                    <a:pt x="44" y="7"/>
                  </a:lnTo>
                  <a:lnTo>
                    <a:pt x="40" y="4"/>
                  </a:lnTo>
                  <a:lnTo>
                    <a:pt x="36" y="1"/>
                  </a:lnTo>
                  <a:lnTo>
                    <a:pt x="31" y="0"/>
                  </a:lnTo>
                  <a:lnTo>
                    <a:pt x="26" y="0"/>
                  </a:lnTo>
                  <a:close/>
                </a:path>
              </a:pathLst>
            </a:custGeom>
            <a:solidFill>
              <a:srgbClr val="C9413D"/>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0" name="Freeform 1422"/>
            <p:cNvSpPr/>
            <p:nvPr>
              <p:custDataLst>
                <p:tags r:id="rId85"/>
              </p:custDataLst>
            </p:nvPr>
          </p:nvSpPr>
          <p:spPr bwMode="auto">
            <a:xfrm>
              <a:off x="7898307" y="1350793"/>
              <a:ext cx="25710" cy="25710"/>
            </a:xfrm>
            <a:custGeom>
              <a:avLst/>
              <a:gdLst>
                <a:gd name="T0" fmla="*/ 26 w 52"/>
                <a:gd name="T1" fmla="*/ 52 h 52"/>
                <a:gd name="T2" fmla="*/ 26 w 52"/>
                <a:gd name="T3" fmla="*/ 52 h 52"/>
                <a:gd name="T4" fmla="*/ 21 w 52"/>
                <a:gd name="T5" fmla="*/ 50 h 52"/>
                <a:gd name="T6" fmla="*/ 15 w 52"/>
                <a:gd name="T7" fmla="*/ 49 h 52"/>
                <a:gd name="T8" fmla="*/ 11 w 52"/>
                <a:gd name="T9" fmla="*/ 47 h 52"/>
                <a:gd name="T10" fmla="*/ 8 w 52"/>
                <a:gd name="T11" fmla="*/ 44 h 52"/>
                <a:gd name="T12" fmla="*/ 4 w 52"/>
                <a:gd name="T13" fmla="*/ 40 h 52"/>
                <a:gd name="T14" fmla="*/ 2 w 52"/>
                <a:gd name="T15" fmla="*/ 36 h 52"/>
                <a:gd name="T16" fmla="*/ 1 w 52"/>
                <a:gd name="T17" fmla="*/ 30 h 52"/>
                <a:gd name="T18" fmla="*/ 0 w 52"/>
                <a:gd name="T19" fmla="*/ 26 h 52"/>
                <a:gd name="T20" fmla="*/ 0 w 52"/>
                <a:gd name="T21" fmla="*/ 26 h 52"/>
                <a:gd name="T22" fmla="*/ 1 w 52"/>
                <a:gd name="T23" fmla="*/ 20 h 52"/>
                <a:gd name="T24" fmla="*/ 2 w 52"/>
                <a:gd name="T25" fmla="*/ 16 h 52"/>
                <a:gd name="T26" fmla="*/ 4 w 52"/>
                <a:gd name="T27" fmla="*/ 11 h 52"/>
                <a:gd name="T28" fmla="*/ 8 w 52"/>
                <a:gd name="T29" fmla="*/ 7 h 52"/>
                <a:gd name="T30" fmla="*/ 11 w 52"/>
                <a:gd name="T31" fmla="*/ 4 h 52"/>
                <a:gd name="T32" fmla="*/ 15 w 52"/>
                <a:gd name="T33" fmla="*/ 1 h 52"/>
                <a:gd name="T34" fmla="*/ 21 w 52"/>
                <a:gd name="T35" fmla="*/ 0 h 52"/>
                <a:gd name="T36" fmla="*/ 26 w 52"/>
                <a:gd name="T37" fmla="*/ 0 h 52"/>
                <a:gd name="T38" fmla="*/ 26 w 52"/>
                <a:gd name="T39" fmla="*/ 0 h 52"/>
                <a:gd name="T40" fmla="*/ 31 w 52"/>
                <a:gd name="T41" fmla="*/ 0 h 52"/>
                <a:gd name="T42" fmla="*/ 36 w 52"/>
                <a:gd name="T43" fmla="*/ 1 h 52"/>
                <a:gd name="T44" fmla="*/ 40 w 52"/>
                <a:gd name="T45" fmla="*/ 4 h 52"/>
                <a:gd name="T46" fmla="*/ 44 w 52"/>
                <a:gd name="T47" fmla="*/ 7 h 52"/>
                <a:gd name="T48" fmla="*/ 47 w 52"/>
                <a:gd name="T49" fmla="*/ 11 h 52"/>
                <a:gd name="T50" fmla="*/ 50 w 52"/>
                <a:gd name="T51" fmla="*/ 16 h 52"/>
                <a:gd name="T52" fmla="*/ 52 w 52"/>
                <a:gd name="T53" fmla="*/ 20 h 52"/>
                <a:gd name="T54" fmla="*/ 52 w 52"/>
                <a:gd name="T55" fmla="*/ 26 h 52"/>
                <a:gd name="T56" fmla="*/ 52 w 52"/>
                <a:gd name="T57" fmla="*/ 26 h 52"/>
                <a:gd name="T58" fmla="*/ 52 w 52"/>
                <a:gd name="T59" fmla="*/ 30 h 52"/>
                <a:gd name="T60" fmla="*/ 50 w 52"/>
                <a:gd name="T61" fmla="*/ 36 h 52"/>
                <a:gd name="T62" fmla="*/ 47 w 52"/>
                <a:gd name="T63" fmla="*/ 40 h 52"/>
                <a:gd name="T64" fmla="*/ 44 w 52"/>
                <a:gd name="T65" fmla="*/ 44 h 52"/>
                <a:gd name="T66" fmla="*/ 40 w 52"/>
                <a:gd name="T67" fmla="*/ 47 h 52"/>
                <a:gd name="T68" fmla="*/ 36 w 52"/>
                <a:gd name="T69" fmla="*/ 49 h 52"/>
                <a:gd name="T70" fmla="*/ 31 w 52"/>
                <a:gd name="T71" fmla="*/ 50 h 52"/>
                <a:gd name="T72" fmla="*/ 26 w 52"/>
                <a:gd name="T7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2">
                  <a:moveTo>
                    <a:pt x="26" y="52"/>
                  </a:moveTo>
                  <a:lnTo>
                    <a:pt x="26" y="52"/>
                  </a:lnTo>
                  <a:lnTo>
                    <a:pt x="21" y="50"/>
                  </a:lnTo>
                  <a:lnTo>
                    <a:pt x="15" y="49"/>
                  </a:lnTo>
                  <a:lnTo>
                    <a:pt x="11" y="47"/>
                  </a:lnTo>
                  <a:lnTo>
                    <a:pt x="8" y="44"/>
                  </a:lnTo>
                  <a:lnTo>
                    <a:pt x="4" y="40"/>
                  </a:lnTo>
                  <a:lnTo>
                    <a:pt x="2" y="36"/>
                  </a:lnTo>
                  <a:lnTo>
                    <a:pt x="1" y="30"/>
                  </a:lnTo>
                  <a:lnTo>
                    <a:pt x="0" y="26"/>
                  </a:lnTo>
                  <a:lnTo>
                    <a:pt x="0" y="26"/>
                  </a:lnTo>
                  <a:lnTo>
                    <a:pt x="1" y="20"/>
                  </a:lnTo>
                  <a:lnTo>
                    <a:pt x="2" y="16"/>
                  </a:lnTo>
                  <a:lnTo>
                    <a:pt x="4" y="11"/>
                  </a:lnTo>
                  <a:lnTo>
                    <a:pt x="8" y="7"/>
                  </a:lnTo>
                  <a:lnTo>
                    <a:pt x="11" y="4"/>
                  </a:lnTo>
                  <a:lnTo>
                    <a:pt x="15" y="1"/>
                  </a:lnTo>
                  <a:lnTo>
                    <a:pt x="21" y="0"/>
                  </a:lnTo>
                  <a:lnTo>
                    <a:pt x="26" y="0"/>
                  </a:lnTo>
                  <a:lnTo>
                    <a:pt x="26" y="0"/>
                  </a:lnTo>
                  <a:lnTo>
                    <a:pt x="31" y="0"/>
                  </a:lnTo>
                  <a:lnTo>
                    <a:pt x="36" y="1"/>
                  </a:lnTo>
                  <a:lnTo>
                    <a:pt x="40" y="4"/>
                  </a:lnTo>
                  <a:lnTo>
                    <a:pt x="44" y="7"/>
                  </a:lnTo>
                  <a:lnTo>
                    <a:pt x="47" y="11"/>
                  </a:lnTo>
                  <a:lnTo>
                    <a:pt x="50" y="16"/>
                  </a:lnTo>
                  <a:lnTo>
                    <a:pt x="52" y="20"/>
                  </a:lnTo>
                  <a:lnTo>
                    <a:pt x="52" y="26"/>
                  </a:lnTo>
                  <a:lnTo>
                    <a:pt x="52" y="26"/>
                  </a:lnTo>
                  <a:lnTo>
                    <a:pt x="52" y="30"/>
                  </a:lnTo>
                  <a:lnTo>
                    <a:pt x="50" y="36"/>
                  </a:lnTo>
                  <a:lnTo>
                    <a:pt x="47" y="40"/>
                  </a:lnTo>
                  <a:lnTo>
                    <a:pt x="44" y="44"/>
                  </a:lnTo>
                  <a:lnTo>
                    <a:pt x="40" y="47"/>
                  </a:lnTo>
                  <a:lnTo>
                    <a:pt x="36" y="49"/>
                  </a:lnTo>
                  <a:lnTo>
                    <a:pt x="31" y="50"/>
                  </a:lnTo>
                  <a:lnTo>
                    <a:pt x="26" y="52"/>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1" name="Freeform 1423"/>
            <p:cNvSpPr/>
            <p:nvPr>
              <p:custDataLst>
                <p:tags r:id="rId86"/>
              </p:custDataLst>
            </p:nvPr>
          </p:nvSpPr>
          <p:spPr bwMode="auto">
            <a:xfrm>
              <a:off x="7898307" y="1350793"/>
              <a:ext cx="25710" cy="25710"/>
            </a:xfrm>
            <a:custGeom>
              <a:avLst/>
              <a:gdLst>
                <a:gd name="T0" fmla="*/ 26 w 52"/>
                <a:gd name="T1" fmla="*/ 0 h 52"/>
                <a:gd name="T2" fmla="*/ 26 w 52"/>
                <a:gd name="T3" fmla="*/ 0 h 52"/>
                <a:gd name="T4" fmla="*/ 20 w 52"/>
                <a:gd name="T5" fmla="*/ 0 h 52"/>
                <a:gd name="T6" fmla="*/ 15 w 52"/>
                <a:gd name="T7" fmla="*/ 1 h 52"/>
                <a:gd name="T8" fmla="*/ 11 w 52"/>
                <a:gd name="T9" fmla="*/ 4 h 52"/>
                <a:gd name="T10" fmla="*/ 7 w 52"/>
                <a:gd name="T11" fmla="*/ 7 h 52"/>
                <a:gd name="T12" fmla="*/ 4 w 52"/>
                <a:gd name="T13" fmla="*/ 11 h 52"/>
                <a:gd name="T14" fmla="*/ 1 w 52"/>
                <a:gd name="T15" fmla="*/ 16 h 52"/>
                <a:gd name="T16" fmla="*/ 0 w 52"/>
                <a:gd name="T17" fmla="*/ 20 h 52"/>
                <a:gd name="T18" fmla="*/ 0 w 52"/>
                <a:gd name="T19" fmla="*/ 26 h 52"/>
                <a:gd name="T20" fmla="*/ 0 w 52"/>
                <a:gd name="T21" fmla="*/ 26 h 52"/>
                <a:gd name="T22" fmla="*/ 0 w 52"/>
                <a:gd name="T23" fmla="*/ 31 h 52"/>
                <a:gd name="T24" fmla="*/ 1 w 52"/>
                <a:gd name="T25" fmla="*/ 36 h 52"/>
                <a:gd name="T26" fmla="*/ 4 w 52"/>
                <a:gd name="T27" fmla="*/ 40 h 52"/>
                <a:gd name="T28" fmla="*/ 7 w 52"/>
                <a:gd name="T29" fmla="*/ 44 h 52"/>
                <a:gd name="T30" fmla="*/ 11 w 52"/>
                <a:gd name="T31" fmla="*/ 47 h 52"/>
                <a:gd name="T32" fmla="*/ 15 w 52"/>
                <a:gd name="T33" fmla="*/ 50 h 52"/>
                <a:gd name="T34" fmla="*/ 20 w 52"/>
                <a:gd name="T35" fmla="*/ 52 h 52"/>
                <a:gd name="T36" fmla="*/ 26 w 52"/>
                <a:gd name="T37" fmla="*/ 52 h 52"/>
                <a:gd name="T38" fmla="*/ 26 w 52"/>
                <a:gd name="T39" fmla="*/ 52 h 52"/>
                <a:gd name="T40" fmla="*/ 31 w 52"/>
                <a:gd name="T41" fmla="*/ 52 h 52"/>
                <a:gd name="T42" fmla="*/ 36 w 52"/>
                <a:gd name="T43" fmla="*/ 50 h 52"/>
                <a:gd name="T44" fmla="*/ 40 w 52"/>
                <a:gd name="T45" fmla="*/ 47 h 52"/>
                <a:gd name="T46" fmla="*/ 44 w 52"/>
                <a:gd name="T47" fmla="*/ 44 h 52"/>
                <a:gd name="T48" fmla="*/ 47 w 52"/>
                <a:gd name="T49" fmla="*/ 40 h 52"/>
                <a:gd name="T50" fmla="*/ 50 w 52"/>
                <a:gd name="T51" fmla="*/ 36 h 52"/>
                <a:gd name="T52" fmla="*/ 52 w 52"/>
                <a:gd name="T53" fmla="*/ 31 h 52"/>
                <a:gd name="T54" fmla="*/ 52 w 52"/>
                <a:gd name="T55" fmla="*/ 26 h 52"/>
                <a:gd name="T56" fmla="*/ 52 w 52"/>
                <a:gd name="T57" fmla="*/ 26 h 52"/>
                <a:gd name="T58" fmla="*/ 52 w 52"/>
                <a:gd name="T59" fmla="*/ 20 h 52"/>
                <a:gd name="T60" fmla="*/ 50 w 52"/>
                <a:gd name="T61" fmla="*/ 16 h 52"/>
                <a:gd name="T62" fmla="*/ 47 w 52"/>
                <a:gd name="T63" fmla="*/ 11 h 52"/>
                <a:gd name="T64" fmla="*/ 44 w 52"/>
                <a:gd name="T65" fmla="*/ 7 h 52"/>
                <a:gd name="T66" fmla="*/ 40 w 52"/>
                <a:gd name="T67" fmla="*/ 4 h 52"/>
                <a:gd name="T68" fmla="*/ 36 w 52"/>
                <a:gd name="T69" fmla="*/ 1 h 52"/>
                <a:gd name="T70" fmla="*/ 31 w 52"/>
                <a:gd name="T71" fmla="*/ 0 h 52"/>
                <a:gd name="T72" fmla="*/ 26 w 52"/>
                <a:gd name="T7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2">
                  <a:moveTo>
                    <a:pt x="26" y="0"/>
                  </a:moveTo>
                  <a:lnTo>
                    <a:pt x="26" y="0"/>
                  </a:lnTo>
                  <a:lnTo>
                    <a:pt x="20" y="0"/>
                  </a:lnTo>
                  <a:lnTo>
                    <a:pt x="15" y="1"/>
                  </a:lnTo>
                  <a:lnTo>
                    <a:pt x="11" y="4"/>
                  </a:lnTo>
                  <a:lnTo>
                    <a:pt x="7" y="7"/>
                  </a:lnTo>
                  <a:lnTo>
                    <a:pt x="4" y="11"/>
                  </a:lnTo>
                  <a:lnTo>
                    <a:pt x="1" y="16"/>
                  </a:lnTo>
                  <a:lnTo>
                    <a:pt x="0" y="20"/>
                  </a:lnTo>
                  <a:lnTo>
                    <a:pt x="0" y="26"/>
                  </a:lnTo>
                  <a:lnTo>
                    <a:pt x="0" y="26"/>
                  </a:lnTo>
                  <a:lnTo>
                    <a:pt x="0" y="31"/>
                  </a:lnTo>
                  <a:lnTo>
                    <a:pt x="1" y="36"/>
                  </a:lnTo>
                  <a:lnTo>
                    <a:pt x="4" y="40"/>
                  </a:lnTo>
                  <a:lnTo>
                    <a:pt x="7" y="44"/>
                  </a:lnTo>
                  <a:lnTo>
                    <a:pt x="11" y="47"/>
                  </a:lnTo>
                  <a:lnTo>
                    <a:pt x="15" y="50"/>
                  </a:lnTo>
                  <a:lnTo>
                    <a:pt x="20" y="52"/>
                  </a:lnTo>
                  <a:lnTo>
                    <a:pt x="26" y="52"/>
                  </a:lnTo>
                  <a:lnTo>
                    <a:pt x="26" y="52"/>
                  </a:lnTo>
                  <a:lnTo>
                    <a:pt x="31" y="52"/>
                  </a:lnTo>
                  <a:lnTo>
                    <a:pt x="36" y="50"/>
                  </a:lnTo>
                  <a:lnTo>
                    <a:pt x="40" y="47"/>
                  </a:lnTo>
                  <a:lnTo>
                    <a:pt x="44" y="44"/>
                  </a:lnTo>
                  <a:lnTo>
                    <a:pt x="47" y="40"/>
                  </a:lnTo>
                  <a:lnTo>
                    <a:pt x="50" y="36"/>
                  </a:lnTo>
                  <a:lnTo>
                    <a:pt x="52" y="31"/>
                  </a:lnTo>
                  <a:lnTo>
                    <a:pt x="52" y="26"/>
                  </a:lnTo>
                  <a:lnTo>
                    <a:pt x="52" y="26"/>
                  </a:lnTo>
                  <a:lnTo>
                    <a:pt x="52" y="20"/>
                  </a:lnTo>
                  <a:lnTo>
                    <a:pt x="50" y="16"/>
                  </a:lnTo>
                  <a:lnTo>
                    <a:pt x="47" y="11"/>
                  </a:lnTo>
                  <a:lnTo>
                    <a:pt x="44" y="7"/>
                  </a:lnTo>
                  <a:lnTo>
                    <a:pt x="40" y="4"/>
                  </a:lnTo>
                  <a:lnTo>
                    <a:pt x="36" y="1"/>
                  </a:lnTo>
                  <a:lnTo>
                    <a:pt x="31" y="0"/>
                  </a:lnTo>
                  <a:lnTo>
                    <a:pt x="26"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2" name="Freeform 1424"/>
            <p:cNvSpPr>
              <a:spLocks noEditPoints="1"/>
            </p:cNvSpPr>
            <p:nvPr>
              <p:custDataLst>
                <p:tags r:id="rId87"/>
              </p:custDataLst>
            </p:nvPr>
          </p:nvSpPr>
          <p:spPr bwMode="auto">
            <a:xfrm>
              <a:off x="7898307" y="1350793"/>
              <a:ext cx="25710" cy="25710"/>
            </a:xfrm>
            <a:custGeom>
              <a:avLst/>
              <a:gdLst>
                <a:gd name="T0" fmla="*/ 26 w 52"/>
                <a:gd name="T1" fmla="*/ 50 h 52"/>
                <a:gd name="T2" fmla="*/ 15 w 52"/>
                <a:gd name="T3" fmla="*/ 49 h 52"/>
                <a:gd name="T4" fmla="*/ 8 w 52"/>
                <a:gd name="T5" fmla="*/ 43 h 52"/>
                <a:gd name="T6" fmla="*/ 2 w 52"/>
                <a:gd name="T7" fmla="*/ 36 h 52"/>
                <a:gd name="T8" fmla="*/ 1 w 52"/>
                <a:gd name="T9" fmla="*/ 26 h 52"/>
                <a:gd name="T10" fmla="*/ 1 w 52"/>
                <a:gd name="T11" fmla="*/ 20 h 52"/>
                <a:gd name="T12" fmla="*/ 5 w 52"/>
                <a:gd name="T13" fmla="*/ 11 h 52"/>
                <a:gd name="T14" fmla="*/ 11 w 52"/>
                <a:gd name="T15" fmla="*/ 4 h 52"/>
                <a:gd name="T16" fmla="*/ 21 w 52"/>
                <a:gd name="T17" fmla="*/ 1 h 52"/>
                <a:gd name="T18" fmla="*/ 26 w 52"/>
                <a:gd name="T19" fmla="*/ 1 h 52"/>
                <a:gd name="T20" fmla="*/ 36 w 52"/>
                <a:gd name="T21" fmla="*/ 3 h 52"/>
                <a:gd name="T22" fmla="*/ 43 w 52"/>
                <a:gd name="T23" fmla="*/ 8 h 52"/>
                <a:gd name="T24" fmla="*/ 49 w 52"/>
                <a:gd name="T25" fmla="*/ 16 h 52"/>
                <a:gd name="T26" fmla="*/ 50 w 52"/>
                <a:gd name="T27" fmla="*/ 26 h 52"/>
                <a:gd name="T28" fmla="*/ 50 w 52"/>
                <a:gd name="T29" fmla="*/ 30 h 52"/>
                <a:gd name="T30" fmla="*/ 47 w 52"/>
                <a:gd name="T31" fmla="*/ 40 h 52"/>
                <a:gd name="T32" fmla="*/ 40 w 52"/>
                <a:gd name="T33" fmla="*/ 46 h 52"/>
                <a:gd name="T34" fmla="*/ 31 w 52"/>
                <a:gd name="T35" fmla="*/ 50 h 52"/>
                <a:gd name="T36" fmla="*/ 26 w 52"/>
                <a:gd name="T37" fmla="*/ 0 h 52"/>
                <a:gd name="T38" fmla="*/ 21 w 52"/>
                <a:gd name="T39" fmla="*/ 0 h 52"/>
                <a:gd name="T40" fmla="*/ 11 w 52"/>
                <a:gd name="T41" fmla="*/ 4 h 52"/>
                <a:gd name="T42" fmla="*/ 4 w 52"/>
                <a:gd name="T43" fmla="*/ 11 h 52"/>
                <a:gd name="T44" fmla="*/ 1 w 52"/>
                <a:gd name="T45" fmla="*/ 20 h 52"/>
                <a:gd name="T46" fmla="*/ 0 w 52"/>
                <a:gd name="T47" fmla="*/ 26 h 52"/>
                <a:gd name="T48" fmla="*/ 2 w 52"/>
                <a:gd name="T49" fmla="*/ 36 h 52"/>
                <a:gd name="T50" fmla="*/ 8 w 52"/>
                <a:gd name="T51" fmla="*/ 44 h 52"/>
                <a:gd name="T52" fmla="*/ 15 w 52"/>
                <a:gd name="T53" fmla="*/ 49 h 52"/>
                <a:gd name="T54" fmla="*/ 26 w 52"/>
                <a:gd name="T55" fmla="*/ 52 h 52"/>
                <a:gd name="T56" fmla="*/ 31 w 52"/>
                <a:gd name="T57" fmla="*/ 50 h 52"/>
                <a:gd name="T58" fmla="*/ 40 w 52"/>
                <a:gd name="T59" fmla="*/ 47 h 52"/>
                <a:gd name="T60" fmla="*/ 47 w 52"/>
                <a:gd name="T61" fmla="*/ 40 h 52"/>
                <a:gd name="T62" fmla="*/ 52 w 52"/>
                <a:gd name="T63" fmla="*/ 30 h 52"/>
                <a:gd name="T64" fmla="*/ 52 w 52"/>
                <a:gd name="T65" fmla="*/ 26 h 52"/>
                <a:gd name="T66" fmla="*/ 50 w 52"/>
                <a:gd name="T67" fmla="*/ 16 h 52"/>
                <a:gd name="T68" fmla="*/ 44 w 52"/>
                <a:gd name="T69" fmla="*/ 7 h 52"/>
                <a:gd name="T70" fmla="*/ 36 w 52"/>
                <a:gd name="T71" fmla="*/ 1 h 52"/>
                <a:gd name="T72" fmla="*/ 26 w 52"/>
                <a:gd name="T7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2">
                  <a:moveTo>
                    <a:pt x="26" y="50"/>
                  </a:moveTo>
                  <a:lnTo>
                    <a:pt x="26" y="50"/>
                  </a:lnTo>
                  <a:lnTo>
                    <a:pt x="21" y="50"/>
                  </a:lnTo>
                  <a:lnTo>
                    <a:pt x="15" y="49"/>
                  </a:lnTo>
                  <a:lnTo>
                    <a:pt x="11" y="46"/>
                  </a:lnTo>
                  <a:lnTo>
                    <a:pt x="8" y="43"/>
                  </a:lnTo>
                  <a:lnTo>
                    <a:pt x="5" y="40"/>
                  </a:lnTo>
                  <a:lnTo>
                    <a:pt x="2" y="36"/>
                  </a:lnTo>
                  <a:lnTo>
                    <a:pt x="1" y="30"/>
                  </a:lnTo>
                  <a:lnTo>
                    <a:pt x="1" y="26"/>
                  </a:lnTo>
                  <a:lnTo>
                    <a:pt x="1" y="26"/>
                  </a:lnTo>
                  <a:lnTo>
                    <a:pt x="1" y="20"/>
                  </a:lnTo>
                  <a:lnTo>
                    <a:pt x="2" y="16"/>
                  </a:lnTo>
                  <a:lnTo>
                    <a:pt x="5" y="11"/>
                  </a:lnTo>
                  <a:lnTo>
                    <a:pt x="8" y="8"/>
                  </a:lnTo>
                  <a:lnTo>
                    <a:pt x="11" y="4"/>
                  </a:lnTo>
                  <a:lnTo>
                    <a:pt x="15" y="3"/>
                  </a:lnTo>
                  <a:lnTo>
                    <a:pt x="21" y="1"/>
                  </a:lnTo>
                  <a:lnTo>
                    <a:pt x="26" y="1"/>
                  </a:lnTo>
                  <a:lnTo>
                    <a:pt x="26" y="1"/>
                  </a:lnTo>
                  <a:lnTo>
                    <a:pt x="31" y="1"/>
                  </a:lnTo>
                  <a:lnTo>
                    <a:pt x="36" y="3"/>
                  </a:lnTo>
                  <a:lnTo>
                    <a:pt x="40" y="4"/>
                  </a:lnTo>
                  <a:lnTo>
                    <a:pt x="43" y="8"/>
                  </a:lnTo>
                  <a:lnTo>
                    <a:pt x="47" y="11"/>
                  </a:lnTo>
                  <a:lnTo>
                    <a:pt x="49" y="16"/>
                  </a:lnTo>
                  <a:lnTo>
                    <a:pt x="50" y="20"/>
                  </a:lnTo>
                  <a:lnTo>
                    <a:pt x="50" y="26"/>
                  </a:lnTo>
                  <a:lnTo>
                    <a:pt x="50" y="26"/>
                  </a:lnTo>
                  <a:lnTo>
                    <a:pt x="50" y="30"/>
                  </a:lnTo>
                  <a:lnTo>
                    <a:pt x="49" y="36"/>
                  </a:lnTo>
                  <a:lnTo>
                    <a:pt x="47" y="40"/>
                  </a:lnTo>
                  <a:lnTo>
                    <a:pt x="43" y="43"/>
                  </a:lnTo>
                  <a:lnTo>
                    <a:pt x="40" y="46"/>
                  </a:lnTo>
                  <a:lnTo>
                    <a:pt x="36" y="49"/>
                  </a:lnTo>
                  <a:lnTo>
                    <a:pt x="31" y="50"/>
                  </a:lnTo>
                  <a:lnTo>
                    <a:pt x="26" y="50"/>
                  </a:lnTo>
                  <a:close/>
                  <a:moveTo>
                    <a:pt x="26" y="0"/>
                  </a:moveTo>
                  <a:lnTo>
                    <a:pt x="26" y="0"/>
                  </a:lnTo>
                  <a:lnTo>
                    <a:pt x="21" y="0"/>
                  </a:lnTo>
                  <a:lnTo>
                    <a:pt x="15" y="1"/>
                  </a:lnTo>
                  <a:lnTo>
                    <a:pt x="11" y="4"/>
                  </a:lnTo>
                  <a:lnTo>
                    <a:pt x="8" y="7"/>
                  </a:lnTo>
                  <a:lnTo>
                    <a:pt x="4" y="11"/>
                  </a:lnTo>
                  <a:lnTo>
                    <a:pt x="2" y="16"/>
                  </a:lnTo>
                  <a:lnTo>
                    <a:pt x="1" y="20"/>
                  </a:lnTo>
                  <a:lnTo>
                    <a:pt x="0" y="26"/>
                  </a:lnTo>
                  <a:lnTo>
                    <a:pt x="0" y="26"/>
                  </a:lnTo>
                  <a:lnTo>
                    <a:pt x="1" y="30"/>
                  </a:lnTo>
                  <a:lnTo>
                    <a:pt x="2" y="36"/>
                  </a:lnTo>
                  <a:lnTo>
                    <a:pt x="4" y="40"/>
                  </a:lnTo>
                  <a:lnTo>
                    <a:pt x="8" y="44"/>
                  </a:lnTo>
                  <a:lnTo>
                    <a:pt x="11" y="47"/>
                  </a:lnTo>
                  <a:lnTo>
                    <a:pt x="15" y="49"/>
                  </a:lnTo>
                  <a:lnTo>
                    <a:pt x="21" y="50"/>
                  </a:lnTo>
                  <a:lnTo>
                    <a:pt x="26" y="52"/>
                  </a:lnTo>
                  <a:lnTo>
                    <a:pt x="26" y="52"/>
                  </a:lnTo>
                  <a:lnTo>
                    <a:pt x="31" y="50"/>
                  </a:lnTo>
                  <a:lnTo>
                    <a:pt x="36" y="49"/>
                  </a:lnTo>
                  <a:lnTo>
                    <a:pt x="40" y="47"/>
                  </a:lnTo>
                  <a:lnTo>
                    <a:pt x="44" y="44"/>
                  </a:lnTo>
                  <a:lnTo>
                    <a:pt x="47" y="40"/>
                  </a:lnTo>
                  <a:lnTo>
                    <a:pt x="50" y="36"/>
                  </a:lnTo>
                  <a:lnTo>
                    <a:pt x="52" y="30"/>
                  </a:lnTo>
                  <a:lnTo>
                    <a:pt x="52" y="26"/>
                  </a:lnTo>
                  <a:lnTo>
                    <a:pt x="52" y="26"/>
                  </a:lnTo>
                  <a:lnTo>
                    <a:pt x="52" y="20"/>
                  </a:lnTo>
                  <a:lnTo>
                    <a:pt x="50" y="16"/>
                  </a:lnTo>
                  <a:lnTo>
                    <a:pt x="47" y="11"/>
                  </a:lnTo>
                  <a:lnTo>
                    <a:pt x="44" y="7"/>
                  </a:lnTo>
                  <a:lnTo>
                    <a:pt x="40" y="4"/>
                  </a:lnTo>
                  <a:lnTo>
                    <a:pt x="36" y="1"/>
                  </a:lnTo>
                  <a:lnTo>
                    <a:pt x="31" y="0"/>
                  </a:lnTo>
                  <a:lnTo>
                    <a:pt x="26" y="0"/>
                  </a:lnTo>
                  <a:close/>
                </a:path>
              </a:pathLst>
            </a:custGeom>
            <a:solidFill>
              <a:srgbClr val="C8403D"/>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3" name="Freeform 1425"/>
            <p:cNvSpPr/>
            <p:nvPr>
              <p:custDataLst>
                <p:tags r:id="rId88"/>
              </p:custDataLst>
            </p:nvPr>
          </p:nvSpPr>
          <p:spPr bwMode="auto">
            <a:xfrm>
              <a:off x="7899297" y="1351783"/>
              <a:ext cx="24722" cy="23732"/>
            </a:xfrm>
            <a:custGeom>
              <a:avLst/>
              <a:gdLst>
                <a:gd name="T0" fmla="*/ 25 w 49"/>
                <a:gd name="T1" fmla="*/ 49 h 49"/>
                <a:gd name="T2" fmla="*/ 25 w 49"/>
                <a:gd name="T3" fmla="*/ 49 h 49"/>
                <a:gd name="T4" fmla="*/ 20 w 49"/>
                <a:gd name="T5" fmla="*/ 49 h 49"/>
                <a:gd name="T6" fmla="*/ 14 w 49"/>
                <a:gd name="T7" fmla="*/ 48 h 49"/>
                <a:gd name="T8" fmla="*/ 10 w 49"/>
                <a:gd name="T9" fmla="*/ 45 h 49"/>
                <a:gd name="T10" fmla="*/ 7 w 49"/>
                <a:gd name="T11" fmla="*/ 42 h 49"/>
                <a:gd name="T12" fmla="*/ 4 w 49"/>
                <a:gd name="T13" fmla="*/ 39 h 49"/>
                <a:gd name="T14" fmla="*/ 1 w 49"/>
                <a:gd name="T15" fmla="*/ 35 h 49"/>
                <a:gd name="T16" fmla="*/ 0 w 49"/>
                <a:gd name="T17" fmla="*/ 29 h 49"/>
                <a:gd name="T18" fmla="*/ 0 w 49"/>
                <a:gd name="T19" fmla="*/ 25 h 49"/>
                <a:gd name="T20" fmla="*/ 0 w 49"/>
                <a:gd name="T21" fmla="*/ 25 h 49"/>
                <a:gd name="T22" fmla="*/ 0 w 49"/>
                <a:gd name="T23" fmla="*/ 19 h 49"/>
                <a:gd name="T24" fmla="*/ 1 w 49"/>
                <a:gd name="T25" fmla="*/ 15 h 49"/>
                <a:gd name="T26" fmla="*/ 4 w 49"/>
                <a:gd name="T27" fmla="*/ 10 h 49"/>
                <a:gd name="T28" fmla="*/ 7 w 49"/>
                <a:gd name="T29" fmla="*/ 7 h 49"/>
                <a:gd name="T30" fmla="*/ 10 w 49"/>
                <a:gd name="T31" fmla="*/ 3 h 49"/>
                <a:gd name="T32" fmla="*/ 14 w 49"/>
                <a:gd name="T33" fmla="*/ 2 h 49"/>
                <a:gd name="T34" fmla="*/ 20 w 49"/>
                <a:gd name="T35" fmla="*/ 0 h 49"/>
                <a:gd name="T36" fmla="*/ 25 w 49"/>
                <a:gd name="T37" fmla="*/ 0 h 49"/>
                <a:gd name="T38" fmla="*/ 25 w 49"/>
                <a:gd name="T39" fmla="*/ 0 h 49"/>
                <a:gd name="T40" fmla="*/ 30 w 49"/>
                <a:gd name="T41" fmla="*/ 0 h 49"/>
                <a:gd name="T42" fmla="*/ 35 w 49"/>
                <a:gd name="T43" fmla="*/ 2 h 49"/>
                <a:gd name="T44" fmla="*/ 39 w 49"/>
                <a:gd name="T45" fmla="*/ 3 h 49"/>
                <a:gd name="T46" fmla="*/ 42 w 49"/>
                <a:gd name="T47" fmla="*/ 7 h 49"/>
                <a:gd name="T48" fmla="*/ 46 w 49"/>
                <a:gd name="T49" fmla="*/ 10 h 49"/>
                <a:gd name="T50" fmla="*/ 48 w 49"/>
                <a:gd name="T51" fmla="*/ 15 h 49"/>
                <a:gd name="T52" fmla="*/ 49 w 49"/>
                <a:gd name="T53" fmla="*/ 19 h 49"/>
                <a:gd name="T54" fmla="*/ 49 w 49"/>
                <a:gd name="T55" fmla="*/ 25 h 49"/>
                <a:gd name="T56" fmla="*/ 49 w 49"/>
                <a:gd name="T57" fmla="*/ 25 h 49"/>
                <a:gd name="T58" fmla="*/ 49 w 49"/>
                <a:gd name="T59" fmla="*/ 29 h 49"/>
                <a:gd name="T60" fmla="*/ 48 w 49"/>
                <a:gd name="T61" fmla="*/ 35 h 49"/>
                <a:gd name="T62" fmla="*/ 46 w 49"/>
                <a:gd name="T63" fmla="*/ 39 h 49"/>
                <a:gd name="T64" fmla="*/ 42 w 49"/>
                <a:gd name="T65" fmla="*/ 42 h 49"/>
                <a:gd name="T66" fmla="*/ 39 w 49"/>
                <a:gd name="T67" fmla="*/ 45 h 49"/>
                <a:gd name="T68" fmla="*/ 35 w 49"/>
                <a:gd name="T69" fmla="*/ 48 h 49"/>
                <a:gd name="T70" fmla="*/ 30 w 49"/>
                <a:gd name="T71" fmla="*/ 49 h 49"/>
                <a:gd name="T72" fmla="*/ 25 w 49"/>
                <a:gd name="T7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 h="49">
                  <a:moveTo>
                    <a:pt x="25" y="49"/>
                  </a:moveTo>
                  <a:lnTo>
                    <a:pt x="25" y="49"/>
                  </a:lnTo>
                  <a:lnTo>
                    <a:pt x="20" y="49"/>
                  </a:lnTo>
                  <a:lnTo>
                    <a:pt x="14" y="48"/>
                  </a:lnTo>
                  <a:lnTo>
                    <a:pt x="10" y="45"/>
                  </a:lnTo>
                  <a:lnTo>
                    <a:pt x="7" y="42"/>
                  </a:lnTo>
                  <a:lnTo>
                    <a:pt x="4" y="39"/>
                  </a:lnTo>
                  <a:lnTo>
                    <a:pt x="1" y="35"/>
                  </a:lnTo>
                  <a:lnTo>
                    <a:pt x="0" y="29"/>
                  </a:lnTo>
                  <a:lnTo>
                    <a:pt x="0" y="25"/>
                  </a:lnTo>
                  <a:lnTo>
                    <a:pt x="0" y="25"/>
                  </a:lnTo>
                  <a:lnTo>
                    <a:pt x="0" y="19"/>
                  </a:lnTo>
                  <a:lnTo>
                    <a:pt x="1" y="15"/>
                  </a:lnTo>
                  <a:lnTo>
                    <a:pt x="4" y="10"/>
                  </a:lnTo>
                  <a:lnTo>
                    <a:pt x="7" y="7"/>
                  </a:lnTo>
                  <a:lnTo>
                    <a:pt x="10" y="3"/>
                  </a:lnTo>
                  <a:lnTo>
                    <a:pt x="14" y="2"/>
                  </a:lnTo>
                  <a:lnTo>
                    <a:pt x="20" y="0"/>
                  </a:lnTo>
                  <a:lnTo>
                    <a:pt x="25" y="0"/>
                  </a:lnTo>
                  <a:lnTo>
                    <a:pt x="25" y="0"/>
                  </a:lnTo>
                  <a:lnTo>
                    <a:pt x="30" y="0"/>
                  </a:lnTo>
                  <a:lnTo>
                    <a:pt x="35" y="2"/>
                  </a:lnTo>
                  <a:lnTo>
                    <a:pt x="39" y="3"/>
                  </a:lnTo>
                  <a:lnTo>
                    <a:pt x="42" y="7"/>
                  </a:lnTo>
                  <a:lnTo>
                    <a:pt x="46" y="10"/>
                  </a:lnTo>
                  <a:lnTo>
                    <a:pt x="48" y="15"/>
                  </a:lnTo>
                  <a:lnTo>
                    <a:pt x="49" y="19"/>
                  </a:lnTo>
                  <a:lnTo>
                    <a:pt x="49" y="25"/>
                  </a:lnTo>
                  <a:lnTo>
                    <a:pt x="49" y="25"/>
                  </a:lnTo>
                  <a:lnTo>
                    <a:pt x="49" y="29"/>
                  </a:lnTo>
                  <a:lnTo>
                    <a:pt x="48" y="35"/>
                  </a:lnTo>
                  <a:lnTo>
                    <a:pt x="46" y="39"/>
                  </a:lnTo>
                  <a:lnTo>
                    <a:pt x="42" y="42"/>
                  </a:lnTo>
                  <a:lnTo>
                    <a:pt x="39" y="45"/>
                  </a:lnTo>
                  <a:lnTo>
                    <a:pt x="35" y="48"/>
                  </a:lnTo>
                  <a:lnTo>
                    <a:pt x="30" y="49"/>
                  </a:lnTo>
                  <a:lnTo>
                    <a:pt x="25" y="49"/>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4" name="Freeform 1426"/>
            <p:cNvSpPr/>
            <p:nvPr>
              <p:custDataLst>
                <p:tags r:id="rId89"/>
              </p:custDataLst>
            </p:nvPr>
          </p:nvSpPr>
          <p:spPr bwMode="auto">
            <a:xfrm>
              <a:off x="7898307" y="1350793"/>
              <a:ext cx="25710" cy="25710"/>
            </a:xfrm>
            <a:custGeom>
              <a:avLst/>
              <a:gdLst>
                <a:gd name="T0" fmla="*/ 26 w 52"/>
                <a:gd name="T1" fmla="*/ 0 h 52"/>
                <a:gd name="T2" fmla="*/ 26 w 52"/>
                <a:gd name="T3" fmla="*/ 0 h 52"/>
                <a:gd name="T4" fmla="*/ 21 w 52"/>
                <a:gd name="T5" fmla="*/ 0 h 52"/>
                <a:gd name="T6" fmla="*/ 15 w 52"/>
                <a:gd name="T7" fmla="*/ 1 h 52"/>
                <a:gd name="T8" fmla="*/ 11 w 52"/>
                <a:gd name="T9" fmla="*/ 4 h 52"/>
                <a:gd name="T10" fmla="*/ 8 w 52"/>
                <a:gd name="T11" fmla="*/ 7 h 52"/>
                <a:gd name="T12" fmla="*/ 4 w 52"/>
                <a:gd name="T13" fmla="*/ 11 h 52"/>
                <a:gd name="T14" fmla="*/ 2 w 52"/>
                <a:gd name="T15" fmla="*/ 16 h 52"/>
                <a:gd name="T16" fmla="*/ 1 w 52"/>
                <a:gd name="T17" fmla="*/ 20 h 52"/>
                <a:gd name="T18" fmla="*/ 0 w 52"/>
                <a:gd name="T19" fmla="*/ 26 h 52"/>
                <a:gd name="T20" fmla="*/ 0 w 52"/>
                <a:gd name="T21" fmla="*/ 26 h 52"/>
                <a:gd name="T22" fmla="*/ 1 w 52"/>
                <a:gd name="T23" fmla="*/ 30 h 52"/>
                <a:gd name="T24" fmla="*/ 2 w 52"/>
                <a:gd name="T25" fmla="*/ 36 h 52"/>
                <a:gd name="T26" fmla="*/ 4 w 52"/>
                <a:gd name="T27" fmla="*/ 40 h 52"/>
                <a:gd name="T28" fmla="*/ 8 w 52"/>
                <a:gd name="T29" fmla="*/ 44 h 52"/>
                <a:gd name="T30" fmla="*/ 11 w 52"/>
                <a:gd name="T31" fmla="*/ 47 h 52"/>
                <a:gd name="T32" fmla="*/ 15 w 52"/>
                <a:gd name="T33" fmla="*/ 49 h 52"/>
                <a:gd name="T34" fmla="*/ 21 w 52"/>
                <a:gd name="T35" fmla="*/ 50 h 52"/>
                <a:gd name="T36" fmla="*/ 26 w 52"/>
                <a:gd name="T37" fmla="*/ 52 h 52"/>
                <a:gd name="T38" fmla="*/ 26 w 52"/>
                <a:gd name="T39" fmla="*/ 52 h 52"/>
                <a:gd name="T40" fmla="*/ 31 w 52"/>
                <a:gd name="T41" fmla="*/ 50 h 52"/>
                <a:gd name="T42" fmla="*/ 36 w 52"/>
                <a:gd name="T43" fmla="*/ 49 h 52"/>
                <a:gd name="T44" fmla="*/ 40 w 52"/>
                <a:gd name="T45" fmla="*/ 47 h 52"/>
                <a:gd name="T46" fmla="*/ 44 w 52"/>
                <a:gd name="T47" fmla="*/ 44 h 52"/>
                <a:gd name="T48" fmla="*/ 47 w 52"/>
                <a:gd name="T49" fmla="*/ 40 h 52"/>
                <a:gd name="T50" fmla="*/ 50 w 52"/>
                <a:gd name="T51" fmla="*/ 36 h 52"/>
                <a:gd name="T52" fmla="*/ 52 w 52"/>
                <a:gd name="T53" fmla="*/ 30 h 52"/>
                <a:gd name="T54" fmla="*/ 52 w 52"/>
                <a:gd name="T55" fmla="*/ 26 h 52"/>
                <a:gd name="T56" fmla="*/ 52 w 52"/>
                <a:gd name="T57" fmla="*/ 26 h 52"/>
                <a:gd name="T58" fmla="*/ 52 w 52"/>
                <a:gd name="T59" fmla="*/ 20 h 52"/>
                <a:gd name="T60" fmla="*/ 50 w 52"/>
                <a:gd name="T61" fmla="*/ 16 h 52"/>
                <a:gd name="T62" fmla="*/ 47 w 52"/>
                <a:gd name="T63" fmla="*/ 11 h 52"/>
                <a:gd name="T64" fmla="*/ 44 w 52"/>
                <a:gd name="T65" fmla="*/ 7 h 52"/>
                <a:gd name="T66" fmla="*/ 40 w 52"/>
                <a:gd name="T67" fmla="*/ 4 h 52"/>
                <a:gd name="T68" fmla="*/ 36 w 52"/>
                <a:gd name="T69" fmla="*/ 1 h 52"/>
                <a:gd name="T70" fmla="*/ 31 w 52"/>
                <a:gd name="T71" fmla="*/ 0 h 52"/>
                <a:gd name="T72" fmla="*/ 26 w 52"/>
                <a:gd name="T7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2">
                  <a:moveTo>
                    <a:pt x="26" y="0"/>
                  </a:moveTo>
                  <a:lnTo>
                    <a:pt x="26" y="0"/>
                  </a:lnTo>
                  <a:lnTo>
                    <a:pt x="21" y="0"/>
                  </a:lnTo>
                  <a:lnTo>
                    <a:pt x="15" y="1"/>
                  </a:lnTo>
                  <a:lnTo>
                    <a:pt x="11" y="4"/>
                  </a:lnTo>
                  <a:lnTo>
                    <a:pt x="8" y="7"/>
                  </a:lnTo>
                  <a:lnTo>
                    <a:pt x="4" y="11"/>
                  </a:lnTo>
                  <a:lnTo>
                    <a:pt x="2" y="16"/>
                  </a:lnTo>
                  <a:lnTo>
                    <a:pt x="1" y="20"/>
                  </a:lnTo>
                  <a:lnTo>
                    <a:pt x="0" y="26"/>
                  </a:lnTo>
                  <a:lnTo>
                    <a:pt x="0" y="26"/>
                  </a:lnTo>
                  <a:lnTo>
                    <a:pt x="1" y="30"/>
                  </a:lnTo>
                  <a:lnTo>
                    <a:pt x="2" y="36"/>
                  </a:lnTo>
                  <a:lnTo>
                    <a:pt x="4" y="40"/>
                  </a:lnTo>
                  <a:lnTo>
                    <a:pt x="8" y="44"/>
                  </a:lnTo>
                  <a:lnTo>
                    <a:pt x="11" y="47"/>
                  </a:lnTo>
                  <a:lnTo>
                    <a:pt x="15" y="49"/>
                  </a:lnTo>
                  <a:lnTo>
                    <a:pt x="21" y="50"/>
                  </a:lnTo>
                  <a:lnTo>
                    <a:pt x="26" y="52"/>
                  </a:lnTo>
                  <a:lnTo>
                    <a:pt x="26" y="52"/>
                  </a:lnTo>
                  <a:lnTo>
                    <a:pt x="31" y="50"/>
                  </a:lnTo>
                  <a:lnTo>
                    <a:pt x="36" y="49"/>
                  </a:lnTo>
                  <a:lnTo>
                    <a:pt x="40" y="47"/>
                  </a:lnTo>
                  <a:lnTo>
                    <a:pt x="44" y="44"/>
                  </a:lnTo>
                  <a:lnTo>
                    <a:pt x="47" y="40"/>
                  </a:lnTo>
                  <a:lnTo>
                    <a:pt x="50" y="36"/>
                  </a:lnTo>
                  <a:lnTo>
                    <a:pt x="52" y="30"/>
                  </a:lnTo>
                  <a:lnTo>
                    <a:pt x="52" y="26"/>
                  </a:lnTo>
                  <a:lnTo>
                    <a:pt x="52" y="26"/>
                  </a:lnTo>
                  <a:lnTo>
                    <a:pt x="52" y="20"/>
                  </a:lnTo>
                  <a:lnTo>
                    <a:pt x="50" y="16"/>
                  </a:lnTo>
                  <a:lnTo>
                    <a:pt x="47" y="11"/>
                  </a:lnTo>
                  <a:lnTo>
                    <a:pt x="44" y="7"/>
                  </a:lnTo>
                  <a:lnTo>
                    <a:pt x="40" y="4"/>
                  </a:lnTo>
                  <a:lnTo>
                    <a:pt x="36" y="1"/>
                  </a:lnTo>
                  <a:lnTo>
                    <a:pt x="31" y="0"/>
                  </a:lnTo>
                  <a:lnTo>
                    <a:pt x="26"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5" name="Freeform 1427"/>
            <p:cNvSpPr>
              <a:spLocks noEditPoints="1"/>
            </p:cNvSpPr>
            <p:nvPr>
              <p:custDataLst>
                <p:tags r:id="rId90"/>
              </p:custDataLst>
            </p:nvPr>
          </p:nvSpPr>
          <p:spPr bwMode="auto">
            <a:xfrm>
              <a:off x="7899297" y="1351783"/>
              <a:ext cx="24722" cy="23732"/>
            </a:xfrm>
            <a:custGeom>
              <a:avLst/>
              <a:gdLst>
                <a:gd name="T0" fmla="*/ 25 w 49"/>
                <a:gd name="T1" fmla="*/ 49 h 49"/>
                <a:gd name="T2" fmla="*/ 16 w 49"/>
                <a:gd name="T3" fmla="*/ 46 h 49"/>
                <a:gd name="T4" fmla="*/ 7 w 49"/>
                <a:gd name="T5" fmla="*/ 42 h 49"/>
                <a:gd name="T6" fmla="*/ 3 w 49"/>
                <a:gd name="T7" fmla="*/ 33 h 49"/>
                <a:gd name="T8" fmla="*/ 0 w 49"/>
                <a:gd name="T9" fmla="*/ 25 h 49"/>
                <a:gd name="T10" fmla="*/ 1 w 49"/>
                <a:gd name="T11" fmla="*/ 19 h 49"/>
                <a:gd name="T12" fmla="*/ 4 w 49"/>
                <a:gd name="T13" fmla="*/ 10 h 49"/>
                <a:gd name="T14" fmla="*/ 12 w 49"/>
                <a:gd name="T15" fmla="*/ 4 h 49"/>
                <a:gd name="T16" fmla="*/ 20 w 49"/>
                <a:gd name="T17" fmla="*/ 0 h 49"/>
                <a:gd name="T18" fmla="*/ 25 w 49"/>
                <a:gd name="T19" fmla="*/ 0 h 49"/>
                <a:gd name="T20" fmla="*/ 35 w 49"/>
                <a:gd name="T21" fmla="*/ 2 h 49"/>
                <a:gd name="T22" fmla="*/ 42 w 49"/>
                <a:gd name="T23" fmla="*/ 7 h 49"/>
                <a:gd name="T24" fmla="*/ 48 w 49"/>
                <a:gd name="T25" fmla="*/ 15 h 49"/>
                <a:gd name="T26" fmla="*/ 49 w 49"/>
                <a:gd name="T27" fmla="*/ 25 h 49"/>
                <a:gd name="T28" fmla="*/ 49 w 49"/>
                <a:gd name="T29" fmla="*/ 29 h 49"/>
                <a:gd name="T30" fmla="*/ 45 w 49"/>
                <a:gd name="T31" fmla="*/ 38 h 49"/>
                <a:gd name="T32" fmla="*/ 39 w 49"/>
                <a:gd name="T33" fmla="*/ 45 h 49"/>
                <a:gd name="T34" fmla="*/ 30 w 49"/>
                <a:gd name="T35" fmla="*/ 48 h 49"/>
                <a:gd name="T36" fmla="*/ 25 w 49"/>
                <a:gd name="T37" fmla="*/ 0 h 49"/>
                <a:gd name="T38" fmla="*/ 20 w 49"/>
                <a:gd name="T39" fmla="*/ 0 h 49"/>
                <a:gd name="T40" fmla="*/ 10 w 49"/>
                <a:gd name="T41" fmla="*/ 3 h 49"/>
                <a:gd name="T42" fmla="*/ 4 w 49"/>
                <a:gd name="T43" fmla="*/ 10 h 49"/>
                <a:gd name="T44" fmla="*/ 0 w 49"/>
                <a:gd name="T45" fmla="*/ 19 h 49"/>
                <a:gd name="T46" fmla="*/ 0 w 49"/>
                <a:gd name="T47" fmla="*/ 25 h 49"/>
                <a:gd name="T48" fmla="*/ 1 w 49"/>
                <a:gd name="T49" fmla="*/ 35 h 49"/>
                <a:gd name="T50" fmla="*/ 7 w 49"/>
                <a:gd name="T51" fmla="*/ 42 h 49"/>
                <a:gd name="T52" fmla="*/ 14 w 49"/>
                <a:gd name="T53" fmla="*/ 48 h 49"/>
                <a:gd name="T54" fmla="*/ 25 w 49"/>
                <a:gd name="T55" fmla="*/ 49 h 49"/>
                <a:gd name="T56" fmla="*/ 30 w 49"/>
                <a:gd name="T57" fmla="*/ 49 h 49"/>
                <a:gd name="T58" fmla="*/ 39 w 49"/>
                <a:gd name="T59" fmla="*/ 45 h 49"/>
                <a:gd name="T60" fmla="*/ 46 w 49"/>
                <a:gd name="T61" fmla="*/ 39 h 49"/>
                <a:gd name="T62" fmla="*/ 49 w 49"/>
                <a:gd name="T63" fmla="*/ 29 h 49"/>
                <a:gd name="T64" fmla="*/ 49 w 49"/>
                <a:gd name="T65" fmla="*/ 25 h 49"/>
                <a:gd name="T66" fmla="*/ 48 w 49"/>
                <a:gd name="T67" fmla="*/ 15 h 49"/>
                <a:gd name="T68" fmla="*/ 42 w 49"/>
                <a:gd name="T69" fmla="*/ 7 h 49"/>
                <a:gd name="T70" fmla="*/ 35 w 49"/>
                <a:gd name="T71" fmla="*/ 2 h 49"/>
                <a:gd name="T72" fmla="*/ 25 w 49"/>
                <a:gd name="T7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 h="49">
                  <a:moveTo>
                    <a:pt x="25" y="49"/>
                  </a:moveTo>
                  <a:lnTo>
                    <a:pt x="25" y="49"/>
                  </a:lnTo>
                  <a:lnTo>
                    <a:pt x="20" y="48"/>
                  </a:lnTo>
                  <a:lnTo>
                    <a:pt x="16" y="46"/>
                  </a:lnTo>
                  <a:lnTo>
                    <a:pt x="12" y="45"/>
                  </a:lnTo>
                  <a:lnTo>
                    <a:pt x="7" y="42"/>
                  </a:lnTo>
                  <a:lnTo>
                    <a:pt x="4" y="38"/>
                  </a:lnTo>
                  <a:lnTo>
                    <a:pt x="3" y="33"/>
                  </a:lnTo>
                  <a:lnTo>
                    <a:pt x="1" y="29"/>
                  </a:lnTo>
                  <a:lnTo>
                    <a:pt x="0" y="25"/>
                  </a:lnTo>
                  <a:lnTo>
                    <a:pt x="0" y="25"/>
                  </a:lnTo>
                  <a:lnTo>
                    <a:pt x="1" y="19"/>
                  </a:lnTo>
                  <a:lnTo>
                    <a:pt x="3" y="15"/>
                  </a:lnTo>
                  <a:lnTo>
                    <a:pt x="4" y="10"/>
                  </a:lnTo>
                  <a:lnTo>
                    <a:pt x="7" y="7"/>
                  </a:lnTo>
                  <a:lnTo>
                    <a:pt x="12" y="4"/>
                  </a:lnTo>
                  <a:lnTo>
                    <a:pt x="16" y="2"/>
                  </a:lnTo>
                  <a:lnTo>
                    <a:pt x="20" y="0"/>
                  </a:lnTo>
                  <a:lnTo>
                    <a:pt x="25" y="0"/>
                  </a:lnTo>
                  <a:lnTo>
                    <a:pt x="25" y="0"/>
                  </a:lnTo>
                  <a:lnTo>
                    <a:pt x="30" y="0"/>
                  </a:lnTo>
                  <a:lnTo>
                    <a:pt x="35" y="2"/>
                  </a:lnTo>
                  <a:lnTo>
                    <a:pt x="39" y="4"/>
                  </a:lnTo>
                  <a:lnTo>
                    <a:pt x="42" y="7"/>
                  </a:lnTo>
                  <a:lnTo>
                    <a:pt x="45" y="10"/>
                  </a:lnTo>
                  <a:lnTo>
                    <a:pt x="48" y="15"/>
                  </a:lnTo>
                  <a:lnTo>
                    <a:pt x="49" y="19"/>
                  </a:lnTo>
                  <a:lnTo>
                    <a:pt x="49" y="25"/>
                  </a:lnTo>
                  <a:lnTo>
                    <a:pt x="49" y="25"/>
                  </a:lnTo>
                  <a:lnTo>
                    <a:pt x="49" y="29"/>
                  </a:lnTo>
                  <a:lnTo>
                    <a:pt x="48" y="33"/>
                  </a:lnTo>
                  <a:lnTo>
                    <a:pt x="45" y="38"/>
                  </a:lnTo>
                  <a:lnTo>
                    <a:pt x="42" y="42"/>
                  </a:lnTo>
                  <a:lnTo>
                    <a:pt x="39" y="45"/>
                  </a:lnTo>
                  <a:lnTo>
                    <a:pt x="35" y="46"/>
                  </a:lnTo>
                  <a:lnTo>
                    <a:pt x="30" y="48"/>
                  </a:lnTo>
                  <a:lnTo>
                    <a:pt x="25" y="49"/>
                  </a:lnTo>
                  <a:close/>
                  <a:moveTo>
                    <a:pt x="25" y="0"/>
                  </a:moveTo>
                  <a:lnTo>
                    <a:pt x="25" y="0"/>
                  </a:lnTo>
                  <a:lnTo>
                    <a:pt x="20" y="0"/>
                  </a:lnTo>
                  <a:lnTo>
                    <a:pt x="14" y="2"/>
                  </a:lnTo>
                  <a:lnTo>
                    <a:pt x="10" y="3"/>
                  </a:lnTo>
                  <a:lnTo>
                    <a:pt x="7" y="7"/>
                  </a:lnTo>
                  <a:lnTo>
                    <a:pt x="4" y="10"/>
                  </a:lnTo>
                  <a:lnTo>
                    <a:pt x="1" y="15"/>
                  </a:lnTo>
                  <a:lnTo>
                    <a:pt x="0" y="19"/>
                  </a:lnTo>
                  <a:lnTo>
                    <a:pt x="0" y="25"/>
                  </a:lnTo>
                  <a:lnTo>
                    <a:pt x="0" y="25"/>
                  </a:lnTo>
                  <a:lnTo>
                    <a:pt x="0" y="29"/>
                  </a:lnTo>
                  <a:lnTo>
                    <a:pt x="1" y="35"/>
                  </a:lnTo>
                  <a:lnTo>
                    <a:pt x="4" y="39"/>
                  </a:lnTo>
                  <a:lnTo>
                    <a:pt x="7" y="42"/>
                  </a:lnTo>
                  <a:lnTo>
                    <a:pt x="10" y="45"/>
                  </a:lnTo>
                  <a:lnTo>
                    <a:pt x="14" y="48"/>
                  </a:lnTo>
                  <a:lnTo>
                    <a:pt x="20" y="49"/>
                  </a:lnTo>
                  <a:lnTo>
                    <a:pt x="25" y="49"/>
                  </a:lnTo>
                  <a:lnTo>
                    <a:pt x="25" y="49"/>
                  </a:lnTo>
                  <a:lnTo>
                    <a:pt x="30" y="49"/>
                  </a:lnTo>
                  <a:lnTo>
                    <a:pt x="35" y="48"/>
                  </a:lnTo>
                  <a:lnTo>
                    <a:pt x="39" y="45"/>
                  </a:lnTo>
                  <a:lnTo>
                    <a:pt x="42" y="42"/>
                  </a:lnTo>
                  <a:lnTo>
                    <a:pt x="46" y="39"/>
                  </a:lnTo>
                  <a:lnTo>
                    <a:pt x="48" y="35"/>
                  </a:lnTo>
                  <a:lnTo>
                    <a:pt x="49" y="29"/>
                  </a:lnTo>
                  <a:lnTo>
                    <a:pt x="49" y="25"/>
                  </a:lnTo>
                  <a:lnTo>
                    <a:pt x="49" y="25"/>
                  </a:lnTo>
                  <a:lnTo>
                    <a:pt x="49" y="19"/>
                  </a:lnTo>
                  <a:lnTo>
                    <a:pt x="48" y="15"/>
                  </a:lnTo>
                  <a:lnTo>
                    <a:pt x="46" y="10"/>
                  </a:lnTo>
                  <a:lnTo>
                    <a:pt x="42" y="7"/>
                  </a:lnTo>
                  <a:lnTo>
                    <a:pt x="39" y="3"/>
                  </a:lnTo>
                  <a:lnTo>
                    <a:pt x="35" y="2"/>
                  </a:lnTo>
                  <a:lnTo>
                    <a:pt x="30" y="0"/>
                  </a:lnTo>
                  <a:lnTo>
                    <a:pt x="25" y="0"/>
                  </a:lnTo>
                  <a:close/>
                </a:path>
              </a:pathLst>
            </a:custGeom>
            <a:solidFill>
              <a:srgbClr val="C6403C"/>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6" name="Freeform 1428"/>
            <p:cNvSpPr/>
            <p:nvPr>
              <p:custDataLst>
                <p:tags r:id="rId91"/>
              </p:custDataLst>
            </p:nvPr>
          </p:nvSpPr>
          <p:spPr bwMode="auto">
            <a:xfrm>
              <a:off x="7899297" y="1351783"/>
              <a:ext cx="24722" cy="23732"/>
            </a:xfrm>
            <a:custGeom>
              <a:avLst/>
              <a:gdLst>
                <a:gd name="T0" fmla="*/ 25 w 49"/>
                <a:gd name="T1" fmla="*/ 49 h 49"/>
                <a:gd name="T2" fmla="*/ 25 w 49"/>
                <a:gd name="T3" fmla="*/ 49 h 49"/>
                <a:gd name="T4" fmla="*/ 20 w 49"/>
                <a:gd name="T5" fmla="*/ 48 h 49"/>
                <a:gd name="T6" fmla="*/ 16 w 49"/>
                <a:gd name="T7" fmla="*/ 46 h 49"/>
                <a:gd name="T8" fmla="*/ 12 w 49"/>
                <a:gd name="T9" fmla="*/ 45 h 49"/>
                <a:gd name="T10" fmla="*/ 7 w 49"/>
                <a:gd name="T11" fmla="*/ 42 h 49"/>
                <a:gd name="T12" fmla="*/ 4 w 49"/>
                <a:gd name="T13" fmla="*/ 38 h 49"/>
                <a:gd name="T14" fmla="*/ 3 w 49"/>
                <a:gd name="T15" fmla="*/ 33 h 49"/>
                <a:gd name="T16" fmla="*/ 1 w 49"/>
                <a:gd name="T17" fmla="*/ 29 h 49"/>
                <a:gd name="T18" fmla="*/ 0 w 49"/>
                <a:gd name="T19" fmla="*/ 25 h 49"/>
                <a:gd name="T20" fmla="*/ 0 w 49"/>
                <a:gd name="T21" fmla="*/ 25 h 49"/>
                <a:gd name="T22" fmla="*/ 1 w 49"/>
                <a:gd name="T23" fmla="*/ 19 h 49"/>
                <a:gd name="T24" fmla="*/ 3 w 49"/>
                <a:gd name="T25" fmla="*/ 15 h 49"/>
                <a:gd name="T26" fmla="*/ 4 w 49"/>
                <a:gd name="T27" fmla="*/ 10 h 49"/>
                <a:gd name="T28" fmla="*/ 7 w 49"/>
                <a:gd name="T29" fmla="*/ 7 h 49"/>
                <a:gd name="T30" fmla="*/ 12 w 49"/>
                <a:gd name="T31" fmla="*/ 4 h 49"/>
                <a:gd name="T32" fmla="*/ 16 w 49"/>
                <a:gd name="T33" fmla="*/ 2 h 49"/>
                <a:gd name="T34" fmla="*/ 20 w 49"/>
                <a:gd name="T35" fmla="*/ 0 h 49"/>
                <a:gd name="T36" fmla="*/ 25 w 49"/>
                <a:gd name="T37" fmla="*/ 0 h 49"/>
                <a:gd name="T38" fmla="*/ 25 w 49"/>
                <a:gd name="T39" fmla="*/ 0 h 49"/>
                <a:gd name="T40" fmla="*/ 30 w 49"/>
                <a:gd name="T41" fmla="*/ 0 h 49"/>
                <a:gd name="T42" fmla="*/ 35 w 49"/>
                <a:gd name="T43" fmla="*/ 2 h 49"/>
                <a:gd name="T44" fmla="*/ 39 w 49"/>
                <a:gd name="T45" fmla="*/ 4 h 49"/>
                <a:gd name="T46" fmla="*/ 42 w 49"/>
                <a:gd name="T47" fmla="*/ 7 h 49"/>
                <a:gd name="T48" fmla="*/ 45 w 49"/>
                <a:gd name="T49" fmla="*/ 10 h 49"/>
                <a:gd name="T50" fmla="*/ 48 w 49"/>
                <a:gd name="T51" fmla="*/ 15 h 49"/>
                <a:gd name="T52" fmla="*/ 49 w 49"/>
                <a:gd name="T53" fmla="*/ 19 h 49"/>
                <a:gd name="T54" fmla="*/ 49 w 49"/>
                <a:gd name="T55" fmla="*/ 25 h 49"/>
                <a:gd name="T56" fmla="*/ 49 w 49"/>
                <a:gd name="T57" fmla="*/ 25 h 49"/>
                <a:gd name="T58" fmla="*/ 49 w 49"/>
                <a:gd name="T59" fmla="*/ 29 h 49"/>
                <a:gd name="T60" fmla="*/ 48 w 49"/>
                <a:gd name="T61" fmla="*/ 33 h 49"/>
                <a:gd name="T62" fmla="*/ 45 w 49"/>
                <a:gd name="T63" fmla="*/ 38 h 49"/>
                <a:gd name="T64" fmla="*/ 42 w 49"/>
                <a:gd name="T65" fmla="*/ 42 h 49"/>
                <a:gd name="T66" fmla="*/ 39 w 49"/>
                <a:gd name="T67" fmla="*/ 45 h 49"/>
                <a:gd name="T68" fmla="*/ 35 w 49"/>
                <a:gd name="T69" fmla="*/ 46 h 49"/>
                <a:gd name="T70" fmla="*/ 30 w 49"/>
                <a:gd name="T71" fmla="*/ 48 h 49"/>
                <a:gd name="T72" fmla="*/ 25 w 49"/>
                <a:gd name="T7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 h="49">
                  <a:moveTo>
                    <a:pt x="25" y="49"/>
                  </a:moveTo>
                  <a:lnTo>
                    <a:pt x="25" y="49"/>
                  </a:lnTo>
                  <a:lnTo>
                    <a:pt x="20" y="48"/>
                  </a:lnTo>
                  <a:lnTo>
                    <a:pt x="16" y="46"/>
                  </a:lnTo>
                  <a:lnTo>
                    <a:pt x="12" y="45"/>
                  </a:lnTo>
                  <a:lnTo>
                    <a:pt x="7" y="42"/>
                  </a:lnTo>
                  <a:lnTo>
                    <a:pt x="4" y="38"/>
                  </a:lnTo>
                  <a:lnTo>
                    <a:pt x="3" y="33"/>
                  </a:lnTo>
                  <a:lnTo>
                    <a:pt x="1" y="29"/>
                  </a:lnTo>
                  <a:lnTo>
                    <a:pt x="0" y="25"/>
                  </a:lnTo>
                  <a:lnTo>
                    <a:pt x="0" y="25"/>
                  </a:lnTo>
                  <a:lnTo>
                    <a:pt x="1" y="19"/>
                  </a:lnTo>
                  <a:lnTo>
                    <a:pt x="3" y="15"/>
                  </a:lnTo>
                  <a:lnTo>
                    <a:pt x="4" y="10"/>
                  </a:lnTo>
                  <a:lnTo>
                    <a:pt x="7" y="7"/>
                  </a:lnTo>
                  <a:lnTo>
                    <a:pt x="12" y="4"/>
                  </a:lnTo>
                  <a:lnTo>
                    <a:pt x="16" y="2"/>
                  </a:lnTo>
                  <a:lnTo>
                    <a:pt x="20" y="0"/>
                  </a:lnTo>
                  <a:lnTo>
                    <a:pt x="25" y="0"/>
                  </a:lnTo>
                  <a:lnTo>
                    <a:pt x="25" y="0"/>
                  </a:lnTo>
                  <a:lnTo>
                    <a:pt x="30" y="0"/>
                  </a:lnTo>
                  <a:lnTo>
                    <a:pt x="35" y="2"/>
                  </a:lnTo>
                  <a:lnTo>
                    <a:pt x="39" y="4"/>
                  </a:lnTo>
                  <a:lnTo>
                    <a:pt x="42" y="7"/>
                  </a:lnTo>
                  <a:lnTo>
                    <a:pt x="45" y="10"/>
                  </a:lnTo>
                  <a:lnTo>
                    <a:pt x="48" y="15"/>
                  </a:lnTo>
                  <a:lnTo>
                    <a:pt x="49" y="19"/>
                  </a:lnTo>
                  <a:lnTo>
                    <a:pt x="49" y="25"/>
                  </a:lnTo>
                  <a:lnTo>
                    <a:pt x="49" y="25"/>
                  </a:lnTo>
                  <a:lnTo>
                    <a:pt x="49" y="29"/>
                  </a:lnTo>
                  <a:lnTo>
                    <a:pt x="48" y="33"/>
                  </a:lnTo>
                  <a:lnTo>
                    <a:pt x="45" y="38"/>
                  </a:lnTo>
                  <a:lnTo>
                    <a:pt x="42" y="42"/>
                  </a:lnTo>
                  <a:lnTo>
                    <a:pt x="39" y="45"/>
                  </a:lnTo>
                  <a:lnTo>
                    <a:pt x="35" y="46"/>
                  </a:lnTo>
                  <a:lnTo>
                    <a:pt x="30" y="48"/>
                  </a:lnTo>
                  <a:lnTo>
                    <a:pt x="25" y="49"/>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7" name="Freeform 1429"/>
            <p:cNvSpPr/>
            <p:nvPr>
              <p:custDataLst>
                <p:tags r:id="rId92"/>
              </p:custDataLst>
            </p:nvPr>
          </p:nvSpPr>
          <p:spPr bwMode="auto">
            <a:xfrm>
              <a:off x="7899297" y="1351783"/>
              <a:ext cx="24722" cy="23732"/>
            </a:xfrm>
            <a:custGeom>
              <a:avLst/>
              <a:gdLst>
                <a:gd name="T0" fmla="*/ 25 w 49"/>
                <a:gd name="T1" fmla="*/ 0 h 49"/>
                <a:gd name="T2" fmla="*/ 25 w 49"/>
                <a:gd name="T3" fmla="*/ 0 h 49"/>
                <a:gd name="T4" fmla="*/ 20 w 49"/>
                <a:gd name="T5" fmla="*/ 0 h 49"/>
                <a:gd name="T6" fmla="*/ 14 w 49"/>
                <a:gd name="T7" fmla="*/ 2 h 49"/>
                <a:gd name="T8" fmla="*/ 10 w 49"/>
                <a:gd name="T9" fmla="*/ 3 h 49"/>
                <a:gd name="T10" fmla="*/ 7 w 49"/>
                <a:gd name="T11" fmla="*/ 7 h 49"/>
                <a:gd name="T12" fmla="*/ 4 w 49"/>
                <a:gd name="T13" fmla="*/ 10 h 49"/>
                <a:gd name="T14" fmla="*/ 1 w 49"/>
                <a:gd name="T15" fmla="*/ 15 h 49"/>
                <a:gd name="T16" fmla="*/ 0 w 49"/>
                <a:gd name="T17" fmla="*/ 19 h 49"/>
                <a:gd name="T18" fmla="*/ 0 w 49"/>
                <a:gd name="T19" fmla="*/ 25 h 49"/>
                <a:gd name="T20" fmla="*/ 0 w 49"/>
                <a:gd name="T21" fmla="*/ 25 h 49"/>
                <a:gd name="T22" fmla="*/ 0 w 49"/>
                <a:gd name="T23" fmla="*/ 29 h 49"/>
                <a:gd name="T24" fmla="*/ 1 w 49"/>
                <a:gd name="T25" fmla="*/ 35 h 49"/>
                <a:gd name="T26" fmla="*/ 4 w 49"/>
                <a:gd name="T27" fmla="*/ 39 h 49"/>
                <a:gd name="T28" fmla="*/ 7 w 49"/>
                <a:gd name="T29" fmla="*/ 42 h 49"/>
                <a:gd name="T30" fmla="*/ 10 w 49"/>
                <a:gd name="T31" fmla="*/ 45 h 49"/>
                <a:gd name="T32" fmla="*/ 14 w 49"/>
                <a:gd name="T33" fmla="*/ 48 h 49"/>
                <a:gd name="T34" fmla="*/ 20 w 49"/>
                <a:gd name="T35" fmla="*/ 49 h 49"/>
                <a:gd name="T36" fmla="*/ 25 w 49"/>
                <a:gd name="T37" fmla="*/ 49 h 49"/>
                <a:gd name="T38" fmla="*/ 25 w 49"/>
                <a:gd name="T39" fmla="*/ 49 h 49"/>
                <a:gd name="T40" fmla="*/ 30 w 49"/>
                <a:gd name="T41" fmla="*/ 49 h 49"/>
                <a:gd name="T42" fmla="*/ 35 w 49"/>
                <a:gd name="T43" fmla="*/ 48 h 49"/>
                <a:gd name="T44" fmla="*/ 39 w 49"/>
                <a:gd name="T45" fmla="*/ 45 h 49"/>
                <a:gd name="T46" fmla="*/ 42 w 49"/>
                <a:gd name="T47" fmla="*/ 42 h 49"/>
                <a:gd name="T48" fmla="*/ 46 w 49"/>
                <a:gd name="T49" fmla="*/ 39 h 49"/>
                <a:gd name="T50" fmla="*/ 48 w 49"/>
                <a:gd name="T51" fmla="*/ 35 h 49"/>
                <a:gd name="T52" fmla="*/ 49 w 49"/>
                <a:gd name="T53" fmla="*/ 29 h 49"/>
                <a:gd name="T54" fmla="*/ 49 w 49"/>
                <a:gd name="T55" fmla="*/ 25 h 49"/>
                <a:gd name="T56" fmla="*/ 49 w 49"/>
                <a:gd name="T57" fmla="*/ 25 h 49"/>
                <a:gd name="T58" fmla="*/ 49 w 49"/>
                <a:gd name="T59" fmla="*/ 19 h 49"/>
                <a:gd name="T60" fmla="*/ 48 w 49"/>
                <a:gd name="T61" fmla="*/ 15 h 49"/>
                <a:gd name="T62" fmla="*/ 46 w 49"/>
                <a:gd name="T63" fmla="*/ 10 h 49"/>
                <a:gd name="T64" fmla="*/ 42 w 49"/>
                <a:gd name="T65" fmla="*/ 7 h 49"/>
                <a:gd name="T66" fmla="*/ 39 w 49"/>
                <a:gd name="T67" fmla="*/ 3 h 49"/>
                <a:gd name="T68" fmla="*/ 35 w 49"/>
                <a:gd name="T69" fmla="*/ 2 h 49"/>
                <a:gd name="T70" fmla="*/ 30 w 49"/>
                <a:gd name="T71" fmla="*/ 0 h 49"/>
                <a:gd name="T72" fmla="*/ 25 w 49"/>
                <a:gd name="T7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 h="49">
                  <a:moveTo>
                    <a:pt x="25" y="0"/>
                  </a:moveTo>
                  <a:lnTo>
                    <a:pt x="25" y="0"/>
                  </a:lnTo>
                  <a:lnTo>
                    <a:pt x="20" y="0"/>
                  </a:lnTo>
                  <a:lnTo>
                    <a:pt x="14" y="2"/>
                  </a:lnTo>
                  <a:lnTo>
                    <a:pt x="10" y="3"/>
                  </a:lnTo>
                  <a:lnTo>
                    <a:pt x="7" y="7"/>
                  </a:lnTo>
                  <a:lnTo>
                    <a:pt x="4" y="10"/>
                  </a:lnTo>
                  <a:lnTo>
                    <a:pt x="1" y="15"/>
                  </a:lnTo>
                  <a:lnTo>
                    <a:pt x="0" y="19"/>
                  </a:lnTo>
                  <a:lnTo>
                    <a:pt x="0" y="25"/>
                  </a:lnTo>
                  <a:lnTo>
                    <a:pt x="0" y="25"/>
                  </a:lnTo>
                  <a:lnTo>
                    <a:pt x="0" y="29"/>
                  </a:lnTo>
                  <a:lnTo>
                    <a:pt x="1" y="35"/>
                  </a:lnTo>
                  <a:lnTo>
                    <a:pt x="4" y="39"/>
                  </a:lnTo>
                  <a:lnTo>
                    <a:pt x="7" y="42"/>
                  </a:lnTo>
                  <a:lnTo>
                    <a:pt x="10" y="45"/>
                  </a:lnTo>
                  <a:lnTo>
                    <a:pt x="14" y="48"/>
                  </a:lnTo>
                  <a:lnTo>
                    <a:pt x="20" y="49"/>
                  </a:lnTo>
                  <a:lnTo>
                    <a:pt x="25" y="49"/>
                  </a:lnTo>
                  <a:lnTo>
                    <a:pt x="25" y="49"/>
                  </a:lnTo>
                  <a:lnTo>
                    <a:pt x="30" y="49"/>
                  </a:lnTo>
                  <a:lnTo>
                    <a:pt x="35" y="48"/>
                  </a:lnTo>
                  <a:lnTo>
                    <a:pt x="39" y="45"/>
                  </a:lnTo>
                  <a:lnTo>
                    <a:pt x="42" y="42"/>
                  </a:lnTo>
                  <a:lnTo>
                    <a:pt x="46" y="39"/>
                  </a:lnTo>
                  <a:lnTo>
                    <a:pt x="48" y="35"/>
                  </a:lnTo>
                  <a:lnTo>
                    <a:pt x="49" y="29"/>
                  </a:lnTo>
                  <a:lnTo>
                    <a:pt x="49" y="25"/>
                  </a:lnTo>
                  <a:lnTo>
                    <a:pt x="49" y="25"/>
                  </a:lnTo>
                  <a:lnTo>
                    <a:pt x="49" y="19"/>
                  </a:lnTo>
                  <a:lnTo>
                    <a:pt x="48" y="15"/>
                  </a:lnTo>
                  <a:lnTo>
                    <a:pt x="46" y="10"/>
                  </a:lnTo>
                  <a:lnTo>
                    <a:pt x="42" y="7"/>
                  </a:lnTo>
                  <a:lnTo>
                    <a:pt x="39" y="3"/>
                  </a:lnTo>
                  <a:lnTo>
                    <a:pt x="35" y="2"/>
                  </a:lnTo>
                  <a:lnTo>
                    <a:pt x="30" y="0"/>
                  </a:lnTo>
                  <a:lnTo>
                    <a:pt x="25"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8" name="Freeform 1430"/>
            <p:cNvSpPr>
              <a:spLocks noEditPoints="1"/>
            </p:cNvSpPr>
            <p:nvPr>
              <p:custDataLst>
                <p:tags r:id="rId93"/>
              </p:custDataLst>
            </p:nvPr>
          </p:nvSpPr>
          <p:spPr bwMode="auto">
            <a:xfrm>
              <a:off x="7899297" y="1351783"/>
              <a:ext cx="24722" cy="23732"/>
            </a:xfrm>
            <a:custGeom>
              <a:avLst/>
              <a:gdLst>
                <a:gd name="T0" fmla="*/ 25 w 49"/>
                <a:gd name="T1" fmla="*/ 48 h 49"/>
                <a:gd name="T2" fmla="*/ 16 w 49"/>
                <a:gd name="T3" fmla="*/ 46 h 49"/>
                <a:gd name="T4" fmla="*/ 9 w 49"/>
                <a:gd name="T5" fmla="*/ 41 h 49"/>
                <a:gd name="T6" fmla="*/ 3 w 49"/>
                <a:gd name="T7" fmla="*/ 33 h 49"/>
                <a:gd name="T8" fmla="*/ 1 w 49"/>
                <a:gd name="T9" fmla="*/ 25 h 49"/>
                <a:gd name="T10" fmla="*/ 1 w 49"/>
                <a:gd name="T11" fmla="*/ 20 h 49"/>
                <a:gd name="T12" fmla="*/ 6 w 49"/>
                <a:gd name="T13" fmla="*/ 12 h 49"/>
                <a:gd name="T14" fmla="*/ 12 w 49"/>
                <a:gd name="T15" fmla="*/ 4 h 49"/>
                <a:gd name="T16" fmla="*/ 20 w 49"/>
                <a:gd name="T17" fmla="*/ 2 h 49"/>
                <a:gd name="T18" fmla="*/ 25 w 49"/>
                <a:gd name="T19" fmla="*/ 0 h 49"/>
                <a:gd name="T20" fmla="*/ 35 w 49"/>
                <a:gd name="T21" fmla="*/ 3 h 49"/>
                <a:gd name="T22" fmla="*/ 42 w 49"/>
                <a:gd name="T23" fmla="*/ 7 h 49"/>
                <a:gd name="T24" fmla="*/ 46 w 49"/>
                <a:gd name="T25" fmla="*/ 15 h 49"/>
                <a:gd name="T26" fmla="*/ 49 w 49"/>
                <a:gd name="T27" fmla="*/ 25 h 49"/>
                <a:gd name="T28" fmla="*/ 48 w 49"/>
                <a:gd name="T29" fmla="*/ 29 h 49"/>
                <a:gd name="T30" fmla="*/ 45 w 49"/>
                <a:gd name="T31" fmla="*/ 38 h 49"/>
                <a:gd name="T32" fmla="*/ 38 w 49"/>
                <a:gd name="T33" fmla="*/ 43 h 49"/>
                <a:gd name="T34" fmla="*/ 29 w 49"/>
                <a:gd name="T35" fmla="*/ 48 h 49"/>
                <a:gd name="T36" fmla="*/ 25 w 49"/>
                <a:gd name="T37" fmla="*/ 0 h 49"/>
                <a:gd name="T38" fmla="*/ 20 w 49"/>
                <a:gd name="T39" fmla="*/ 0 h 49"/>
                <a:gd name="T40" fmla="*/ 12 w 49"/>
                <a:gd name="T41" fmla="*/ 4 h 49"/>
                <a:gd name="T42" fmla="*/ 4 w 49"/>
                <a:gd name="T43" fmla="*/ 10 h 49"/>
                <a:gd name="T44" fmla="*/ 1 w 49"/>
                <a:gd name="T45" fmla="*/ 19 h 49"/>
                <a:gd name="T46" fmla="*/ 0 w 49"/>
                <a:gd name="T47" fmla="*/ 25 h 49"/>
                <a:gd name="T48" fmla="*/ 3 w 49"/>
                <a:gd name="T49" fmla="*/ 33 h 49"/>
                <a:gd name="T50" fmla="*/ 7 w 49"/>
                <a:gd name="T51" fmla="*/ 42 h 49"/>
                <a:gd name="T52" fmla="*/ 16 w 49"/>
                <a:gd name="T53" fmla="*/ 46 h 49"/>
                <a:gd name="T54" fmla="*/ 25 w 49"/>
                <a:gd name="T55" fmla="*/ 49 h 49"/>
                <a:gd name="T56" fmla="*/ 30 w 49"/>
                <a:gd name="T57" fmla="*/ 48 h 49"/>
                <a:gd name="T58" fmla="*/ 39 w 49"/>
                <a:gd name="T59" fmla="*/ 45 h 49"/>
                <a:gd name="T60" fmla="*/ 45 w 49"/>
                <a:gd name="T61" fmla="*/ 38 h 49"/>
                <a:gd name="T62" fmla="*/ 49 w 49"/>
                <a:gd name="T63" fmla="*/ 29 h 49"/>
                <a:gd name="T64" fmla="*/ 49 w 49"/>
                <a:gd name="T65" fmla="*/ 25 h 49"/>
                <a:gd name="T66" fmla="*/ 48 w 49"/>
                <a:gd name="T67" fmla="*/ 15 h 49"/>
                <a:gd name="T68" fmla="*/ 42 w 49"/>
                <a:gd name="T69" fmla="*/ 7 h 49"/>
                <a:gd name="T70" fmla="*/ 35 w 49"/>
                <a:gd name="T71" fmla="*/ 2 h 49"/>
                <a:gd name="T72" fmla="*/ 25 w 49"/>
                <a:gd name="T7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 h="49">
                  <a:moveTo>
                    <a:pt x="25" y="48"/>
                  </a:moveTo>
                  <a:lnTo>
                    <a:pt x="25" y="48"/>
                  </a:lnTo>
                  <a:lnTo>
                    <a:pt x="20" y="48"/>
                  </a:lnTo>
                  <a:lnTo>
                    <a:pt x="16" y="46"/>
                  </a:lnTo>
                  <a:lnTo>
                    <a:pt x="12" y="43"/>
                  </a:lnTo>
                  <a:lnTo>
                    <a:pt x="9" y="41"/>
                  </a:lnTo>
                  <a:lnTo>
                    <a:pt x="6" y="38"/>
                  </a:lnTo>
                  <a:lnTo>
                    <a:pt x="3" y="33"/>
                  </a:lnTo>
                  <a:lnTo>
                    <a:pt x="1" y="29"/>
                  </a:lnTo>
                  <a:lnTo>
                    <a:pt x="1" y="25"/>
                  </a:lnTo>
                  <a:lnTo>
                    <a:pt x="1" y="25"/>
                  </a:lnTo>
                  <a:lnTo>
                    <a:pt x="1" y="20"/>
                  </a:lnTo>
                  <a:lnTo>
                    <a:pt x="3" y="15"/>
                  </a:lnTo>
                  <a:lnTo>
                    <a:pt x="6" y="12"/>
                  </a:lnTo>
                  <a:lnTo>
                    <a:pt x="9" y="7"/>
                  </a:lnTo>
                  <a:lnTo>
                    <a:pt x="12" y="4"/>
                  </a:lnTo>
                  <a:lnTo>
                    <a:pt x="16" y="3"/>
                  </a:lnTo>
                  <a:lnTo>
                    <a:pt x="20" y="2"/>
                  </a:lnTo>
                  <a:lnTo>
                    <a:pt x="25" y="0"/>
                  </a:lnTo>
                  <a:lnTo>
                    <a:pt x="25" y="0"/>
                  </a:lnTo>
                  <a:lnTo>
                    <a:pt x="29" y="2"/>
                  </a:lnTo>
                  <a:lnTo>
                    <a:pt x="35" y="3"/>
                  </a:lnTo>
                  <a:lnTo>
                    <a:pt x="38" y="4"/>
                  </a:lnTo>
                  <a:lnTo>
                    <a:pt x="42" y="7"/>
                  </a:lnTo>
                  <a:lnTo>
                    <a:pt x="45" y="12"/>
                  </a:lnTo>
                  <a:lnTo>
                    <a:pt x="46" y="15"/>
                  </a:lnTo>
                  <a:lnTo>
                    <a:pt x="48" y="20"/>
                  </a:lnTo>
                  <a:lnTo>
                    <a:pt x="49" y="25"/>
                  </a:lnTo>
                  <a:lnTo>
                    <a:pt x="49" y="25"/>
                  </a:lnTo>
                  <a:lnTo>
                    <a:pt x="48" y="29"/>
                  </a:lnTo>
                  <a:lnTo>
                    <a:pt x="46" y="33"/>
                  </a:lnTo>
                  <a:lnTo>
                    <a:pt x="45" y="38"/>
                  </a:lnTo>
                  <a:lnTo>
                    <a:pt x="42" y="41"/>
                  </a:lnTo>
                  <a:lnTo>
                    <a:pt x="38" y="43"/>
                  </a:lnTo>
                  <a:lnTo>
                    <a:pt x="35" y="46"/>
                  </a:lnTo>
                  <a:lnTo>
                    <a:pt x="29" y="48"/>
                  </a:lnTo>
                  <a:lnTo>
                    <a:pt x="25" y="48"/>
                  </a:lnTo>
                  <a:close/>
                  <a:moveTo>
                    <a:pt x="25" y="0"/>
                  </a:moveTo>
                  <a:lnTo>
                    <a:pt x="25" y="0"/>
                  </a:lnTo>
                  <a:lnTo>
                    <a:pt x="20" y="0"/>
                  </a:lnTo>
                  <a:lnTo>
                    <a:pt x="16" y="2"/>
                  </a:lnTo>
                  <a:lnTo>
                    <a:pt x="12" y="4"/>
                  </a:lnTo>
                  <a:lnTo>
                    <a:pt x="7" y="7"/>
                  </a:lnTo>
                  <a:lnTo>
                    <a:pt x="4" y="10"/>
                  </a:lnTo>
                  <a:lnTo>
                    <a:pt x="3" y="15"/>
                  </a:lnTo>
                  <a:lnTo>
                    <a:pt x="1" y="19"/>
                  </a:lnTo>
                  <a:lnTo>
                    <a:pt x="0" y="25"/>
                  </a:lnTo>
                  <a:lnTo>
                    <a:pt x="0" y="25"/>
                  </a:lnTo>
                  <a:lnTo>
                    <a:pt x="1" y="29"/>
                  </a:lnTo>
                  <a:lnTo>
                    <a:pt x="3" y="33"/>
                  </a:lnTo>
                  <a:lnTo>
                    <a:pt x="4" y="38"/>
                  </a:lnTo>
                  <a:lnTo>
                    <a:pt x="7" y="42"/>
                  </a:lnTo>
                  <a:lnTo>
                    <a:pt x="12" y="45"/>
                  </a:lnTo>
                  <a:lnTo>
                    <a:pt x="16" y="46"/>
                  </a:lnTo>
                  <a:lnTo>
                    <a:pt x="20" y="48"/>
                  </a:lnTo>
                  <a:lnTo>
                    <a:pt x="25" y="49"/>
                  </a:lnTo>
                  <a:lnTo>
                    <a:pt x="25" y="49"/>
                  </a:lnTo>
                  <a:lnTo>
                    <a:pt x="30" y="48"/>
                  </a:lnTo>
                  <a:lnTo>
                    <a:pt x="35" y="46"/>
                  </a:lnTo>
                  <a:lnTo>
                    <a:pt x="39" y="45"/>
                  </a:lnTo>
                  <a:lnTo>
                    <a:pt x="42" y="42"/>
                  </a:lnTo>
                  <a:lnTo>
                    <a:pt x="45" y="38"/>
                  </a:lnTo>
                  <a:lnTo>
                    <a:pt x="48" y="33"/>
                  </a:lnTo>
                  <a:lnTo>
                    <a:pt x="49" y="29"/>
                  </a:lnTo>
                  <a:lnTo>
                    <a:pt x="49" y="25"/>
                  </a:lnTo>
                  <a:lnTo>
                    <a:pt x="49" y="25"/>
                  </a:lnTo>
                  <a:lnTo>
                    <a:pt x="49" y="19"/>
                  </a:lnTo>
                  <a:lnTo>
                    <a:pt x="48" y="15"/>
                  </a:lnTo>
                  <a:lnTo>
                    <a:pt x="45" y="10"/>
                  </a:lnTo>
                  <a:lnTo>
                    <a:pt x="42" y="7"/>
                  </a:lnTo>
                  <a:lnTo>
                    <a:pt x="39" y="4"/>
                  </a:lnTo>
                  <a:lnTo>
                    <a:pt x="35" y="2"/>
                  </a:lnTo>
                  <a:lnTo>
                    <a:pt x="30" y="0"/>
                  </a:lnTo>
                  <a:lnTo>
                    <a:pt x="25" y="0"/>
                  </a:lnTo>
                  <a:close/>
                </a:path>
              </a:pathLst>
            </a:custGeom>
            <a:solidFill>
              <a:srgbClr val="C43F3C"/>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89" name="Freeform 1431"/>
            <p:cNvSpPr/>
            <p:nvPr>
              <p:custDataLst>
                <p:tags r:id="rId94"/>
              </p:custDataLst>
            </p:nvPr>
          </p:nvSpPr>
          <p:spPr bwMode="auto">
            <a:xfrm>
              <a:off x="7900285" y="1351783"/>
              <a:ext cx="23732" cy="22744"/>
            </a:xfrm>
            <a:custGeom>
              <a:avLst/>
              <a:gdLst>
                <a:gd name="T0" fmla="*/ 24 w 48"/>
                <a:gd name="T1" fmla="*/ 48 h 48"/>
                <a:gd name="T2" fmla="*/ 24 w 48"/>
                <a:gd name="T3" fmla="*/ 48 h 48"/>
                <a:gd name="T4" fmla="*/ 19 w 48"/>
                <a:gd name="T5" fmla="*/ 48 h 48"/>
                <a:gd name="T6" fmla="*/ 15 w 48"/>
                <a:gd name="T7" fmla="*/ 46 h 48"/>
                <a:gd name="T8" fmla="*/ 11 w 48"/>
                <a:gd name="T9" fmla="*/ 43 h 48"/>
                <a:gd name="T10" fmla="*/ 8 w 48"/>
                <a:gd name="T11" fmla="*/ 41 h 48"/>
                <a:gd name="T12" fmla="*/ 5 w 48"/>
                <a:gd name="T13" fmla="*/ 38 h 48"/>
                <a:gd name="T14" fmla="*/ 2 w 48"/>
                <a:gd name="T15" fmla="*/ 33 h 48"/>
                <a:gd name="T16" fmla="*/ 0 w 48"/>
                <a:gd name="T17" fmla="*/ 29 h 48"/>
                <a:gd name="T18" fmla="*/ 0 w 48"/>
                <a:gd name="T19" fmla="*/ 25 h 48"/>
                <a:gd name="T20" fmla="*/ 0 w 48"/>
                <a:gd name="T21" fmla="*/ 25 h 48"/>
                <a:gd name="T22" fmla="*/ 0 w 48"/>
                <a:gd name="T23" fmla="*/ 20 h 48"/>
                <a:gd name="T24" fmla="*/ 2 w 48"/>
                <a:gd name="T25" fmla="*/ 15 h 48"/>
                <a:gd name="T26" fmla="*/ 5 w 48"/>
                <a:gd name="T27" fmla="*/ 12 h 48"/>
                <a:gd name="T28" fmla="*/ 8 w 48"/>
                <a:gd name="T29" fmla="*/ 7 h 48"/>
                <a:gd name="T30" fmla="*/ 11 w 48"/>
                <a:gd name="T31" fmla="*/ 4 h 48"/>
                <a:gd name="T32" fmla="*/ 15 w 48"/>
                <a:gd name="T33" fmla="*/ 3 h 48"/>
                <a:gd name="T34" fmla="*/ 19 w 48"/>
                <a:gd name="T35" fmla="*/ 2 h 48"/>
                <a:gd name="T36" fmla="*/ 24 w 48"/>
                <a:gd name="T37" fmla="*/ 0 h 48"/>
                <a:gd name="T38" fmla="*/ 24 w 48"/>
                <a:gd name="T39" fmla="*/ 0 h 48"/>
                <a:gd name="T40" fmla="*/ 28 w 48"/>
                <a:gd name="T41" fmla="*/ 2 h 48"/>
                <a:gd name="T42" fmla="*/ 34 w 48"/>
                <a:gd name="T43" fmla="*/ 3 h 48"/>
                <a:gd name="T44" fmla="*/ 37 w 48"/>
                <a:gd name="T45" fmla="*/ 4 h 48"/>
                <a:gd name="T46" fmla="*/ 41 w 48"/>
                <a:gd name="T47" fmla="*/ 7 h 48"/>
                <a:gd name="T48" fmla="*/ 44 w 48"/>
                <a:gd name="T49" fmla="*/ 12 h 48"/>
                <a:gd name="T50" fmla="*/ 45 w 48"/>
                <a:gd name="T51" fmla="*/ 15 h 48"/>
                <a:gd name="T52" fmla="*/ 47 w 48"/>
                <a:gd name="T53" fmla="*/ 20 h 48"/>
                <a:gd name="T54" fmla="*/ 48 w 48"/>
                <a:gd name="T55" fmla="*/ 25 h 48"/>
                <a:gd name="T56" fmla="*/ 48 w 48"/>
                <a:gd name="T57" fmla="*/ 25 h 48"/>
                <a:gd name="T58" fmla="*/ 47 w 48"/>
                <a:gd name="T59" fmla="*/ 29 h 48"/>
                <a:gd name="T60" fmla="*/ 45 w 48"/>
                <a:gd name="T61" fmla="*/ 33 h 48"/>
                <a:gd name="T62" fmla="*/ 44 w 48"/>
                <a:gd name="T63" fmla="*/ 38 h 48"/>
                <a:gd name="T64" fmla="*/ 41 w 48"/>
                <a:gd name="T65" fmla="*/ 41 h 48"/>
                <a:gd name="T66" fmla="*/ 37 w 48"/>
                <a:gd name="T67" fmla="*/ 43 h 48"/>
                <a:gd name="T68" fmla="*/ 34 w 48"/>
                <a:gd name="T69" fmla="*/ 46 h 48"/>
                <a:gd name="T70" fmla="*/ 28 w 48"/>
                <a:gd name="T71" fmla="*/ 48 h 48"/>
                <a:gd name="T72" fmla="*/ 24 w 48"/>
                <a:gd name="T7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48">
                  <a:moveTo>
                    <a:pt x="24" y="48"/>
                  </a:moveTo>
                  <a:lnTo>
                    <a:pt x="24" y="48"/>
                  </a:lnTo>
                  <a:lnTo>
                    <a:pt x="19" y="48"/>
                  </a:lnTo>
                  <a:lnTo>
                    <a:pt x="15" y="46"/>
                  </a:lnTo>
                  <a:lnTo>
                    <a:pt x="11" y="43"/>
                  </a:lnTo>
                  <a:lnTo>
                    <a:pt x="8" y="41"/>
                  </a:lnTo>
                  <a:lnTo>
                    <a:pt x="5" y="38"/>
                  </a:lnTo>
                  <a:lnTo>
                    <a:pt x="2" y="33"/>
                  </a:lnTo>
                  <a:lnTo>
                    <a:pt x="0" y="29"/>
                  </a:lnTo>
                  <a:lnTo>
                    <a:pt x="0" y="25"/>
                  </a:lnTo>
                  <a:lnTo>
                    <a:pt x="0" y="25"/>
                  </a:lnTo>
                  <a:lnTo>
                    <a:pt x="0" y="20"/>
                  </a:lnTo>
                  <a:lnTo>
                    <a:pt x="2" y="15"/>
                  </a:lnTo>
                  <a:lnTo>
                    <a:pt x="5" y="12"/>
                  </a:lnTo>
                  <a:lnTo>
                    <a:pt x="8" y="7"/>
                  </a:lnTo>
                  <a:lnTo>
                    <a:pt x="11" y="4"/>
                  </a:lnTo>
                  <a:lnTo>
                    <a:pt x="15" y="3"/>
                  </a:lnTo>
                  <a:lnTo>
                    <a:pt x="19" y="2"/>
                  </a:lnTo>
                  <a:lnTo>
                    <a:pt x="24" y="0"/>
                  </a:lnTo>
                  <a:lnTo>
                    <a:pt x="24" y="0"/>
                  </a:lnTo>
                  <a:lnTo>
                    <a:pt x="28" y="2"/>
                  </a:lnTo>
                  <a:lnTo>
                    <a:pt x="34" y="3"/>
                  </a:lnTo>
                  <a:lnTo>
                    <a:pt x="37" y="4"/>
                  </a:lnTo>
                  <a:lnTo>
                    <a:pt x="41" y="7"/>
                  </a:lnTo>
                  <a:lnTo>
                    <a:pt x="44" y="12"/>
                  </a:lnTo>
                  <a:lnTo>
                    <a:pt x="45" y="15"/>
                  </a:lnTo>
                  <a:lnTo>
                    <a:pt x="47" y="20"/>
                  </a:lnTo>
                  <a:lnTo>
                    <a:pt x="48" y="25"/>
                  </a:lnTo>
                  <a:lnTo>
                    <a:pt x="48" y="25"/>
                  </a:lnTo>
                  <a:lnTo>
                    <a:pt x="47" y="29"/>
                  </a:lnTo>
                  <a:lnTo>
                    <a:pt x="45" y="33"/>
                  </a:lnTo>
                  <a:lnTo>
                    <a:pt x="44" y="38"/>
                  </a:lnTo>
                  <a:lnTo>
                    <a:pt x="41" y="41"/>
                  </a:lnTo>
                  <a:lnTo>
                    <a:pt x="37" y="43"/>
                  </a:lnTo>
                  <a:lnTo>
                    <a:pt x="34" y="46"/>
                  </a:lnTo>
                  <a:lnTo>
                    <a:pt x="28" y="48"/>
                  </a:lnTo>
                  <a:lnTo>
                    <a:pt x="24" y="48"/>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0" name="Freeform 1432"/>
            <p:cNvSpPr/>
            <p:nvPr>
              <p:custDataLst>
                <p:tags r:id="rId95"/>
              </p:custDataLst>
            </p:nvPr>
          </p:nvSpPr>
          <p:spPr bwMode="auto">
            <a:xfrm>
              <a:off x="7899297" y="1351783"/>
              <a:ext cx="24722" cy="23732"/>
            </a:xfrm>
            <a:custGeom>
              <a:avLst/>
              <a:gdLst>
                <a:gd name="T0" fmla="*/ 25 w 49"/>
                <a:gd name="T1" fmla="*/ 0 h 49"/>
                <a:gd name="T2" fmla="*/ 25 w 49"/>
                <a:gd name="T3" fmla="*/ 0 h 49"/>
                <a:gd name="T4" fmla="*/ 20 w 49"/>
                <a:gd name="T5" fmla="*/ 0 h 49"/>
                <a:gd name="T6" fmla="*/ 16 w 49"/>
                <a:gd name="T7" fmla="*/ 2 h 49"/>
                <a:gd name="T8" fmla="*/ 12 w 49"/>
                <a:gd name="T9" fmla="*/ 4 h 49"/>
                <a:gd name="T10" fmla="*/ 7 w 49"/>
                <a:gd name="T11" fmla="*/ 7 h 49"/>
                <a:gd name="T12" fmla="*/ 4 w 49"/>
                <a:gd name="T13" fmla="*/ 10 h 49"/>
                <a:gd name="T14" fmla="*/ 3 w 49"/>
                <a:gd name="T15" fmla="*/ 15 h 49"/>
                <a:gd name="T16" fmla="*/ 1 w 49"/>
                <a:gd name="T17" fmla="*/ 19 h 49"/>
                <a:gd name="T18" fmla="*/ 0 w 49"/>
                <a:gd name="T19" fmla="*/ 25 h 49"/>
                <a:gd name="T20" fmla="*/ 0 w 49"/>
                <a:gd name="T21" fmla="*/ 25 h 49"/>
                <a:gd name="T22" fmla="*/ 1 w 49"/>
                <a:gd name="T23" fmla="*/ 29 h 49"/>
                <a:gd name="T24" fmla="*/ 3 w 49"/>
                <a:gd name="T25" fmla="*/ 33 h 49"/>
                <a:gd name="T26" fmla="*/ 4 w 49"/>
                <a:gd name="T27" fmla="*/ 38 h 49"/>
                <a:gd name="T28" fmla="*/ 7 w 49"/>
                <a:gd name="T29" fmla="*/ 42 h 49"/>
                <a:gd name="T30" fmla="*/ 12 w 49"/>
                <a:gd name="T31" fmla="*/ 45 h 49"/>
                <a:gd name="T32" fmla="*/ 16 w 49"/>
                <a:gd name="T33" fmla="*/ 46 h 49"/>
                <a:gd name="T34" fmla="*/ 20 w 49"/>
                <a:gd name="T35" fmla="*/ 48 h 49"/>
                <a:gd name="T36" fmla="*/ 25 w 49"/>
                <a:gd name="T37" fmla="*/ 49 h 49"/>
                <a:gd name="T38" fmla="*/ 25 w 49"/>
                <a:gd name="T39" fmla="*/ 49 h 49"/>
                <a:gd name="T40" fmla="*/ 30 w 49"/>
                <a:gd name="T41" fmla="*/ 48 h 49"/>
                <a:gd name="T42" fmla="*/ 35 w 49"/>
                <a:gd name="T43" fmla="*/ 46 h 49"/>
                <a:gd name="T44" fmla="*/ 39 w 49"/>
                <a:gd name="T45" fmla="*/ 45 h 49"/>
                <a:gd name="T46" fmla="*/ 42 w 49"/>
                <a:gd name="T47" fmla="*/ 42 h 49"/>
                <a:gd name="T48" fmla="*/ 45 w 49"/>
                <a:gd name="T49" fmla="*/ 38 h 49"/>
                <a:gd name="T50" fmla="*/ 48 w 49"/>
                <a:gd name="T51" fmla="*/ 33 h 49"/>
                <a:gd name="T52" fmla="*/ 49 w 49"/>
                <a:gd name="T53" fmla="*/ 29 h 49"/>
                <a:gd name="T54" fmla="*/ 49 w 49"/>
                <a:gd name="T55" fmla="*/ 25 h 49"/>
                <a:gd name="T56" fmla="*/ 49 w 49"/>
                <a:gd name="T57" fmla="*/ 25 h 49"/>
                <a:gd name="T58" fmla="*/ 49 w 49"/>
                <a:gd name="T59" fmla="*/ 19 h 49"/>
                <a:gd name="T60" fmla="*/ 48 w 49"/>
                <a:gd name="T61" fmla="*/ 15 h 49"/>
                <a:gd name="T62" fmla="*/ 45 w 49"/>
                <a:gd name="T63" fmla="*/ 10 h 49"/>
                <a:gd name="T64" fmla="*/ 42 w 49"/>
                <a:gd name="T65" fmla="*/ 7 h 49"/>
                <a:gd name="T66" fmla="*/ 39 w 49"/>
                <a:gd name="T67" fmla="*/ 4 h 49"/>
                <a:gd name="T68" fmla="*/ 35 w 49"/>
                <a:gd name="T69" fmla="*/ 2 h 49"/>
                <a:gd name="T70" fmla="*/ 30 w 49"/>
                <a:gd name="T71" fmla="*/ 0 h 49"/>
                <a:gd name="T72" fmla="*/ 25 w 49"/>
                <a:gd name="T7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 h="49">
                  <a:moveTo>
                    <a:pt x="25" y="0"/>
                  </a:moveTo>
                  <a:lnTo>
                    <a:pt x="25" y="0"/>
                  </a:lnTo>
                  <a:lnTo>
                    <a:pt x="20" y="0"/>
                  </a:lnTo>
                  <a:lnTo>
                    <a:pt x="16" y="2"/>
                  </a:lnTo>
                  <a:lnTo>
                    <a:pt x="12" y="4"/>
                  </a:lnTo>
                  <a:lnTo>
                    <a:pt x="7" y="7"/>
                  </a:lnTo>
                  <a:lnTo>
                    <a:pt x="4" y="10"/>
                  </a:lnTo>
                  <a:lnTo>
                    <a:pt x="3" y="15"/>
                  </a:lnTo>
                  <a:lnTo>
                    <a:pt x="1" y="19"/>
                  </a:lnTo>
                  <a:lnTo>
                    <a:pt x="0" y="25"/>
                  </a:lnTo>
                  <a:lnTo>
                    <a:pt x="0" y="25"/>
                  </a:lnTo>
                  <a:lnTo>
                    <a:pt x="1" y="29"/>
                  </a:lnTo>
                  <a:lnTo>
                    <a:pt x="3" y="33"/>
                  </a:lnTo>
                  <a:lnTo>
                    <a:pt x="4" y="38"/>
                  </a:lnTo>
                  <a:lnTo>
                    <a:pt x="7" y="42"/>
                  </a:lnTo>
                  <a:lnTo>
                    <a:pt x="12" y="45"/>
                  </a:lnTo>
                  <a:lnTo>
                    <a:pt x="16" y="46"/>
                  </a:lnTo>
                  <a:lnTo>
                    <a:pt x="20" y="48"/>
                  </a:lnTo>
                  <a:lnTo>
                    <a:pt x="25" y="49"/>
                  </a:lnTo>
                  <a:lnTo>
                    <a:pt x="25" y="49"/>
                  </a:lnTo>
                  <a:lnTo>
                    <a:pt x="30" y="48"/>
                  </a:lnTo>
                  <a:lnTo>
                    <a:pt x="35" y="46"/>
                  </a:lnTo>
                  <a:lnTo>
                    <a:pt x="39" y="45"/>
                  </a:lnTo>
                  <a:lnTo>
                    <a:pt x="42" y="42"/>
                  </a:lnTo>
                  <a:lnTo>
                    <a:pt x="45" y="38"/>
                  </a:lnTo>
                  <a:lnTo>
                    <a:pt x="48" y="33"/>
                  </a:lnTo>
                  <a:lnTo>
                    <a:pt x="49" y="29"/>
                  </a:lnTo>
                  <a:lnTo>
                    <a:pt x="49" y="25"/>
                  </a:lnTo>
                  <a:lnTo>
                    <a:pt x="49" y="25"/>
                  </a:lnTo>
                  <a:lnTo>
                    <a:pt x="49" y="19"/>
                  </a:lnTo>
                  <a:lnTo>
                    <a:pt x="48" y="15"/>
                  </a:lnTo>
                  <a:lnTo>
                    <a:pt x="45" y="10"/>
                  </a:lnTo>
                  <a:lnTo>
                    <a:pt x="42" y="7"/>
                  </a:lnTo>
                  <a:lnTo>
                    <a:pt x="39" y="4"/>
                  </a:lnTo>
                  <a:lnTo>
                    <a:pt x="35" y="2"/>
                  </a:lnTo>
                  <a:lnTo>
                    <a:pt x="30" y="0"/>
                  </a:lnTo>
                  <a:lnTo>
                    <a:pt x="25"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1" name="Freeform 1433"/>
            <p:cNvSpPr>
              <a:spLocks noEditPoints="1"/>
            </p:cNvSpPr>
            <p:nvPr>
              <p:custDataLst>
                <p:tags r:id="rId96"/>
              </p:custDataLst>
            </p:nvPr>
          </p:nvSpPr>
          <p:spPr bwMode="auto">
            <a:xfrm>
              <a:off x="7900285" y="1351783"/>
              <a:ext cx="23732" cy="22744"/>
            </a:xfrm>
            <a:custGeom>
              <a:avLst/>
              <a:gdLst>
                <a:gd name="T0" fmla="*/ 24 w 48"/>
                <a:gd name="T1" fmla="*/ 48 h 48"/>
                <a:gd name="T2" fmla="*/ 15 w 48"/>
                <a:gd name="T3" fmla="*/ 46 h 48"/>
                <a:gd name="T4" fmla="*/ 2 w 48"/>
                <a:gd name="T5" fmla="*/ 33 h 48"/>
                <a:gd name="T6" fmla="*/ 0 w 48"/>
                <a:gd name="T7" fmla="*/ 25 h 48"/>
                <a:gd name="T8" fmla="*/ 2 w 48"/>
                <a:gd name="T9" fmla="*/ 20 h 48"/>
                <a:gd name="T10" fmla="*/ 8 w 48"/>
                <a:gd name="T11" fmla="*/ 9 h 48"/>
                <a:gd name="T12" fmla="*/ 19 w 48"/>
                <a:gd name="T13" fmla="*/ 2 h 48"/>
                <a:gd name="T14" fmla="*/ 24 w 48"/>
                <a:gd name="T15" fmla="*/ 2 h 48"/>
                <a:gd name="T16" fmla="*/ 32 w 48"/>
                <a:gd name="T17" fmla="*/ 3 h 48"/>
                <a:gd name="T18" fmla="*/ 45 w 48"/>
                <a:gd name="T19" fmla="*/ 16 h 48"/>
                <a:gd name="T20" fmla="*/ 47 w 48"/>
                <a:gd name="T21" fmla="*/ 25 h 48"/>
                <a:gd name="T22" fmla="*/ 47 w 48"/>
                <a:gd name="T23" fmla="*/ 29 h 48"/>
                <a:gd name="T24" fmla="*/ 39 w 48"/>
                <a:gd name="T25" fmla="*/ 41 h 48"/>
                <a:gd name="T26" fmla="*/ 28 w 48"/>
                <a:gd name="T27" fmla="*/ 46 h 48"/>
                <a:gd name="T28" fmla="*/ 24 w 48"/>
                <a:gd name="T29" fmla="*/ 0 h 48"/>
                <a:gd name="T30" fmla="*/ 19 w 48"/>
                <a:gd name="T31" fmla="*/ 2 h 48"/>
                <a:gd name="T32" fmla="*/ 11 w 48"/>
                <a:gd name="T33" fmla="*/ 4 h 48"/>
                <a:gd name="T34" fmla="*/ 5 w 48"/>
                <a:gd name="T35" fmla="*/ 12 h 48"/>
                <a:gd name="T36" fmla="*/ 0 w 48"/>
                <a:gd name="T37" fmla="*/ 20 h 48"/>
                <a:gd name="T38" fmla="*/ 0 w 48"/>
                <a:gd name="T39" fmla="*/ 25 h 48"/>
                <a:gd name="T40" fmla="*/ 2 w 48"/>
                <a:gd name="T41" fmla="*/ 33 h 48"/>
                <a:gd name="T42" fmla="*/ 8 w 48"/>
                <a:gd name="T43" fmla="*/ 41 h 48"/>
                <a:gd name="T44" fmla="*/ 15 w 48"/>
                <a:gd name="T45" fmla="*/ 46 h 48"/>
                <a:gd name="T46" fmla="*/ 24 w 48"/>
                <a:gd name="T47" fmla="*/ 48 h 48"/>
                <a:gd name="T48" fmla="*/ 28 w 48"/>
                <a:gd name="T49" fmla="*/ 48 h 48"/>
                <a:gd name="T50" fmla="*/ 37 w 48"/>
                <a:gd name="T51" fmla="*/ 43 h 48"/>
                <a:gd name="T52" fmla="*/ 44 w 48"/>
                <a:gd name="T53" fmla="*/ 38 h 48"/>
                <a:gd name="T54" fmla="*/ 47 w 48"/>
                <a:gd name="T55" fmla="*/ 29 h 48"/>
                <a:gd name="T56" fmla="*/ 48 w 48"/>
                <a:gd name="T57" fmla="*/ 25 h 48"/>
                <a:gd name="T58" fmla="*/ 45 w 48"/>
                <a:gd name="T59" fmla="*/ 15 h 48"/>
                <a:gd name="T60" fmla="*/ 41 w 48"/>
                <a:gd name="T61" fmla="*/ 7 h 48"/>
                <a:gd name="T62" fmla="*/ 34 w 48"/>
                <a:gd name="T63" fmla="*/ 3 h 48"/>
                <a:gd name="T64" fmla="*/ 24 w 48"/>
                <a:gd name="T6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48">
                  <a:moveTo>
                    <a:pt x="24" y="48"/>
                  </a:moveTo>
                  <a:lnTo>
                    <a:pt x="24" y="48"/>
                  </a:lnTo>
                  <a:lnTo>
                    <a:pt x="19" y="46"/>
                  </a:lnTo>
                  <a:lnTo>
                    <a:pt x="15" y="46"/>
                  </a:lnTo>
                  <a:lnTo>
                    <a:pt x="8" y="41"/>
                  </a:lnTo>
                  <a:lnTo>
                    <a:pt x="2" y="33"/>
                  </a:lnTo>
                  <a:lnTo>
                    <a:pt x="2" y="29"/>
                  </a:lnTo>
                  <a:lnTo>
                    <a:pt x="0" y="25"/>
                  </a:lnTo>
                  <a:lnTo>
                    <a:pt x="0" y="25"/>
                  </a:lnTo>
                  <a:lnTo>
                    <a:pt x="2" y="20"/>
                  </a:lnTo>
                  <a:lnTo>
                    <a:pt x="2" y="16"/>
                  </a:lnTo>
                  <a:lnTo>
                    <a:pt x="8" y="9"/>
                  </a:lnTo>
                  <a:lnTo>
                    <a:pt x="15" y="3"/>
                  </a:lnTo>
                  <a:lnTo>
                    <a:pt x="19" y="2"/>
                  </a:lnTo>
                  <a:lnTo>
                    <a:pt x="24" y="2"/>
                  </a:lnTo>
                  <a:lnTo>
                    <a:pt x="24" y="2"/>
                  </a:lnTo>
                  <a:lnTo>
                    <a:pt x="28" y="2"/>
                  </a:lnTo>
                  <a:lnTo>
                    <a:pt x="32" y="3"/>
                  </a:lnTo>
                  <a:lnTo>
                    <a:pt x="39" y="9"/>
                  </a:lnTo>
                  <a:lnTo>
                    <a:pt x="45" y="16"/>
                  </a:lnTo>
                  <a:lnTo>
                    <a:pt x="47" y="20"/>
                  </a:lnTo>
                  <a:lnTo>
                    <a:pt x="47" y="25"/>
                  </a:lnTo>
                  <a:lnTo>
                    <a:pt x="47" y="25"/>
                  </a:lnTo>
                  <a:lnTo>
                    <a:pt x="47" y="29"/>
                  </a:lnTo>
                  <a:lnTo>
                    <a:pt x="45" y="33"/>
                  </a:lnTo>
                  <a:lnTo>
                    <a:pt x="39" y="41"/>
                  </a:lnTo>
                  <a:lnTo>
                    <a:pt x="32" y="46"/>
                  </a:lnTo>
                  <a:lnTo>
                    <a:pt x="28" y="46"/>
                  </a:lnTo>
                  <a:lnTo>
                    <a:pt x="24" y="48"/>
                  </a:lnTo>
                  <a:close/>
                  <a:moveTo>
                    <a:pt x="24" y="0"/>
                  </a:moveTo>
                  <a:lnTo>
                    <a:pt x="24" y="0"/>
                  </a:lnTo>
                  <a:lnTo>
                    <a:pt x="19" y="2"/>
                  </a:lnTo>
                  <a:lnTo>
                    <a:pt x="15" y="3"/>
                  </a:lnTo>
                  <a:lnTo>
                    <a:pt x="11" y="4"/>
                  </a:lnTo>
                  <a:lnTo>
                    <a:pt x="8" y="7"/>
                  </a:lnTo>
                  <a:lnTo>
                    <a:pt x="5" y="12"/>
                  </a:lnTo>
                  <a:lnTo>
                    <a:pt x="2" y="15"/>
                  </a:lnTo>
                  <a:lnTo>
                    <a:pt x="0" y="20"/>
                  </a:lnTo>
                  <a:lnTo>
                    <a:pt x="0" y="25"/>
                  </a:lnTo>
                  <a:lnTo>
                    <a:pt x="0" y="25"/>
                  </a:lnTo>
                  <a:lnTo>
                    <a:pt x="0" y="29"/>
                  </a:lnTo>
                  <a:lnTo>
                    <a:pt x="2" y="33"/>
                  </a:lnTo>
                  <a:lnTo>
                    <a:pt x="5" y="38"/>
                  </a:lnTo>
                  <a:lnTo>
                    <a:pt x="8" y="41"/>
                  </a:lnTo>
                  <a:lnTo>
                    <a:pt x="11" y="43"/>
                  </a:lnTo>
                  <a:lnTo>
                    <a:pt x="15" y="46"/>
                  </a:lnTo>
                  <a:lnTo>
                    <a:pt x="19" y="48"/>
                  </a:lnTo>
                  <a:lnTo>
                    <a:pt x="24" y="48"/>
                  </a:lnTo>
                  <a:lnTo>
                    <a:pt x="24" y="48"/>
                  </a:lnTo>
                  <a:lnTo>
                    <a:pt x="28" y="48"/>
                  </a:lnTo>
                  <a:lnTo>
                    <a:pt x="34" y="46"/>
                  </a:lnTo>
                  <a:lnTo>
                    <a:pt x="37" y="43"/>
                  </a:lnTo>
                  <a:lnTo>
                    <a:pt x="41" y="41"/>
                  </a:lnTo>
                  <a:lnTo>
                    <a:pt x="44" y="38"/>
                  </a:lnTo>
                  <a:lnTo>
                    <a:pt x="45" y="33"/>
                  </a:lnTo>
                  <a:lnTo>
                    <a:pt x="47" y="29"/>
                  </a:lnTo>
                  <a:lnTo>
                    <a:pt x="48" y="25"/>
                  </a:lnTo>
                  <a:lnTo>
                    <a:pt x="48" y="25"/>
                  </a:lnTo>
                  <a:lnTo>
                    <a:pt x="47" y="20"/>
                  </a:lnTo>
                  <a:lnTo>
                    <a:pt x="45" y="15"/>
                  </a:lnTo>
                  <a:lnTo>
                    <a:pt x="44" y="12"/>
                  </a:lnTo>
                  <a:lnTo>
                    <a:pt x="41" y="7"/>
                  </a:lnTo>
                  <a:lnTo>
                    <a:pt x="37" y="4"/>
                  </a:lnTo>
                  <a:lnTo>
                    <a:pt x="34" y="3"/>
                  </a:lnTo>
                  <a:lnTo>
                    <a:pt x="28" y="2"/>
                  </a:lnTo>
                  <a:lnTo>
                    <a:pt x="24" y="0"/>
                  </a:lnTo>
                  <a:close/>
                </a:path>
              </a:pathLst>
            </a:custGeom>
            <a:solidFill>
              <a:srgbClr val="C23F3B"/>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2" name="Freeform 1434"/>
            <p:cNvSpPr/>
            <p:nvPr>
              <p:custDataLst>
                <p:tags r:id="rId97"/>
              </p:custDataLst>
            </p:nvPr>
          </p:nvSpPr>
          <p:spPr bwMode="auto">
            <a:xfrm>
              <a:off x="7900285" y="1351783"/>
              <a:ext cx="22744" cy="22744"/>
            </a:xfrm>
            <a:custGeom>
              <a:avLst/>
              <a:gdLst>
                <a:gd name="T0" fmla="*/ 24 w 47"/>
                <a:gd name="T1" fmla="*/ 46 h 46"/>
                <a:gd name="T2" fmla="*/ 24 w 47"/>
                <a:gd name="T3" fmla="*/ 46 h 46"/>
                <a:gd name="T4" fmla="*/ 19 w 47"/>
                <a:gd name="T5" fmla="*/ 44 h 46"/>
                <a:gd name="T6" fmla="*/ 15 w 47"/>
                <a:gd name="T7" fmla="*/ 44 h 46"/>
                <a:gd name="T8" fmla="*/ 8 w 47"/>
                <a:gd name="T9" fmla="*/ 39 h 46"/>
                <a:gd name="T10" fmla="*/ 2 w 47"/>
                <a:gd name="T11" fmla="*/ 31 h 46"/>
                <a:gd name="T12" fmla="*/ 2 w 47"/>
                <a:gd name="T13" fmla="*/ 27 h 46"/>
                <a:gd name="T14" fmla="*/ 0 w 47"/>
                <a:gd name="T15" fmla="*/ 23 h 46"/>
                <a:gd name="T16" fmla="*/ 0 w 47"/>
                <a:gd name="T17" fmla="*/ 23 h 46"/>
                <a:gd name="T18" fmla="*/ 2 w 47"/>
                <a:gd name="T19" fmla="*/ 18 h 46"/>
                <a:gd name="T20" fmla="*/ 2 w 47"/>
                <a:gd name="T21" fmla="*/ 14 h 46"/>
                <a:gd name="T22" fmla="*/ 8 w 47"/>
                <a:gd name="T23" fmla="*/ 7 h 46"/>
                <a:gd name="T24" fmla="*/ 15 w 47"/>
                <a:gd name="T25" fmla="*/ 1 h 46"/>
                <a:gd name="T26" fmla="*/ 19 w 47"/>
                <a:gd name="T27" fmla="*/ 0 h 46"/>
                <a:gd name="T28" fmla="*/ 24 w 47"/>
                <a:gd name="T29" fmla="*/ 0 h 46"/>
                <a:gd name="T30" fmla="*/ 24 w 47"/>
                <a:gd name="T31" fmla="*/ 0 h 46"/>
                <a:gd name="T32" fmla="*/ 28 w 47"/>
                <a:gd name="T33" fmla="*/ 0 h 46"/>
                <a:gd name="T34" fmla="*/ 32 w 47"/>
                <a:gd name="T35" fmla="*/ 1 h 46"/>
                <a:gd name="T36" fmla="*/ 39 w 47"/>
                <a:gd name="T37" fmla="*/ 7 h 46"/>
                <a:gd name="T38" fmla="*/ 45 w 47"/>
                <a:gd name="T39" fmla="*/ 14 h 46"/>
                <a:gd name="T40" fmla="*/ 47 w 47"/>
                <a:gd name="T41" fmla="*/ 18 h 46"/>
                <a:gd name="T42" fmla="*/ 47 w 47"/>
                <a:gd name="T43" fmla="*/ 23 h 46"/>
                <a:gd name="T44" fmla="*/ 47 w 47"/>
                <a:gd name="T45" fmla="*/ 23 h 46"/>
                <a:gd name="T46" fmla="*/ 47 w 47"/>
                <a:gd name="T47" fmla="*/ 27 h 46"/>
                <a:gd name="T48" fmla="*/ 45 w 47"/>
                <a:gd name="T49" fmla="*/ 31 h 46"/>
                <a:gd name="T50" fmla="*/ 39 w 47"/>
                <a:gd name="T51" fmla="*/ 39 h 46"/>
                <a:gd name="T52" fmla="*/ 32 w 47"/>
                <a:gd name="T53" fmla="*/ 44 h 46"/>
                <a:gd name="T54" fmla="*/ 28 w 47"/>
                <a:gd name="T55" fmla="*/ 44 h 46"/>
                <a:gd name="T56" fmla="*/ 24 w 47"/>
                <a:gd name="T5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 h="46">
                  <a:moveTo>
                    <a:pt x="24" y="46"/>
                  </a:moveTo>
                  <a:lnTo>
                    <a:pt x="24" y="46"/>
                  </a:lnTo>
                  <a:lnTo>
                    <a:pt x="19" y="44"/>
                  </a:lnTo>
                  <a:lnTo>
                    <a:pt x="15" y="44"/>
                  </a:lnTo>
                  <a:lnTo>
                    <a:pt x="8" y="39"/>
                  </a:lnTo>
                  <a:lnTo>
                    <a:pt x="2" y="31"/>
                  </a:lnTo>
                  <a:lnTo>
                    <a:pt x="2" y="27"/>
                  </a:lnTo>
                  <a:lnTo>
                    <a:pt x="0" y="23"/>
                  </a:lnTo>
                  <a:lnTo>
                    <a:pt x="0" y="23"/>
                  </a:lnTo>
                  <a:lnTo>
                    <a:pt x="2" y="18"/>
                  </a:lnTo>
                  <a:lnTo>
                    <a:pt x="2" y="14"/>
                  </a:lnTo>
                  <a:lnTo>
                    <a:pt x="8" y="7"/>
                  </a:lnTo>
                  <a:lnTo>
                    <a:pt x="15" y="1"/>
                  </a:lnTo>
                  <a:lnTo>
                    <a:pt x="19" y="0"/>
                  </a:lnTo>
                  <a:lnTo>
                    <a:pt x="24" y="0"/>
                  </a:lnTo>
                  <a:lnTo>
                    <a:pt x="24" y="0"/>
                  </a:lnTo>
                  <a:lnTo>
                    <a:pt x="28" y="0"/>
                  </a:lnTo>
                  <a:lnTo>
                    <a:pt x="32" y="1"/>
                  </a:lnTo>
                  <a:lnTo>
                    <a:pt x="39" y="7"/>
                  </a:lnTo>
                  <a:lnTo>
                    <a:pt x="45" y="14"/>
                  </a:lnTo>
                  <a:lnTo>
                    <a:pt x="47" y="18"/>
                  </a:lnTo>
                  <a:lnTo>
                    <a:pt x="47" y="23"/>
                  </a:lnTo>
                  <a:lnTo>
                    <a:pt x="47" y="23"/>
                  </a:lnTo>
                  <a:lnTo>
                    <a:pt x="47" y="27"/>
                  </a:lnTo>
                  <a:lnTo>
                    <a:pt x="45" y="31"/>
                  </a:lnTo>
                  <a:lnTo>
                    <a:pt x="39" y="39"/>
                  </a:lnTo>
                  <a:lnTo>
                    <a:pt x="32" y="44"/>
                  </a:lnTo>
                  <a:lnTo>
                    <a:pt x="28" y="44"/>
                  </a:lnTo>
                  <a:lnTo>
                    <a:pt x="24" y="46"/>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3" name="Freeform 1435"/>
            <p:cNvSpPr/>
            <p:nvPr>
              <p:custDataLst>
                <p:tags r:id="rId98"/>
              </p:custDataLst>
            </p:nvPr>
          </p:nvSpPr>
          <p:spPr bwMode="auto">
            <a:xfrm>
              <a:off x="7900285" y="1351783"/>
              <a:ext cx="23732" cy="22744"/>
            </a:xfrm>
            <a:custGeom>
              <a:avLst/>
              <a:gdLst>
                <a:gd name="T0" fmla="*/ 24 w 48"/>
                <a:gd name="T1" fmla="*/ 0 h 48"/>
                <a:gd name="T2" fmla="*/ 24 w 48"/>
                <a:gd name="T3" fmla="*/ 0 h 48"/>
                <a:gd name="T4" fmla="*/ 19 w 48"/>
                <a:gd name="T5" fmla="*/ 2 h 48"/>
                <a:gd name="T6" fmla="*/ 15 w 48"/>
                <a:gd name="T7" fmla="*/ 3 h 48"/>
                <a:gd name="T8" fmla="*/ 11 w 48"/>
                <a:gd name="T9" fmla="*/ 4 h 48"/>
                <a:gd name="T10" fmla="*/ 8 w 48"/>
                <a:gd name="T11" fmla="*/ 7 h 48"/>
                <a:gd name="T12" fmla="*/ 5 w 48"/>
                <a:gd name="T13" fmla="*/ 12 h 48"/>
                <a:gd name="T14" fmla="*/ 2 w 48"/>
                <a:gd name="T15" fmla="*/ 15 h 48"/>
                <a:gd name="T16" fmla="*/ 0 w 48"/>
                <a:gd name="T17" fmla="*/ 20 h 48"/>
                <a:gd name="T18" fmla="*/ 0 w 48"/>
                <a:gd name="T19" fmla="*/ 25 h 48"/>
                <a:gd name="T20" fmla="*/ 0 w 48"/>
                <a:gd name="T21" fmla="*/ 25 h 48"/>
                <a:gd name="T22" fmla="*/ 0 w 48"/>
                <a:gd name="T23" fmla="*/ 29 h 48"/>
                <a:gd name="T24" fmla="*/ 2 w 48"/>
                <a:gd name="T25" fmla="*/ 33 h 48"/>
                <a:gd name="T26" fmla="*/ 5 w 48"/>
                <a:gd name="T27" fmla="*/ 38 h 48"/>
                <a:gd name="T28" fmla="*/ 8 w 48"/>
                <a:gd name="T29" fmla="*/ 41 h 48"/>
                <a:gd name="T30" fmla="*/ 11 w 48"/>
                <a:gd name="T31" fmla="*/ 43 h 48"/>
                <a:gd name="T32" fmla="*/ 15 w 48"/>
                <a:gd name="T33" fmla="*/ 46 h 48"/>
                <a:gd name="T34" fmla="*/ 19 w 48"/>
                <a:gd name="T35" fmla="*/ 48 h 48"/>
                <a:gd name="T36" fmla="*/ 24 w 48"/>
                <a:gd name="T37" fmla="*/ 48 h 48"/>
                <a:gd name="T38" fmla="*/ 24 w 48"/>
                <a:gd name="T39" fmla="*/ 48 h 48"/>
                <a:gd name="T40" fmla="*/ 28 w 48"/>
                <a:gd name="T41" fmla="*/ 48 h 48"/>
                <a:gd name="T42" fmla="*/ 34 w 48"/>
                <a:gd name="T43" fmla="*/ 46 h 48"/>
                <a:gd name="T44" fmla="*/ 37 w 48"/>
                <a:gd name="T45" fmla="*/ 43 h 48"/>
                <a:gd name="T46" fmla="*/ 41 w 48"/>
                <a:gd name="T47" fmla="*/ 41 h 48"/>
                <a:gd name="T48" fmla="*/ 44 w 48"/>
                <a:gd name="T49" fmla="*/ 38 h 48"/>
                <a:gd name="T50" fmla="*/ 45 w 48"/>
                <a:gd name="T51" fmla="*/ 33 h 48"/>
                <a:gd name="T52" fmla="*/ 47 w 48"/>
                <a:gd name="T53" fmla="*/ 29 h 48"/>
                <a:gd name="T54" fmla="*/ 48 w 48"/>
                <a:gd name="T55" fmla="*/ 25 h 48"/>
                <a:gd name="T56" fmla="*/ 48 w 48"/>
                <a:gd name="T57" fmla="*/ 25 h 48"/>
                <a:gd name="T58" fmla="*/ 47 w 48"/>
                <a:gd name="T59" fmla="*/ 20 h 48"/>
                <a:gd name="T60" fmla="*/ 45 w 48"/>
                <a:gd name="T61" fmla="*/ 15 h 48"/>
                <a:gd name="T62" fmla="*/ 44 w 48"/>
                <a:gd name="T63" fmla="*/ 12 h 48"/>
                <a:gd name="T64" fmla="*/ 41 w 48"/>
                <a:gd name="T65" fmla="*/ 7 h 48"/>
                <a:gd name="T66" fmla="*/ 37 w 48"/>
                <a:gd name="T67" fmla="*/ 4 h 48"/>
                <a:gd name="T68" fmla="*/ 34 w 48"/>
                <a:gd name="T69" fmla="*/ 3 h 48"/>
                <a:gd name="T70" fmla="*/ 28 w 48"/>
                <a:gd name="T71" fmla="*/ 2 h 48"/>
                <a:gd name="T72" fmla="*/ 24 w 48"/>
                <a:gd name="T7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48">
                  <a:moveTo>
                    <a:pt x="24" y="0"/>
                  </a:moveTo>
                  <a:lnTo>
                    <a:pt x="24" y="0"/>
                  </a:lnTo>
                  <a:lnTo>
                    <a:pt x="19" y="2"/>
                  </a:lnTo>
                  <a:lnTo>
                    <a:pt x="15" y="3"/>
                  </a:lnTo>
                  <a:lnTo>
                    <a:pt x="11" y="4"/>
                  </a:lnTo>
                  <a:lnTo>
                    <a:pt x="8" y="7"/>
                  </a:lnTo>
                  <a:lnTo>
                    <a:pt x="5" y="12"/>
                  </a:lnTo>
                  <a:lnTo>
                    <a:pt x="2" y="15"/>
                  </a:lnTo>
                  <a:lnTo>
                    <a:pt x="0" y="20"/>
                  </a:lnTo>
                  <a:lnTo>
                    <a:pt x="0" y="25"/>
                  </a:lnTo>
                  <a:lnTo>
                    <a:pt x="0" y="25"/>
                  </a:lnTo>
                  <a:lnTo>
                    <a:pt x="0" y="29"/>
                  </a:lnTo>
                  <a:lnTo>
                    <a:pt x="2" y="33"/>
                  </a:lnTo>
                  <a:lnTo>
                    <a:pt x="5" y="38"/>
                  </a:lnTo>
                  <a:lnTo>
                    <a:pt x="8" y="41"/>
                  </a:lnTo>
                  <a:lnTo>
                    <a:pt x="11" y="43"/>
                  </a:lnTo>
                  <a:lnTo>
                    <a:pt x="15" y="46"/>
                  </a:lnTo>
                  <a:lnTo>
                    <a:pt x="19" y="48"/>
                  </a:lnTo>
                  <a:lnTo>
                    <a:pt x="24" y="48"/>
                  </a:lnTo>
                  <a:lnTo>
                    <a:pt x="24" y="48"/>
                  </a:lnTo>
                  <a:lnTo>
                    <a:pt x="28" y="48"/>
                  </a:lnTo>
                  <a:lnTo>
                    <a:pt x="34" y="46"/>
                  </a:lnTo>
                  <a:lnTo>
                    <a:pt x="37" y="43"/>
                  </a:lnTo>
                  <a:lnTo>
                    <a:pt x="41" y="41"/>
                  </a:lnTo>
                  <a:lnTo>
                    <a:pt x="44" y="38"/>
                  </a:lnTo>
                  <a:lnTo>
                    <a:pt x="45" y="33"/>
                  </a:lnTo>
                  <a:lnTo>
                    <a:pt x="47" y="29"/>
                  </a:lnTo>
                  <a:lnTo>
                    <a:pt x="48" y="25"/>
                  </a:lnTo>
                  <a:lnTo>
                    <a:pt x="48" y="25"/>
                  </a:lnTo>
                  <a:lnTo>
                    <a:pt x="47" y="20"/>
                  </a:lnTo>
                  <a:lnTo>
                    <a:pt x="45" y="15"/>
                  </a:lnTo>
                  <a:lnTo>
                    <a:pt x="44" y="12"/>
                  </a:lnTo>
                  <a:lnTo>
                    <a:pt x="41" y="7"/>
                  </a:lnTo>
                  <a:lnTo>
                    <a:pt x="37" y="4"/>
                  </a:lnTo>
                  <a:lnTo>
                    <a:pt x="34" y="3"/>
                  </a:lnTo>
                  <a:lnTo>
                    <a:pt x="28" y="2"/>
                  </a:lnTo>
                  <a:lnTo>
                    <a:pt x="24"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4" name="Freeform 1436"/>
            <p:cNvSpPr>
              <a:spLocks noEditPoints="1"/>
            </p:cNvSpPr>
            <p:nvPr>
              <p:custDataLst>
                <p:tags r:id="rId99"/>
              </p:custDataLst>
            </p:nvPr>
          </p:nvSpPr>
          <p:spPr bwMode="auto">
            <a:xfrm>
              <a:off x="7900285" y="1351783"/>
              <a:ext cx="22744" cy="22744"/>
            </a:xfrm>
            <a:custGeom>
              <a:avLst/>
              <a:gdLst>
                <a:gd name="T0" fmla="*/ 24 w 47"/>
                <a:gd name="T1" fmla="*/ 44 h 46"/>
                <a:gd name="T2" fmla="*/ 24 w 47"/>
                <a:gd name="T3" fmla="*/ 44 h 46"/>
                <a:gd name="T4" fmla="*/ 19 w 47"/>
                <a:gd name="T5" fmla="*/ 44 h 46"/>
                <a:gd name="T6" fmla="*/ 15 w 47"/>
                <a:gd name="T7" fmla="*/ 43 h 46"/>
                <a:gd name="T8" fmla="*/ 8 w 47"/>
                <a:gd name="T9" fmla="*/ 39 h 46"/>
                <a:gd name="T10" fmla="*/ 3 w 47"/>
                <a:gd name="T11" fmla="*/ 31 h 46"/>
                <a:gd name="T12" fmla="*/ 2 w 47"/>
                <a:gd name="T13" fmla="*/ 27 h 46"/>
                <a:gd name="T14" fmla="*/ 2 w 47"/>
                <a:gd name="T15" fmla="*/ 23 h 46"/>
                <a:gd name="T16" fmla="*/ 2 w 47"/>
                <a:gd name="T17" fmla="*/ 23 h 46"/>
                <a:gd name="T18" fmla="*/ 2 w 47"/>
                <a:gd name="T19" fmla="*/ 18 h 46"/>
                <a:gd name="T20" fmla="*/ 3 w 47"/>
                <a:gd name="T21" fmla="*/ 14 h 46"/>
                <a:gd name="T22" fmla="*/ 8 w 47"/>
                <a:gd name="T23" fmla="*/ 7 h 46"/>
                <a:gd name="T24" fmla="*/ 15 w 47"/>
                <a:gd name="T25" fmla="*/ 2 h 46"/>
                <a:gd name="T26" fmla="*/ 19 w 47"/>
                <a:gd name="T27" fmla="*/ 1 h 46"/>
                <a:gd name="T28" fmla="*/ 24 w 47"/>
                <a:gd name="T29" fmla="*/ 0 h 46"/>
                <a:gd name="T30" fmla="*/ 24 w 47"/>
                <a:gd name="T31" fmla="*/ 0 h 46"/>
                <a:gd name="T32" fmla="*/ 28 w 47"/>
                <a:gd name="T33" fmla="*/ 1 h 46"/>
                <a:gd name="T34" fmla="*/ 32 w 47"/>
                <a:gd name="T35" fmla="*/ 2 h 46"/>
                <a:gd name="T36" fmla="*/ 39 w 47"/>
                <a:gd name="T37" fmla="*/ 7 h 46"/>
                <a:gd name="T38" fmla="*/ 44 w 47"/>
                <a:gd name="T39" fmla="*/ 14 h 46"/>
                <a:gd name="T40" fmla="*/ 45 w 47"/>
                <a:gd name="T41" fmla="*/ 18 h 46"/>
                <a:gd name="T42" fmla="*/ 47 w 47"/>
                <a:gd name="T43" fmla="*/ 23 h 46"/>
                <a:gd name="T44" fmla="*/ 47 w 47"/>
                <a:gd name="T45" fmla="*/ 23 h 46"/>
                <a:gd name="T46" fmla="*/ 45 w 47"/>
                <a:gd name="T47" fmla="*/ 27 h 46"/>
                <a:gd name="T48" fmla="*/ 44 w 47"/>
                <a:gd name="T49" fmla="*/ 31 h 46"/>
                <a:gd name="T50" fmla="*/ 39 w 47"/>
                <a:gd name="T51" fmla="*/ 39 h 46"/>
                <a:gd name="T52" fmla="*/ 32 w 47"/>
                <a:gd name="T53" fmla="*/ 43 h 46"/>
                <a:gd name="T54" fmla="*/ 28 w 47"/>
                <a:gd name="T55" fmla="*/ 44 h 46"/>
                <a:gd name="T56" fmla="*/ 24 w 47"/>
                <a:gd name="T57" fmla="*/ 44 h 46"/>
                <a:gd name="T58" fmla="*/ 24 w 47"/>
                <a:gd name="T59" fmla="*/ 0 h 46"/>
                <a:gd name="T60" fmla="*/ 24 w 47"/>
                <a:gd name="T61" fmla="*/ 0 h 46"/>
                <a:gd name="T62" fmla="*/ 19 w 47"/>
                <a:gd name="T63" fmla="*/ 0 h 46"/>
                <a:gd name="T64" fmla="*/ 15 w 47"/>
                <a:gd name="T65" fmla="*/ 1 h 46"/>
                <a:gd name="T66" fmla="*/ 8 w 47"/>
                <a:gd name="T67" fmla="*/ 7 h 46"/>
                <a:gd name="T68" fmla="*/ 2 w 47"/>
                <a:gd name="T69" fmla="*/ 14 h 46"/>
                <a:gd name="T70" fmla="*/ 2 w 47"/>
                <a:gd name="T71" fmla="*/ 18 h 46"/>
                <a:gd name="T72" fmla="*/ 0 w 47"/>
                <a:gd name="T73" fmla="*/ 23 h 46"/>
                <a:gd name="T74" fmla="*/ 0 w 47"/>
                <a:gd name="T75" fmla="*/ 23 h 46"/>
                <a:gd name="T76" fmla="*/ 2 w 47"/>
                <a:gd name="T77" fmla="*/ 27 h 46"/>
                <a:gd name="T78" fmla="*/ 2 w 47"/>
                <a:gd name="T79" fmla="*/ 31 h 46"/>
                <a:gd name="T80" fmla="*/ 8 w 47"/>
                <a:gd name="T81" fmla="*/ 39 h 46"/>
                <a:gd name="T82" fmla="*/ 15 w 47"/>
                <a:gd name="T83" fmla="*/ 44 h 46"/>
                <a:gd name="T84" fmla="*/ 19 w 47"/>
                <a:gd name="T85" fmla="*/ 44 h 46"/>
                <a:gd name="T86" fmla="*/ 24 w 47"/>
                <a:gd name="T87" fmla="*/ 46 h 46"/>
                <a:gd name="T88" fmla="*/ 24 w 47"/>
                <a:gd name="T89" fmla="*/ 46 h 46"/>
                <a:gd name="T90" fmla="*/ 28 w 47"/>
                <a:gd name="T91" fmla="*/ 44 h 46"/>
                <a:gd name="T92" fmla="*/ 32 w 47"/>
                <a:gd name="T93" fmla="*/ 44 h 46"/>
                <a:gd name="T94" fmla="*/ 39 w 47"/>
                <a:gd name="T95" fmla="*/ 39 h 46"/>
                <a:gd name="T96" fmla="*/ 45 w 47"/>
                <a:gd name="T97" fmla="*/ 31 h 46"/>
                <a:gd name="T98" fmla="*/ 47 w 47"/>
                <a:gd name="T99" fmla="*/ 27 h 46"/>
                <a:gd name="T100" fmla="*/ 47 w 47"/>
                <a:gd name="T101" fmla="*/ 23 h 46"/>
                <a:gd name="T102" fmla="*/ 47 w 47"/>
                <a:gd name="T103" fmla="*/ 23 h 46"/>
                <a:gd name="T104" fmla="*/ 47 w 47"/>
                <a:gd name="T105" fmla="*/ 18 h 46"/>
                <a:gd name="T106" fmla="*/ 45 w 47"/>
                <a:gd name="T107" fmla="*/ 14 h 46"/>
                <a:gd name="T108" fmla="*/ 39 w 47"/>
                <a:gd name="T109" fmla="*/ 7 h 46"/>
                <a:gd name="T110" fmla="*/ 32 w 47"/>
                <a:gd name="T111" fmla="*/ 1 h 46"/>
                <a:gd name="T112" fmla="*/ 28 w 47"/>
                <a:gd name="T113" fmla="*/ 0 h 46"/>
                <a:gd name="T114" fmla="*/ 24 w 47"/>
                <a:gd name="T11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 h="46">
                  <a:moveTo>
                    <a:pt x="24" y="44"/>
                  </a:moveTo>
                  <a:lnTo>
                    <a:pt x="24" y="44"/>
                  </a:lnTo>
                  <a:lnTo>
                    <a:pt x="19" y="44"/>
                  </a:lnTo>
                  <a:lnTo>
                    <a:pt x="15" y="43"/>
                  </a:lnTo>
                  <a:lnTo>
                    <a:pt x="8" y="39"/>
                  </a:lnTo>
                  <a:lnTo>
                    <a:pt x="3" y="31"/>
                  </a:lnTo>
                  <a:lnTo>
                    <a:pt x="2" y="27"/>
                  </a:lnTo>
                  <a:lnTo>
                    <a:pt x="2" y="23"/>
                  </a:lnTo>
                  <a:lnTo>
                    <a:pt x="2" y="23"/>
                  </a:lnTo>
                  <a:lnTo>
                    <a:pt x="2" y="18"/>
                  </a:lnTo>
                  <a:lnTo>
                    <a:pt x="3" y="14"/>
                  </a:lnTo>
                  <a:lnTo>
                    <a:pt x="8" y="7"/>
                  </a:lnTo>
                  <a:lnTo>
                    <a:pt x="15" y="2"/>
                  </a:lnTo>
                  <a:lnTo>
                    <a:pt x="19" y="1"/>
                  </a:lnTo>
                  <a:lnTo>
                    <a:pt x="24" y="0"/>
                  </a:lnTo>
                  <a:lnTo>
                    <a:pt x="24" y="0"/>
                  </a:lnTo>
                  <a:lnTo>
                    <a:pt x="28" y="1"/>
                  </a:lnTo>
                  <a:lnTo>
                    <a:pt x="32" y="2"/>
                  </a:lnTo>
                  <a:lnTo>
                    <a:pt x="39" y="7"/>
                  </a:lnTo>
                  <a:lnTo>
                    <a:pt x="44" y="14"/>
                  </a:lnTo>
                  <a:lnTo>
                    <a:pt x="45" y="18"/>
                  </a:lnTo>
                  <a:lnTo>
                    <a:pt x="47" y="23"/>
                  </a:lnTo>
                  <a:lnTo>
                    <a:pt x="47" y="23"/>
                  </a:lnTo>
                  <a:lnTo>
                    <a:pt x="45" y="27"/>
                  </a:lnTo>
                  <a:lnTo>
                    <a:pt x="44" y="31"/>
                  </a:lnTo>
                  <a:lnTo>
                    <a:pt x="39" y="39"/>
                  </a:lnTo>
                  <a:lnTo>
                    <a:pt x="32" y="43"/>
                  </a:lnTo>
                  <a:lnTo>
                    <a:pt x="28" y="44"/>
                  </a:lnTo>
                  <a:lnTo>
                    <a:pt x="24" y="44"/>
                  </a:lnTo>
                  <a:close/>
                  <a:moveTo>
                    <a:pt x="24" y="0"/>
                  </a:moveTo>
                  <a:lnTo>
                    <a:pt x="24" y="0"/>
                  </a:lnTo>
                  <a:lnTo>
                    <a:pt x="19" y="0"/>
                  </a:lnTo>
                  <a:lnTo>
                    <a:pt x="15" y="1"/>
                  </a:lnTo>
                  <a:lnTo>
                    <a:pt x="8" y="7"/>
                  </a:lnTo>
                  <a:lnTo>
                    <a:pt x="2" y="14"/>
                  </a:lnTo>
                  <a:lnTo>
                    <a:pt x="2" y="18"/>
                  </a:lnTo>
                  <a:lnTo>
                    <a:pt x="0" y="23"/>
                  </a:lnTo>
                  <a:lnTo>
                    <a:pt x="0" y="23"/>
                  </a:lnTo>
                  <a:lnTo>
                    <a:pt x="2" y="27"/>
                  </a:lnTo>
                  <a:lnTo>
                    <a:pt x="2" y="31"/>
                  </a:lnTo>
                  <a:lnTo>
                    <a:pt x="8" y="39"/>
                  </a:lnTo>
                  <a:lnTo>
                    <a:pt x="15" y="44"/>
                  </a:lnTo>
                  <a:lnTo>
                    <a:pt x="19" y="44"/>
                  </a:lnTo>
                  <a:lnTo>
                    <a:pt x="24" y="46"/>
                  </a:lnTo>
                  <a:lnTo>
                    <a:pt x="24" y="46"/>
                  </a:lnTo>
                  <a:lnTo>
                    <a:pt x="28" y="44"/>
                  </a:lnTo>
                  <a:lnTo>
                    <a:pt x="32" y="44"/>
                  </a:lnTo>
                  <a:lnTo>
                    <a:pt x="39" y="39"/>
                  </a:lnTo>
                  <a:lnTo>
                    <a:pt x="45" y="31"/>
                  </a:lnTo>
                  <a:lnTo>
                    <a:pt x="47" y="27"/>
                  </a:lnTo>
                  <a:lnTo>
                    <a:pt x="47" y="23"/>
                  </a:lnTo>
                  <a:lnTo>
                    <a:pt x="47" y="23"/>
                  </a:lnTo>
                  <a:lnTo>
                    <a:pt x="47" y="18"/>
                  </a:lnTo>
                  <a:lnTo>
                    <a:pt x="45" y="14"/>
                  </a:lnTo>
                  <a:lnTo>
                    <a:pt x="39" y="7"/>
                  </a:lnTo>
                  <a:lnTo>
                    <a:pt x="32" y="1"/>
                  </a:lnTo>
                  <a:lnTo>
                    <a:pt x="28" y="0"/>
                  </a:lnTo>
                  <a:lnTo>
                    <a:pt x="24" y="0"/>
                  </a:lnTo>
                  <a:close/>
                </a:path>
              </a:pathLst>
            </a:custGeom>
            <a:solidFill>
              <a:srgbClr val="C13E3B"/>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5" name="Freeform 1437"/>
            <p:cNvSpPr/>
            <p:nvPr>
              <p:custDataLst>
                <p:tags r:id="rId100"/>
              </p:custDataLst>
            </p:nvPr>
          </p:nvSpPr>
          <p:spPr bwMode="auto">
            <a:xfrm>
              <a:off x="7900285" y="1351783"/>
              <a:ext cx="22744" cy="22744"/>
            </a:xfrm>
            <a:custGeom>
              <a:avLst/>
              <a:gdLst>
                <a:gd name="T0" fmla="*/ 22 w 45"/>
                <a:gd name="T1" fmla="*/ 44 h 44"/>
                <a:gd name="T2" fmla="*/ 22 w 45"/>
                <a:gd name="T3" fmla="*/ 44 h 44"/>
                <a:gd name="T4" fmla="*/ 17 w 45"/>
                <a:gd name="T5" fmla="*/ 44 h 44"/>
                <a:gd name="T6" fmla="*/ 13 w 45"/>
                <a:gd name="T7" fmla="*/ 43 h 44"/>
                <a:gd name="T8" fmla="*/ 6 w 45"/>
                <a:gd name="T9" fmla="*/ 39 h 44"/>
                <a:gd name="T10" fmla="*/ 1 w 45"/>
                <a:gd name="T11" fmla="*/ 31 h 44"/>
                <a:gd name="T12" fmla="*/ 0 w 45"/>
                <a:gd name="T13" fmla="*/ 27 h 44"/>
                <a:gd name="T14" fmla="*/ 0 w 45"/>
                <a:gd name="T15" fmla="*/ 23 h 44"/>
                <a:gd name="T16" fmla="*/ 0 w 45"/>
                <a:gd name="T17" fmla="*/ 23 h 44"/>
                <a:gd name="T18" fmla="*/ 0 w 45"/>
                <a:gd name="T19" fmla="*/ 18 h 44"/>
                <a:gd name="T20" fmla="*/ 1 w 45"/>
                <a:gd name="T21" fmla="*/ 14 h 44"/>
                <a:gd name="T22" fmla="*/ 6 w 45"/>
                <a:gd name="T23" fmla="*/ 7 h 44"/>
                <a:gd name="T24" fmla="*/ 13 w 45"/>
                <a:gd name="T25" fmla="*/ 2 h 44"/>
                <a:gd name="T26" fmla="*/ 17 w 45"/>
                <a:gd name="T27" fmla="*/ 1 h 44"/>
                <a:gd name="T28" fmla="*/ 22 w 45"/>
                <a:gd name="T29" fmla="*/ 0 h 44"/>
                <a:gd name="T30" fmla="*/ 22 w 45"/>
                <a:gd name="T31" fmla="*/ 0 h 44"/>
                <a:gd name="T32" fmla="*/ 26 w 45"/>
                <a:gd name="T33" fmla="*/ 1 h 44"/>
                <a:gd name="T34" fmla="*/ 30 w 45"/>
                <a:gd name="T35" fmla="*/ 2 h 44"/>
                <a:gd name="T36" fmla="*/ 37 w 45"/>
                <a:gd name="T37" fmla="*/ 7 h 44"/>
                <a:gd name="T38" fmla="*/ 42 w 45"/>
                <a:gd name="T39" fmla="*/ 14 h 44"/>
                <a:gd name="T40" fmla="*/ 43 w 45"/>
                <a:gd name="T41" fmla="*/ 18 h 44"/>
                <a:gd name="T42" fmla="*/ 45 w 45"/>
                <a:gd name="T43" fmla="*/ 23 h 44"/>
                <a:gd name="T44" fmla="*/ 45 w 45"/>
                <a:gd name="T45" fmla="*/ 23 h 44"/>
                <a:gd name="T46" fmla="*/ 43 w 45"/>
                <a:gd name="T47" fmla="*/ 27 h 44"/>
                <a:gd name="T48" fmla="*/ 42 w 45"/>
                <a:gd name="T49" fmla="*/ 31 h 44"/>
                <a:gd name="T50" fmla="*/ 37 w 45"/>
                <a:gd name="T51" fmla="*/ 39 h 44"/>
                <a:gd name="T52" fmla="*/ 30 w 45"/>
                <a:gd name="T53" fmla="*/ 43 h 44"/>
                <a:gd name="T54" fmla="*/ 26 w 45"/>
                <a:gd name="T55" fmla="*/ 44 h 44"/>
                <a:gd name="T56" fmla="*/ 22 w 45"/>
                <a:gd name="T5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44">
                  <a:moveTo>
                    <a:pt x="22" y="44"/>
                  </a:moveTo>
                  <a:lnTo>
                    <a:pt x="22" y="44"/>
                  </a:lnTo>
                  <a:lnTo>
                    <a:pt x="17" y="44"/>
                  </a:lnTo>
                  <a:lnTo>
                    <a:pt x="13" y="43"/>
                  </a:lnTo>
                  <a:lnTo>
                    <a:pt x="6" y="39"/>
                  </a:lnTo>
                  <a:lnTo>
                    <a:pt x="1" y="31"/>
                  </a:lnTo>
                  <a:lnTo>
                    <a:pt x="0" y="27"/>
                  </a:lnTo>
                  <a:lnTo>
                    <a:pt x="0" y="23"/>
                  </a:lnTo>
                  <a:lnTo>
                    <a:pt x="0" y="23"/>
                  </a:lnTo>
                  <a:lnTo>
                    <a:pt x="0" y="18"/>
                  </a:lnTo>
                  <a:lnTo>
                    <a:pt x="1" y="14"/>
                  </a:lnTo>
                  <a:lnTo>
                    <a:pt x="6" y="7"/>
                  </a:lnTo>
                  <a:lnTo>
                    <a:pt x="13" y="2"/>
                  </a:lnTo>
                  <a:lnTo>
                    <a:pt x="17" y="1"/>
                  </a:lnTo>
                  <a:lnTo>
                    <a:pt x="22" y="0"/>
                  </a:lnTo>
                  <a:lnTo>
                    <a:pt x="22" y="0"/>
                  </a:lnTo>
                  <a:lnTo>
                    <a:pt x="26" y="1"/>
                  </a:lnTo>
                  <a:lnTo>
                    <a:pt x="30" y="2"/>
                  </a:lnTo>
                  <a:lnTo>
                    <a:pt x="37" y="7"/>
                  </a:lnTo>
                  <a:lnTo>
                    <a:pt x="42" y="14"/>
                  </a:lnTo>
                  <a:lnTo>
                    <a:pt x="43" y="18"/>
                  </a:lnTo>
                  <a:lnTo>
                    <a:pt x="45" y="23"/>
                  </a:lnTo>
                  <a:lnTo>
                    <a:pt x="45" y="23"/>
                  </a:lnTo>
                  <a:lnTo>
                    <a:pt x="43" y="27"/>
                  </a:lnTo>
                  <a:lnTo>
                    <a:pt x="42" y="31"/>
                  </a:lnTo>
                  <a:lnTo>
                    <a:pt x="37" y="39"/>
                  </a:lnTo>
                  <a:lnTo>
                    <a:pt x="30" y="43"/>
                  </a:lnTo>
                  <a:lnTo>
                    <a:pt x="26" y="44"/>
                  </a:lnTo>
                  <a:lnTo>
                    <a:pt x="22" y="44"/>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6" name="Freeform 1438"/>
            <p:cNvSpPr/>
            <p:nvPr>
              <p:custDataLst>
                <p:tags r:id="rId101"/>
              </p:custDataLst>
            </p:nvPr>
          </p:nvSpPr>
          <p:spPr bwMode="auto">
            <a:xfrm>
              <a:off x="7900285" y="1351783"/>
              <a:ext cx="22744" cy="22744"/>
            </a:xfrm>
            <a:custGeom>
              <a:avLst/>
              <a:gdLst>
                <a:gd name="T0" fmla="*/ 24 w 47"/>
                <a:gd name="T1" fmla="*/ 0 h 46"/>
                <a:gd name="T2" fmla="*/ 24 w 47"/>
                <a:gd name="T3" fmla="*/ 0 h 46"/>
                <a:gd name="T4" fmla="*/ 19 w 47"/>
                <a:gd name="T5" fmla="*/ 0 h 46"/>
                <a:gd name="T6" fmla="*/ 15 w 47"/>
                <a:gd name="T7" fmla="*/ 1 h 46"/>
                <a:gd name="T8" fmla="*/ 8 w 47"/>
                <a:gd name="T9" fmla="*/ 7 h 46"/>
                <a:gd name="T10" fmla="*/ 2 w 47"/>
                <a:gd name="T11" fmla="*/ 14 h 46"/>
                <a:gd name="T12" fmla="*/ 2 w 47"/>
                <a:gd name="T13" fmla="*/ 18 h 46"/>
                <a:gd name="T14" fmla="*/ 0 w 47"/>
                <a:gd name="T15" fmla="*/ 23 h 46"/>
                <a:gd name="T16" fmla="*/ 0 w 47"/>
                <a:gd name="T17" fmla="*/ 23 h 46"/>
                <a:gd name="T18" fmla="*/ 2 w 47"/>
                <a:gd name="T19" fmla="*/ 27 h 46"/>
                <a:gd name="T20" fmla="*/ 2 w 47"/>
                <a:gd name="T21" fmla="*/ 31 h 46"/>
                <a:gd name="T22" fmla="*/ 8 w 47"/>
                <a:gd name="T23" fmla="*/ 39 h 46"/>
                <a:gd name="T24" fmla="*/ 15 w 47"/>
                <a:gd name="T25" fmla="*/ 44 h 46"/>
                <a:gd name="T26" fmla="*/ 19 w 47"/>
                <a:gd name="T27" fmla="*/ 44 h 46"/>
                <a:gd name="T28" fmla="*/ 24 w 47"/>
                <a:gd name="T29" fmla="*/ 46 h 46"/>
                <a:gd name="T30" fmla="*/ 24 w 47"/>
                <a:gd name="T31" fmla="*/ 46 h 46"/>
                <a:gd name="T32" fmla="*/ 28 w 47"/>
                <a:gd name="T33" fmla="*/ 44 h 46"/>
                <a:gd name="T34" fmla="*/ 32 w 47"/>
                <a:gd name="T35" fmla="*/ 44 h 46"/>
                <a:gd name="T36" fmla="*/ 39 w 47"/>
                <a:gd name="T37" fmla="*/ 39 h 46"/>
                <a:gd name="T38" fmla="*/ 45 w 47"/>
                <a:gd name="T39" fmla="*/ 31 h 46"/>
                <a:gd name="T40" fmla="*/ 47 w 47"/>
                <a:gd name="T41" fmla="*/ 27 h 46"/>
                <a:gd name="T42" fmla="*/ 47 w 47"/>
                <a:gd name="T43" fmla="*/ 23 h 46"/>
                <a:gd name="T44" fmla="*/ 47 w 47"/>
                <a:gd name="T45" fmla="*/ 23 h 46"/>
                <a:gd name="T46" fmla="*/ 47 w 47"/>
                <a:gd name="T47" fmla="*/ 18 h 46"/>
                <a:gd name="T48" fmla="*/ 45 w 47"/>
                <a:gd name="T49" fmla="*/ 14 h 46"/>
                <a:gd name="T50" fmla="*/ 39 w 47"/>
                <a:gd name="T51" fmla="*/ 7 h 46"/>
                <a:gd name="T52" fmla="*/ 32 w 47"/>
                <a:gd name="T53" fmla="*/ 1 h 46"/>
                <a:gd name="T54" fmla="*/ 28 w 47"/>
                <a:gd name="T55" fmla="*/ 0 h 46"/>
                <a:gd name="T56" fmla="*/ 24 w 47"/>
                <a:gd name="T5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 h="46">
                  <a:moveTo>
                    <a:pt x="24" y="0"/>
                  </a:moveTo>
                  <a:lnTo>
                    <a:pt x="24" y="0"/>
                  </a:lnTo>
                  <a:lnTo>
                    <a:pt x="19" y="0"/>
                  </a:lnTo>
                  <a:lnTo>
                    <a:pt x="15" y="1"/>
                  </a:lnTo>
                  <a:lnTo>
                    <a:pt x="8" y="7"/>
                  </a:lnTo>
                  <a:lnTo>
                    <a:pt x="2" y="14"/>
                  </a:lnTo>
                  <a:lnTo>
                    <a:pt x="2" y="18"/>
                  </a:lnTo>
                  <a:lnTo>
                    <a:pt x="0" y="23"/>
                  </a:lnTo>
                  <a:lnTo>
                    <a:pt x="0" y="23"/>
                  </a:lnTo>
                  <a:lnTo>
                    <a:pt x="2" y="27"/>
                  </a:lnTo>
                  <a:lnTo>
                    <a:pt x="2" y="31"/>
                  </a:lnTo>
                  <a:lnTo>
                    <a:pt x="8" y="39"/>
                  </a:lnTo>
                  <a:lnTo>
                    <a:pt x="15" y="44"/>
                  </a:lnTo>
                  <a:lnTo>
                    <a:pt x="19" y="44"/>
                  </a:lnTo>
                  <a:lnTo>
                    <a:pt x="24" y="46"/>
                  </a:lnTo>
                  <a:lnTo>
                    <a:pt x="24" y="46"/>
                  </a:lnTo>
                  <a:lnTo>
                    <a:pt x="28" y="44"/>
                  </a:lnTo>
                  <a:lnTo>
                    <a:pt x="32" y="44"/>
                  </a:lnTo>
                  <a:lnTo>
                    <a:pt x="39" y="39"/>
                  </a:lnTo>
                  <a:lnTo>
                    <a:pt x="45" y="31"/>
                  </a:lnTo>
                  <a:lnTo>
                    <a:pt x="47" y="27"/>
                  </a:lnTo>
                  <a:lnTo>
                    <a:pt x="47" y="23"/>
                  </a:lnTo>
                  <a:lnTo>
                    <a:pt x="47" y="23"/>
                  </a:lnTo>
                  <a:lnTo>
                    <a:pt x="47" y="18"/>
                  </a:lnTo>
                  <a:lnTo>
                    <a:pt x="45" y="14"/>
                  </a:lnTo>
                  <a:lnTo>
                    <a:pt x="39" y="7"/>
                  </a:lnTo>
                  <a:lnTo>
                    <a:pt x="32" y="1"/>
                  </a:lnTo>
                  <a:lnTo>
                    <a:pt x="28" y="0"/>
                  </a:lnTo>
                  <a:lnTo>
                    <a:pt x="24"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7" name="Freeform 1439"/>
            <p:cNvSpPr>
              <a:spLocks noEditPoints="1"/>
            </p:cNvSpPr>
            <p:nvPr>
              <p:custDataLst>
                <p:tags r:id="rId102"/>
              </p:custDataLst>
            </p:nvPr>
          </p:nvSpPr>
          <p:spPr bwMode="auto">
            <a:xfrm>
              <a:off x="7900285" y="1351783"/>
              <a:ext cx="22744" cy="22744"/>
            </a:xfrm>
            <a:custGeom>
              <a:avLst/>
              <a:gdLst>
                <a:gd name="T0" fmla="*/ 22 w 45"/>
                <a:gd name="T1" fmla="*/ 44 h 44"/>
                <a:gd name="T2" fmla="*/ 22 w 45"/>
                <a:gd name="T3" fmla="*/ 44 h 44"/>
                <a:gd name="T4" fmla="*/ 17 w 45"/>
                <a:gd name="T5" fmla="*/ 44 h 44"/>
                <a:gd name="T6" fmla="*/ 13 w 45"/>
                <a:gd name="T7" fmla="*/ 43 h 44"/>
                <a:gd name="T8" fmla="*/ 7 w 45"/>
                <a:gd name="T9" fmla="*/ 37 h 44"/>
                <a:gd name="T10" fmla="*/ 1 w 45"/>
                <a:gd name="T11" fmla="*/ 31 h 44"/>
                <a:gd name="T12" fmla="*/ 0 w 45"/>
                <a:gd name="T13" fmla="*/ 27 h 44"/>
                <a:gd name="T14" fmla="*/ 0 w 45"/>
                <a:gd name="T15" fmla="*/ 23 h 44"/>
                <a:gd name="T16" fmla="*/ 0 w 45"/>
                <a:gd name="T17" fmla="*/ 23 h 44"/>
                <a:gd name="T18" fmla="*/ 0 w 45"/>
                <a:gd name="T19" fmla="*/ 18 h 44"/>
                <a:gd name="T20" fmla="*/ 1 w 45"/>
                <a:gd name="T21" fmla="*/ 14 h 44"/>
                <a:gd name="T22" fmla="*/ 7 w 45"/>
                <a:gd name="T23" fmla="*/ 7 h 44"/>
                <a:gd name="T24" fmla="*/ 13 w 45"/>
                <a:gd name="T25" fmla="*/ 2 h 44"/>
                <a:gd name="T26" fmla="*/ 17 w 45"/>
                <a:gd name="T27" fmla="*/ 1 h 44"/>
                <a:gd name="T28" fmla="*/ 22 w 45"/>
                <a:gd name="T29" fmla="*/ 1 h 44"/>
                <a:gd name="T30" fmla="*/ 22 w 45"/>
                <a:gd name="T31" fmla="*/ 1 h 44"/>
                <a:gd name="T32" fmla="*/ 26 w 45"/>
                <a:gd name="T33" fmla="*/ 1 h 44"/>
                <a:gd name="T34" fmla="*/ 30 w 45"/>
                <a:gd name="T35" fmla="*/ 2 h 44"/>
                <a:gd name="T36" fmla="*/ 37 w 45"/>
                <a:gd name="T37" fmla="*/ 7 h 44"/>
                <a:gd name="T38" fmla="*/ 42 w 45"/>
                <a:gd name="T39" fmla="*/ 14 h 44"/>
                <a:gd name="T40" fmla="*/ 43 w 45"/>
                <a:gd name="T41" fmla="*/ 18 h 44"/>
                <a:gd name="T42" fmla="*/ 43 w 45"/>
                <a:gd name="T43" fmla="*/ 23 h 44"/>
                <a:gd name="T44" fmla="*/ 43 w 45"/>
                <a:gd name="T45" fmla="*/ 23 h 44"/>
                <a:gd name="T46" fmla="*/ 43 w 45"/>
                <a:gd name="T47" fmla="*/ 27 h 44"/>
                <a:gd name="T48" fmla="*/ 42 w 45"/>
                <a:gd name="T49" fmla="*/ 31 h 44"/>
                <a:gd name="T50" fmla="*/ 37 w 45"/>
                <a:gd name="T51" fmla="*/ 37 h 44"/>
                <a:gd name="T52" fmla="*/ 30 w 45"/>
                <a:gd name="T53" fmla="*/ 43 h 44"/>
                <a:gd name="T54" fmla="*/ 26 w 45"/>
                <a:gd name="T55" fmla="*/ 44 h 44"/>
                <a:gd name="T56" fmla="*/ 22 w 45"/>
                <a:gd name="T57" fmla="*/ 44 h 44"/>
                <a:gd name="T58" fmla="*/ 22 w 45"/>
                <a:gd name="T59" fmla="*/ 0 h 44"/>
                <a:gd name="T60" fmla="*/ 22 w 45"/>
                <a:gd name="T61" fmla="*/ 0 h 44"/>
                <a:gd name="T62" fmla="*/ 17 w 45"/>
                <a:gd name="T63" fmla="*/ 1 h 44"/>
                <a:gd name="T64" fmla="*/ 13 w 45"/>
                <a:gd name="T65" fmla="*/ 2 h 44"/>
                <a:gd name="T66" fmla="*/ 6 w 45"/>
                <a:gd name="T67" fmla="*/ 7 h 44"/>
                <a:gd name="T68" fmla="*/ 1 w 45"/>
                <a:gd name="T69" fmla="*/ 14 h 44"/>
                <a:gd name="T70" fmla="*/ 0 w 45"/>
                <a:gd name="T71" fmla="*/ 18 h 44"/>
                <a:gd name="T72" fmla="*/ 0 w 45"/>
                <a:gd name="T73" fmla="*/ 23 h 44"/>
                <a:gd name="T74" fmla="*/ 0 w 45"/>
                <a:gd name="T75" fmla="*/ 23 h 44"/>
                <a:gd name="T76" fmla="*/ 0 w 45"/>
                <a:gd name="T77" fmla="*/ 27 h 44"/>
                <a:gd name="T78" fmla="*/ 1 w 45"/>
                <a:gd name="T79" fmla="*/ 31 h 44"/>
                <a:gd name="T80" fmla="*/ 6 w 45"/>
                <a:gd name="T81" fmla="*/ 39 h 44"/>
                <a:gd name="T82" fmla="*/ 13 w 45"/>
                <a:gd name="T83" fmla="*/ 43 h 44"/>
                <a:gd name="T84" fmla="*/ 17 w 45"/>
                <a:gd name="T85" fmla="*/ 44 h 44"/>
                <a:gd name="T86" fmla="*/ 22 w 45"/>
                <a:gd name="T87" fmla="*/ 44 h 44"/>
                <a:gd name="T88" fmla="*/ 22 w 45"/>
                <a:gd name="T89" fmla="*/ 44 h 44"/>
                <a:gd name="T90" fmla="*/ 26 w 45"/>
                <a:gd name="T91" fmla="*/ 44 h 44"/>
                <a:gd name="T92" fmla="*/ 30 w 45"/>
                <a:gd name="T93" fmla="*/ 43 h 44"/>
                <a:gd name="T94" fmla="*/ 37 w 45"/>
                <a:gd name="T95" fmla="*/ 39 h 44"/>
                <a:gd name="T96" fmla="*/ 42 w 45"/>
                <a:gd name="T97" fmla="*/ 31 h 44"/>
                <a:gd name="T98" fmla="*/ 43 w 45"/>
                <a:gd name="T99" fmla="*/ 27 h 44"/>
                <a:gd name="T100" fmla="*/ 45 w 45"/>
                <a:gd name="T101" fmla="*/ 23 h 44"/>
                <a:gd name="T102" fmla="*/ 45 w 45"/>
                <a:gd name="T103" fmla="*/ 23 h 44"/>
                <a:gd name="T104" fmla="*/ 43 w 45"/>
                <a:gd name="T105" fmla="*/ 18 h 44"/>
                <a:gd name="T106" fmla="*/ 42 w 45"/>
                <a:gd name="T107" fmla="*/ 14 h 44"/>
                <a:gd name="T108" fmla="*/ 37 w 45"/>
                <a:gd name="T109" fmla="*/ 7 h 44"/>
                <a:gd name="T110" fmla="*/ 30 w 45"/>
                <a:gd name="T111" fmla="*/ 2 h 44"/>
                <a:gd name="T112" fmla="*/ 26 w 45"/>
                <a:gd name="T113" fmla="*/ 1 h 44"/>
                <a:gd name="T114" fmla="*/ 22 w 45"/>
                <a:gd name="T11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 h="44">
                  <a:moveTo>
                    <a:pt x="22" y="44"/>
                  </a:moveTo>
                  <a:lnTo>
                    <a:pt x="22" y="44"/>
                  </a:lnTo>
                  <a:lnTo>
                    <a:pt x="17" y="44"/>
                  </a:lnTo>
                  <a:lnTo>
                    <a:pt x="13" y="43"/>
                  </a:lnTo>
                  <a:lnTo>
                    <a:pt x="7" y="37"/>
                  </a:lnTo>
                  <a:lnTo>
                    <a:pt x="1" y="31"/>
                  </a:lnTo>
                  <a:lnTo>
                    <a:pt x="0" y="27"/>
                  </a:lnTo>
                  <a:lnTo>
                    <a:pt x="0" y="23"/>
                  </a:lnTo>
                  <a:lnTo>
                    <a:pt x="0" y="23"/>
                  </a:lnTo>
                  <a:lnTo>
                    <a:pt x="0" y="18"/>
                  </a:lnTo>
                  <a:lnTo>
                    <a:pt x="1" y="14"/>
                  </a:lnTo>
                  <a:lnTo>
                    <a:pt x="7" y="7"/>
                  </a:lnTo>
                  <a:lnTo>
                    <a:pt x="13" y="2"/>
                  </a:lnTo>
                  <a:lnTo>
                    <a:pt x="17" y="1"/>
                  </a:lnTo>
                  <a:lnTo>
                    <a:pt x="22" y="1"/>
                  </a:lnTo>
                  <a:lnTo>
                    <a:pt x="22" y="1"/>
                  </a:lnTo>
                  <a:lnTo>
                    <a:pt x="26" y="1"/>
                  </a:lnTo>
                  <a:lnTo>
                    <a:pt x="30" y="2"/>
                  </a:lnTo>
                  <a:lnTo>
                    <a:pt x="37" y="7"/>
                  </a:lnTo>
                  <a:lnTo>
                    <a:pt x="42" y="14"/>
                  </a:lnTo>
                  <a:lnTo>
                    <a:pt x="43" y="18"/>
                  </a:lnTo>
                  <a:lnTo>
                    <a:pt x="43" y="23"/>
                  </a:lnTo>
                  <a:lnTo>
                    <a:pt x="43" y="23"/>
                  </a:lnTo>
                  <a:lnTo>
                    <a:pt x="43" y="27"/>
                  </a:lnTo>
                  <a:lnTo>
                    <a:pt x="42" y="31"/>
                  </a:lnTo>
                  <a:lnTo>
                    <a:pt x="37" y="37"/>
                  </a:lnTo>
                  <a:lnTo>
                    <a:pt x="30" y="43"/>
                  </a:lnTo>
                  <a:lnTo>
                    <a:pt x="26" y="44"/>
                  </a:lnTo>
                  <a:lnTo>
                    <a:pt x="22" y="44"/>
                  </a:lnTo>
                  <a:close/>
                  <a:moveTo>
                    <a:pt x="22" y="0"/>
                  </a:moveTo>
                  <a:lnTo>
                    <a:pt x="22" y="0"/>
                  </a:lnTo>
                  <a:lnTo>
                    <a:pt x="17" y="1"/>
                  </a:lnTo>
                  <a:lnTo>
                    <a:pt x="13" y="2"/>
                  </a:lnTo>
                  <a:lnTo>
                    <a:pt x="6" y="7"/>
                  </a:lnTo>
                  <a:lnTo>
                    <a:pt x="1" y="14"/>
                  </a:lnTo>
                  <a:lnTo>
                    <a:pt x="0" y="18"/>
                  </a:lnTo>
                  <a:lnTo>
                    <a:pt x="0" y="23"/>
                  </a:lnTo>
                  <a:lnTo>
                    <a:pt x="0" y="23"/>
                  </a:lnTo>
                  <a:lnTo>
                    <a:pt x="0" y="27"/>
                  </a:lnTo>
                  <a:lnTo>
                    <a:pt x="1" y="31"/>
                  </a:lnTo>
                  <a:lnTo>
                    <a:pt x="6" y="39"/>
                  </a:lnTo>
                  <a:lnTo>
                    <a:pt x="13" y="43"/>
                  </a:lnTo>
                  <a:lnTo>
                    <a:pt x="17" y="44"/>
                  </a:lnTo>
                  <a:lnTo>
                    <a:pt x="22" y="44"/>
                  </a:lnTo>
                  <a:lnTo>
                    <a:pt x="22" y="44"/>
                  </a:lnTo>
                  <a:lnTo>
                    <a:pt x="26" y="44"/>
                  </a:lnTo>
                  <a:lnTo>
                    <a:pt x="30" y="43"/>
                  </a:lnTo>
                  <a:lnTo>
                    <a:pt x="37" y="39"/>
                  </a:lnTo>
                  <a:lnTo>
                    <a:pt x="42" y="31"/>
                  </a:lnTo>
                  <a:lnTo>
                    <a:pt x="43" y="27"/>
                  </a:lnTo>
                  <a:lnTo>
                    <a:pt x="45" y="23"/>
                  </a:lnTo>
                  <a:lnTo>
                    <a:pt x="45" y="23"/>
                  </a:lnTo>
                  <a:lnTo>
                    <a:pt x="43" y="18"/>
                  </a:lnTo>
                  <a:lnTo>
                    <a:pt x="42" y="14"/>
                  </a:lnTo>
                  <a:lnTo>
                    <a:pt x="37" y="7"/>
                  </a:lnTo>
                  <a:lnTo>
                    <a:pt x="30" y="2"/>
                  </a:lnTo>
                  <a:lnTo>
                    <a:pt x="26" y="1"/>
                  </a:lnTo>
                  <a:lnTo>
                    <a:pt x="22" y="0"/>
                  </a:lnTo>
                  <a:close/>
                </a:path>
              </a:pathLst>
            </a:custGeom>
            <a:solidFill>
              <a:srgbClr val="BF3E3A"/>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8" name="Freeform 1440"/>
            <p:cNvSpPr/>
            <p:nvPr>
              <p:custDataLst>
                <p:tags r:id="rId103"/>
              </p:custDataLst>
            </p:nvPr>
          </p:nvSpPr>
          <p:spPr bwMode="auto">
            <a:xfrm>
              <a:off x="7900285" y="1352771"/>
              <a:ext cx="21755" cy="21755"/>
            </a:xfrm>
            <a:custGeom>
              <a:avLst/>
              <a:gdLst>
                <a:gd name="T0" fmla="*/ 22 w 43"/>
                <a:gd name="T1" fmla="*/ 43 h 43"/>
                <a:gd name="T2" fmla="*/ 22 w 43"/>
                <a:gd name="T3" fmla="*/ 43 h 43"/>
                <a:gd name="T4" fmla="*/ 17 w 43"/>
                <a:gd name="T5" fmla="*/ 43 h 43"/>
                <a:gd name="T6" fmla="*/ 13 w 43"/>
                <a:gd name="T7" fmla="*/ 42 h 43"/>
                <a:gd name="T8" fmla="*/ 7 w 43"/>
                <a:gd name="T9" fmla="*/ 36 h 43"/>
                <a:gd name="T10" fmla="*/ 1 w 43"/>
                <a:gd name="T11" fmla="*/ 30 h 43"/>
                <a:gd name="T12" fmla="*/ 0 w 43"/>
                <a:gd name="T13" fmla="*/ 26 h 43"/>
                <a:gd name="T14" fmla="*/ 0 w 43"/>
                <a:gd name="T15" fmla="*/ 22 h 43"/>
                <a:gd name="T16" fmla="*/ 0 w 43"/>
                <a:gd name="T17" fmla="*/ 22 h 43"/>
                <a:gd name="T18" fmla="*/ 0 w 43"/>
                <a:gd name="T19" fmla="*/ 17 h 43"/>
                <a:gd name="T20" fmla="*/ 1 w 43"/>
                <a:gd name="T21" fmla="*/ 13 h 43"/>
                <a:gd name="T22" fmla="*/ 7 w 43"/>
                <a:gd name="T23" fmla="*/ 6 h 43"/>
                <a:gd name="T24" fmla="*/ 13 w 43"/>
                <a:gd name="T25" fmla="*/ 1 h 43"/>
                <a:gd name="T26" fmla="*/ 17 w 43"/>
                <a:gd name="T27" fmla="*/ 0 h 43"/>
                <a:gd name="T28" fmla="*/ 22 w 43"/>
                <a:gd name="T29" fmla="*/ 0 h 43"/>
                <a:gd name="T30" fmla="*/ 22 w 43"/>
                <a:gd name="T31" fmla="*/ 0 h 43"/>
                <a:gd name="T32" fmla="*/ 26 w 43"/>
                <a:gd name="T33" fmla="*/ 0 h 43"/>
                <a:gd name="T34" fmla="*/ 30 w 43"/>
                <a:gd name="T35" fmla="*/ 1 h 43"/>
                <a:gd name="T36" fmla="*/ 37 w 43"/>
                <a:gd name="T37" fmla="*/ 6 h 43"/>
                <a:gd name="T38" fmla="*/ 42 w 43"/>
                <a:gd name="T39" fmla="*/ 13 h 43"/>
                <a:gd name="T40" fmla="*/ 43 w 43"/>
                <a:gd name="T41" fmla="*/ 17 h 43"/>
                <a:gd name="T42" fmla="*/ 43 w 43"/>
                <a:gd name="T43" fmla="*/ 22 h 43"/>
                <a:gd name="T44" fmla="*/ 43 w 43"/>
                <a:gd name="T45" fmla="*/ 22 h 43"/>
                <a:gd name="T46" fmla="*/ 43 w 43"/>
                <a:gd name="T47" fmla="*/ 26 h 43"/>
                <a:gd name="T48" fmla="*/ 42 w 43"/>
                <a:gd name="T49" fmla="*/ 30 h 43"/>
                <a:gd name="T50" fmla="*/ 37 w 43"/>
                <a:gd name="T51" fmla="*/ 36 h 43"/>
                <a:gd name="T52" fmla="*/ 30 w 43"/>
                <a:gd name="T53" fmla="*/ 42 h 43"/>
                <a:gd name="T54" fmla="*/ 26 w 43"/>
                <a:gd name="T55" fmla="*/ 43 h 43"/>
                <a:gd name="T56" fmla="*/ 22 w 43"/>
                <a:gd name="T5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43">
                  <a:moveTo>
                    <a:pt x="22" y="43"/>
                  </a:moveTo>
                  <a:lnTo>
                    <a:pt x="22" y="43"/>
                  </a:lnTo>
                  <a:lnTo>
                    <a:pt x="17" y="43"/>
                  </a:lnTo>
                  <a:lnTo>
                    <a:pt x="13" y="42"/>
                  </a:lnTo>
                  <a:lnTo>
                    <a:pt x="7" y="36"/>
                  </a:lnTo>
                  <a:lnTo>
                    <a:pt x="1" y="30"/>
                  </a:lnTo>
                  <a:lnTo>
                    <a:pt x="0" y="26"/>
                  </a:lnTo>
                  <a:lnTo>
                    <a:pt x="0" y="22"/>
                  </a:lnTo>
                  <a:lnTo>
                    <a:pt x="0" y="22"/>
                  </a:lnTo>
                  <a:lnTo>
                    <a:pt x="0" y="17"/>
                  </a:lnTo>
                  <a:lnTo>
                    <a:pt x="1" y="13"/>
                  </a:lnTo>
                  <a:lnTo>
                    <a:pt x="7" y="6"/>
                  </a:lnTo>
                  <a:lnTo>
                    <a:pt x="13" y="1"/>
                  </a:lnTo>
                  <a:lnTo>
                    <a:pt x="17" y="0"/>
                  </a:lnTo>
                  <a:lnTo>
                    <a:pt x="22" y="0"/>
                  </a:lnTo>
                  <a:lnTo>
                    <a:pt x="22" y="0"/>
                  </a:lnTo>
                  <a:lnTo>
                    <a:pt x="26" y="0"/>
                  </a:lnTo>
                  <a:lnTo>
                    <a:pt x="30" y="1"/>
                  </a:lnTo>
                  <a:lnTo>
                    <a:pt x="37" y="6"/>
                  </a:lnTo>
                  <a:lnTo>
                    <a:pt x="42" y="13"/>
                  </a:lnTo>
                  <a:lnTo>
                    <a:pt x="43" y="17"/>
                  </a:lnTo>
                  <a:lnTo>
                    <a:pt x="43" y="22"/>
                  </a:lnTo>
                  <a:lnTo>
                    <a:pt x="43" y="22"/>
                  </a:lnTo>
                  <a:lnTo>
                    <a:pt x="43" y="26"/>
                  </a:lnTo>
                  <a:lnTo>
                    <a:pt x="42" y="30"/>
                  </a:lnTo>
                  <a:lnTo>
                    <a:pt x="37" y="36"/>
                  </a:lnTo>
                  <a:lnTo>
                    <a:pt x="30" y="42"/>
                  </a:lnTo>
                  <a:lnTo>
                    <a:pt x="26" y="43"/>
                  </a:lnTo>
                  <a:lnTo>
                    <a:pt x="22" y="43"/>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299" name="Freeform 1441"/>
            <p:cNvSpPr/>
            <p:nvPr>
              <p:custDataLst>
                <p:tags r:id="rId104"/>
              </p:custDataLst>
            </p:nvPr>
          </p:nvSpPr>
          <p:spPr bwMode="auto">
            <a:xfrm>
              <a:off x="7900285" y="1351783"/>
              <a:ext cx="22744" cy="22744"/>
            </a:xfrm>
            <a:custGeom>
              <a:avLst/>
              <a:gdLst>
                <a:gd name="T0" fmla="*/ 22 w 45"/>
                <a:gd name="T1" fmla="*/ 0 h 44"/>
                <a:gd name="T2" fmla="*/ 22 w 45"/>
                <a:gd name="T3" fmla="*/ 0 h 44"/>
                <a:gd name="T4" fmla="*/ 17 w 45"/>
                <a:gd name="T5" fmla="*/ 1 h 44"/>
                <a:gd name="T6" fmla="*/ 13 w 45"/>
                <a:gd name="T7" fmla="*/ 2 h 44"/>
                <a:gd name="T8" fmla="*/ 6 w 45"/>
                <a:gd name="T9" fmla="*/ 7 h 44"/>
                <a:gd name="T10" fmla="*/ 1 w 45"/>
                <a:gd name="T11" fmla="*/ 14 h 44"/>
                <a:gd name="T12" fmla="*/ 0 w 45"/>
                <a:gd name="T13" fmla="*/ 18 h 44"/>
                <a:gd name="T14" fmla="*/ 0 w 45"/>
                <a:gd name="T15" fmla="*/ 23 h 44"/>
                <a:gd name="T16" fmla="*/ 0 w 45"/>
                <a:gd name="T17" fmla="*/ 23 h 44"/>
                <a:gd name="T18" fmla="*/ 0 w 45"/>
                <a:gd name="T19" fmla="*/ 27 h 44"/>
                <a:gd name="T20" fmla="*/ 1 w 45"/>
                <a:gd name="T21" fmla="*/ 31 h 44"/>
                <a:gd name="T22" fmla="*/ 6 w 45"/>
                <a:gd name="T23" fmla="*/ 39 h 44"/>
                <a:gd name="T24" fmla="*/ 13 w 45"/>
                <a:gd name="T25" fmla="*/ 43 h 44"/>
                <a:gd name="T26" fmla="*/ 17 w 45"/>
                <a:gd name="T27" fmla="*/ 44 h 44"/>
                <a:gd name="T28" fmla="*/ 22 w 45"/>
                <a:gd name="T29" fmla="*/ 44 h 44"/>
                <a:gd name="T30" fmla="*/ 22 w 45"/>
                <a:gd name="T31" fmla="*/ 44 h 44"/>
                <a:gd name="T32" fmla="*/ 26 w 45"/>
                <a:gd name="T33" fmla="*/ 44 h 44"/>
                <a:gd name="T34" fmla="*/ 30 w 45"/>
                <a:gd name="T35" fmla="*/ 43 h 44"/>
                <a:gd name="T36" fmla="*/ 37 w 45"/>
                <a:gd name="T37" fmla="*/ 39 h 44"/>
                <a:gd name="T38" fmla="*/ 42 w 45"/>
                <a:gd name="T39" fmla="*/ 31 h 44"/>
                <a:gd name="T40" fmla="*/ 43 w 45"/>
                <a:gd name="T41" fmla="*/ 27 h 44"/>
                <a:gd name="T42" fmla="*/ 45 w 45"/>
                <a:gd name="T43" fmla="*/ 23 h 44"/>
                <a:gd name="T44" fmla="*/ 45 w 45"/>
                <a:gd name="T45" fmla="*/ 23 h 44"/>
                <a:gd name="T46" fmla="*/ 43 w 45"/>
                <a:gd name="T47" fmla="*/ 18 h 44"/>
                <a:gd name="T48" fmla="*/ 42 w 45"/>
                <a:gd name="T49" fmla="*/ 14 h 44"/>
                <a:gd name="T50" fmla="*/ 37 w 45"/>
                <a:gd name="T51" fmla="*/ 7 h 44"/>
                <a:gd name="T52" fmla="*/ 30 w 45"/>
                <a:gd name="T53" fmla="*/ 2 h 44"/>
                <a:gd name="T54" fmla="*/ 26 w 45"/>
                <a:gd name="T55" fmla="*/ 1 h 44"/>
                <a:gd name="T56" fmla="*/ 22 w 45"/>
                <a:gd name="T5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44">
                  <a:moveTo>
                    <a:pt x="22" y="0"/>
                  </a:moveTo>
                  <a:lnTo>
                    <a:pt x="22" y="0"/>
                  </a:lnTo>
                  <a:lnTo>
                    <a:pt x="17" y="1"/>
                  </a:lnTo>
                  <a:lnTo>
                    <a:pt x="13" y="2"/>
                  </a:lnTo>
                  <a:lnTo>
                    <a:pt x="6" y="7"/>
                  </a:lnTo>
                  <a:lnTo>
                    <a:pt x="1" y="14"/>
                  </a:lnTo>
                  <a:lnTo>
                    <a:pt x="0" y="18"/>
                  </a:lnTo>
                  <a:lnTo>
                    <a:pt x="0" y="23"/>
                  </a:lnTo>
                  <a:lnTo>
                    <a:pt x="0" y="23"/>
                  </a:lnTo>
                  <a:lnTo>
                    <a:pt x="0" y="27"/>
                  </a:lnTo>
                  <a:lnTo>
                    <a:pt x="1" y="31"/>
                  </a:lnTo>
                  <a:lnTo>
                    <a:pt x="6" y="39"/>
                  </a:lnTo>
                  <a:lnTo>
                    <a:pt x="13" y="43"/>
                  </a:lnTo>
                  <a:lnTo>
                    <a:pt x="17" y="44"/>
                  </a:lnTo>
                  <a:lnTo>
                    <a:pt x="22" y="44"/>
                  </a:lnTo>
                  <a:lnTo>
                    <a:pt x="22" y="44"/>
                  </a:lnTo>
                  <a:lnTo>
                    <a:pt x="26" y="44"/>
                  </a:lnTo>
                  <a:lnTo>
                    <a:pt x="30" y="43"/>
                  </a:lnTo>
                  <a:lnTo>
                    <a:pt x="37" y="39"/>
                  </a:lnTo>
                  <a:lnTo>
                    <a:pt x="42" y="31"/>
                  </a:lnTo>
                  <a:lnTo>
                    <a:pt x="43" y="27"/>
                  </a:lnTo>
                  <a:lnTo>
                    <a:pt x="45" y="23"/>
                  </a:lnTo>
                  <a:lnTo>
                    <a:pt x="45" y="23"/>
                  </a:lnTo>
                  <a:lnTo>
                    <a:pt x="43" y="18"/>
                  </a:lnTo>
                  <a:lnTo>
                    <a:pt x="42" y="14"/>
                  </a:lnTo>
                  <a:lnTo>
                    <a:pt x="37" y="7"/>
                  </a:lnTo>
                  <a:lnTo>
                    <a:pt x="30" y="2"/>
                  </a:lnTo>
                  <a:lnTo>
                    <a:pt x="26" y="1"/>
                  </a:lnTo>
                  <a:lnTo>
                    <a:pt x="22"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0" name="Freeform 1442"/>
            <p:cNvSpPr>
              <a:spLocks noEditPoints="1"/>
            </p:cNvSpPr>
            <p:nvPr>
              <p:custDataLst>
                <p:tags r:id="rId105"/>
              </p:custDataLst>
            </p:nvPr>
          </p:nvSpPr>
          <p:spPr bwMode="auto">
            <a:xfrm>
              <a:off x="7900285" y="1352771"/>
              <a:ext cx="21755" cy="21755"/>
            </a:xfrm>
            <a:custGeom>
              <a:avLst/>
              <a:gdLst>
                <a:gd name="T0" fmla="*/ 22 w 43"/>
                <a:gd name="T1" fmla="*/ 42 h 43"/>
                <a:gd name="T2" fmla="*/ 22 w 43"/>
                <a:gd name="T3" fmla="*/ 42 h 43"/>
                <a:gd name="T4" fmla="*/ 14 w 43"/>
                <a:gd name="T5" fmla="*/ 40 h 43"/>
                <a:gd name="T6" fmla="*/ 7 w 43"/>
                <a:gd name="T7" fmla="*/ 36 h 43"/>
                <a:gd name="T8" fmla="*/ 3 w 43"/>
                <a:gd name="T9" fmla="*/ 30 h 43"/>
                <a:gd name="T10" fmla="*/ 1 w 43"/>
                <a:gd name="T11" fmla="*/ 22 h 43"/>
                <a:gd name="T12" fmla="*/ 1 w 43"/>
                <a:gd name="T13" fmla="*/ 22 h 43"/>
                <a:gd name="T14" fmla="*/ 3 w 43"/>
                <a:gd name="T15" fmla="*/ 13 h 43"/>
                <a:gd name="T16" fmla="*/ 7 w 43"/>
                <a:gd name="T17" fmla="*/ 7 h 43"/>
                <a:gd name="T18" fmla="*/ 14 w 43"/>
                <a:gd name="T19" fmla="*/ 3 h 43"/>
                <a:gd name="T20" fmla="*/ 22 w 43"/>
                <a:gd name="T21" fmla="*/ 0 h 43"/>
                <a:gd name="T22" fmla="*/ 22 w 43"/>
                <a:gd name="T23" fmla="*/ 0 h 43"/>
                <a:gd name="T24" fmla="*/ 30 w 43"/>
                <a:gd name="T25" fmla="*/ 3 h 43"/>
                <a:gd name="T26" fmla="*/ 36 w 43"/>
                <a:gd name="T27" fmla="*/ 7 h 43"/>
                <a:gd name="T28" fmla="*/ 40 w 43"/>
                <a:gd name="T29" fmla="*/ 13 h 43"/>
                <a:gd name="T30" fmla="*/ 43 w 43"/>
                <a:gd name="T31" fmla="*/ 22 h 43"/>
                <a:gd name="T32" fmla="*/ 43 w 43"/>
                <a:gd name="T33" fmla="*/ 22 h 43"/>
                <a:gd name="T34" fmla="*/ 40 w 43"/>
                <a:gd name="T35" fmla="*/ 30 h 43"/>
                <a:gd name="T36" fmla="*/ 36 w 43"/>
                <a:gd name="T37" fmla="*/ 36 h 43"/>
                <a:gd name="T38" fmla="*/ 30 w 43"/>
                <a:gd name="T39" fmla="*/ 40 h 43"/>
                <a:gd name="T40" fmla="*/ 22 w 43"/>
                <a:gd name="T41" fmla="*/ 42 h 43"/>
                <a:gd name="T42" fmla="*/ 22 w 43"/>
                <a:gd name="T43" fmla="*/ 0 h 43"/>
                <a:gd name="T44" fmla="*/ 22 w 43"/>
                <a:gd name="T45" fmla="*/ 0 h 43"/>
                <a:gd name="T46" fmla="*/ 17 w 43"/>
                <a:gd name="T47" fmla="*/ 0 h 43"/>
                <a:gd name="T48" fmla="*/ 13 w 43"/>
                <a:gd name="T49" fmla="*/ 1 h 43"/>
                <a:gd name="T50" fmla="*/ 7 w 43"/>
                <a:gd name="T51" fmla="*/ 6 h 43"/>
                <a:gd name="T52" fmla="*/ 1 w 43"/>
                <a:gd name="T53" fmla="*/ 13 h 43"/>
                <a:gd name="T54" fmla="*/ 0 w 43"/>
                <a:gd name="T55" fmla="*/ 17 h 43"/>
                <a:gd name="T56" fmla="*/ 0 w 43"/>
                <a:gd name="T57" fmla="*/ 22 h 43"/>
                <a:gd name="T58" fmla="*/ 0 w 43"/>
                <a:gd name="T59" fmla="*/ 22 h 43"/>
                <a:gd name="T60" fmla="*/ 0 w 43"/>
                <a:gd name="T61" fmla="*/ 26 h 43"/>
                <a:gd name="T62" fmla="*/ 1 w 43"/>
                <a:gd name="T63" fmla="*/ 30 h 43"/>
                <a:gd name="T64" fmla="*/ 7 w 43"/>
                <a:gd name="T65" fmla="*/ 36 h 43"/>
                <a:gd name="T66" fmla="*/ 13 w 43"/>
                <a:gd name="T67" fmla="*/ 42 h 43"/>
                <a:gd name="T68" fmla="*/ 17 w 43"/>
                <a:gd name="T69" fmla="*/ 43 h 43"/>
                <a:gd name="T70" fmla="*/ 22 w 43"/>
                <a:gd name="T71" fmla="*/ 43 h 43"/>
                <a:gd name="T72" fmla="*/ 22 w 43"/>
                <a:gd name="T73" fmla="*/ 43 h 43"/>
                <a:gd name="T74" fmla="*/ 26 w 43"/>
                <a:gd name="T75" fmla="*/ 43 h 43"/>
                <a:gd name="T76" fmla="*/ 30 w 43"/>
                <a:gd name="T77" fmla="*/ 42 h 43"/>
                <a:gd name="T78" fmla="*/ 37 w 43"/>
                <a:gd name="T79" fmla="*/ 36 h 43"/>
                <a:gd name="T80" fmla="*/ 42 w 43"/>
                <a:gd name="T81" fmla="*/ 30 h 43"/>
                <a:gd name="T82" fmla="*/ 43 w 43"/>
                <a:gd name="T83" fmla="*/ 26 h 43"/>
                <a:gd name="T84" fmla="*/ 43 w 43"/>
                <a:gd name="T85" fmla="*/ 22 h 43"/>
                <a:gd name="T86" fmla="*/ 43 w 43"/>
                <a:gd name="T87" fmla="*/ 22 h 43"/>
                <a:gd name="T88" fmla="*/ 43 w 43"/>
                <a:gd name="T89" fmla="*/ 17 h 43"/>
                <a:gd name="T90" fmla="*/ 42 w 43"/>
                <a:gd name="T91" fmla="*/ 13 h 43"/>
                <a:gd name="T92" fmla="*/ 37 w 43"/>
                <a:gd name="T93" fmla="*/ 6 h 43"/>
                <a:gd name="T94" fmla="*/ 30 w 43"/>
                <a:gd name="T95" fmla="*/ 1 h 43"/>
                <a:gd name="T96" fmla="*/ 26 w 43"/>
                <a:gd name="T97" fmla="*/ 0 h 43"/>
                <a:gd name="T98" fmla="*/ 22 w 43"/>
                <a:gd name="T9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 h="43">
                  <a:moveTo>
                    <a:pt x="22" y="42"/>
                  </a:moveTo>
                  <a:lnTo>
                    <a:pt x="22" y="42"/>
                  </a:lnTo>
                  <a:lnTo>
                    <a:pt x="14" y="40"/>
                  </a:lnTo>
                  <a:lnTo>
                    <a:pt x="7" y="36"/>
                  </a:lnTo>
                  <a:lnTo>
                    <a:pt x="3" y="30"/>
                  </a:lnTo>
                  <a:lnTo>
                    <a:pt x="1" y="22"/>
                  </a:lnTo>
                  <a:lnTo>
                    <a:pt x="1" y="22"/>
                  </a:lnTo>
                  <a:lnTo>
                    <a:pt x="3" y="13"/>
                  </a:lnTo>
                  <a:lnTo>
                    <a:pt x="7" y="7"/>
                  </a:lnTo>
                  <a:lnTo>
                    <a:pt x="14" y="3"/>
                  </a:lnTo>
                  <a:lnTo>
                    <a:pt x="22" y="0"/>
                  </a:lnTo>
                  <a:lnTo>
                    <a:pt x="22" y="0"/>
                  </a:lnTo>
                  <a:lnTo>
                    <a:pt x="30" y="3"/>
                  </a:lnTo>
                  <a:lnTo>
                    <a:pt x="36" y="7"/>
                  </a:lnTo>
                  <a:lnTo>
                    <a:pt x="40" y="13"/>
                  </a:lnTo>
                  <a:lnTo>
                    <a:pt x="43" y="22"/>
                  </a:lnTo>
                  <a:lnTo>
                    <a:pt x="43" y="22"/>
                  </a:lnTo>
                  <a:lnTo>
                    <a:pt x="40" y="30"/>
                  </a:lnTo>
                  <a:lnTo>
                    <a:pt x="36" y="36"/>
                  </a:lnTo>
                  <a:lnTo>
                    <a:pt x="30" y="40"/>
                  </a:lnTo>
                  <a:lnTo>
                    <a:pt x="22" y="42"/>
                  </a:lnTo>
                  <a:close/>
                  <a:moveTo>
                    <a:pt x="22" y="0"/>
                  </a:moveTo>
                  <a:lnTo>
                    <a:pt x="22" y="0"/>
                  </a:lnTo>
                  <a:lnTo>
                    <a:pt x="17" y="0"/>
                  </a:lnTo>
                  <a:lnTo>
                    <a:pt x="13" y="1"/>
                  </a:lnTo>
                  <a:lnTo>
                    <a:pt x="7" y="6"/>
                  </a:lnTo>
                  <a:lnTo>
                    <a:pt x="1" y="13"/>
                  </a:lnTo>
                  <a:lnTo>
                    <a:pt x="0" y="17"/>
                  </a:lnTo>
                  <a:lnTo>
                    <a:pt x="0" y="22"/>
                  </a:lnTo>
                  <a:lnTo>
                    <a:pt x="0" y="22"/>
                  </a:lnTo>
                  <a:lnTo>
                    <a:pt x="0" y="26"/>
                  </a:lnTo>
                  <a:lnTo>
                    <a:pt x="1" y="30"/>
                  </a:lnTo>
                  <a:lnTo>
                    <a:pt x="7" y="36"/>
                  </a:lnTo>
                  <a:lnTo>
                    <a:pt x="13" y="42"/>
                  </a:lnTo>
                  <a:lnTo>
                    <a:pt x="17" y="43"/>
                  </a:lnTo>
                  <a:lnTo>
                    <a:pt x="22" y="43"/>
                  </a:lnTo>
                  <a:lnTo>
                    <a:pt x="22" y="43"/>
                  </a:lnTo>
                  <a:lnTo>
                    <a:pt x="26" y="43"/>
                  </a:lnTo>
                  <a:lnTo>
                    <a:pt x="30" y="42"/>
                  </a:lnTo>
                  <a:lnTo>
                    <a:pt x="37" y="36"/>
                  </a:lnTo>
                  <a:lnTo>
                    <a:pt x="42" y="30"/>
                  </a:lnTo>
                  <a:lnTo>
                    <a:pt x="43" y="26"/>
                  </a:lnTo>
                  <a:lnTo>
                    <a:pt x="43" y="22"/>
                  </a:lnTo>
                  <a:lnTo>
                    <a:pt x="43" y="22"/>
                  </a:lnTo>
                  <a:lnTo>
                    <a:pt x="43" y="17"/>
                  </a:lnTo>
                  <a:lnTo>
                    <a:pt x="42" y="13"/>
                  </a:lnTo>
                  <a:lnTo>
                    <a:pt x="37" y="6"/>
                  </a:lnTo>
                  <a:lnTo>
                    <a:pt x="30" y="1"/>
                  </a:lnTo>
                  <a:lnTo>
                    <a:pt x="26" y="0"/>
                  </a:lnTo>
                  <a:lnTo>
                    <a:pt x="22" y="0"/>
                  </a:lnTo>
                  <a:close/>
                </a:path>
              </a:pathLst>
            </a:custGeom>
            <a:solidFill>
              <a:srgbClr val="BC3D3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1" name="Freeform 1443"/>
            <p:cNvSpPr/>
            <p:nvPr>
              <p:custDataLst>
                <p:tags r:id="rId106"/>
              </p:custDataLst>
            </p:nvPr>
          </p:nvSpPr>
          <p:spPr bwMode="auto">
            <a:xfrm>
              <a:off x="7901274" y="1352771"/>
              <a:ext cx="20766" cy="20766"/>
            </a:xfrm>
            <a:custGeom>
              <a:avLst/>
              <a:gdLst>
                <a:gd name="T0" fmla="*/ 21 w 42"/>
                <a:gd name="T1" fmla="*/ 42 h 42"/>
                <a:gd name="T2" fmla="*/ 21 w 42"/>
                <a:gd name="T3" fmla="*/ 42 h 42"/>
                <a:gd name="T4" fmla="*/ 13 w 42"/>
                <a:gd name="T5" fmla="*/ 40 h 42"/>
                <a:gd name="T6" fmla="*/ 6 w 42"/>
                <a:gd name="T7" fmla="*/ 36 h 42"/>
                <a:gd name="T8" fmla="*/ 2 w 42"/>
                <a:gd name="T9" fmla="*/ 30 h 42"/>
                <a:gd name="T10" fmla="*/ 0 w 42"/>
                <a:gd name="T11" fmla="*/ 22 h 42"/>
                <a:gd name="T12" fmla="*/ 0 w 42"/>
                <a:gd name="T13" fmla="*/ 22 h 42"/>
                <a:gd name="T14" fmla="*/ 2 w 42"/>
                <a:gd name="T15" fmla="*/ 13 h 42"/>
                <a:gd name="T16" fmla="*/ 6 w 42"/>
                <a:gd name="T17" fmla="*/ 7 h 42"/>
                <a:gd name="T18" fmla="*/ 13 w 42"/>
                <a:gd name="T19" fmla="*/ 3 h 42"/>
                <a:gd name="T20" fmla="*/ 21 w 42"/>
                <a:gd name="T21" fmla="*/ 0 h 42"/>
                <a:gd name="T22" fmla="*/ 21 w 42"/>
                <a:gd name="T23" fmla="*/ 0 h 42"/>
                <a:gd name="T24" fmla="*/ 29 w 42"/>
                <a:gd name="T25" fmla="*/ 3 h 42"/>
                <a:gd name="T26" fmla="*/ 35 w 42"/>
                <a:gd name="T27" fmla="*/ 7 h 42"/>
                <a:gd name="T28" fmla="*/ 39 w 42"/>
                <a:gd name="T29" fmla="*/ 13 h 42"/>
                <a:gd name="T30" fmla="*/ 42 w 42"/>
                <a:gd name="T31" fmla="*/ 22 h 42"/>
                <a:gd name="T32" fmla="*/ 42 w 42"/>
                <a:gd name="T33" fmla="*/ 22 h 42"/>
                <a:gd name="T34" fmla="*/ 39 w 42"/>
                <a:gd name="T35" fmla="*/ 30 h 42"/>
                <a:gd name="T36" fmla="*/ 35 w 42"/>
                <a:gd name="T37" fmla="*/ 36 h 42"/>
                <a:gd name="T38" fmla="*/ 29 w 42"/>
                <a:gd name="T39" fmla="*/ 40 h 42"/>
                <a:gd name="T40" fmla="*/ 21 w 42"/>
                <a:gd name="T4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21" y="42"/>
                  </a:moveTo>
                  <a:lnTo>
                    <a:pt x="21" y="42"/>
                  </a:lnTo>
                  <a:lnTo>
                    <a:pt x="13" y="40"/>
                  </a:lnTo>
                  <a:lnTo>
                    <a:pt x="6" y="36"/>
                  </a:lnTo>
                  <a:lnTo>
                    <a:pt x="2" y="30"/>
                  </a:lnTo>
                  <a:lnTo>
                    <a:pt x="0" y="22"/>
                  </a:lnTo>
                  <a:lnTo>
                    <a:pt x="0" y="22"/>
                  </a:lnTo>
                  <a:lnTo>
                    <a:pt x="2" y="13"/>
                  </a:lnTo>
                  <a:lnTo>
                    <a:pt x="6" y="7"/>
                  </a:lnTo>
                  <a:lnTo>
                    <a:pt x="13" y="3"/>
                  </a:lnTo>
                  <a:lnTo>
                    <a:pt x="21" y="0"/>
                  </a:lnTo>
                  <a:lnTo>
                    <a:pt x="21" y="0"/>
                  </a:lnTo>
                  <a:lnTo>
                    <a:pt x="29" y="3"/>
                  </a:lnTo>
                  <a:lnTo>
                    <a:pt x="35" y="7"/>
                  </a:lnTo>
                  <a:lnTo>
                    <a:pt x="39" y="13"/>
                  </a:lnTo>
                  <a:lnTo>
                    <a:pt x="42" y="22"/>
                  </a:lnTo>
                  <a:lnTo>
                    <a:pt x="42" y="22"/>
                  </a:lnTo>
                  <a:lnTo>
                    <a:pt x="39" y="30"/>
                  </a:lnTo>
                  <a:lnTo>
                    <a:pt x="35" y="36"/>
                  </a:lnTo>
                  <a:lnTo>
                    <a:pt x="29" y="40"/>
                  </a:lnTo>
                  <a:lnTo>
                    <a:pt x="21" y="42"/>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2" name="Freeform 1444"/>
            <p:cNvSpPr/>
            <p:nvPr>
              <p:custDataLst>
                <p:tags r:id="rId107"/>
              </p:custDataLst>
            </p:nvPr>
          </p:nvSpPr>
          <p:spPr bwMode="auto">
            <a:xfrm>
              <a:off x="7900285" y="1352771"/>
              <a:ext cx="21755" cy="21755"/>
            </a:xfrm>
            <a:custGeom>
              <a:avLst/>
              <a:gdLst>
                <a:gd name="T0" fmla="*/ 22 w 43"/>
                <a:gd name="T1" fmla="*/ 0 h 43"/>
                <a:gd name="T2" fmla="*/ 22 w 43"/>
                <a:gd name="T3" fmla="*/ 0 h 43"/>
                <a:gd name="T4" fmla="*/ 17 w 43"/>
                <a:gd name="T5" fmla="*/ 0 h 43"/>
                <a:gd name="T6" fmla="*/ 13 w 43"/>
                <a:gd name="T7" fmla="*/ 1 h 43"/>
                <a:gd name="T8" fmla="*/ 7 w 43"/>
                <a:gd name="T9" fmla="*/ 6 h 43"/>
                <a:gd name="T10" fmla="*/ 1 w 43"/>
                <a:gd name="T11" fmla="*/ 13 h 43"/>
                <a:gd name="T12" fmla="*/ 0 w 43"/>
                <a:gd name="T13" fmla="*/ 17 h 43"/>
                <a:gd name="T14" fmla="*/ 0 w 43"/>
                <a:gd name="T15" fmla="*/ 22 h 43"/>
                <a:gd name="T16" fmla="*/ 0 w 43"/>
                <a:gd name="T17" fmla="*/ 22 h 43"/>
                <a:gd name="T18" fmla="*/ 0 w 43"/>
                <a:gd name="T19" fmla="*/ 26 h 43"/>
                <a:gd name="T20" fmla="*/ 1 w 43"/>
                <a:gd name="T21" fmla="*/ 30 h 43"/>
                <a:gd name="T22" fmla="*/ 7 w 43"/>
                <a:gd name="T23" fmla="*/ 36 h 43"/>
                <a:gd name="T24" fmla="*/ 13 w 43"/>
                <a:gd name="T25" fmla="*/ 42 h 43"/>
                <a:gd name="T26" fmla="*/ 17 w 43"/>
                <a:gd name="T27" fmla="*/ 43 h 43"/>
                <a:gd name="T28" fmla="*/ 22 w 43"/>
                <a:gd name="T29" fmla="*/ 43 h 43"/>
                <a:gd name="T30" fmla="*/ 22 w 43"/>
                <a:gd name="T31" fmla="*/ 43 h 43"/>
                <a:gd name="T32" fmla="*/ 26 w 43"/>
                <a:gd name="T33" fmla="*/ 43 h 43"/>
                <a:gd name="T34" fmla="*/ 30 w 43"/>
                <a:gd name="T35" fmla="*/ 42 h 43"/>
                <a:gd name="T36" fmla="*/ 37 w 43"/>
                <a:gd name="T37" fmla="*/ 36 h 43"/>
                <a:gd name="T38" fmla="*/ 42 w 43"/>
                <a:gd name="T39" fmla="*/ 30 h 43"/>
                <a:gd name="T40" fmla="*/ 43 w 43"/>
                <a:gd name="T41" fmla="*/ 26 h 43"/>
                <a:gd name="T42" fmla="*/ 43 w 43"/>
                <a:gd name="T43" fmla="*/ 22 h 43"/>
                <a:gd name="T44" fmla="*/ 43 w 43"/>
                <a:gd name="T45" fmla="*/ 22 h 43"/>
                <a:gd name="T46" fmla="*/ 43 w 43"/>
                <a:gd name="T47" fmla="*/ 17 h 43"/>
                <a:gd name="T48" fmla="*/ 42 w 43"/>
                <a:gd name="T49" fmla="*/ 13 h 43"/>
                <a:gd name="T50" fmla="*/ 37 w 43"/>
                <a:gd name="T51" fmla="*/ 6 h 43"/>
                <a:gd name="T52" fmla="*/ 30 w 43"/>
                <a:gd name="T53" fmla="*/ 1 h 43"/>
                <a:gd name="T54" fmla="*/ 26 w 43"/>
                <a:gd name="T55" fmla="*/ 0 h 43"/>
                <a:gd name="T56" fmla="*/ 22 w 43"/>
                <a:gd name="T5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43">
                  <a:moveTo>
                    <a:pt x="22" y="0"/>
                  </a:moveTo>
                  <a:lnTo>
                    <a:pt x="22" y="0"/>
                  </a:lnTo>
                  <a:lnTo>
                    <a:pt x="17" y="0"/>
                  </a:lnTo>
                  <a:lnTo>
                    <a:pt x="13" y="1"/>
                  </a:lnTo>
                  <a:lnTo>
                    <a:pt x="7" y="6"/>
                  </a:lnTo>
                  <a:lnTo>
                    <a:pt x="1" y="13"/>
                  </a:lnTo>
                  <a:lnTo>
                    <a:pt x="0" y="17"/>
                  </a:lnTo>
                  <a:lnTo>
                    <a:pt x="0" y="22"/>
                  </a:lnTo>
                  <a:lnTo>
                    <a:pt x="0" y="22"/>
                  </a:lnTo>
                  <a:lnTo>
                    <a:pt x="0" y="26"/>
                  </a:lnTo>
                  <a:lnTo>
                    <a:pt x="1" y="30"/>
                  </a:lnTo>
                  <a:lnTo>
                    <a:pt x="7" y="36"/>
                  </a:lnTo>
                  <a:lnTo>
                    <a:pt x="13" y="42"/>
                  </a:lnTo>
                  <a:lnTo>
                    <a:pt x="17" y="43"/>
                  </a:lnTo>
                  <a:lnTo>
                    <a:pt x="22" y="43"/>
                  </a:lnTo>
                  <a:lnTo>
                    <a:pt x="22" y="43"/>
                  </a:lnTo>
                  <a:lnTo>
                    <a:pt x="26" y="43"/>
                  </a:lnTo>
                  <a:lnTo>
                    <a:pt x="30" y="42"/>
                  </a:lnTo>
                  <a:lnTo>
                    <a:pt x="37" y="36"/>
                  </a:lnTo>
                  <a:lnTo>
                    <a:pt x="42" y="30"/>
                  </a:lnTo>
                  <a:lnTo>
                    <a:pt x="43" y="26"/>
                  </a:lnTo>
                  <a:lnTo>
                    <a:pt x="43" y="22"/>
                  </a:lnTo>
                  <a:lnTo>
                    <a:pt x="43" y="22"/>
                  </a:lnTo>
                  <a:lnTo>
                    <a:pt x="43" y="17"/>
                  </a:lnTo>
                  <a:lnTo>
                    <a:pt x="42" y="13"/>
                  </a:lnTo>
                  <a:lnTo>
                    <a:pt x="37" y="6"/>
                  </a:lnTo>
                  <a:lnTo>
                    <a:pt x="30" y="1"/>
                  </a:lnTo>
                  <a:lnTo>
                    <a:pt x="26" y="0"/>
                  </a:lnTo>
                  <a:lnTo>
                    <a:pt x="22"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3" name="Freeform 1445"/>
            <p:cNvSpPr>
              <a:spLocks noEditPoints="1"/>
            </p:cNvSpPr>
            <p:nvPr>
              <p:custDataLst>
                <p:tags r:id="rId108"/>
              </p:custDataLst>
            </p:nvPr>
          </p:nvSpPr>
          <p:spPr bwMode="auto">
            <a:xfrm>
              <a:off x="7901274" y="1352771"/>
              <a:ext cx="20766" cy="20766"/>
            </a:xfrm>
            <a:custGeom>
              <a:avLst/>
              <a:gdLst>
                <a:gd name="T0" fmla="*/ 21 w 42"/>
                <a:gd name="T1" fmla="*/ 42 h 42"/>
                <a:gd name="T2" fmla="*/ 21 w 42"/>
                <a:gd name="T3" fmla="*/ 42 h 42"/>
                <a:gd name="T4" fmla="*/ 13 w 42"/>
                <a:gd name="T5" fmla="*/ 40 h 42"/>
                <a:gd name="T6" fmla="*/ 6 w 42"/>
                <a:gd name="T7" fmla="*/ 36 h 42"/>
                <a:gd name="T8" fmla="*/ 2 w 42"/>
                <a:gd name="T9" fmla="*/ 29 h 42"/>
                <a:gd name="T10" fmla="*/ 0 w 42"/>
                <a:gd name="T11" fmla="*/ 22 h 42"/>
                <a:gd name="T12" fmla="*/ 0 w 42"/>
                <a:gd name="T13" fmla="*/ 22 h 42"/>
                <a:gd name="T14" fmla="*/ 2 w 42"/>
                <a:gd name="T15" fmla="*/ 13 h 42"/>
                <a:gd name="T16" fmla="*/ 6 w 42"/>
                <a:gd name="T17" fmla="*/ 7 h 42"/>
                <a:gd name="T18" fmla="*/ 13 w 42"/>
                <a:gd name="T19" fmla="*/ 3 h 42"/>
                <a:gd name="T20" fmla="*/ 21 w 42"/>
                <a:gd name="T21" fmla="*/ 1 h 42"/>
                <a:gd name="T22" fmla="*/ 21 w 42"/>
                <a:gd name="T23" fmla="*/ 1 h 42"/>
                <a:gd name="T24" fmla="*/ 29 w 42"/>
                <a:gd name="T25" fmla="*/ 3 h 42"/>
                <a:gd name="T26" fmla="*/ 35 w 42"/>
                <a:gd name="T27" fmla="*/ 7 h 42"/>
                <a:gd name="T28" fmla="*/ 39 w 42"/>
                <a:gd name="T29" fmla="*/ 13 h 42"/>
                <a:gd name="T30" fmla="*/ 41 w 42"/>
                <a:gd name="T31" fmla="*/ 22 h 42"/>
                <a:gd name="T32" fmla="*/ 41 w 42"/>
                <a:gd name="T33" fmla="*/ 22 h 42"/>
                <a:gd name="T34" fmla="*/ 39 w 42"/>
                <a:gd name="T35" fmla="*/ 29 h 42"/>
                <a:gd name="T36" fmla="*/ 35 w 42"/>
                <a:gd name="T37" fmla="*/ 36 h 42"/>
                <a:gd name="T38" fmla="*/ 29 w 42"/>
                <a:gd name="T39" fmla="*/ 40 h 42"/>
                <a:gd name="T40" fmla="*/ 21 w 42"/>
                <a:gd name="T41" fmla="*/ 42 h 42"/>
                <a:gd name="T42" fmla="*/ 21 w 42"/>
                <a:gd name="T43" fmla="*/ 0 h 42"/>
                <a:gd name="T44" fmla="*/ 21 w 42"/>
                <a:gd name="T45" fmla="*/ 0 h 42"/>
                <a:gd name="T46" fmla="*/ 13 w 42"/>
                <a:gd name="T47" fmla="*/ 3 h 42"/>
                <a:gd name="T48" fmla="*/ 6 w 42"/>
                <a:gd name="T49" fmla="*/ 7 h 42"/>
                <a:gd name="T50" fmla="*/ 2 w 42"/>
                <a:gd name="T51" fmla="*/ 13 h 42"/>
                <a:gd name="T52" fmla="*/ 0 w 42"/>
                <a:gd name="T53" fmla="*/ 22 h 42"/>
                <a:gd name="T54" fmla="*/ 0 w 42"/>
                <a:gd name="T55" fmla="*/ 22 h 42"/>
                <a:gd name="T56" fmla="*/ 2 w 42"/>
                <a:gd name="T57" fmla="*/ 30 h 42"/>
                <a:gd name="T58" fmla="*/ 6 w 42"/>
                <a:gd name="T59" fmla="*/ 36 h 42"/>
                <a:gd name="T60" fmla="*/ 13 w 42"/>
                <a:gd name="T61" fmla="*/ 40 h 42"/>
                <a:gd name="T62" fmla="*/ 21 w 42"/>
                <a:gd name="T63" fmla="*/ 42 h 42"/>
                <a:gd name="T64" fmla="*/ 21 w 42"/>
                <a:gd name="T65" fmla="*/ 42 h 42"/>
                <a:gd name="T66" fmla="*/ 29 w 42"/>
                <a:gd name="T67" fmla="*/ 40 h 42"/>
                <a:gd name="T68" fmla="*/ 35 w 42"/>
                <a:gd name="T69" fmla="*/ 36 h 42"/>
                <a:gd name="T70" fmla="*/ 39 w 42"/>
                <a:gd name="T71" fmla="*/ 30 h 42"/>
                <a:gd name="T72" fmla="*/ 42 w 42"/>
                <a:gd name="T73" fmla="*/ 22 h 42"/>
                <a:gd name="T74" fmla="*/ 42 w 42"/>
                <a:gd name="T75" fmla="*/ 22 h 42"/>
                <a:gd name="T76" fmla="*/ 39 w 42"/>
                <a:gd name="T77" fmla="*/ 13 h 42"/>
                <a:gd name="T78" fmla="*/ 35 w 42"/>
                <a:gd name="T79" fmla="*/ 7 h 42"/>
                <a:gd name="T80" fmla="*/ 29 w 42"/>
                <a:gd name="T81" fmla="*/ 3 h 42"/>
                <a:gd name="T82" fmla="*/ 21 w 42"/>
                <a:gd name="T8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42">
                  <a:moveTo>
                    <a:pt x="21" y="42"/>
                  </a:moveTo>
                  <a:lnTo>
                    <a:pt x="21" y="42"/>
                  </a:lnTo>
                  <a:lnTo>
                    <a:pt x="13" y="40"/>
                  </a:lnTo>
                  <a:lnTo>
                    <a:pt x="6" y="36"/>
                  </a:lnTo>
                  <a:lnTo>
                    <a:pt x="2" y="29"/>
                  </a:lnTo>
                  <a:lnTo>
                    <a:pt x="0" y="22"/>
                  </a:lnTo>
                  <a:lnTo>
                    <a:pt x="0" y="22"/>
                  </a:lnTo>
                  <a:lnTo>
                    <a:pt x="2" y="13"/>
                  </a:lnTo>
                  <a:lnTo>
                    <a:pt x="6" y="7"/>
                  </a:lnTo>
                  <a:lnTo>
                    <a:pt x="13" y="3"/>
                  </a:lnTo>
                  <a:lnTo>
                    <a:pt x="21" y="1"/>
                  </a:lnTo>
                  <a:lnTo>
                    <a:pt x="21" y="1"/>
                  </a:lnTo>
                  <a:lnTo>
                    <a:pt x="29" y="3"/>
                  </a:lnTo>
                  <a:lnTo>
                    <a:pt x="35" y="7"/>
                  </a:lnTo>
                  <a:lnTo>
                    <a:pt x="39" y="13"/>
                  </a:lnTo>
                  <a:lnTo>
                    <a:pt x="41" y="22"/>
                  </a:lnTo>
                  <a:lnTo>
                    <a:pt x="41" y="22"/>
                  </a:lnTo>
                  <a:lnTo>
                    <a:pt x="39" y="29"/>
                  </a:lnTo>
                  <a:lnTo>
                    <a:pt x="35" y="36"/>
                  </a:lnTo>
                  <a:lnTo>
                    <a:pt x="29" y="40"/>
                  </a:lnTo>
                  <a:lnTo>
                    <a:pt x="21" y="42"/>
                  </a:lnTo>
                  <a:close/>
                  <a:moveTo>
                    <a:pt x="21" y="0"/>
                  </a:moveTo>
                  <a:lnTo>
                    <a:pt x="21" y="0"/>
                  </a:lnTo>
                  <a:lnTo>
                    <a:pt x="13" y="3"/>
                  </a:lnTo>
                  <a:lnTo>
                    <a:pt x="6" y="7"/>
                  </a:lnTo>
                  <a:lnTo>
                    <a:pt x="2" y="13"/>
                  </a:lnTo>
                  <a:lnTo>
                    <a:pt x="0" y="22"/>
                  </a:lnTo>
                  <a:lnTo>
                    <a:pt x="0" y="22"/>
                  </a:lnTo>
                  <a:lnTo>
                    <a:pt x="2" y="30"/>
                  </a:lnTo>
                  <a:lnTo>
                    <a:pt x="6" y="36"/>
                  </a:lnTo>
                  <a:lnTo>
                    <a:pt x="13" y="40"/>
                  </a:lnTo>
                  <a:lnTo>
                    <a:pt x="21" y="42"/>
                  </a:lnTo>
                  <a:lnTo>
                    <a:pt x="21" y="42"/>
                  </a:lnTo>
                  <a:lnTo>
                    <a:pt x="29" y="40"/>
                  </a:lnTo>
                  <a:lnTo>
                    <a:pt x="35" y="36"/>
                  </a:lnTo>
                  <a:lnTo>
                    <a:pt x="39" y="30"/>
                  </a:lnTo>
                  <a:lnTo>
                    <a:pt x="42" y="22"/>
                  </a:lnTo>
                  <a:lnTo>
                    <a:pt x="42" y="22"/>
                  </a:lnTo>
                  <a:lnTo>
                    <a:pt x="39" y="13"/>
                  </a:lnTo>
                  <a:lnTo>
                    <a:pt x="35" y="7"/>
                  </a:lnTo>
                  <a:lnTo>
                    <a:pt x="29" y="3"/>
                  </a:lnTo>
                  <a:lnTo>
                    <a:pt x="21" y="0"/>
                  </a:lnTo>
                  <a:close/>
                </a:path>
              </a:pathLst>
            </a:custGeom>
            <a:solidFill>
              <a:srgbClr val="BA3C3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4" name="Freeform 1446"/>
            <p:cNvSpPr/>
            <p:nvPr>
              <p:custDataLst>
                <p:tags r:id="rId109"/>
              </p:custDataLst>
            </p:nvPr>
          </p:nvSpPr>
          <p:spPr bwMode="auto">
            <a:xfrm>
              <a:off x="7901274" y="1353760"/>
              <a:ext cx="19777" cy="19777"/>
            </a:xfrm>
            <a:custGeom>
              <a:avLst/>
              <a:gdLst>
                <a:gd name="T0" fmla="*/ 21 w 41"/>
                <a:gd name="T1" fmla="*/ 41 h 41"/>
                <a:gd name="T2" fmla="*/ 21 w 41"/>
                <a:gd name="T3" fmla="*/ 41 h 41"/>
                <a:gd name="T4" fmla="*/ 13 w 41"/>
                <a:gd name="T5" fmla="*/ 39 h 41"/>
                <a:gd name="T6" fmla="*/ 6 w 41"/>
                <a:gd name="T7" fmla="*/ 35 h 41"/>
                <a:gd name="T8" fmla="*/ 2 w 41"/>
                <a:gd name="T9" fmla="*/ 28 h 41"/>
                <a:gd name="T10" fmla="*/ 0 w 41"/>
                <a:gd name="T11" fmla="*/ 21 h 41"/>
                <a:gd name="T12" fmla="*/ 0 w 41"/>
                <a:gd name="T13" fmla="*/ 21 h 41"/>
                <a:gd name="T14" fmla="*/ 2 w 41"/>
                <a:gd name="T15" fmla="*/ 12 h 41"/>
                <a:gd name="T16" fmla="*/ 6 w 41"/>
                <a:gd name="T17" fmla="*/ 6 h 41"/>
                <a:gd name="T18" fmla="*/ 13 w 41"/>
                <a:gd name="T19" fmla="*/ 2 h 41"/>
                <a:gd name="T20" fmla="*/ 21 w 41"/>
                <a:gd name="T21" fmla="*/ 0 h 41"/>
                <a:gd name="T22" fmla="*/ 21 w 41"/>
                <a:gd name="T23" fmla="*/ 0 h 41"/>
                <a:gd name="T24" fmla="*/ 29 w 41"/>
                <a:gd name="T25" fmla="*/ 2 h 41"/>
                <a:gd name="T26" fmla="*/ 35 w 41"/>
                <a:gd name="T27" fmla="*/ 6 h 41"/>
                <a:gd name="T28" fmla="*/ 39 w 41"/>
                <a:gd name="T29" fmla="*/ 12 h 41"/>
                <a:gd name="T30" fmla="*/ 41 w 41"/>
                <a:gd name="T31" fmla="*/ 21 h 41"/>
                <a:gd name="T32" fmla="*/ 41 w 41"/>
                <a:gd name="T33" fmla="*/ 21 h 41"/>
                <a:gd name="T34" fmla="*/ 39 w 41"/>
                <a:gd name="T35" fmla="*/ 28 h 41"/>
                <a:gd name="T36" fmla="*/ 35 w 41"/>
                <a:gd name="T37" fmla="*/ 35 h 41"/>
                <a:gd name="T38" fmla="*/ 29 w 41"/>
                <a:gd name="T39" fmla="*/ 39 h 41"/>
                <a:gd name="T40" fmla="*/ 21 w 41"/>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1">
                  <a:moveTo>
                    <a:pt x="21" y="41"/>
                  </a:moveTo>
                  <a:lnTo>
                    <a:pt x="21" y="41"/>
                  </a:lnTo>
                  <a:lnTo>
                    <a:pt x="13" y="39"/>
                  </a:lnTo>
                  <a:lnTo>
                    <a:pt x="6" y="35"/>
                  </a:lnTo>
                  <a:lnTo>
                    <a:pt x="2" y="28"/>
                  </a:lnTo>
                  <a:lnTo>
                    <a:pt x="0" y="21"/>
                  </a:lnTo>
                  <a:lnTo>
                    <a:pt x="0" y="21"/>
                  </a:lnTo>
                  <a:lnTo>
                    <a:pt x="2" y="12"/>
                  </a:lnTo>
                  <a:lnTo>
                    <a:pt x="6" y="6"/>
                  </a:lnTo>
                  <a:lnTo>
                    <a:pt x="13" y="2"/>
                  </a:lnTo>
                  <a:lnTo>
                    <a:pt x="21" y="0"/>
                  </a:lnTo>
                  <a:lnTo>
                    <a:pt x="21" y="0"/>
                  </a:lnTo>
                  <a:lnTo>
                    <a:pt x="29" y="2"/>
                  </a:lnTo>
                  <a:lnTo>
                    <a:pt x="35" y="6"/>
                  </a:lnTo>
                  <a:lnTo>
                    <a:pt x="39" y="12"/>
                  </a:lnTo>
                  <a:lnTo>
                    <a:pt x="41" y="21"/>
                  </a:lnTo>
                  <a:lnTo>
                    <a:pt x="41" y="21"/>
                  </a:lnTo>
                  <a:lnTo>
                    <a:pt x="39" y="28"/>
                  </a:lnTo>
                  <a:lnTo>
                    <a:pt x="35" y="35"/>
                  </a:lnTo>
                  <a:lnTo>
                    <a:pt x="29" y="39"/>
                  </a:lnTo>
                  <a:lnTo>
                    <a:pt x="21" y="41"/>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5" name="Freeform 1447"/>
            <p:cNvSpPr/>
            <p:nvPr>
              <p:custDataLst>
                <p:tags r:id="rId110"/>
              </p:custDataLst>
            </p:nvPr>
          </p:nvSpPr>
          <p:spPr bwMode="auto">
            <a:xfrm>
              <a:off x="7901274" y="1352771"/>
              <a:ext cx="20766" cy="20766"/>
            </a:xfrm>
            <a:custGeom>
              <a:avLst/>
              <a:gdLst>
                <a:gd name="T0" fmla="*/ 21 w 42"/>
                <a:gd name="T1" fmla="*/ 0 h 42"/>
                <a:gd name="T2" fmla="*/ 21 w 42"/>
                <a:gd name="T3" fmla="*/ 0 h 42"/>
                <a:gd name="T4" fmla="*/ 13 w 42"/>
                <a:gd name="T5" fmla="*/ 3 h 42"/>
                <a:gd name="T6" fmla="*/ 6 w 42"/>
                <a:gd name="T7" fmla="*/ 7 h 42"/>
                <a:gd name="T8" fmla="*/ 2 w 42"/>
                <a:gd name="T9" fmla="*/ 13 h 42"/>
                <a:gd name="T10" fmla="*/ 0 w 42"/>
                <a:gd name="T11" fmla="*/ 22 h 42"/>
                <a:gd name="T12" fmla="*/ 0 w 42"/>
                <a:gd name="T13" fmla="*/ 22 h 42"/>
                <a:gd name="T14" fmla="*/ 2 w 42"/>
                <a:gd name="T15" fmla="*/ 30 h 42"/>
                <a:gd name="T16" fmla="*/ 6 w 42"/>
                <a:gd name="T17" fmla="*/ 36 h 42"/>
                <a:gd name="T18" fmla="*/ 13 w 42"/>
                <a:gd name="T19" fmla="*/ 40 h 42"/>
                <a:gd name="T20" fmla="*/ 21 w 42"/>
                <a:gd name="T21" fmla="*/ 42 h 42"/>
                <a:gd name="T22" fmla="*/ 21 w 42"/>
                <a:gd name="T23" fmla="*/ 42 h 42"/>
                <a:gd name="T24" fmla="*/ 29 w 42"/>
                <a:gd name="T25" fmla="*/ 40 h 42"/>
                <a:gd name="T26" fmla="*/ 35 w 42"/>
                <a:gd name="T27" fmla="*/ 36 h 42"/>
                <a:gd name="T28" fmla="*/ 39 w 42"/>
                <a:gd name="T29" fmla="*/ 30 h 42"/>
                <a:gd name="T30" fmla="*/ 42 w 42"/>
                <a:gd name="T31" fmla="*/ 22 h 42"/>
                <a:gd name="T32" fmla="*/ 42 w 42"/>
                <a:gd name="T33" fmla="*/ 22 h 42"/>
                <a:gd name="T34" fmla="*/ 39 w 42"/>
                <a:gd name="T35" fmla="*/ 13 h 42"/>
                <a:gd name="T36" fmla="*/ 35 w 42"/>
                <a:gd name="T37" fmla="*/ 7 h 42"/>
                <a:gd name="T38" fmla="*/ 29 w 42"/>
                <a:gd name="T39" fmla="*/ 3 h 42"/>
                <a:gd name="T40" fmla="*/ 21 w 42"/>
                <a:gd name="T4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21" y="0"/>
                  </a:moveTo>
                  <a:lnTo>
                    <a:pt x="21" y="0"/>
                  </a:lnTo>
                  <a:lnTo>
                    <a:pt x="13" y="3"/>
                  </a:lnTo>
                  <a:lnTo>
                    <a:pt x="6" y="7"/>
                  </a:lnTo>
                  <a:lnTo>
                    <a:pt x="2" y="13"/>
                  </a:lnTo>
                  <a:lnTo>
                    <a:pt x="0" y="22"/>
                  </a:lnTo>
                  <a:lnTo>
                    <a:pt x="0" y="22"/>
                  </a:lnTo>
                  <a:lnTo>
                    <a:pt x="2" y="30"/>
                  </a:lnTo>
                  <a:lnTo>
                    <a:pt x="6" y="36"/>
                  </a:lnTo>
                  <a:lnTo>
                    <a:pt x="13" y="40"/>
                  </a:lnTo>
                  <a:lnTo>
                    <a:pt x="21" y="42"/>
                  </a:lnTo>
                  <a:lnTo>
                    <a:pt x="21" y="42"/>
                  </a:lnTo>
                  <a:lnTo>
                    <a:pt x="29" y="40"/>
                  </a:lnTo>
                  <a:lnTo>
                    <a:pt x="35" y="36"/>
                  </a:lnTo>
                  <a:lnTo>
                    <a:pt x="39" y="30"/>
                  </a:lnTo>
                  <a:lnTo>
                    <a:pt x="42" y="22"/>
                  </a:lnTo>
                  <a:lnTo>
                    <a:pt x="42" y="22"/>
                  </a:lnTo>
                  <a:lnTo>
                    <a:pt x="39" y="13"/>
                  </a:lnTo>
                  <a:lnTo>
                    <a:pt x="35" y="7"/>
                  </a:lnTo>
                  <a:lnTo>
                    <a:pt x="29" y="3"/>
                  </a:lnTo>
                  <a:lnTo>
                    <a:pt x="21"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6" name="Freeform 1448"/>
            <p:cNvSpPr>
              <a:spLocks noEditPoints="1"/>
            </p:cNvSpPr>
            <p:nvPr>
              <p:custDataLst>
                <p:tags r:id="rId111"/>
              </p:custDataLst>
            </p:nvPr>
          </p:nvSpPr>
          <p:spPr bwMode="auto">
            <a:xfrm>
              <a:off x="7901274" y="1353760"/>
              <a:ext cx="19777" cy="19777"/>
            </a:xfrm>
            <a:custGeom>
              <a:avLst/>
              <a:gdLst>
                <a:gd name="T0" fmla="*/ 21 w 41"/>
                <a:gd name="T1" fmla="*/ 39 h 41"/>
                <a:gd name="T2" fmla="*/ 21 w 41"/>
                <a:gd name="T3" fmla="*/ 39 h 41"/>
                <a:gd name="T4" fmla="*/ 13 w 41"/>
                <a:gd name="T5" fmla="*/ 38 h 41"/>
                <a:gd name="T6" fmla="*/ 8 w 41"/>
                <a:gd name="T7" fmla="*/ 34 h 41"/>
                <a:gd name="T8" fmla="*/ 3 w 41"/>
                <a:gd name="T9" fmla="*/ 28 h 41"/>
                <a:gd name="T10" fmla="*/ 2 w 41"/>
                <a:gd name="T11" fmla="*/ 21 h 41"/>
                <a:gd name="T12" fmla="*/ 2 w 41"/>
                <a:gd name="T13" fmla="*/ 21 h 41"/>
                <a:gd name="T14" fmla="*/ 3 w 41"/>
                <a:gd name="T15" fmla="*/ 13 h 41"/>
                <a:gd name="T16" fmla="*/ 8 w 41"/>
                <a:gd name="T17" fmla="*/ 6 h 41"/>
                <a:gd name="T18" fmla="*/ 13 w 41"/>
                <a:gd name="T19" fmla="*/ 2 h 41"/>
                <a:gd name="T20" fmla="*/ 21 w 41"/>
                <a:gd name="T21" fmla="*/ 0 h 41"/>
                <a:gd name="T22" fmla="*/ 21 w 41"/>
                <a:gd name="T23" fmla="*/ 0 h 41"/>
                <a:gd name="T24" fmla="*/ 28 w 41"/>
                <a:gd name="T25" fmla="*/ 2 h 41"/>
                <a:gd name="T26" fmla="*/ 35 w 41"/>
                <a:gd name="T27" fmla="*/ 6 h 41"/>
                <a:gd name="T28" fmla="*/ 39 w 41"/>
                <a:gd name="T29" fmla="*/ 13 h 41"/>
                <a:gd name="T30" fmla="*/ 41 w 41"/>
                <a:gd name="T31" fmla="*/ 21 h 41"/>
                <a:gd name="T32" fmla="*/ 41 w 41"/>
                <a:gd name="T33" fmla="*/ 21 h 41"/>
                <a:gd name="T34" fmla="*/ 39 w 41"/>
                <a:gd name="T35" fmla="*/ 28 h 41"/>
                <a:gd name="T36" fmla="*/ 35 w 41"/>
                <a:gd name="T37" fmla="*/ 34 h 41"/>
                <a:gd name="T38" fmla="*/ 28 w 41"/>
                <a:gd name="T39" fmla="*/ 38 h 41"/>
                <a:gd name="T40" fmla="*/ 21 w 41"/>
                <a:gd name="T41" fmla="*/ 39 h 41"/>
                <a:gd name="T42" fmla="*/ 21 w 41"/>
                <a:gd name="T43" fmla="*/ 0 h 41"/>
                <a:gd name="T44" fmla="*/ 21 w 41"/>
                <a:gd name="T45" fmla="*/ 0 h 41"/>
                <a:gd name="T46" fmla="*/ 13 w 41"/>
                <a:gd name="T47" fmla="*/ 2 h 41"/>
                <a:gd name="T48" fmla="*/ 6 w 41"/>
                <a:gd name="T49" fmla="*/ 6 h 41"/>
                <a:gd name="T50" fmla="*/ 2 w 41"/>
                <a:gd name="T51" fmla="*/ 12 h 41"/>
                <a:gd name="T52" fmla="*/ 0 w 41"/>
                <a:gd name="T53" fmla="*/ 21 h 41"/>
                <a:gd name="T54" fmla="*/ 0 w 41"/>
                <a:gd name="T55" fmla="*/ 21 h 41"/>
                <a:gd name="T56" fmla="*/ 2 w 41"/>
                <a:gd name="T57" fmla="*/ 28 h 41"/>
                <a:gd name="T58" fmla="*/ 6 w 41"/>
                <a:gd name="T59" fmla="*/ 35 h 41"/>
                <a:gd name="T60" fmla="*/ 13 w 41"/>
                <a:gd name="T61" fmla="*/ 39 h 41"/>
                <a:gd name="T62" fmla="*/ 21 w 41"/>
                <a:gd name="T63" fmla="*/ 41 h 41"/>
                <a:gd name="T64" fmla="*/ 21 w 41"/>
                <a:gd name="T65" fmla="*/ 41 h 41"/>
                <a:gd name="T66" fmla="*/ 29 w 41"/>
                <a:gd name="T67" fmla="*/ 39 h 41"/>
                <a:gd name="T68" fmla="*/ 35 w 41"/>
                <a:gd name="T69" fmla="*/ 35 h 41"/>
                <a:gd name="T70" fmla="*/ 39 w 41"/>
                <a:gd name="T71" fmla="*/ 28 h 41"/>
                <a:gd name="T72" fmla="*/ 41 w 41"/>
                <a:gd name="T73" fmla="*/ 21 h 41"/>
                <a:gd name="T74" fmla="*/ 41 w 41"/>
                <a:gd name="T75" fmla="*/ 21 h 41"/>
                <a:gd name="T76" fmla="*/ 39 w 41"/>
                <a:gd name="T77" fmla="*/ 12 h 41"/>
                <a:gd name="T78" fmla="*/ 35 w 41"/>
                <a:gd name="T79" fmla="*/ 6 h 41"/>
                <a:gd name="T80" fmla="*/ 29 w 41"/>
                <a:gd name="T81" fmla="*/ 2 h 41"/>
                <a:gd name="T82" fmla="*/ 21 w 41"/>
                <a:gd name="T8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 h="41">
                  <a:moveTo>
                    <a:pt x="21" y="39"/>
                  </a:moveTo>
                  <a:lnTo>
                    <a:pt x="21" y="39"/>
                  </a:lnTo>
                  <a:lnTo>
                    <a:pt x="13" y="38"/>
                  </a:lnTo>
                  <a:lnTo>
                    <a:pt x="8" y="34"/>
                  </a:lnTo>
                  <a:lnTo>
                    <a:pt x="3" y="28"/>
                  </a:lnTo>
                  <a:lnTo>
                    <a:pt x="2" y="21"/>
                  </a:lnTo>
                  <a:lnTo>
                    <a:pt x="2" y="21"/>
                  </a:lnTo>
                  <a:lnTo>
                    <a:pt x="3" y="13"/>
                  </a:lnTo>
                  <a:lnTo>
                    <a:pt x="8" y="6"/>
                  </a:lnTo>
                  <a:lnTo>
                    <a:pt x="13" y="2"/>
                  </a:lnTo>
                  <a:lnTo>
                    <a:pt x="21" y="0"/>
                  </a:lnTo>
                  <a:lnTo>
                    <a:pt x="21" y="0"/>
                  </a:lnTo>
                  <a:lnTo>
                    <a:pt x="28" y="2"/>
                  </a:lnTo>
                  <a:lnTo>
                    <a:pt x="35" y="6"/>
                  </a:lnTo>
                  <a:lnTo>
                    <a:pt x="39" y="13"/>
                  </a:lnTo>
                  <a:lnTo>
                    <a:pt x="41" y="21"/>
                  </a:lnTo>
                  <a:lnTo>
                    <a:pt x="41" y="21"/>
                  </a:lnTo>
                  <a:lnTo>
                    <a:pt x="39" y="28"/>
                  </a:lnTo>
                  <a:lnTo>
                    <a:pt x="35" y="34"/>
                  </a:lnTo>
                  <a:lnTo>
                    <a:pt x="28" y="38"/>
                  </a:lnTo>
                  <a:lnTo>
                    <a:pt x="21" y="39"/>
                  </a:lnTo>
                  <a:close/>
                  <a:moveTo>
                    <a:pt x="21" y="0"/>
                  </a:moveTo>
                  <a:lnTo>
                    <a:pt x="21" y="0"/>
                  </a:lnTo>
                  <a:lnTo>
                    <a:pt x="13" y="2"/>
                  </a:lnTo>
                  <a:lnTo>
                    <a:pt x="6" y="6"/>
                  </a:lnTo>
                  <a:lnTo>
                    <a:pt x="2" y="12"/>
                  </a:lnTo>
                  <a:lnTo>
                    <a:pt x="0" y="21"/>
                  </a:lnTo>
                  <a:lnTo>
                    <a:pt x="0" y="21"/>
                  </a:lnTo>
                  <a:lnTo>
                    <a:pt x="2" y="28"/>
                  </a:lnTo>
                  <a:lnTo>
                    <a:pt x="6" y="35"/>
                  </a:lnTo>
                  <a:lnTo>
                    <a:pt x="13" y="39"/>
                  </a:lnTo>
                  <a:lnTo>
                    <a:pt x="21" y="41"/>
                  </a:lnTo>
                  <a:lnTo>
                    <a:pt x="21" y="41"/>
                  </a:lnTo>
                  <a:lnTo>
                    <a:pt x="29" y="39"/>
                  </a:lnTo>
                  <a:lnTo>
                    <a:pt x="35" y="35"/>
                  </a:lnTo>
                  <a:lnTo>
                    <a:pt x="39" y="28"/>
                  </a:lnTo>
                  <a:lnTo>
                    <a:pt x="41" y="21"/>
                  </a:lnTo>
                  <a:lnTo>
                    <a:pt x="41" y="21"/>
                  </a:lnTo>
                  <a:lnTo>
                    <a:pt x="39" y="12"/>
                  </a:lnTo>
                  <a:lnTo>
                    <a:pt x="35" y="6"/>
                  </a:lnTo>
                  <a:lnTo>
                    <a:pt x="29" y="2"/>
                  </a:lnTo>
                  <a:lnTo>
                    <a:pt x="21" y="0"/>
                  </a:lnTo>
                  <a:close/>
                </a:path>
              </a:pathLst>
            </a:custGeom>
            <a:solidFill>
              <a:srgbClr val="B83B38"/>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7" name="Freeform 1449"/>
            <p:cNvSpPr/>
            <p:nvPr>
              <p:custDataLst>
                <p:tags r:id="rId112"/>
              </p:custDataLst>
            </p:nvPr>
          </p:nvSpPr>
          <p:spPr bwMode="auto">
            <a:xfrm>
              <a:off x="7902263" y="1353760"/>
              <a:ext cx="18788" cy="18788"/>
            </a:xfrm>
            <a:custGeom>
              <a:avLst/>
              <a:gdLst>
                <a:gd name="T0" fmla="*/ 19 w 39"/>
                <a:gd name="T1" fmla="*/ 39 h 39"/>
                <a:gd name="T2" fmla="*/ 19 w 39"/>
                <a:gd name="T3" fmla="*/ 39 h 39"/>
                <a:gd name="T4" fmla="*/ 11 w 39"/>
                <a:gd name="T5" fmla="*/ 38 h 39"/>
                <a:gd name="T6" fmla="*/ 6 w 39"/>
                <a:gd name="T7" fmla="*/ 34 h 39"/>
                <a:gd name="T8" fmla="*/ 1 w 39"/>
                <a:gd name="T9" fmla="*/ 28 h 39"/>
                <a:gd name="T10" fmla="*/ 0 w 39"/>
                <a:gd name="T11" fmla="*/ 21 h 39"/>
                <a:gd name="T12" fmla="*/ 0 w 39"/>
                <a:gd name="T13" fmla="*/ 21 h 39"/>
                <a:gd name="T14" fmla="*/ 1 w 39"/>
                <a:gd name="T15" fmla="*/ 13 h 39"/>
                <a:gd name="T16" fmla="*/ 6 w 39"/>
                <a:gd name="T17" fmla="*/ 6 h 39"/>
                <a:gd name="T18" fmla="*/ 11 w 39"/>
                <a:gd name="T19" fmla="*/ 2 h 39"/>
                <a:gd name="T20" fmla="*/ 19 w 39"/>
                <a:gd name="T21" fmla="*/ 0 h 39"/>
                <a:gd name="T22" fmla="*/ 19 w 39"/>
                <a:gd name="T23" fmla="*/ 0 h 39"/>
                <a:gd name="T24" fmla="*/ 26 w 39"/>
                <a:gd name="T25" fmla="*/ 2 h 39"/>
                <a:gd name="T26" fmla="*/ 33 w 39"/>
                <a:gd name="T27" fmla="*/ 6 h 39"/>
                <a:gd name="T28" fmla="*/ 37 w 39"/>
                <a:gd name="T29" fmla="*/ 13 h 39"/>
                <a:gd name="T30" fmla="*/ 39 w 39"/>
                <a:gd name="T31" fmla="*/ 21 h 39"/>
                <a:gd name="T32" fmla="*/ 39 w 39"/>
                <a:gd name="T33" fmla="*/ 21 h 39"/>
                <a:gd name="T34" fmla="*/ 37 w 39"/>
                <a:gd name="T35" fmla="*/ 28 h 39"/>
                <a:gd name="T36" fmla="*/ 33 w 39"/>
                <a:gd name="T37" fmla="*/ 34 h 39"/>
                <a:gd name="T38" fmla="*/ 26 w 39"/>
                <a:gd name="T39" fmla="*/ 38 h 39"/>
                <a:gd name="T40" fmla="*/ 19 w 39"/>
                <a:gd name="T4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9">
                  <a:moveTo>
                    <a:pt x="19" y="39"/>
                  </a:moveTo>
                  <a:lnTo>
                    <a:pt x="19" y="39"/>
                  </a:lnTo>
                  <a:lnTo>
                    <a:pt x="11" y="38"/>
                  </a:lnTo>
                  <a:lnTo>
                    <a:pt x="6" y="34"/>
                  </a:lnTo>
                  <a:lnTo>
                    <a:pt x="1" y="28"/>
                  </a:lnTo>
                  <a:lnTo>
                    <a:pt x="0" y="21"/>
                  </a:lnTo>
                  <a:lnTo>
                    <a:pt x="0" y="21"/>
                  </a:lnTo>
                  <a:lnTo>
                    <a:pt x="1" y="13"/>
                  </a:lnTo>
                  <a:lnTo>
                    <a:pt x="6" y="6"/>
                  </a:lnTo>
                  <a:lnTo>
                    <a:pt x="11" y="2"/>
                  </a:lnTo>
                  <a:lnTo>
                    <a:pt x="19" y="0"/>
                  </a:lnTo>
                  <a:lnTo>
                    <a:pt x="19" y="0"/>
                  </a:lnTo>
                  <a:lnTo>
                    <a:pt x="26" y="2"/>
                  </a:lnTo>
                  <a:lnTo>
                    <a:pt x="33" y="6"/>
                  </a:lnTo>
                  <a:lnTo>
                    <a:pt x="37" y="13"/>
                  </a:lnTo>
                  <a:lnTo>
                    <a:pt x="39" y="21"/>
                  </a:lnTo>
                  <a:lnTo>
                    <a:pt x="39" y="21"/>
                  </a:lnTo>
                  <a:lnTo>
                    <a:pt x="37" y="28"/>
                  </a:lnTo>
                  <a:lnTo>
                    <a:pt x="33" y="34"/>
                  </a:lnTo>
                  <a:lnTo>
                    <a:pt x="26" y="38"/>
                  </a:lnTo>
                  <a:lnTo>
                    <a:pt x="19" y="39"/>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8" name="Freeform 1450"/>
            <p:cNvSpPr/>
            <p:nvPr>
              <p:custDataLst>
                <p:tags r:id="rId113"/>
              </p:custDataLst>
            </p:nvPr>
          </p:nvSpPr>
          <p:spPr bwMode="auto">
            <a:xfrm>
              <a:off x="7901274" y="1353760"/>
              <a:ext cx="19777" cy="19777"/>
            </a:xfrm>
            <a:custGeom>
              <a:avLst/>
              <a:gdLst>
                <a:gd name="T0" fmla="*/ 21 w 41"/>
                <a:gd name="T1" fmla="*/ 0 h 41"/>
                <a:gd name="T2" fmla="*/ 21 w 41"/>
                <a:gd name="T3" fmla="*/ 0 h 41"/>
                <a:gd name="T4" fmla="*/ 13 w 41"/>
                <a:gd name="T5" fmla="*/ 2 h 41"/>
                <a:gd name="T6" fmla="*/ 6 w 41"/>
                <a:gd name="T7" fmla="*/ 6 h 41"/>
                <a:gd name="T8" fmla="*/ 2 w 41"/>
                <a:gd name="T9" fmla="*/ 12 h 41"/>
                <a:gd name="T10" fmla="*/ 0 w 41"/>
                <a:gd name="T11" fmla="*/ 21 h 41"/>
                <a:gd name="T12" fmla="*/ 0 w 41"/>
                <a:gd name="T13" fmla="*/ 21 h 41"/>
                <a:gd name="T14" fmla="*/ 2 w 41"/>
                <a:gd name="T15" fmla="*/ 28 h 41"/>
                <a:gd name="T16" fmla="*/ 6 w 41"/>
                <a:gd name="T17" fmla="*/ 35 h 41"/>
                <a:gd name="T18" fmla="*/ 13 w 41"/>
                <a:gd name="T19" fmla="*/ 39 h 41"/>
                <a:gd name="T20" fmla="*/ 21 w 41"/>
                <a:gd name="T21" fmla="*/ 41 h 41"/>
                <a:gd name="T22" fmla="*/ 21 w 41"/>
                <a:gd name="T23" fmla="*/ 41 h 41"/>
                <a:gd name="T24" fmla="*/ 29 w 41"/>
                <a:gd name="T25" fmla="*/ 39 h 41"/>
                <a:gd name="T26" fmla="*/ 35 w 41"/>
                <a:gd name="T27" fmla="*/ 35 h 41"/>
                <a:gd name="T28" fmla="*/ 39 w 41"/>
                <a:gd name="T29" fmla="*/ 28 h 41"/>
                <a:gd name="T30" fmla="*/ 41 w 41"/>
                <a:gd name="T31" fmla="*/ 21 h 41"/>
                <a:gd name="T32" fmla="*/ 41 w 41"/>
                <a:gd name="T33" fmla="*/ 21 h 41"/>
                <a:gd name="T34" fmla="*/ 39 w 41"/>
                <a:gd name="T35" fmla="*/ 12 h 41"/>
                <a:gd name="T36" fmla="*/ 35 w 41"/>
                <a:gd name="T37" fmla="*/ 6 h 41"/>
                <a:gd name="T38" fmla="*/ 29 w 41"/>
                <a:gd name="T39" fmla="*/ 2 h 41"/>
                <a:gd name="T40" fmla="*/ 21 w 41"/>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1">
                  <a:moveTo>
                    <a:pt x="21" y="0"/>
                  </a:moveTo>
                  <a:lnTo>
                    <a:pt x="21" y="0"/>
                  </a:lnTo>
                  <a:lnTo>
                    <a:pt x="13" y="2"/>
                  </a:lnTo>
                  <a:lnTo>
                    <a:pt x="6" y="6"/>
                  </a:lnTo>
                  <a:lnTo>
                    <a:pt x="2" y="12"/>
                  </a:lnTo>
                  <a:lnTo>
                    <a:pt x="0" y="21"/>
                  </a:lnTo>
                  <a:lnTo>
                    <a:pt x="0" y="21"/>
                  </a:lnTo>
                  <a:lnTo>
                    <a:pt x="2" y="28"/>
                  </a:lnTo>
                  <a:lnTo>
                    <a:pt x="6" y="35"/>
                  </a:lnTo>
                  <a:lnTo>
                    <a:pt x="13" y="39"/>
                  </a:lnTo>
                  <a:lnTo>
                    <a:pt x="21" y="41"/>
                  </a:lnTo>
                  <a:lnTo>
                    <a:pt x="21" y="41"/>
                  </a:lnTo>
                  <a:lnTo>
                    <a:pt x="29" y="39"/>
                  </a:lnTo>
                  <a:lnTo>
                    <a:pt x="35" y="35"/>
                  </a:lnTo>
                  <a:lnTo>
                    <a:pt x="39" y="28"/>
                  </a:lnTo>
                  <a:lnTo>
                    <a:pt x="41" y="21"/>
                  </a:lnTo>
                  <a:lnTo>
                    <a:pt x="41" y="21"/>
                  </a:lnTo>
                  <a:lnTo>
                    <a:pt x="39" y="12"/>
                  </a:lnTo>
                  <a:lnTo>
                    <a:pt x="35" y="6"/>
                  </a:lnTo>
                  <a:lnTo>
                    <a:pt x="29" y="2"/>
                  </a:lnTo>
                  <a:lnTo>
                    <a:pt x="21"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09" name="Freeform 1451"/>
            <p:cNvSpPr>
              <a:spLocks noEditPoints="1"/>
            </p:cNvSpPr>
            <p:nvPr>
              <p:custDataLst>
                <p:tags r:id="rId114"/>
              </p:custDataLst>
            </p:nvPr>
          </p:nvSpPr>
          <p:spPr bwMode="auto">
            <a:xfrm>
              <a:off x="7902263" y="1353760"/>
              <a:ext cx="18788" cy="18788"/>
            </a:xfrm>
            <a:custGeom>
              <a:avLst/>
              <a:gdLst>
                <a:gd name="T0" fmla="*/ 19 w 39"/>
                <a:gd name="T1" fmla="*/ 39 h 39"/>
                <a:gd name="T2" fmla="*/ 19 w 39"/>
                <a:gd name="T3" fmla="*/ 39 h 39"/>
                <a:gd name="T4" fmla="*/ 11 w 39"/>
                <a:gd name="T5" fmla="*/ 38 h 39"/>
                <a:gd name="T6" fmla="*/ 6 w 39"/>
                <a:gd name="T7" fmla="*/ 34 h 39"/>
                <a:gd name="T8" fmla="*/ 1 w 39"/>
                <a:gd name="T9" fmla="*/ 28 h 39"/>
                <a:gd name="T10" fmla="*/ 0 w 39"/>
                <a:gd name="T11" fmla="*/ 21 h 39"/>
                <a:gd name="T12" fmla="*/ 0 w 39"/>
                <a:gd name="T13" fmla="*/ 21 h 39"/>
                <a:gd name="T14" fmla="*/ 1 w 39"/>
                <a:gd name="T15" fmla="*/ 13 h 39"/>
                <a:gd name="T16" fmla="*/ 6 w 39"/>
                <a:gd name="T17" fmla="*/ 8 h 39"/>
                <a:gd name="T18" fmla="*/ 11 w 39"/>
                <a:gd name="T19" fmla="*/ 3 h 39"/>
                <a:gd name="T20" fmla="*/ 19 w 39"/>
                <a:gd name="T21" fmla="*/ 2 h 39"/>
                <a:gd name="T22" fmla="*/ 19 w 39"/>
                <a:gd name="T23" fmla="*/ 2 h 39"/>
                <a:gd name="T24" fmla="*/ 26 w 39"/>
                <a:gd name="T25" fmla="*/ 3 h 39"/>
                <a:gd name="T26" fmla="*/ 32 w 39"/>
                <a:gd name="T27" fmla="*/ 8 h 39"/>
                <a:gd name="T28" fmla="*/ 36 w 39"/>
                <a:gd name="T29" fmla="*/ 13 h 39"/>
                <a:gd name="T30" fmla="*/ 37 w 39"/>
                <a:gd name="T31" fmla="*/ 21 h 39"/>
                <a:gd name="T32" fmla="*/ 37 w 39"/>
                <a:gd name="T33" fmla="*/ 21 h 39"/>
                <a:gd name="T34" fmla="*/ 36 w 39"/>
                <a:gd name="T35" fmla="*/ 28 h 39"/>
                <a:gd name="T36" fmla="*/ 32 w 39"/>
                <a:gd name="T37" fmla="*/ 34 h 39"/>
                <a:gd name="T38" fmla="*/ 26 w 39"/>
                <a:gd name="T39" fmla="*/ 38 h 39"/>
                <a:gd name="T40" fmla="*/ 19 w 39"/>
                <a:gd name="T41" fmla="*/ 39 h 39"/>
                <a:gd name="T42" fmla="*/ 19 w 39"/>
                <a:gd name="T43" fmla="*/ 0 h 39"/>
                <a:gd name="T44" fmla="*/ 19 w 39"/>
                <a:gd name="T45" fmla="*/ 0 h 39"/>
                <a:gd name="T46" fmla="*/ 11 w 39"/>
                <a:gd name="T47" fmla="*/ 2 h 39"/>
                <a:gd name="T48" fmla="*/ 6 w 39"/>
                <a:gd name="T49" fmla="*/ 6 h 39"/>
                <a:gd name="T50" fmla="*/ 1 w 39"/>
                <a:gd name="T51" fmla="*/ 13 h 39"/>
                <a:gd name="T52" fmla="*/ 0 w 39"/>
                <a:gd name="T53" fmla="*/ 21 h 39"/>
                <a:gd name="T54" fmla="*/ 0 w 39"/>
                <a:gd name="T55" fmla="*/ 21 h 39"/>
                <a:gd name="T56" fmla="*/ 1 w 39"/>
                <a:gd name="T57" fmla="*/ 28 h 39"/>
                <a:gd name="T58" fmla="*/ 6 w 39"/>
                <a:gd name="T59" fmla="*/ 34 h 39"/>
                <a:gd name="T60" fmla="*/ 11 w 39"/>
                <a:gd name="T61" fmla="*/ 38 h 39"/>
                <a:gd name="T62" fmla="*/ 19 w 39"/>
                <a:gd name="T63" fmla="*/ 39 h 39"/>
                <a:gd name="T64" fmla="*/ 19 w 39"/>
                <a:gd name="T65" fmla="*/ 39 h 39"/>
                <a:gd name="T66" fmla="*/ 26 w 39"/>
                <a:gd name="T67" fmla="*/ 38 h 39"/>
                <a:gd name="T68" fmla="*/ 33 w 39"/>
                <a:gd name="T69" fmla="*/ 34 h 39"/>
                <a:gd name="T70" fmla="*/ 37 w 39"/>
                <a:gd name="T71" fmla="*/ 28 h 39"/>
                <a:gd name="T72" fmla="*/ 39 w 39"/>
                <a:gd name="T73" fmla="*/ 21 h 39"/>
                <a:gd name="T74" fmla="*/ 39 w 39"/>
                <a:gd name="T75" fmla="*/ 21 h 39"/>
                <a:gd name="T76" fmla="*/ 37 w 39"/>
                <a:gd name="T77" fmla="*/ 13 h 39"/>
                <a:gd name="T78" fmla="*/ 33 w 39"/>
                <a:gd name="T79" fmla="*/ 6 h 39"/>
                <a:gd name="T80" fmla="*/ 26 w 39"/>
                <a:gd name="T81" fmla="*/ 2 h 39"/>
                <a:gd name="T82" fmla="*/ 19 w 39"/>
                <a:gd name="T8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 h="39">
                  <a:moveTo>
                    <a:pt x="19" y="39"/>
                  </a:moveTo>
                  <a:lnTo>
                    <a:pt x="19" y="39"/>
                  </a:lnTo>
                  <a:lnTo>
                    <a:pt x="11" y="38"/>
                  </a:lnTo>
                  <a:lnTo>
                    <a:pt x="6" y="34"/>
                  </a:lnTo>
                  <a:lnTo>
                    <a:pt x="1" y="28"/>
                  </a:lnTo>
                  <a:lnTo>
                    <a:pt x="0" y="21"/>
                  </a:lnTo>
                  <a:lnTo>
                    <a:pt x="0" y="21"/>
                  </a:lnTo>
                  <a:lnTo>
                    <a:pt x="1" y="13"/>
                  </a:lnTo>
                  <a:lnTo>
                    <a:pt x="6" y="8"/>
                  </a:lnTo>
                  <a:lnTo>
                    <a:pt x="11" y="3"/>
                  </a:lnTo>
                  <a:lnTo>
                    <a:pt x="19" y="2"/>
                  </a:lnTo>
                  <a:lnTo>
                    <a:pt x="19" y="2"/>
                  </a:lnTo>
                  <a:lnTo>
                    <a:pt x="26" y="3"/>
                  </a:lnTo>
                  <a:lnTo>
                    <a:pt x="32" y="8"/>
                  </a:lnTo>
                  <a:lnTo>
                    <a:pt x="36" y="13"/>
                  </a:lnTo>
                  <a:lnTo>
                    <a:pt x="37" y="21"/>
                  </a:lnTo>
                  <a:lnTo>
                    <a:pt x="37" y="21"/>
                  </a:lnTo>
                  <a:lnTo>
                    <a:pt x="36" y="28"/>
                  </a:lnTo>
                  <a:lnTo>
                    <a:pt x="32" y="34"/>
                  </a:lnTo>
                  <a:lnTo>
                    <a:pt x="26" y="38"/>
                  </a:lnTo>
                  <a:lnTo>
                    <a:pt x="19" y="39"/>
                  </a:lnTo>
                  <a:close/>
                  <a:moveTo>
                    <a:pt x="19" y="0"/>
                  </a:moveTo>
                  <a:lnTo>
                    <a:pt x="19" y="0"/>
                  </a:lnTo>
                  <a:lnTo>
                    <a:pt x="11" y="2"/>
                  </a:lnTo>
                  <a:lnTo>
                    <a:pt x="6" y="6"/>
                  </a:lnTo>
                  <a:lnTo>
                    <a:pt x="1" y="13"/>
                  </a:lnTo>
                  <a:lnTo>
                    <a:pt x="0" y="21"/>
                  </a:lnTo>
                  <a:lnTo>
                    <a:pt x="0" y="21"/>
                  </a:lnTo>
                  <a:lnTo>
                    <a:pt x="1" y="28"/>
                  </a:lnTo>
                  <a:lnTo>
                    <a:pt x="6" y="34"/>
                  </a:lnTo>
                  <a:lnTo>
                    <a:pt x="11" y="38"/>
                  </a:lnTo>
                  <a:lnTo>
                    <a:pt x="19" y="39"/>
                  </a:lnTo>
                  <a:lnTo>
                    <a:pt x="19" y="39"/>
                  </a:lnTo>
                  <a:lnTo>
                    <a:pt x="26" y="38"/>
                  </a:lnTo>
                  <a:lnTo>
                    <a:pt x="33" y="34"/>
                  </a:lnTo>
                  <a:lnTo>
                    <a:pt x="37" y="28"/>
                  </a:lnTo>
                  <a:lnTo>
                    <a:pt x="39" y="21"/>
                  </a:lnTo>
                  <a:lnTo>
                    <a:pt x="39" y="21"/>
                  </a:lnTo>
                  <a:lnTo>
                    <a:pt x="37" y="13"/>
                  </a:lnTo>
                  <a:lnTo>
                    <a:pt x="33" y="6"/>
                  </a:lnTo>
                  <a:lnTo>
                    <a:pt x="26" y="2"/>
                  </a:lnTo>
                  <a:lnTo>
                    <a:pt x="19" y="0"/>
                  </a:lnTo>
                  <a:close/>
                </a:path>
              </a:pathLst>
            </a:custGeom>
            <a:solidFill>
              <a:srgbClr val="B63B38"/>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0" name="Freeform 1452"/>
            <p:cNvSpPr/>
            <p:nvPr>
              <p:custDataLst>
                <p:tags r:id="rId115"/>
              </p:custDataLst>
            </p:nvPr>
          </p:nvSpPr>
          <p:spPr bwMode="auto">
            <a:xfrm>
              <a:off x="7902263" y="1353760"/>
              <a:ext cx="18788" cy="18788"/>
            </a:xfrm>
            <a:custGeom>
              <a:avLst/>
              <a:gdLst>
                <a:gd name="T0" fmla="*/ 19 w 37"/>
                <a:gd name="T1" fmla="*/ 37 h 37"/>
                <a:gd name="T2" fmla="*/ 19 w 37"/>
                <a:gd name="T3" fmla="*/ 37 h 37"/>
                <a:gd name="T4" fmla="*/ 11 w 37"/>
                <a:gd name="T5" fmla="*/ 36 h 37"/>
                <a:gd name="T6" fmla="*/ 6 w 37"/>
                <a:gd name="T7" fmla="*/ 32 h 37"/>
                <a:gd name="T8" fmla="*/ 1 w 37"/>
                <a:gd name="T9" fmla="*/ 26 h 37"/>
                <a:gd name="T10" fmla="*/ 0 w 37"/>
                <a:gd name="T11" fmla="*/ 19 h 37"/>
                <a:gd name="T12" fmla="*/ 0 w 37"/>
                <a:gd name="T13" fmla="*/ 19 h 37"/>
                <a:gd name="T14" fmla="*/ 1 w 37"/>
                <a:gd name="T15" fmla="*/ 11 h 37"/>
                <a:gd name="T16" fmla="*/ 6 w 37"/>
                <a:gd name="T17" fmla="*/ 6 h 37"/>
                <a:gd name="T18" fmla="*/ 11 w 37"/>
                <a:gd name="T19" fmla="*/ 1 h 37"/>
                <a:gd name="T20" fmla="*/ 19 w 37"/>
                <a:gd name="T21" fmla="*/ 0 h 37"/>
                <a:gd name="T22" fmla="*/ 19 w 37"/>
                <a:gd name="T23" fmla="*/ 0 h 37"/>
                <a:gd name="T24" fmla="*/ 26 w 37"/>
                <a:gd name="T25" fmla="*/ 1 h 37"/>
                <a:gd name="T26" fmla="*/ 32 w 37"/>
                <a:gd name="T27" fmla="*/ 6 h 37"/>
                <a:gd name="T28" fmla="*/ 36 w 37"/>
                <a:gd name="T29" fmla="*/ 11 h 37"/>
                <a:gd name="T30" fmla="*/ 37 w 37"/>
                <a:gd name="T31" fmla="*/ 19 h 37"/>
                <a:gd name="T32" fmla="*/ 37 w 37"/>
                <a:gd name="T33" fmla="*/ 19 h 37"/>
                <a:gd name="T34" fmla="*/ 36 w 37"/>
                <a:gd name="T35" fmla="*/ 26 h 37"/>
                <a:gd name="T36" fmla="*/ 32 w 37"/>
                <a:gd name="T37" fmla="*/ 32 h 37"/>
                <a:gd name="T38" fmla="*/ 26 w 37"/>
                <a:gd name="T39" fmla="*/ 36 h 37"/>
                <a:gd name="T40" fmla="*/ 19 w 37"/>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7">
                  <a:moveTo>
                    <a:pt x="19" y="37"/>
                  </a:moveTo>
                  <a:lnTo>
                    <a:pt x="19" y="37"/>
                  </a:lnTo>
                  <a:lnTo>
                    <a:pt x="11" y="36"/>
                  </a:lnTo>
                  <a:lnTo>
                    <a:pt x="6" y="32"/>
                  </a:lnTo>
                  <a:lnTo>
                    <a:pt x="1" y="26"/>
                  </a:lnTo>
                  <a:lnTo>
                    <a:pt x="0" y="19"/>
                  </a:lnTo>
                  <a:lnTo>
                    <a:pt x="0" y="19"/>
                  </a:lnTo>
                  <a:lnTo>
                    <a:pt x="1" y="11"/>
                  </a:lnTo>
                  <a:lnTo>
                    <a:pt x="6" y="6"/>
                  </a:lnTo>
                  <a:lnTo>
                    <a:pt x="11" y="1"/>
                  </a:lnTo>
                  <a:lnTo>
                    <a:pt x="19" y="0"/>
                  </a:lnTo>
                  <a:lnTo>
                    <a:pt x="19" y="0"/>
                  </a:lnTo>
                  <a:lnTo>
                    <a:pt x="26" y="1"/>
                  </a:lnTo>
                  <a:lnTo>
                    <a:pt x="32" y="6"/>
                  </a:lnTo>
                  <a:lnTo>
                    <a:pt x="36" y="11"/>
                  </a:lnTo>
                  <a:lnTo>
                    <a:pt x="37" y="19"/>
                  </a:lnTo>
                  <a:lnTo>
                    <a:pt x="37" y="19"/>
                  </a:lnTo>
                  <a:lnTo>
                    <a:pt x="36" y="26"/>
                  </a:lnTo>
                  <a:lnTo>
                    <a:pt x="32" y="32"/>
                  </a:lnTo>
                  <a:lnTo>
                    <a:pt x="26" y="36"/>
                  </a:lnTo>
                  <a:lnTo>
                    <a:pt x="19" y="37"/>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1" name="Freeform 1453"/>
            <p:cNvSpPr/>
            <p:nvPr>
              <p:custDataLst>
                <p:tags r:id="rId116"/>
              </p:custDataLst>
            </p:nvPr>
          </p:nvSpPr>
          <p:spPr bwMode="auto">
            <a:xfrm>
              <a:off x="7902263" y="1353760"/>
              <a:ext cx="18788" cy="18788"/>
            </a:xfrm>
            <a:custGeom>
              <a:avLst/>
              <a:gdLst>
                <a:gd name="T0" fmla="*/ 19 w 39"/>
                <a:gd name="T1" fmla="*/ 0 h 39"/>
                <a:gd name="T2" fmla="*/ 19 w 39"/>
                <a:gd name="T3" fmla="*/ 0 h 39"/>
                <a:gd name="T4" fmla="*/ 11 w 39"/>
                <a:gd name="T5" fmla="*/ 2 h 39"/>
                <a:gd name="T6" fmla="*/ 6 w 39"/>
                <a:gd name="T7" fmla="*/ 6 h 39"/>
                <a:gd name="T8" fmla="*/ 1 w 39"/>
                <a:gd name="T9" fmla="*/ 13 h 39"/>
                <a:gd name="T10" fmla="*/ 0 w 39"/>
                <a:gd name="T11" fmla="*/ 21 h 39"/>
                <a:gd name="T12" fmla="*/ 0 w 39"/>
                <a:gd name="T13" fmla="*/ 21 h 39"/>
                <a:gd name="T14" fmla="*/ 1 w 39"/>
                <a:gd name="T15" fmla="*/ 28 h 39"/>
                <a:gd name="T16" fmla="*/ 6 w 39"/>
                <a:gd name="T17" fmla="*/ 34 h 39"/>
                <a:gd name="T18" fmla="*/ 11 w 39"/>
                <a:gd name="T19" fmla="*/ 38 h 39"/>
                <a:gd name="T20" fmla="*/ 19 w 39"/>
                <a:gd name="T21" fmla="*/ 39 h 39"/>
                <a:gd name="T22" fmla="*/ 19 w 39"/>
                <a:gd name="T23" fmla="*/ 39 h 39"/>
                <a:gd name="T24" fmla="*/ 26 w 39"/>
                <a:gd name="T25" fmla="*/ 38 h 39"/>
                <a:gd name="T26" fmla="*/ 33 w 39"/>
                <a:gd name="T27" fmla="*/ 34 h 39"/>
                <a:gd name="T28" fmla="*/ 37 w 39"/>
                <a:gd name="T29" fmla="*/ 28 h 39"/>
                <a:gd name="T30" fmla="*/ 39 w 39"/>
                <a:gd name="T31" fmla="*/ 21 h 39"/>
                <a:gd name="T32" fmla="*/ 39 w 39"/>
                <a:gd name="T33" fmla="*/ 21 h 39"/>
                <a:gd name="T34" fmla="*/ 37 w 39"/>
                <a:gd name="T35" fmla="*/ 13 h 39"/>
                <a:gd name="T36" fmla="*/ 33 w 39"/>
                <a:gd name="T37" fmla="*/ 6 h 39"/>
                <a:gd name="T38" fmla="*/ 26 w 39"/>
                <a:gd name="T39" fmla="*/ 2 h 39"/>
                <a:gd name="T40" fmla="*/ 19 w 39"/>
                <a:gd name="T4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9">
                  <a:moveTo>
                    <a:pt x="19" y="0"/>
                  </a:moveTo>
                  <a:lnTo>
                    <a:pt x="19" y="0"/>
                  </a:lnTo>
                  <a:lnTo>
                    <a:pt x="11" y="2"/>
                  </a:lnTo>
                  <a:lnTo>
                    <a:pt x="6" y="6"/>
                  </a:lnTo>
                  <a:lnTo>
                    <a:pt x="1" y="13"/>
                  </a:lnTo>
                  <a:lnTo>
                    <a:pt x="0" y="21"/>
                  </a:lnTo>
                  <a:lnTo>
                    <a:pt x="0" y="21"/>
                  </a:lnTo>
                  <a:lnTo>
                    <a:pt x="1" y="28"/>
                  </a:lnTo>
                  <a:lnTo>
                    <a:pt x="6" y="34"/>
                  </a:lnTo>
                  <a:lnTo>
                    <a:pt x="11" y="38"/>
                  </a:lnTo>
                  <a:lnTo>
                    <a:pt x="19" y="39"/>
                  </a:lnTo>
                  <a:lnTo>
                    <a:pt x="19" y="39"/>
                  </a:lnTo>
                  <a:lnTo>
                    <a:pt x="26" y="38"/>
                  </a:lnTo>
                  <a:lnTo>
                    <a:pt x="33" y="34"/>
                  </a:lnTo>
                  <a:lnTo>
                    <a:pt x="37" y="28"/>
                  </a:lnTo>
                  <a:lnTo>
                    <a:pt x="39" y="21"/>
                  </a:lnTo>
                  <a:lnTo>
                    <a:pt x="39" y="21"/>
                  </a:lnTo>
                  <a:lnTo>
                    <a:pt x="37" y="13"/>
                  </a:lnTo>
                  <a:lnTo>
                    <a:pt x="33" y="6"/>
                  </a:lnTo>
                  <a:lnTo>
                    <a:pt x="26" y="2"/>
                  </a:lnTo>
                  <a:lnTo>
                    <a:pt x="19"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2" name="Freeform 1454"/>
            <p:cNvSpPr>
              <a:spLocks noEditPoints="1"/>
            </p:cNvSpPr>
            <p:nvPr>
              <p:custDataLst>
                <p:tags r:id="rId117"/>
              </p:custDataLst>
            </p:nvPr>
          </p:nvSpPr>
          <p:spPr bwMode="auto">
            <a:xfrm>
              <a:off x="7902263" y="1353760"/>
              <a:ext cx="18788" cy="18788"/>
            </a:xfrm>
            <a:custGeom>
              <a:avLst/>
              <a:gdLst>
                <a:gd name="T0" fmla="*/ 19 w 37"/>
                <a:gd name="T1" fmla="*/ 36 h 37"/>
                <a:gd name="T2" fmla="*/ 19 w 37"/>
                <a:gd name="T3" fmla="*/ 36 h 37"/>
                <a:gd name="T4" fmla="*/ 11 w 37"/>
                <a:gd name="T5" fmla="*/ 35 h 37"/>
                <a:gd name="T6" fmla="*/ 6 w 37"/>
                <a:gd name="T7" fmla="*/ 32 h 37"/>
                <a:gd name="T8" fmla="*/ 3 w 37"/>
                <a:gd name="T9" fmla="*/ 26 h 37"/>
                <a:gd name="T10" fmla="*/ 1 w 37"/>
                <a:gd name="T11" fmla="*/ 19 h 37"/>
                <a:gd name="T12" fmla="*/ 1 w 37"/>
                <a:gd name="T13" fmla="*/ 19 h 37"/>
                <a:gd name="T14" fmla="*/ 3 w 37"/>
                <a:gd name="T15" fmla="*/ 11 h 37"/>
                <a:gd name="T16" fmla="*/ 6 w 37"/>
                <a:gd name="T17" fmla="*/ 6 h 37"/>
                <a:gd name="T18" fmla="*/ 11 w 37"/>
                <a:gd name="T19" fmla="*/ 1 h 37"/>
                <a:gd name="T20" fmla="*/ 19 w 37"/>
                <a:gd name="T21" fmla="*/ 0 h 37"/>
                <a:gd name="T22" fmla="*/ 19 w 37"/>
                <a:gd name="T23" fmla="*/ 0 h 37"/>
                <a:gd name="T24" fmla="*/ 26 w 37"/>
                <a:gd name="T25" fmla="*/ 1 h 37"/>
                <a:gd name="T26" fmla="*/ 32 w 37"/>
                <a:gd name="T27" fmla="*/ 6 h 37"/>
                <a:gd name="T28" fmla="*/ 36 w 37"/>
                <a:gd name="T29" fmla="*/ 11 h 37"/>
                <a:gd name="T30" fmla="*/ 37 w 37"/>
                <a:gd name="T31" fmla="*/ 19 h 37"/>
                <a:gd name="T32" fmla="*/ 37 w 37"/>
                <a:gd name="T33" fmla="*/ 19 h 37"/>
                <a:gd name="T34" fmla="*/ 36 w 37"/>
                <a:gd name="T35" fmla="*/ 26 h 37"/>
                <a:gd name="T36" fmla="*/ 32 w 37"/>
                <a:gd name="T37" fmla="*/ 32 h 37"/>
                <a:gd name="T38" fmla="*/ 26 w 37"/>
                <a:gd name="T39" fmla="*/ 35 h 37"/>
                <a:gd name="T40" fmla="*/ 19 w 37"/>
                <a:gd name="T41" fmla="*/ 36 h 37"/>
                <a:gd name="T42" fmla="*/ 19 w 37"/>
                <a:gd name="T43" fmla="*/ 0 h 37"/>
                <a:gd name="T44" fmla="*/ 19 w 37"/>
                <a:gd name="T45" fmla="*/ 0 h 37"/>
                <a:gd name="T46" fmla="*/ 11 w 37"/>
                <a:gd name="T47" fmla="*/ 1 h 37"/>
                <a:gd name="T48" fmla="*/ 6 w 37"/>
                <a:gd name="T49" fmla="*/ 6 h 37"/>
                <a:gd name="T50" fmla="*/ 1 w 37"/>
                <a:gd name="T51" fmla="*/ 11 h 37"/>
                <a:gd name="T52" fmla="*/ 0 w 37"/>
                <a:gd name="T53" fmla="*/ 19 h 37"/>
                <a:gd name="T54" fmla="*/ 0 w 37"/>
                <a:gd name="T55" fmla="*/ 19 h 37"/>
                <a:gd name="T56" fmla="*/ 1 w 37"/>
                <a:gd name="T57" fmla="*/ 26 h 37"/>
                <a:gd name="T58" fmla="*/ 6 w 37"/>
                <a:gd name="T59" fmla="*/ 32 h 37"/>
                <a:gd name="T60" fmla="*/ 11 w 37"/>
                <a:gd name="T61" fmla="*/ 36 h 37"/>
                <a:gd name="T62" fmla="*/ 19 w 37"/>
                <a:gd name="T63" fmla="*/ 37 h 37"/>
                <a:gd name="T64" fmla="*/ 19 w 37"/>
                <a:gd name="T65" fmla="*/ 37 h 37"/>
                <a:gd name="T66" fmla="*/ 26 w 37"/>
                <a:gd name="T67" fmla="*/ 36 h 37"/>
                <a:gd name="T68" fmla="*/ 32 w 37"/>
                <a:gd name="T69" fmla="*/ 32 h 37"/>
                <a:gd name="T70" fmla="*/ 36 w 37"/>
                <a:gd name="T71" fmla="*/ 26 h 37"/>
                <a:gd name="T72" fmla="*/ 37 w 37"/>
                <a:gd name="T73" fmla="*/ 19 h 37"/>
                <a:gd name="T74" fmla="*/ 37 w 37"/>
                <a:gd name="T75" fmla="*/ 19 h 37"/>
                <a:gd name="T76" fmla="*/ 36 w 37"/>
                <a:gd name="T77" fmla="*/ 11 h 37"/>
                <a:gd name="T78" fmla="*/ 32 w 37"/>
                <a:gd name="T79" fmla="*/ 6 h 37"/>
                <a:gd name="T80" fmla="*/ 26 w 37"/>
                <a:gd name="T81" fmla="*/ 1 h 37"/>
                <a:gd name="T82" fmla="*/ 19 w 37"/>
                <a:gd name="T8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37">
                  <a:moveTo>
                    <a:pt x="19" y="36"/>
                  </a:moveTo>
                  <a:lnTo>
                    <a:pt x="19" y="36"/>
                  </a:lnTo>
                  <a:lnTo>
                    <a:pt x="11" y="35"/>
                  </a:lnTo>
                  <a:lnTo>
                    <a:pt x="6" y="32"/>
                  </a:lnTo>
                  <a:lnTo>
                    <a:pt x="3" y="26"/>
                  </a:lnTo>
                  <a:lnTo>
                    <a:pt x="1" y="19"/>
                  </a:lnTo>
                  <a:lnTo>
                    <a:pt x="1" y="19"/>
                  </a:lnTo>
                  <a:lnTo>
                    <a:pt x="3" y="11"/>
                  </a:lnTo>
                  <a:lnTo>
                    <a:pt x="6" y="6"/>
                  </a:lnTo>
                  <a:lnTo>
                    <a:pt x="11" y="1"/>
                  </a:lnTo>
                  <a:lnTo>
                    <a:pt x="19" y="0"/>
                  </a:lnTo>
                  <a:lnTo>
                    <a:pt x="19" y="0"/>
                  </a:lnTo>
                  <a:lnTo>
                    <a:pt x="26" y="1"/>
                  </a:lnTo>
                  <a:lnTo>
                    <a:pt x="32" y="6"/>
                  </a:lnTo>
                  <a:lnTo>
                    <a:pt x="36" y="11"/>
                  </a:lnTo>
                  <a:lnTo>
                    <a:pt x="37" y="19"/>
                  </a:lnTo>
                  <a:lnTo>
                    <a:pt x="37" y="19"/>
                  </a:lnTo>
                  <a:lnTo>
                    <a:pt x="36" y="26"/>
                  </a:lnTo>
                  <a:lnTo>
                    <a:pt x="32" y="32"/>
                  </a:lnTo>
                  <a:lnTo>
                    <a:pt x="26" y="35"/>
                  </a:lnTo>
                  <a:lnTo>
                    <a:pt x="19" y="36"/>
                  </a:lnTo>
                  <a:close/>
                  <a:moveTo>
                    <a:pt x="19" y="0"/>
                  </a:moveTo>
                  <a:lnTo>
                    <a:pt x="19" y="0"/>
                  </a:lnTo>
                  <a:lnTo>
                    <a:pt x="11" y="1"/>
                  </a:lnTo>
                  <a:lnTo>
                    <a:pt x="6" y="6"/>
                  </a:lnTo>
                  <a:lnTo>
                    <a:pt x="1" y="11"/>
                  </a:lnTo>
                  <a:lnTo>
                    <a:pt x="0" y="19"/>
                  </a:lnTo>
                  <a:lnTo>
                    <a:pt x="0" y="19"/>
                  </a:lnTo>
                  <a:lnTo>
                    <a:pt x="1" y="26"/>
                  </a:lnTo>
                  <a:lnTo>
                    <a:pt x="6" y="32"/>
                  </a:lnTo>
                  <a:lnTo>
                    <a:pt x="11" y="36"/>
                  </a:lnTo>
                  <a:lnTo>
                    <a:pt x="19" y="37"/>
                  </a:lnTo>
                  <a:lnTo>
                    <a:pt x="19" y="37"/>
                  </a:lnTo>
                  <a:lnTo>
                    <a:pt x="26" y="36"/>
                  </a:lnTo>
                  <a:lnTo>
                    <a:pt x="32" y="32"/>
                  </a:lnTo>
                  <a:lnTo>
                    <a:pt x="36" y="26"/>
                  </a:lnTo>
                  <a:lnTo>
                    <a:pt x="37" y="19"/>
                  </a:lnTo>
                  <a:lnTo>
                    <a:pt x="37" y="19"/>
                  </a:lnTo>
                  <a:lnTo>
                    <a:pt x="36" y="11"/>
                  </a:lnTo>
                  <a:lnTo>
                    <a:pt x="32" y="6"/>
                  </a:lnTo>
                  <a:lnTo>
                    <a:pt x="26" y="1"/>
                  </a:lnTo>
                  <a:lnTo>
                    <a:pt x="19" y="0"/>
                  </a:lnTo>
                  <a:close/>
                </a:path>
              </a:pathLst>
            </a:custGeom>
            <a:solidFill>
              <a:srgbClr val="B33A37"/>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3" name="Freeform 1455"/>
            <p:cNvSpPr/>
            <p:nvPr>
              <p:custDataLst>
                <p:tags r:id="rId118"/>
              </p:custDataLst>
            </p:nvPr>
          </p:nvSpPr>
          <p:spPr bwMode="auto">
            <a:xfrm>
              <a:off x="7903252" y="1353760"/>
              <a:ext cx="17799" cy="17799"/>
            </a:xfrm>
            <a:custGeom>
              <a:avLst/>
              <a:gdLst>
                <a:gd name="T0" fmla="*/ 18 w 36"/>
                <a:gd name="T1" fmla="*/ 36 h 36"/>
                <a:gd name="T2" fmla="*/ 18 w 36"/>
                <a:gd name="T3" fmla="*/ 36 h 36"/>
                <a:gd name="T4" fmla="*/ 10 w 36"/>
                <a:gd name="T5" fmla="*/ 35 h 36"/>
                <a:gd name="T6" fmla="*/ 5 w 36"/>
                <a:gd name="T7" fmla="*/ 32 h 36"/>
                <a:gd name="T8" fmla="*/ 2 w 36"/>
                <a:gd name="T9" fmla="*/ 26 h 36"/>
                <a:gd name="T10" fmla="*/ 0 w 36"/>
                <a:gd name="T11" fmla="*/ 19 h 36"/>
                <a:gd name="T12" fmla="*/ 0 w 36"/>
                <a:gd name="T13" fmla="*/ 19 h 36"/>
                <a:gd name="T14" fmla="*/ 2 w 36"/>
                <a:gd name="T15" fmla="*/ 11 h 36"/>
                <a:gd name="T16" fmla="*/ 5 w 36"/>
                <a:gd name="T17" fmla="*/ 6 h 36"/>
                <a:gd name="T18" fmla="*/ 10 w 36"/>
                <a:gd name="T19" fmla="*/ 1 h 36"/>
                <a:gd name="T20" fmla="*/ 18 w 36"/>
                <a:gd name="T21" fmla="*/ 0 h 36"/>
                <a:gd name="T22" fmla="*/ 18 w 36"/>
                <a:gd name="T23" fmla="*/ 0 h 36"/>
                <a:gd name="T24" fmla="*/ 25 w 36"/>
                <a:gd name="T25" fmla="*/ 1 h 36"/>
                <a:gd name="T26" fmla="*/ 31 w 36"/>
                <a:gd name="T27" fmla="*/ 6 h 36"/>
                <a:gd name="T28" fmla="*/ 35 w 36"/>
                <a:gd name="T29" fmla="*/ 11 h 36"/>
                <a:gd name="T30" fmla="*/ 36 w 36"/>
                <a:gd name="T31" fmla="*/ 19 h 36"/>
                <a:gd name="T32" fmla="*/ 36 w 36"/>
                <a:gd name="T33" fmla="*/ 19 h 36"/>
                <a:gd name="T34" fmla="*/ 35 w 36"/>
                <a:gd name="T35" fmla="*/ 26 h 36"/>
                <a:gd name="T36" fmla="*/ 31 w 36"/>
                <a:gd name="T37" fmla="*/ 32 h 36"/>
                <a:gd name="T38" fmla="*/ 25 w 36"/>
                <a:gd name="T39" fmla="*/ 35 h 36"/>
                <a:gd name="T40" fmla="*/ 18 w 36"/>
                <a:gd name="T4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6">
                  <a:moveTo>
                    <a:pt x="18" y="36"/>
                  </a:moveTo>
                  <a:lnTo>
                    <a:pt x="18" y="36"/>
                  </a:lnTo>
                  <a:lnTo>
                    <a:pt x="10" y="35"/>
                  </a:lnTo>
                  <a:lnTo>
                    <a:pt x="5" y="32"/>
                  </a:lnTo>
                  <a:lnTo>
                    <a:pt x="2" y="26"/>
                  </a:lnTo>
                  <a:lnTo>
                    <a:pt x="0" y="19"/>
                  </a:lnTo>
                  <a:lnTo>
                    <a:pt x="0" y="19"/>
                  </a:lnTo>
                  <a:lnTo>
                    <a:pt x="2" y="11"/>
                  </a:lnTo>
                  <a:lnTo>
                    <a:pt x="5" y="6"/>
                  </a:lnTo>
                  <a:lnTo>
                    <a:pt x="10" y="1"/>
                  </a:lnTo>
                  <a:lnTo>
                    <a:pt x="18" y="0"/>
                  </a:lnTo>
                  <a:lnTo>
                    <a:pt x="18" y="0"/>
                  </a:lnTo>
                  <a:lnTo>
                    <a:pt x="25" y="1"/>
                  </a:lnTo>
                  <a:lnTo>
                    <a:pt x="31" y="6"/>
                  </a:lnTo>
                  <a:lnTo>
                    <a:pt x="35" y="11"/>
                  </a:lnTo>
                  <a:lnTo>
                    <a:pt x="36" y="19"/>
                  </a:lnTo>
                  <a:lnTo>
                    <a:pt x="36" y="19"/>
                  </a:lnTo>
                  <a:lnTo>
                    <a:pt x="35" y="26"/>
                  </a:lnTo>
                  <a:lnTo>
                    <a:pt x="31" y="32"/>
                  </a:lnTo>
                  <a:lnTo>
                    <a:pt x="25" y="35"/>
                  </a:lnTo>
                  <a:lnTo>
                    <a:pt x="18" y="36"/>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4" name="Freeform 1456"/>
            <p:cNvSpPr/>
            <p:nvPr>
              <p:custDataLst>
                <p:tags r:id="rId119"/>
              </p:custDataLst>
            </p:nvPr>
          </p:nvSpPr>
          <p:spPr bwMode="auto">
            <a:xfrm>
              <a:off x="7902263" y="1353760"/>
              <a:ext cx="18788" cy="18788"/>
            </a:xfrm>
            <a:custGeom>
              <a:avLst/>
              <a:gdLst>
                <a:gd name="T0" fmla="*/ 19 w 37"/>
                <a:gd name="T1" fmla="*/ 0 h 37"/>
                <a:gd name="T2" fmla="*/ 19 w 37"/>
                <a:gd name="T3" fmla="*/ 0 h 37"/>
                <a:gd name="T4" fmla="*/ 11 w 37"/>
                <a:gd name="T5" fmla="*/ 1 h 37"/>
                <a:gd name="T6" fmla="*/ 6 w 37"/>
                <a:gd name="T7" fmla="*/ 6 h 37"/>
                <a:gd name="T8" fmla="*/ 1 w 37"/>
                <a:gd name="T9" fmla="*/ 11 h 37"/>
                <a:gd name="T10" fmla="*/ 0 w 37"/>
                <a:gd name="T11" fmla="*/ 19 h 37"/>
                <a:gd name="T12" fmla="*/ 0 w 37"/>
                <a:gd name="T13" fmla="*/ 19 h 37"/>
                <a:gd name="T14" fmla="*/ 1 w 37"/>
                <a:gd name="T15" fmla="*/ 26 h 37"/>
                <a:gd name="T16" fmla="*/ 6 w 37"/>
                <a:gd name="T17" fmla="*/ 32 h 37"/>
                <a:gd name="T18" fmla="*/ 11 w 37"/>
                <a:gd name="T19" fmla="*/ 36 h 37"/>
                <a:gd name="T20" fmla="*/ 19 w 37"/>
                <a:gd name="T21" fmla="*/ 37 h 37"/>
                <a:gd name="T22" fmla="*/ 19 w 37"/>
                <a:gd name="T23" fmla="*/ 37 h 37"/>
                <a:gd name="T24" fmla="*/ 26 w 37"/>
                <a:gd name="T25" fmla="*/ 36 h 37"/>
                <a:gd name="T26" fmla="*/ 32 w 37"/>
                <a:gd name="T27" fmla="*/ 32 h 37"/>
                <a:gd name="T28" fmla="*/ 36 w 37"/>
                <a:gd name="T29" fmla="*/ 26 h 37"/>
                <a:gd name="T30" fmla="*/ 37 w 37"/>
                <a:gd name="T31" fmla="*/ 19 h 37"/>
                <a:gd name="T32" fmla="*/ 37 w 37"/>
                <a:gd name="T33" fmla="*/ 19 h 37"/>
                <a:gd name="T34" fmla="*/ 36 w 37"/>
                <a:gd name="T35" fmla="*/ 11 h 37"/>
                <a:gd name="T36" fmla="*/ 32 w 37"/>
                <a:gd name="T37" fmla="*/ 6 h 37"/>
                <a:gd name="T38" fmla="*/ 26 w 37"/>
                <a:gd name="T39" fmla="*/ 1 h 37"/>
                <a:gd name="T40" fmla="*/ 19 w 37"/>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7">
                  <a:moveTo>
                    <a:pt x="19" y="0"/>
                  </a:moveTo>
                  <a:lnTo>
                    <a:pt x="19" y="0"/>
                  </a:lnTo>
                  <a:lnTo>
                    <a:pt x="11" y="1"/>
                  </a:lnTo>
                  <a:lnTo>
                    <a:pt x="6" y="6"/>
                  </a:lnTo>
                  <a:lnTo>
                    <a:pt x="1" y="11"/>
                  </a:lnTo>
                  <a:lnTo>
                    <a:pt x="0" y="19"/>
                  </a:lnTo>
                  <a:lnTo>
                    <a:pt x="0" y="19"/>
                  </a:lnTo>
                  <a:lnTo>
                    <a:pt x="1" y="26"/>
                  </a:lnTo>
                  <a:lnTo>
                    <a:pt x="6" y="32"/>
                  </a:lnTo>
                  <a:lnTo>
                    <a:pt x="11" y="36"/>
                  </a:lnTo>
                  <a:lnTo>
                    <a:pt x="19" y="37"/>
                  </a:lnTo>
                  <a:lnTo>
                    <a:pt x="19" y="37"/>
                  </a:lnTo>
                  <a:lnTo>
                    <a:pt x="26" y="36"/>
                  </a:lnTo>
                  <a:lnTo>
                    <a:pt x="32" y="32"/>
                  </a:lnTo>
                  <a:lnTo>
                    <a:pt x="36" y="26"/>
                  </a:lnTo>
                  <a:lnTo>
                    <a:pt x="37" y="19"/>
                  </a:lnTo>
                  <a:lnTo>
                    <a:pt x="37" y="19"/>
                  </a:lnTo>
                  <a:lnTo>
                    <a:pt x="36" y="11"/>
                  </a:lnTo>
                  <a:lnTo>
                    <a:pt x="32" y="6"/>
                  </a:lnTo>
                  <a:lnTo>
                    <a:pt x="26" y="1"/>
                  </a:lnTo>
                  <a:lnTo>
                    <a:pt x="19"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5" name="Freeform 1457"/>
            <p:cNvSpPr>
              <a:spLocks noEditPoints="1"/>
            </p:cNvSpPr>
            <p:nvPr>
              <p:custDataLst>
                <p:tags r:id="rId120"/>
              </p:custDataLst>
            </p:nvPr>
          </p:nvSpPr>
          <p:spPr bwMode="auto">
            <a:xfrm>
              <a:off x="7903252" y="1353760"/>
              <a:ext cx="17799" cy="17799"/>
            </a:xfrm>
            <a:custGeom>
              <a:avLst/>
              <a:gdLst>
                <a:gd name="T0" fmla="*/ 18 w 36"/>
                <a:gd name="T1" fmla="*/ 36 h 36"/>
                <a:gd name="T2" fmla="*/ 18 w 36"/>
                <a:gd name="T3" fmla="*/ 36 h 36"/>
                <a:gd name="T4" fmla="*/ 10 w 36"/>
                <a:gd name="T5" fmla="*/ 35 h 36"/>
                <a:gd name="T6" fmla="*/ 6 w 36"/>
                <a:gd name="T7" fmla="*/ 30 h 36"/>
                <a:gd name="T8" fmla="*/ 2 w 36"/>
                <a:gd name="T9" fmla="*/ 26 h 36"/>
                <a:gd name="T10" fmla="*/ 0 w 36"/>
                <a:gd name="T11" fmla="*/ 19 h 36"/>
                <a:gd name="T12" fmla="*/ 0 w 36"/>
                <a:gd name="T13" fmla="*/ 19 h 36"/>
                <a:gd name="T14" fmla="*/ 2 w 36"/>
                <a:gd name="T15" fmla="*/ 11 h 36"/>
                <a:gd name="T16" fmla="*/ 6 w 36"/>
                <a:gd name="T17" fmla="*/ 6 h 36"/>
                <a:gd name="T18" fmla="*/ 10 w 36"/>
                <a:gd name="T19" fmla="*/ 3 h 36"/>
                <a:gd name="T20" fmla="*/ 18 w 36"/>
                <a:gd name="T21" fmla="*/ 1 h 36"/>
                <a:gd name="T22" fmla="*/ 18 w 36"/>
                <a:gd name="T23" fmla="*/ 1 h 36"/>
                <a:gd name="T24" fmla="*/ 25 w 36"/>
                <a:gd name="T25" fmla="*/ 3 h 36"/>
                <a:gd name="T26" fmla="*/ 31 w 36"/>
                <a:gd name="T27" fmla="*/ 6 h 36"/>
                <a:gd name="T28" fmla="*/ 33 w 36"/>
                <a:gd name="T29" fmla="*/ 11 h 36"/>
                <a:gd name="T30" fmla="*/ 35 w 36"/>
                <a:gd name="T31" fmla="*/ 19 h 36"/>
                <a:gd name="T32" fmla="*/ 35 w 36"/>
                <a:gd name="T33" fmla="*/ 19 h 36"/>
                <a:gd name="T34" fmla="*/ 33 w 36"/>
                <a:gd name="T35" fmla="*/ 26 h 36"/>
                <a:gd name="T36" fmla="*/ 31 w 36"/>
                <a:gd name="T37" fmla="*/ 30 h 36"/>
                <a:gd name="T38" fmla="*/ 25 w 36"/>
                <a:gd name="T39" fmla="*/ 35 h 36"/>
                <a:gd name="T40" fmla="*/ 18 w 36"/>
                <a:gd name="T41" fmla="*/ 36 h 36"/>
                <a:gd name="T42" fmla="*/ 18 w 36"/>
                <a:gd name="T43" fmla="*/ 0 h 36"/>
                <a:gd name="T44" fmla="*/ 18 w 36"/>
                <a:gd name="T45" fmla="*/ 0 h 36"/>
                <a:gd name="T46" fmla="*/ 10 w 36"/>
                <a:gd name="T47" fmla="*/ 1 h 36"/>
                <a:gd name="T48" fmla="*/ 5 w 36"/>
                <a:gd name="T49" fmla="*/ 6 h 36"/>
                <a:gd name="T50" fmla="*/ 2 w 36"/>
                <a:gd name="T51" fmla="*/ 11 h 36"/>
                <a:gd name="T52" fmla="*/ 0 w 36"/>
                <a:gd name="T53" fmla="*/ 19 h 36"/>
                <a:gd name="T54" fmla="*/ 0 w 36"/>
                <a:gd name="T55" fmla="*/ 19 h 36"/>
                <a:gd name="T56" fmla="*/ 2 w 36"/>
                <a:gd name="T57" fmla="*/ 26 h 36"/>
                <a:gd name="T58" fmla="*/ 5 w 36"/>
                <a:gd name="T59" fmla="*/ 32 h 36"/>
                <a:gd name="T60" fmla="*/ 10 w 36"/>
                <a:gd name="T61" fmla="*/ 35 h 36"/>
                <a:gd name="T62" fmla="*/ 18 w 36"/>
                <a:gd name="T63" fmla="*/ 36 h 36"/>
                <a:gd name="T64" fmla="*/ 18 w 36"/>
                <a:gd name="T65" fmla="*/ 36 h 36"/>
                <a:gd name="T66" fmla="*/ 25 w 36"/>
                <a:gd name="T67" fmla="*/ 35 h 36"/>
                <a:gd name="T68" fmla="*/ 31 w 36"/>
                <a:gd name="T69" fmla="*/ 32 h 36"/>
                <a:gd name="T70" fmla="*/ 35 w 36"/>
                <a:gd name="T71" fmla="*/ 26 h 36"/>
                <a:gd name="T72" fmla="*/ 36 w 36"/>
                <a:gd name="T73" fmla="*/ 19 h 36"/>
                <a:gd name="T74" fmla="*/ 36 w 36"/>
                <a:gd name="T75" fmla="*/ 19 h 36"/>
                <a:gd name="T76" fmla="*/ 35 w 36"/>
                <a:gd name="T77" fmla="*/ 11 h 36"/>
                <a:gd name="T78" fmla="*/ 31 w 36"/>
                <a:gd name="T79" fmla="*/ 6 h 36"/>
                <a:gd name="T80" fmla="*/ 25 w 36"/>
                <a:gd name="T81" fmla="*/ 1 h 36"/>
                <a:gd name="T82" fmla="*/ 18 w 36"/>
                <a:gd name="T8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 h="36">
                  <a:moveTo>
                    <a:pt x="18" y="36"/>
                  </a:moveTo>
                  <a:lnTo>
                    <a:pt x="18" y="36"/>
                  </a:lnTo>
                  <a:lnTo>
                    <a:pt x="10" y="35"/>
                  </a:lnTo>
                  <a:lnTo>
                    <a:pt x="6" y="30"/>
                  </a:lnTo>
                  <a:lnTo>
                    <a:pt x="2" y="26"/>
                  </a:lnTo>
                  <a:lnTo>
                    <a:pt x="0" y="19"/>
                  </a:lnTo>
                  <a:lnTo>
                    <a:pt x="0" y="19"/>
                  </a:lnTo>
                  <a:lnTo>
                    <a:pt x="2" y="11"/>
                  </a:lnTo>
                  <a:lnTo>
                    <a:pt x="6" y="6"/>
                  </a:lnTo>
                  <a:lnTo>
                    <a:pt x="10" y="3"/>
                  </a:lnTo>
                  <a:lnTo>
                    <a:pt x="18" y="1"/>
                  </a:lnTo>
                  <a:lnTo>
                    <a:pt x="18" y="1"/>
                  </a:lnTo>
                  <a:lnTo>
                    <a:pt x="25" y="3"/>
                  </a:lnTo>
                  <a:lnTo>
                    <a:pt x="31" y="6"/>
                  </a:lnTo>
                  <a:lnTo>
                    <a:pt x="33" y="11"/>
                  </a:lnTo>
                  <a:lnTo>
                    <a:pt x="35" y="19"/>
                  </a:lnTo>
                  <a:lnTo>
                    <a:pt x="35" y="19"/>
                  </a:lnTo>
                  <a:lnTo>
                    <a:pt x="33" y="26"/>
                  </a:lnTo>
                  <a:lnTo>
                    <a:pt x="31" y="30"/>
                  </a:lnTo>
                  <a:lnTo>
                    <a:pt x="25" y="35"/>
                  </a:lnTo>
                  <a:lnTo>
                    <a:pt x="18" y="36"/>
                  </a:lnTo>
                  <a:close/>
                  <a:moveTo>
                    <a:pt x="18" y="0"/>
                  </a:moveTo>
                  <a:lnTo>
                    <a:pt x="18" y="0"/>
                  </a:lnTo>
                  <a:lnTo>
                    <a:pt x="10" y="1"/>
                  </a:lnTo>
                  <a:lnTo>
                    <a:pt x="5" y="6"/>
                  </a:lnTo>
                  <a:lnTo>
                    <a:pt x="2" y="11"/>
                  </a:lnTo>
                  <a:lnTo>
                    <a:pt x="0" y="19"/>
                  </a:lnTo>
                  <a:lnTo>
                    <a:pt x="0" y="19"/>
                  </a:lnTo>
                  <a:lnTo>
                    <a:pt x="2" y="26"/>
                  </a:lnTo>
                  <a:lnTo>
                    <a:pt x="5" y="32"/>
                  </a:lnTo>
                  <a:lnTo>
                    <a:pt x="10" y="35"/>
                  </a:lnTo>
                  <a:lnTo>
                    <a:pt x="18" y="36"/>
                  </a:lnTo>
                  <a:lnTo>
                    <a:pt x="18" y="36"/>
                  </a:lnTo>
                  <a:lnTo>
                    <a:pt x="25" y="35"/>
                  </a:lnTo>
                  <a:lnTo>
                    <a:pt x="31" y="32"/>
                  </a:lnTo>
                  <a:lnTo>
                    <a:pt x="35" y="26"/>
                  </a:lnTo>
                  <a:lnTo>
                    <a:pt x="36" y="19"/>
                  </a:lnTo>
                  <a:lnTo>
                    <a:pt x="36" y="19"/>
                  </a:lnTo>
                  <a:lnTo>
                    <a:pt x="35" y="11"/>
                  </a:lnTo>
                  <a:lnTo>
                    <a:pt x="31" y="6"/>
                  </a:lnTo>
                  <a:lnTo>
                    <a:pt x="25" y="1"/>
                  </a:lnTo>
                  <a:lnTo>
                    <a:pt x="18" y="0"/>
                  </a:lnTo>
                  <a:close/>
                </a:path>
              </a:pathLst>
            </a:custGeom>
            <a:solidFill>
              <a:srgbClr val="B13936"/>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6" name="Freeform 1458"/>
            <p:cNvSpPr/>
            <p:nvPr>
              <p:custDataLst>
                <p:tags r:id="rId121"/>
              </p:custDataLst>
            </p:nvPr>
          </p:nvSpPr>
          <p:spPr bwMode="auto">
            <a:xfrm>
              <a:off x="7903252" y="1354749"/>
              <a:ext cx="16811" cy="16811"/>
            </a:xfrm>
            <a:custGeom>
              <a:avLst/>
              <a:gdLst>
                <a:gd name="T0" fmla="*/ 18 w 35"/>
                <a:gd name="T1" fmla="*/ 35 h 35"/>
                <a:gd name="T2" fmla="*/ 18 w 35"/>
                <a:gd name="T3" fmla="*/ 35 h 35"/>
                <a:gd name="T4" fmla="*/ 10 w 35"/>
                <a:gd name="T5" fmla="*/ 34 h 35"/>
                <a:gd name="T6" fmla="*/ 6 w 35"/>
                <a:gd name="T7" fmla="*/ 29 h 35"/>
                <a:gd name="T8" fmla="*/ 2 w 35"/>
                <a:gd name="T9" fmla="*/ 25 h 35"/>
                <a:gd name="T10" fmla="*/ 0 w 35"/>
                <a:gd name="T11" fmla="*/ 18 h 35"/>
                <a:gd name="T12" fmla="*/ 0 w 35"/>
                <a:gd name="T13" fmla="*/ 18 h 35"/>
                <a:gd name="T14" fmla="*/ 2 w 35"/>
                <a:gd name="T15" fmla="*/ 10 h 35"/>
                <a:gd name="T16" fmla="*/ 6 w 35"/>
                <a:gd name="T17" fmla="*/ 5 h 35"/>
                <a:gd name="T18" fmla="*/ 10 w 35"/>
                <a:gd name="T19" fmla="*/ 2 h 35"/>
                <a:gd name="T20" fmla="*/ 18 w 35"/>
                <a:gd name="T21" fmla="*/ 0 h 35"/>
                <a:gd name="T22" fmla="*/ 18 w 35"/>
                <a:gd name="T23" fmla="*/ 0 h 35"/>
                <a:gd name="T24" fmla="*/ 25 w 35"/>
                <a:gd name="T25" fmla="*/ 2 h 35"/>
                <a:gd name="T26" fmla="*/ 31 w 35"/>
                <a:gd name="T27" fmla="*/ 5 h 35"/>
                <a:gd name="T28" fmla="*/ 33 w 35"/>
                <a:gd name="T29" fmla="*/ 10 h 35"/>
                <a:gd name="T30" fmla="*/ 35 w 35"/>
                <a:gd name="T31" fmla="*/ 18 h 35"/>
                <a:gd name="T32" fmla="*/ 35 w 35"/>
                <a:gd name="T33" fmla="*/ 18 h 35"/>
                <a:gd name="T34" fmla="*/ 33 w 35"/>
                <a:gd name="T35" fmla="*/ 25 h 35"/>
                <a:gd name="T36" fmla="*/ 31 w 35"/>
                <a:gd name="T37" fmla="*/ 29 h 35"/>
                <a:gd name="T38" fmla="*/ 25 w 35"/>
                <a:gd name="T39" fmla="*/ 34 h 35"/>
                <a:gd name="T40" fmla="*/ 18 w 35"/>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35"/>
                  </a:moveTo>
                  <a:lnTo>
                    <a:pt x="18" y="35"/>
                  </a:lnTo>
                  <a:lnTo>
                    <a:pt x="10" y="34"/>
                  </a:lnTo>
                  <a:lnTo>
                    <a:pt x="6" y="29"/>
                  </a:lnTo>
                  <a:lnTo>
                    <a:pt x="2" y="25"/>
                  </a:lnTo>
                  <a:lnTo>
                    <a:pt x="0" y="18"/>
                  </a:lnTo>
                  <a:lnTo>
                    <a:pt x="0" y="18"/>
                  </a:lnTo>
                  <a:lnTo>
                    <a:pt x="2" y="10"/>
                  </a:lnTo>
                  <a:lnTo>
                    <a:pt x="6" y="5"/>
                  </a:lnTo>
                  <a:lnTo>
                    <a:pt x="10" y="2"/>
                  </a:lnTo>
                  <a:lnTo>
                    <a:pt x="18" y="0"/>
                  </a:lnTo>
                  <a:lnTo>
                    <a:pt x="18" y="0"/>
                  </a:lnTo>
                  <a:lnTo>
                    <a:pt x="25" y="2"/>
                  </a:lnTo>
                  <a:lnTo>
                    <a:pt x="31" y="5"/>
                  </a:lnTo>
                  <a:lnTo>
                    <a:pt x="33" y="10"/>
                  </a:lnTo>
                  <a:lnTo>
                    <a:pt x="35" y="18"/>
                  </a:lnTo>
                  <a:lnTo>
                    <a:pt x="35" y="18"/>
                  </a:lnTo>
                  <a:lnTo>
                    <a:pt x="33" y="25"/>
                  </a:lnTo>
                  <a:lnTo>
                    <a:pt x="31" y="29"/>
                  </a:lnTo>
                  <a:lnTo>
                    <a:pt x="25" y="34"/>
                  </a:lnTo>
                  <a:lnTo>
                    <a:pt x="18" y="35"/>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7" name="Freeform 1459"/>
            <p:cNvSpPr/>
            <p:nvPr>
              <p:custDataLst>
                <p:tags r:id="rId122"/>
              </p:custDataLst>
            </p:nvPr>
          </p:nvSpPr>
          <p:spPr bwMode="auto">
            <a:xfrm>
              <a:off x="7903252" y="1353760"/>
              <a:ext cx="17799" cy="17799"/>
            </a:xfrm>
            <a:custGeom>
              <a:avLst/>
              <a:gdLst>
                <a:gd name="T0" fmla="*/ 18 w 36"/>
                <a:gd name="T1" fmla="*/ 0 h 36"/>
                <a:gd name="T2" fmla="*/ 18 w 36"/>
                <a:gd name="T3" fmla="*/ 0 h 36"/>
                <a:gd name="T4" fmla="*/ 10 w 36"/>
                <a:gd name="T5" fmla="*/ 1 h 36"/>
                <a:gd name="T6" fmla="*/ 5 w 36"/>
                <a:gd name="T7" fmla="*/ 6 h 36"/>
                <a:gd name="T8" fmla="*/ 2 w 36"/>
                <a:gd name="T9" fmla="*/ 11 h 36"/>
                <a:gd name="T10" fmla="*/ 0 w 36"/>
                <a:gd name="T11" fmla="*/ 19 h 36"/>
                <a:gd name="T12" fmla="*/ 0 w 36"/>
                <a:gd name="T13" fmla="*/ 19 h 36"/>
                <a:gd name="T14" fmla="*/ 2 w 36"/>
                <a:gd name="T15" fmla="*/ 26 h 36"/>
                <a:gd name="T16" fmla="*/ 5 w 36"/>
                <a:gd name="T17" fmla="*/ 32 h 36"/>
                <a:gd name="T18" fmla="*/ 10 w 36"/>
                <a:gd name="T19" fmla="*/ 35 h 36"/>
                <a:gd name="T20" fmla="*/ 18 w 36"/>
                <a:gd name="T21" fmla="*/ 36 h 36"/>
                <a:gd name="T22" fmla="*/ 18 w 36"/>
                <a:gd name="T23" fmla="*/ 36 h 36"/>
                <a:gd name="T24" fmla="*/ 25 w 36"/>
                <a:gd name="T25" fmla="*/ 35 h 36"/>
                <a:gd name="T26" fmla="*/ 31 w 36"/>
                <a:gd name="T27" fmla="*/ 32 h 36"/>
                <a:gd name="T28" fmla="*/ 35 w 36"/>
                <a:gd name="T29" fmla="*/ 26 h 36"/>
                <a:gd name="T30" fmla="*/ 36 w 36"/>
                <a:gd name="T31" fmla="*/ 19 h 36"/>
                <a:gd name="T32" fmla="*/ 36 w 36"/>
                <a:gd name="T33" fmla="*/ 19 h 36"/>
                <a:gd name="T34" fmla="*/ 35 w 36"/>
                <a:gd name="T35" fmla="*/ 11 h 36"/>
                <a:gd name="T36" fmla="*/ 31 w 36"/>
                <a:gd name="T37" fmla="*/ 6 h 36"/>
                <a:gd name="T38" fmla="*/ 25 w 36"/>
                <a:gd name="T39" fmla="*/ 1 h 36"/>
                <a:gd name="T40" fmla="*/ 18 w 36"/>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6">
                  <a:moveTo>
                    <a:pt x="18" y="0"/>
                  </a:moveTo>
                  <a:lnTo>
                    <a:pt x="18" y="0"/>
                  </a:lnTo>
                  <a:lnTo>
                    <a:pt x="10" y="1"/>
                  </a:lnTo>
                  <a:lnTo>
                    <a:pt x="5" y="6"/>
                  </a:lnTo>
                  <a:lnTo>
                    <a:pt x="2" y="11"/>
                  </a:lnTo>
                  <a:lnTo>
                    <a:pt x="0" y="19"/>
                  </a:lnTo>
                  <a:lnTo>
                    <a:pt x="0" y="19"/>
                  </a:lnTo>
                  <a:lnTo>
                    <a:pt x="2" y="26"/>
                  </a:lnTo>
                  <a:lnTo>
                    <a:pt x="5" y="32"/>
                  </a:lnTo>
                  <a:lnTo>
                    <a:pt x="10" y="35"/>
                  </a:lnTo>
                  <a:lnTo>
                    <a:pt x="18" y="36"/>
                  </a:lnTo>
                  <a:lnTo>
                    <a:pt x="18" y="36"/>
                  </a:lnTo>
                  <a:lnTo>
                    <a:pt x="25" y="35"/>
                  </a:lnTo>
                  <a:lnTo>
                    <a:pt x="31" y="32"/>
                  </a:lnTo>
                  <a:lnTo>
                    <a:pt x="35" y="26"/>
                  </a:lnTo>
                  <a:lnTo>
                    <a:pt x="36" y="19"/>
                  </a:lnTo>
                  <a:lnTo>
                    <a:pt x="36" y="19"/>
                  </a:lnTo>
                  <a:lnTo>
                    <a:pt x="35" y="11"/>
                  </a:lnTo>
                  <a:lnTo>
                    <a:pt x="31" y="6"/>
                  </a:lnTo>
                  <a:lnTo>
                    <a:pt x="25" y="1"/>
                  </a:lnTo>
                  <a:lnTo>
                    <a:pt x="18"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8" name="Freeform 1460"/>
            <p:cNvSpPr>
              <a:spLocks noEditPoints="1"/>
            </p:cNvSpPr>
            <p:nvPr>
              <p:custDataLst>
                <p:tags r:id="rId123"/>
              </p:custDataLst>
            </p:nvPr>
          </p:nvSpPr>
          <p:spPr bwMode="auto">
            <a:xfrm>
              <a:off x="7903252" y="1354749"/>
              <a:ext cx="16811" cy="16811"/>
            </a:xfrm>
            <a:custGeom>
              <a:avLst/>
              <a:gdLst>
                <a:gd name="T0" fmla="*/ 18 w 35"/>
                <a:gd name="T1" fmla="*/ 34 h 35"/>
                <a:gd name="T2" fmla="*/ 18 w 35"/>
                <a:gd name="T3" fmla="*/ 34 h 35"/>
                <a:gd name="T4" fmla="*/ 12 w 35"/>
                <a:gd name="T5" fmla="*/ 32 h 35"/>
                <a:gd name="T6" fmla="*/ 6 w 35"/>
                <a:gd name="T7" fmla="*/ 29 h 35"/>
                <a:gd name="T8" fmla="*/ 3 w 35"/>
                <a:gd name="T9" fmla="*/ 23 h 35"/>
                <a:gd name="T10" fmla="*/ 2 w 35"/>
                <a:gd name="T11" fmla="*/ 18 h 35"/>
                <a:gd name="T12" fmla="*/ 2 w 35"/>
                <a:gd name="T13" fmla="*/ 18 h 35"/>
                <a:gd name="T14" fmla="*/ 3 w 35"/>
                <a:gd name="T15" fmla="*/ 10 h 35"/>
                <a:gd name="T16" fmla="*/ 6 w 35"/>
                <a:gd name="T17" fmla="*/ 6 h 35"/>
                <a:gd name="T18" fmla="*/ 12 w 35"/>
                <a:gd name="T19" fmla="*/ 2 h 35"/>
                <a:gd name="T20" fmla="*/ 18 w 35"/>
                <a:gd name="T21" fmla="*/ 0 h 35"/>
                <a:gd name="T22" fmla="*/ 18 w 35"/>
                <a:gd name="T23" fmla="*/ 0 h 35"/>
                <a:gd name="T24" fmla="*/ 25 w 35"/>
                <a:gd name="T25" fmla="*/ 2 h 35"/>
                <a:gd name="T26" fmla="*/ 29 w 35"/>
                <a:gd name="T27" fmla="*/ 6 h 35"/>
                <a:gd name="T28" fmla="*/ 33 w 35"/>
                <a:gd name="T29" fmla="*/ 10 h 35"/>
                <a:gd name="T30" fmla="*/ 35 w 35"/>
                <a:gd name="T31" fmla="*/ 18 h 35"/>
                <a:gd name="T32" fmla="*/ 35 w 35"/>
                <a:gd name="T33" fmla="*/ 18 h 35"/>
                <a:gd name="T34" fmla="*/ 33 w 35"/>
                <a:gd name="T35" fmla="*/ 23 h 35"/>
                <a:gd name="T36" fmla="*/ 29 w 35"/>
                <a:gd name="T37" fmla="*/ 29 h 35"/>
                <a:gd name="T38" fmla="*/ 25 w 35"/>
                <a:gd name="T39" fmla="*/ 32 h 35"/>
                <a:gd name="T40" fmla="*/ 18 w 35"/>
                <a:gd name="T41" fmla="*/ 34 h 35"/>
                <a:gd name="T42" fmla="*/ 18 w 35"/>
                <a:gd name="T43" fmla="*/ 0 h 35"/>
                <a:gd name="T44" fmla="*/ 18 w 35"/>
                <a:gd name="T45" fmla="*/ 0 h 35"/>
                <a:gd name="T46" fmla="*/ 10 w 35"/>
                <a:gd name="T47" fmla="*/ 2 h 35"/>
                <a:gd name="T48" fmla="*/ 6 w 35"/>
                <a:gd name="T49" fmla="*/ 5 h 35"/>
                <a:gd name="T50" fmla="*/ 2 w 35"/>
                <a:gd name="T51" fmla="*/ 10 h 35"/>
                <a:gd name="T52" fmla="*/ 0 w 35"/>
                <a:gd name="T53" fmla="*/ 18 h 35"/>
                <a:gd name="T54" fmla="*/ 0 w 35"/>
                <a:gd name="T55" fmla="*/ 18 h 35"/>
                <a:gd name="T56" fmla="*/ 2 w 35"/>
                <a:gd name="T57" fmla="*/ 25 h 35"/>
                <a:gd name="T58" fmla="*/ 6 w 35"/>
                <a:gd name="T59" fmla="*/ 29 h 35"/>
                <a:gd name="T60" fmla="*/ 10 w 35"/>
                <a:gd name="T61" fmla="*/ 34 h 35"/>
                <a:gd name="T62" fmla="*/ 18 w 35"/>
                <a:gd name="T63" fmla="*/ 35 h 35"/>
                <a:gd name="T64" fmla="*/ 18 w 35"/>
                <a:gd name="T65" fmla="*/ 35 h 35"/>
                <a:gd name="T66" fmla="*/ 25 w 35"/>
                <a:gd name="T67" fmla="*/ 34 h 35"/>
                <a:gd name="T68" fmla="*/ 31 w 35"/>
                <a:gd name="T69" fmla="*/ 29 h 35"/>
                <a:gd name="T70" fmla="*/ 33 w 35"/>
                <a:gd name="T71" fmla="*/ 25 h 35"/>
                <a:gd name="T72" fmla="*/ 35 w 35"/>
                <a:gd name="T73" fmla="*/ 18 h 35"/>
                <a:gd name="T74" fmla="*/ 35 w 35"/>
                <a:gd name="T75" fmla="*/ 18 h 35"/>
                <a:gd name="T76" fmla="*/ 33 w 35"/>
                <a:gd name="T77" fmla="*/ 10 h 35"/>
                <a:gd name="T78" fmla="*/ 31 w 35"/>
                <a:gd name="T79" fmla="*/ 5 h 35"/>
                <a:gd name="T80" fmla="*/ 25 w 35"/>
                <a:gd name="T81" fmla="*/ 2 h 35"/>
                <a:gd name="T82" fmla="*/ 18 w 35"/>
                <a:gd name="T8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5">
                  <a:moveTo>
                    <a:pt x="18" y="34"/>
                  </a:moveTo>
                  <a:lnTo>
                    <a:pt x="18" y="34"/>
                  </a:lnTo>
                  <a:lnTo>
                    <a:pt x="12" y="32"/>
                  </a:lnTo>
                  <a:lnTo>
                    <a:pt x="6" y="29"/>
                  </a:lnTo>
                  <a:lnTo>
                    <a:pt x="3" y="23"/>
                  </a:lnTo>
                  <a:lnTo>
                    <a:pt x="2" y="18"/>
                  </a:lnTo>
                  <a:lnTo>
                    <a:pt x="2" y="18"/>
                  </a:lnTo>
                  <a:lnTo>
                    <a:pt x="3" y="10"/>
                  </a:lnTo>
                  <a:lnTo>
                    <a:pt x="6" y="6"/>
                  </a:lnTo>
                  <a:lnTo>
                    <a:pt x="12" y="2"/>
                  </a:lnTo>
                  <a:lnTo>
                    <a:pt x="18" y="0"/>
                  </a:lnTo>
                  <a:lnTo>
                    <a:pt x="18" y="0"/>
                  </a:lnTo>
                  <a:lnTo>
                    <a:pt x="25" y="2"/>
                  </a:lnTo>
                  <a:lnTo>
                    <a:pt x="29" y="6"/>
                  </a:lnTo>
                  <a:lnTo>
                    <a:pt x="33" y="10"/>
                  </a:lnTo>
                  <a:lnTo>
                    <a:pt x="35" y="18"/>
                  </a:lnTo>
                  <a:lnTo>
                    <a:pt x="35" y="18"/>
                  </a:lnTo>
                  <a:lnTo>
                    <a:pt x="33" y="23"/>
                  </a:lnTo>
                  <a:lnTo>
                    <a:pt x="29" y="29"/>
                  </a:lnTo>
                  <a:lnTo>
                    <a:pt x="25" y="32"/>
                  </a:lnTo>
                  <a:lnTo>
                    <a:pt x="18" y="34"/>
                  </a:lnTo>
                  <a:close/>
                  <a:moveTo>
                    <a:pt x="18" y="0"/>
                  </a:moveTo>
                  <a:lnTo>
                    <a:pt x="18" y="0"/>
                  </a:lnTo>
                  <a:lnTo>
                    <a:pt x="10" y="2"/>
                  </a:lnTo>
                  <a:lnTo>
                    <a:pt x="6" y="5"/>
                  </a:lnTo>
                  <a:lnTo>
                    <a:pt x="2" y="10"/>
                  </a:lnTo>
                  <a:lnTo>
                    <a:pt x="0" y="18"/>
                  </a:lnTo>
                  <a:lnTo>
                    <a:pt x="0" y="18"/>
                  </a:lnTo>
                  <a:lnTo>
                    <a:pt x="2" y="25"/>
                  </a:lnTo>
                  <a:lnTo>
                    <a:pt x="6" y="29"/>
                  </a:lnTo>
                  <a:lnTo>
                    <a:pt x="10" y="34"/>
                  </a:lnTo>
                  <a:lnTo>
                    <a:pt x="18" y="35"/>
                  </a:lnTo>
                  <a:lnTo>
                    <a:pt x="18" y="35"/>
                  </a:lnTo>
                  <a:lnTo>
                    <a:pt x="25" y="34"/>
                  </a:lnTo>
                  <a:lnTo>
                    <a:pt x="31" y="29"/>
                  </a:lnTo>
                  <a:lnTo>
                    <a:pt x="33" y="25"/>
                  </a:lnTo>
                  <a:lnTo>
                    <a:pt x="35" y="18"/>
                  </a:lnTo>
                  <a:lnTo>
                    <a:pt x="35" y="18"/>
                  </a:lnTo>
                  <a:lnTo>
                    <a:pt x="33" y="10"/>
                  </a:lnTo>
                  <a:lnTo>
                    <a:pt x="31" y="5"/>
                  </a:lnTo>
                  <a:lnTo>
                    <a:pt x="25" y="2"/>
                  </a:lnTo>
                  <a:lnTo>
                    <a:pt x="18" y="0"/>
                  </a:lnTo>
                  <a:close/>
                </a:path>
              </a:pathLst>
            </a:custGeom>
            <a:solidFill>
              <a:srgbClr val="AE3935"/>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19" name="Freeform 1461"/>
            <p:cNvSpPr/>
            <p:nvPr>
              <p:custDataLst>
                <p:tags r:id="rId124"/>
              </p:custDataLst>
            </p:nvPr>
          </p:nvSpPr>
          <p:spPr bwMode="auto">
            <a:xfrm>
              <a:off x="7903252" y="1354749"/>
              <a:ext cx="16811" cy="16811"/>
            </a:xfrm>
            <a:custGeom>
              <a:avLst/>
              <a:gdLst>
                <a:gd name="T0" fmla="*/ 16 w 33"/>
                <a:gd name="T1" fmla="*/ 34 h 34"/>
                <a:gd name="T2" fmla="*/ 16 w 33"/>
                <a:gd name="T3" fmla="*/ 34 h 34"/>
                <a:gd name="T4" fmla="*/ 10 w 33"/>
                <a:gd name="T5" fmla="*/ 32 h 34"/>
                <a:gd name="T6" fmla="*/ 4 w 33"/>
                <a:gd name="T7" fmla="*/ 29 h 34"/>
                <a:gd name="T8" fmla="*/ 1 w 33"/>
                <a:gd name="T9" fmla="*/ 23 h 34"/>
                <a:gd name="T10" fmla="*/ 0 w 33"/>
                <a:gd name="T11" fmla="*/ 18 h 34"/>
                <a:gd name="T12" fmla="*/ 0 w 33"/>
                <a:gd name="T13" fmla="*/ 18 h 34"/>
                <a:gd name="T14" fmla="*/ 1 w 33"/>
                <a:gd name="T15" fmla="*/ 10 h 34"/>
                <a:gd name="T16" fmla="*/ 4 w 33"/>
                <a:gd name="T17" fmla="*/ 6 h 34"/>
                <a:gd name="T18" fmla="*/ 10 w 33"/>
                <a:gd name="T19" fmla="*/ 2 h 34"/>
                <a:gd name="T20" fmla="*/ 16 w 33"/>
                <a:gd name="T21" fmla="*/ 0 h 34"/>
                <a:gd name="T22" fmla="*/ 16 w 33"/>
                <a:gd name="T23" fmla="*/ 0 h 34"/>
                <a:gd name="T24" fmla="*/ 23 w 33"/>
                <a:gd name="T25" fmla="*/ 2 h 34"/>
                <a:gd name="T26" fmla="*/ 27 w 33"/>
                <a:gd name="T27" fmla="*/ 6 h 34"/>
                <a:gd name="T28" fmla="*/ 31 w 33"/>
                <a:gd name="T29" fmla="*/ 10 h 34"/>
                <a:gd name="T30" fmla="*/ 33 w 33"/>
                <a:gd name="T31" fmla="*/ 18 h 34"/>
                <a:gd name="T32" fmla="*/ 33 w 33"/>
                <a:gd name="T33" fmla="*/ 18 h 34"/>
                <a:gd name="T34" fmla="*/ 31 w 33"/>
                <a:gd name="T35" fmla="*/ 23 h 34"/>
                <a:gd name="T36" fmla="*/ 27 w 33"/>
                <a:gd name="T37" fmla="*/ 29 h 34"/>
                <a:gd name="T38" fmla="*/ 23 w 33"/>
                <a:gd name="T39" fmla="*/ 32 h 34"/>
                <a:gd name="T40" fmla="*/ 16 w 33"/>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4">
                  <a:moveTo>
                    <a:pt x="16" y="34"/>
                  </a:moveTo>
                  <a:lnTo>
                    <a:pt x="16" y="34"/>
                  </a:lnTo>
                  <a:lnTo>
                    <a:pt x="10" y="32"/>
                  </a:lnTo>
                  <a:lnTo>
                    <a:pt x="4" y="29"/>
                  </a:lnTo>
                  <a:lnTo>
                    <a:pt x="1" y="23"/>
                  </a:lnTo>
                  <a:lnTo>
                    <a:pt x="0" y="18"/>
                  </a:lnTo>
                  <a:lnTo>
                    <a:pt x="0" y="18"/>
                  </a:lnTo>
                  <a:lnTo>
                    <a:pt x="1" y="10"/>
                  </a:lnTo>
                  <a:lnTo>
                    <a:pt x="4" y="6"/>
                  </a:lnTo>
                  <a:lnTo>
                    <a:pt x="10" y="2"/>
                  </a:lnTo>
                  <a:lnTo>
                    <a:pt x="16" y="0"/>
                  </a:lnTo>
                  <a:lnTo>
                    <a:pt x="16" y="0"/>
                  </a:lnTo>
                  <a:lnTo>
                    <a:pt x="23" y="2"/>
                  </a:lnTo>
                  <a:lnTo>
                    <a:pt x="27" y="6"/>
                  </a:lnTo>
                  <a:lnTo>
                    <a:pt x="31" y="10"/>
                  </a:lnTo>
                  <a:lnTo>
                    <a:pt x="33" y="18"/>
                  </a:lnTo>
                  <a:lnTo>
                    <a:pt x="33" y="18"/>
                  </a:lnTo>
                  <a:lnTo>
                    <a:pt x="31" y="23"/>
                  </a:lnTo>
                  <a:lnTo>
                    <a:pt x="27" y="29"/>
                  </a:lnTo>
                  <a:lnTo>
                    <a:pt x="23" y="32"/>
                  </a:lnTo>
                  <a:lnTo>
                    <a:pt x="16" y="34"/>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0" name="Freeform 1462"/>
            <p:cNvSpPr/>
            <p:nvPr>
              <p:custDataLst>
                <p:tags r:id="rId125"/>
              </p:custDataLst>
            </p:nvPr>
          </p:nvSpPr>
          <p:spPr bwMode="auto">
            <a:xfrm>
              <a:off x="7903252" y="1354749"/>
              <a:ext cx="16811" cy="16811"/>
            </a:xfrm>
            <a:custGeom>
              <a:avLst/>
              <a:gdLst>
                <a:gd name="T0" fmla="*/ 18 w 35"/>
                <a:gd name="T1" fmla="*/ 0 h 35"/>
                <a:gd name="T2" fmla="*/ 18 w 35"/>
                <a:gd name="T3" fmla="*/ 0 h 35"/>
                <a:gd name="T4" fmla="*/ 10 w 35"/>
                <a:gd name="T5" fmla="*/ 2 h 35"/>
                <a:gd name="T6" fmla="*/ 6 w 35"/>
                <a:gd name="T7" fmla="*/ 5 h 35"/>
                <a:gd name="T8" fmla="*/ 2 w 35"/>
                <a:gd name="T9" fmla="*/ 10 h 35"/>
                <a:gd name="T10" fmla="*/ 0 w 35"/>
                <a:gd name="T11" fmla="*/ 18 h 35"/>
                <a:gd name="T12" fmla="*/ 0 w 35"/>
                <a:gd name="T13" fmla="*/ 18 h 35"/>
                <a:gd name="T14" fmla="*/ 2 w 35"/>
                <a:gd name="T15" fmla="*/ 25 h 35"/>
                <a:gd name="T16" fmla="*/ 6 w 35"/>
                <a:gd name="T17" fmla="*/ 29 h 35"/>
                <a:gd name="T18" fmla="*/ 10 w 35"/>
                <a:gd name="T19" fmla="*/ 34 h 35"/>
                <a:gd name="T20" fmla="*/ 18 w 35"/>
                <a:gd name="T21" fmla="*/ 35 h 35"/>
                <a:gd name="T22" fmla="*/ 18 w 35"/>
                <a:gd name="T23" fmla="*/ 35 h 35"/>
                <a:gd name="T24" fmla="*/ 25 w 35"/>
                <a:gd name="T25" fmla="*/ 34 h 35"/>
                <a:gd name="T26" fmla="*/ 31 w 35"/>
                <a:gd name="T27" fmla="*/ 29 h 35"/>
                <a:gd name="T28" fmla="*/ 33 w 35"/>
                <a:gd name="T29" fmla="*/ 25 h 35"/>
                <a:gd name="T30" fmla="*/ 35 w 35"/>
                <a:gd name="T31" fmla="*/ 18 h 35"/>
                <a:gd name="T32" fmla="*/ 35 w 35"/>
                <a:gd name="T33" fmla="*/ 18 h 35"/>
                <a:gd name="T34" fmla="*/ 33 w 35"/>
                <a:gd name="T35" fmla="*/ 10 h 35"/>
                <a:gd name="T36" fmla="*/ 31 w 35"/>
                <a:gd name="T37" fmla="*/ 5 h 35"/>
                <a:gd name="T38" fmla="*/ 25 w 35"/>
                <a:gd name="T39" fmla="*/ 2 h 35"/>
                <a:gd name="T40" fmla="*/ 18 w 35"/>
                <a:gd name="T4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lnTo>
                    <a:pt x="18" y="0"/>
                  </a:lnTo>
                  <a:lnTo>
                    <a:pt x="10" y="2"/>
                  </a:lnTo>
                  <a:lnTo>
                    <a:pt x="6" y="5"/>
                  </a:lnTo>
                  <a:lnTo>
                    <a:pt x="2" y="10"/>
                  </a:lnTo>
                  <a:lnTo>
                    <a:pt x="0" y="18"/>
                  </a:lnTo>
                  <a:lnTo>
                    <a:pt x="0" y="18"/>
                  </a:lnTo>
                  <a:lnTo>
                    <a:pt x="2" y="25"/>
                  </a:lnTo>
                  <a:lnTo>
                    <a:pt x="6" y="29"/>
                  </a:lnTo>
                  <a:lnTo>
                    <a:pt x="10" y="34"/>
                  </a:lnTo>
                  <a:lnTo>
                    <a:pt x="18" y="35"/>
                  </a:lnTo>
                  <a:lnTo>
                    <a:pt x="18" y="35"/>
                  </a:lnTo>
                  <a:lnTo>
                    <a:pt x="25" y="34"/>
                  </a:lnTo>
                  <a:lnTo>
                    <a:pt x="31" y="29"/>
                  </a:lnTo>
                  <a:lnTo>
                    <a:pt x="33" y="25"/>
                  </a:lnTo>
                  <a:lnTo>
                    <a:pt x="35" y="18"/>
                  </a:lnTo>
                  <a:lnTo>
                    <a:pt x="35" y="18"/>
                  </a:lnTo>
                  <a:lnTo>
                    <a:pt x="33" y="10"/>
                  </a:lnTo>
                  <a:lnTo>
                    <a:pt x="31" y="5"/>
                  </a:lnTo>
                  <a:lnTo>
                    <a:pt x="25" y="2"/>
                  </a:lnTo>
                  <a:lnTo>
                    <a:pt x="18"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1" name="Freeform 1463"/>
            <p:cNvSpPr>
              <a:spLocks noEditPoints="1"/>
            </p:cNvSpPr>
            <p:nvPr>
              <p:custDataLst>
                <p:tags r:id="rId126"/>
              </p:custDataLst>
            </p:nvPr>
          </p:nvSpPr>
          <p:spPr bwMode="auto">
            <a:xfrm>
              <a:off x="7903252" y="1354749"/>
              <a:ext cx="16811" cy="16811"/>
            </a:xfrm>
            <a:custGeom>
              <a:avLst/>
              <a:gdLst>
                <a:gd name="T0" fmla="*/ 16 w 33"/>
                <a:gd name="T1" fmla="*/ 34 h 34"/>
                <a:gd name="T2" fmla="*/ 16 w 33"/>
                <a:gd name="T3" fmla="*/ 34 h 34"/>
                <a:gd name="T4" fmla="*/ 10 w 33"/>
                <a:gd name="T5" fmla="*/ 32 h 34"/>
                <a:gd name="T6" fmla="*/ 4 w 33"/>
                <a:gd name="T7" fmla="*/ 29 h 34"/>
                <a:gd name="T8" fmla="*/ 1 w 33"/>
                <a:gd name="T9" fmla="*/ 23 h 34"/>
                <a:gd name="T10" fmla="*/ 0 w 33"/>
                <a:gd name="T11" fmla="*/ 18 h 34"/>
                <a:gd name="T12" fmla="*/ 0 w 33"/>
                <a:gd name="T13" fmla="*/ 18 h 34"/>
                <a:gd name="T14" fmla="*/ 1 w 33"/>
                <a:gd name="T15" fmla="*/ 12 h 34"/>
                <a:gd name="T16" fmla="*/ 4 w 33"/>
                <a:gd name="T17" fmla="*/ 6 h 34"/>
                <a:gd name="T18" fmla="*/ 10 w 33"/>
                <a:gd name="T19" fmla="*/ 3 h 34"/>
                <a:gd name="T20" fmla="*/ 16 w 33"/>
                <a:gd name="T21" fmla="*/ 2 h 34"/>
                <a:gd name="T22" fmla="*/ 16 w 33"/>
                <a:gd name="T23" fmla="*/ 2 h 34"/>
                <a:gd name="T24" fmla="*/ 21 w 33"/>
                <a:gd name="T25" fmla="*/ 3 h 34"/>
                <a:gd name="T26" fmla="*/ 27 w 33"/>
                <a:gd name="T27" fmla="*/ 6 h 34"/>
                <a:gd name="T28" fmla="*/ 30 w 33"/>
                <a:gd name="T29" fmla="*/ 12 h 34"/>
                <a:gd name="T30" fmla="*/ 31 w 33"/>
                <a:gd name="T31" fmla="*/ 18 h 34"/>
                <a:gd name="T32" fmla="*/ 31 w 33"/>
                <a:gd name="T33" fmla="*/ 18 h 34"/>
                <a:gd name="T34" fmla="*/ 30 w 33"/>
                <a:gd name="T35" fmla="*/ 23 h 34"/>
                <a:gd name="T36" fmla="*/ 27 w 33"/>
                <a:gd name="T37" fmla="*/ 29 h 34"/>
                <a:gd name="T38" fmla="*/ 21 w 33"/>
                <a:gd name="T39" fmla="*/ 32 h 34"/>
                <a:gd name="T40" fmla="*/ 16 w 33"/>
                <a:gd name="T41" fmla="*/ 34 h 34"/>
                <a:gd name="T42" fmla="*/ 16 w 33"/>
                <a:gd name="T43" fmla="*/ 0 h 34"/>
                <a:gd name="T44" fmla="*/ 16 w 33"/>
                <a:gd name="T45" fmla="*/ 0 h 34"/>
                <a:gd name="T46" fmla="*/ 10 w 33"/>
                <a:gd name="T47" fmla="*/ 2 h 34"/>
                <a:gd name="T48" fmla="*/ 4 w 33"/>
                <a:gd name="T49" fmla="*/ 6 h 34"/>
                <a:gd name="T50" fmla="*/ 1 w 33"/>
                <a:gd name="T51" fmla="*/ 10 h 34"/>
                <a:gd name="T52" fmla="*/ 0 w 33"/>
                <a:gd name="T53" fmla="*/ 18 h 34"/>
                <a:gd name="T54" fmla="*/ 0 w 33"/>
                <a:gd name="T55" fmla="*/ 18 h 34"/>
                <a:gd name="T56" fmla="*/ 1 w 33"/>
                <a:gd name="T57" fmla="*/ 23 h 34"/>
                <a:gd name="T58" fmla="*/ 4 w 33"/>
                <a:gd name="T59" fmla="*/ 29 h 34"/>
                <a:gd name="T60" fmla="*/ 10 w 33"/>
                <a:gd name="T61" fmla="*/ 32 h 34"/>
                <a:gd name="T62" fmla="*/ 16 w 33"/>
                <a:gd name="T63" fmla="*/ 34 h 34"/>
                <a:gd name="T64" fmla="*/ 16 w 33"/>
                <a:gd name="T65" fmla="*/ 34 h 34"/>
                <a:gd name="T66" fmla="*/ 23 w 33"/>
                <a:gd name="T67" fmla="*/ 32 h 34"/>
                <a:gd name="T68" fmla="*/ 27 w 33"/>
                <a:gd name="T69" fmla="*/ 29 h 34"/>
                <a:gd name="T70" fmla="*/ 31 w 33"/>
                <a:gd name="T71" fmla="*/ 23 h 34"/>
                <a:gd name="T72" fmla="*/ 33 w 33"/>
                <a:gd name="T73" fmla="*/ 18 h 34"/>
                <a:gd name="T74" fmla="*/ 33 w 33"/>
                <a:gd name="T75" fmla="*/ 18 h 34"/>
                <a:gd name="T76" fmla="*/ 31 w 33"/>
                <a:gd name="T77" fmla="*/ 10 h 34"/>
                <a:gd name="T78" fmla="*/ 27 w 33"/>
                <a:gd name="T79" fmla="*/ 6 h 34"/>
                <a:gd name="T80" fmla="*/ 23 w 33"/>
                <a:gd name="T81" fmla="*/ 2 h 34"/>
                <a:gd name="T82" fmla="*/ 16 w 33"/>
                <a:gd name="T8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4">
                  <a:moveTo>
                    <a:pt x="16" y="34"/>
                  </a:moveTo>
                  <a:lnTo>
                    <a:pt x="16" y="34"/>
                  </a:lnTo>
                  <a:lnTo>
                    <a:pt x="10" y="32"/>
                  </a:lnTo>
                  <a:lnTo>
                    <a:pt x="4" y="29"/>
                  </a:lnTo>
                  <a:lnTo>
                    <a:pt x="1" y="23"/>
                  </a:lnTo>
                  <a:lnTo>
                    <a:pt x="0" y="18"/>
                  </a:lnTo>
                  <a:lnTo>
                    <a:pt x="0" y="18"/>
                  </a:lnTo>
                  <a:lnTo>
                    <a:pt x="1" y="12"/>
                  </a:lnTo>
                  <a:lnTo>
                    <a:pt x="4" y="6"/>
                  </a:lnTo>
                  <a:lnTo>
                    <a:pt x="10" y="3"/>
                  </a:lnTo>
                  <a:lnTo>
                    <a:pt x="16" y="2"/>
                  </a:lnTo>
                  <a:lnTo>
                    <a:pt x="16" y="2"/>
                  </a:lnTo>
                  <a:lnTo>
                    <a:pt x="21" y="3"/>
                  </a:lnTo>
                  <a:lnTo>
                    <a:pt x="27" y="6"/>
                  </a:lnTo>
                  <a:lnTo>
                    <a:pt x="30" y="12"/>
                  </a:lnTo>
                  <a:lnTo>
                    <a:pt x="31" y="18"/>
                  </a:lnTo>
                  <a:lnTo>
                    <a:pt x="31" y="18"/>
                  </a:lnTo>
                  <a:lnTo>
                    <a:pt x="30" y="23"/>
                  </a:lnTo>
                  <a:lnTo>
                    <a:pt x="27" y="29"/>
                  </a:lnTo>
                  <a:lnTo>
                    <a:pt x="21" y="32"/>
                  </a:lnTo>
                  <a:lnTo>
                    <a:pt x="16" y="34"/>
                  </a:lnTo>
                  <a:close/>
                  <a:moveTo>
                    <a:pt x="16" y="0"/>
                  </a:moveTo>
                  <a:lnTo>
                    <a:pt x="16" y="0"/>
                  </a:lnTo>
                  <a:lnTo>
                    <a:pt x="10" y="2"/>
                  </a:lnTo>
                  <a:lnTo>
                    <a:pt x="4" y="6"/>
                  </a:lnTo>
                  <a:lnTo>
                    <a:pt x="1" y="10"/>
                  </a:lnTo>
                  <a:lnTo>
                    <a:pt x="0" y="18"/>
                  </a:lnTo>
                  <a:lnTo>
                    <a:pt x="0" y="18"/>
                  </a:lnTo>
                  <a:lnTo>
                    <a:pt x="1" y="23"/>
                  </a:lnTo>
                  <a:lnTo>
                    <a:pt x="4" y="29"/>
                  </a:lnTo>
                  <a:lnTo>
                    <a:pt x="10" y="32"/>
                  </a:lnTo>
                  <a:lnTo>
                    <a:pt x="16" y="34"/>
                  </a:lnTo>
                  <a:lnTo>
                    <a:pt x="16" y="34"/>
                  </a:lnTo>
                  <a:lnTo>
                    <a:pt x="23" y="32"/>
                  </a:lnTo>
                  <a:lnTo>
                    <a:pt x="27" y="29"/>
                  </a:lnTo>
                  <a:lnTo>
                    <a:pt x="31" y="23"/>
                  </a:lnTo>
                  <a:lnTo>
                    <a:pt x="33" y="18"/>
                  </a:lnTo>
                  <a:lnTo>
                    <a:pt x="33" y="18"/>
                  </a:lnTo>
                  <a:lnTo>
                    <a:pt x="31" y="10"/>
                  </a:lnTo>
                  <a:lnTo>
                    <a:pt x="27" y="6"/>
                  </a:lnTo>
                  <a:lnTo>
                    <a:pt x="23" y="2"/>
                  </a:lnTo>
                  <a:lnTo>
                    <a:pt x="16" y="0"/>
                  </a:lnTo>
                  <a:close/>
                </a:path>
              </a:pathLst>
            </a:custGeom>
            <a:solidFill>
              <a:srgbClr val="AB3735"/>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2" name="Freeform 1464"/>
            <p:cNvSpPr/>
            <p:nvPr>
              <p:custDataLst>
                <p:tags r:id="rId127"/>
              </p:custDataLst>
            </p:nvPr>
          </p:nvSpPr>
          <p:spPr bwMode="auto">
            <a:xfrm>
              <a:off x="7903252" y="1355738"/>
              <a:ext cx="15822" cy="15822"/>
            </a:xfrm>
            <a:custGeom>
              <a:avLst/>
              <a:gdLst>
                <a:gd name="T0" fmla="*/ 16 w 31"/>
                <a:gd name="T1" fmla="*/ 32 h 32"/>
                <a:gd name="T2" fmla="*/ 16 w 31"/>
                <a:gd name="T3" fmla="*/ 32 h 32"/>
                <a:gd name="T4" fmla="*/ 10 w 31"/>
                <a:gd name="T5" fmla="*/ 30 h 32"/>
                <a:gd name="T6" fmla="*/ 4 w 31"/>
                <a:gd name="T7" fmla="*/ 27 h 32"/>
                <a:gd name="T8" fmla="*/ 1 w 31"/>
                <a:gd name="T9" fmla="*/ 21 h 32"/>
                <a:gd name="T10" fmla="*/ 0 w 31"/>
                <a:gd name="T11" fmla="*/ 16 h 32"/>
                <a:gd name="T12" fmla="*/ 0 w 31"/>
                <a:gd name="T13" fmla="*/ 16 h 32"/>
                <a:gd name="T14" fmla="*/ 1 w 31"/>
                <a:gd name="T15" fmla="*/ 10 h 32"/>
                <a:gd name="T16" fmla="*/ 4 w 31"/>
                <a:gd name="T17" fmla="*/ 4 h 32"/>
                <a:gd name="T18" fmla="*/ 10 w 31"/>
                <a:gd name="T19" fmla="*/ 1 h 32"/>
                <a:gd name="T20" fmla="*/ 16 w 31"/>
                <a:gd name="T21" fmla="*/ 0 h 32"/>
                <a:gd name="T22" fmla="*/ 16 w 31"/>
                <a:gd name="T23" fmla="*/ 0 h 32"/>
                <a:gd name="T24" fmla="*/ 21 w 31"/>
                <a:gd name="T25" fmla="*/ 1 h 32"/>
                <a:gd name="T26" fmla="*/ 27 w 31"/>
                <a:gd name="T27" fmla="*/ 4 h 32"/>
                <a:gd name="T28" fmla="*/ 30 w 31"/>
                <a:gd name="T29" fmla="*/ 10 h 32"/>
                <a:gd name="T30" fmla="*/ 31 w 31"/>
                <a:gd name="T31" fmla="*/ 16 h 32"/>
                <a:gd name="T32" fmla="*/ 31 w 31"/>
                <a:gd name="T33" fmla="*/ 16 h 32"/>
                <a:gd name="T34" fmla="*/ 30 w 31"/>
                <a:gd name="T35" fmla="*/ 21 h 32"/>
                <a:gd name="T36" fmla="*/ 27 w 31"/>
                <a:gd name="T37" fmla="*/ 27 h 32"/>
                <a:gd name="T38" fmla="*/ 21 w 31"/>
                <a:gd name="T39" fmla="*/ 30 h 32"/>
                <a:gd name="T40" fmla="*/ 16 w 31"/>
                <a:gd name="T4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2">
                  <a:moveTo>
                    <a:pt x="16" y="32"/>
                  </a:moveTo>
                  <a:lnTo>
                    <a:pt x="16" y="32"/>
                  </a:lnTo>
                  <a:lnTo>
                    <a:pt x="10" y="30"/>
                  </a:lnTo>
                  <a:lnTo>
                    <a:pt x="4" y="27"/>
                  </a:lnTo>
                  <a:lnTo>
                    <a:pt x="1" y="21"/>
                  </a:lnTo>
                  <a:lnTo>
                    <a:pt x="0" y="16"/>
                  </a:lnTo>
                  <a:lnTo>
                    <a:pt x="0" y="16"/>
                  </a:lnTo>
                  <a:lnTo>
                    <a:pt x="1" y="10"/>
                  </a:lnTo>
                  <a:lnTo>
                    <a:pt x="4" y="4"/>
                  </a:lnTo>
                  <a:lnTo>
                    <a:pt x="10" y="1"/>
                  </a:lnTo>
                  <a:lnTo>
                    <a:pt x="16" y="0"/>
                  </a:lnTo>
                  <a:lnTo>
                    <a:pt x="16" y="0"/>
                  </a:lnTo>
                  <a:lnTo>
                    <a:pt x="21" y="1"/>
                  </a:lnTo>
                  <a:lnTo>
                    <a:pt x="27" y="4"/>
                  </a:lnTo>
                  <a:lnTo>
                    <a:pt x="30" y="10"/>
                  </a:lnTo>
                  <a:lnTo>
                    <a:pt x="31" y="16"/>
                  </a:lnTo>
                  <a:lnTo>
                    <a:pt x="31" y="16"/>
                  </a:lnTo>
                  <a:lnTo>
                    <a:pt x="30" y="21"/>
                  </a:lnTo>
                  <a:lnTo>
                    <a:pt x="27" y="27"/>
                  </a:lnTo>
                  <a:lnTo>
                    <a:pt x="21" y="30"/>
                  </a:lnTo>
                  <a:lnTo>
                    <a:pt x="16" y="32"/>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3" name="Freeform 1465"/>
            <p:cNvSpPr/>
            <p:nvPr>
              <p:custDataLst>
                <p:tags r:id="rId128"/>
              </p:custDataLst>
            </p:nvPr>
          </p:nvSpPr>
          <p:spPr bwMode="auto">
            <a:xfrm>
              <a:off x="7903252" y="1354749"/>
              <a:ext cx="16811" cy="16811"/>
            </a:xfrm>
            <a:custGeom>
              <a:avLst/>
              <a:gdLst>
                <a:gd name="T0" fmla="*/ 16 w 33"/>
                <a:gd name="T1" fmla="*/ 0 h 34"/>
                <a:gd name="T2" fmla="*/ 16 w 33"/>
                <a:gd name="T3" fmla="*/ 0 h 34"/>
                <a:gd name="T4" fmla="*/ 10 w 33"/>
                <a:gd name="T5" fmla="*/ 2 h 34"/>
                <a:gd name="T6" fmla="*/ 4 w 33"/>
                <a:gd name="T7" fmla="*/ 6 h 34"/>
                <a:gd name="T8" fmla="*/ 1 w 33"/>
                <a:gd name="T9" fmla="*/ 10 h 34"/>
                <a:gd name="T10" fmla="*/ 0 w 33"/>
                <a:gd name="T11" fmla="*/ 18 h 34"/>
                <a:gd name="T12" fmla="*/ 0 w 33"/>
                <a:gd name="T13" fmla="*/ 18 h 34"/>
                <a:gd name="T14" fmla="*/ 1 w 33"/>
                <a:gd name="T15" fmla="*/ 23 h 34"/>
                <a:gd name="T16" fmla="*/ 4 w 33"/>
                <a:gd name="T17" fmla="*/ 29 h 34"/>
                <a:gd name="T18" fmla="*/ 10 w 33"/>
                <a:gd name="T19" fmla="*/ 32 h 34"/>
                <a:gd name="T20" fmla="*/ 16 w 33"/>
                <a:gd name="T21" fmla="*/ 34 h 34"/>
                <a:gd name="T22" fmla="*/ 16 w 33"/>
                <a:gd name="T23" fmla="*/ 34 h 34"/>
                <a:gd name="T24" fmla="*/ 23 w 33"/>
                <a:gd name="T25" fmla="*/ 32 h 34"/>
                <a:gd name="T26" fmla="*/ 27 w 33"/>
                <a:gd name="T27" fmla="*/ 29 h 34"/>
                <a:gd name="T28" fmla="*/ 31 w 33"/>
                <a:gd name="T29" fmla="*/ 23 h 34"/>
                <a:gd name="T30" fmla="*/ 33 w 33"/>
                <a:gd name="T31" fmla="*/ 18 h 34"/>
                <a:gd name="T32" fmla="*/ 33 w 33"/>
                <a:gd name="T33" fmla="*/ 18 h 34"/>
                <a:gd name="T34" fmla="*/ 31 w 33"/>
                <a:gd name="T35" fmla="*/ 10 h 34"/>
                <a:gd name="T36" fmla="*/ 27 w 33"/>
                <a:gd name="T37" fmla="*/ 6 h 34"/>
                <a:gd name="T38" fmla="*/ 23 w 33"/>
                <a:gd name="T39" fmla="*/ 2 h 34"/>
                <a:gd name="T40" fmla="*/ 16 w 33"/>
                <a:gd name="T4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4">
                  <a:moveTo>
                    <a:pt x="16" y="0"/>
                  </a:moveTo>
                  <a:lnTo>
                    <a:pt x="16" y="0"/>
                  </a:lnTo>
                  <a:lnTo>
                    <a:pt x="10" y="2"/>
                  </a:lnTo>
                  <a:lnTo>
                    <a:pt x="4" y="6"/>
                  </a:lnTo>
                  <a:lnTo>
                    <a:pt x="1" y="10"/>
                  </a:lnTo>
                  <a:lnTo>
                    <a:pt x="0" y="18"/>
                  </a:lnTo>
                  <a:lnTo>
                    <a:pt x="0" y="18"/>
                  </a:lnTo>
                  <a:lnTo>
                    <a:pt x="1" y="23"/>
                  </a:lnTo>
                  <a:lnTo>
                    <a:pt x="4" y="29"/>
                  </a:lnTo>
                  <a:lnTo>
                    <a:pt x="10" y="32"/>
                  </a:lnTo>
                  <a:lnTo>
                    <a:pt x="16" y="34"/>
                  </a:lnTo>
                  <a:lnTo>
                    <a:pt x="16" y="34"/>
                  </a:lnTo>
                  <a:lnTo>
                    <a:pt x="23" y="32"/>
                  </a:lnTo>
                  <a:lnTo>
                    <a:pt x="27" y="29"/>
                  </a:lnTo>
                  <a:lnTo>
                    <a:pt x="31" y="23"/>
                  </a:lnTo>
                  <a:lnTo>
                    <a:pt x="33" y="18"/>
                  </a:lnTo>
                  <a:lnTo>
                    <a:pt x="33" y="18"/>
                  </a:lnTo>
                  <a:lnTo>
                    <a:pt x="31" y="10"/>
                  </a:lnTo>
                  <a:lnTo>
                    <a:pt x="27" y="6"/>
                  </a:lnTo>
                  <a:lnTo>
                    <a:pt x="23" y="2"/>
                  </a:lnTo>
                  <a:lnTo>
                    <a:pt x="16"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4" name="Freeform 1466"/>
            <p:cNvSpPr>
              <a:spLocks noEditPoints="1"/>
            </p:cNvSpPr>
            <p:nvPr>
              <p:custDataLst>
                <p:tags r:id="rId129"/>
              </p:custDataLst>
            </p:nvPr>
          </p:nvSpPr>
          <p:spPr bwMode="auto">
            <a:xfrm>
              <a:off x="7903252" y="1355738"/>
              <a:ext cx="15822" cy="15822"/>
            </a:xfrm>
            <a:custGeom>
              <a:avLst/>
              <a:gdLst>
                <a:gd name="T0" fmla="*/ 16 w 31"/>
                <a:gd name="T1" fmla="*/ 30 h 32"/>
                <a:gd name="T2" fmla="*/ 16 w 31"/>
                <a:gd name="T3" fmla="*/ 30 h 32"/>
                <a:gd name="T4" fmla="*/ 10 w 31"/>
                <a:gd name="T5" fmla="*/ 30 h 32"/>
                <a:gd name="T6" fmla="*/ 5 w 31"/>
                <a:gd name="T7" fmla="*/ 26 h 32"/>
                <a:gd name="T8" fmla="*/ 1 w 31"/>
                <a:gd name="T9" fmla="*/ 21 h 32"/>
                <a:gd name="T10" fmla="*/ 1 w 31"/>
                <a:gd name="T11" fmla="*/ 16 h 32"/>
                <a:gd name="T12" fmla="*/ 1 w 31"/>
                <a:gd name="T13" fmla="*/ 16 h 32"/>
                <a:gd name="T14" fmla="*/ 1 w 31"/>
                <a:gd name="T15" fmla="*/ 10 h 32"/>
                <a:gd name="T16" fmla="*/ 5 w 31"/>
                <a:gd name="T17" fmla="*/ 4 h 32"/>
                <a:gd name="T18" fmla="*/ 10 w 31"/>
                <a:gd name="T19" fmla="*/ 1 h 32"/>
                <a:gd name="T20" fmla="*/ 16 w 31"/>
                <a:gd name="T21" fmla="*/ 0 h 32"/>
                <a:gd name="T22" fmla="*/ 16 w 31"/>
                <a:gd name="T23" fmla="*/ 0 h 32"/>
                <a:gd name="T24" fmla="*/ 21 w 31"/>
                <a:gd name="T25" fmla="*/ 1 h 32"/>
                <a:gd name="T26" fmla="*/ 27 w 31"/>
                <a:gd name="T27" fmla="*/ 4 h 32"/>
                <a:gd name="T28" fmla="*/ 30 w 31"/>
                <a:gd name="T29" fmla="*/ 10 h 32"/>
                <a:gd name="T30" fmla="*/ 31 w 31"/>
                <a:gd name="T31" fmla="*/ 16 h 32"/>
                <a:gd name="T32" fmla="*/ 31 w 31"/>
                <a:gd name="T33" fmla="*/ 16 h 32"/>
                <a:gd name="T34" fmla="*/ 30 w 31"/>
                <a:gd name="T35" fmla="*/ 21 h 32"/>
                <a:gd name="T36" fmla="*/ 27 w 31"/>
                <a:gd name="T37" fmla="*/ 26 h 32"/>
                <a:gd name="T38" fmla="*/ 21 w 31"/>
                <a:gd name="T39" fmla="*/ 30 h 32"/>
                <a:gd name="T40" fmla="*/ 16 w 31"/>
                <a:gd name="T41" fmla="*/ 30 h 32"/>
                <a:gd name="T42" fmla="*/ 16 w 31"/>
                <a:gd name="T43" fmla="*/ 0 h 32"/>
                <a:gd name="T44" fmla="*/ 16 w 31"/>
                <a:gd name="T45" fmla="*/ 0 h 32"/>
                <a:gd name="T46" fmla="*/ 10 w 31"/>
                <a:gd name="T47" fmla="*/ 1 h 32"/>
                <a:gd name="T48" fmla="*/ 4 w 31"/>
                <a:gd name="T49" fmla="*/ 4 h 32"/>
                <a:gd name="T50" fmla="*/ 1 w 31"/>
                <a:gd name="T51" fmla="*/ 10 h 32"/>
                <a:gd name="T52" fmla="*/ 0 w 31"/>
                <a:gd name="T53" fmla="*/ 16 h 32"/>
                <a:gd name="T54" fmla="*/ 0 w 31"/>
                <a:gd name="T55" fmla="*/ 16 h 32"/>
                <a:gd name="T56" fmla="*/ 1 w 31"/>
                <a:gd name="T57" fmla="*/ 21 h 32"/>
                <a:gd name="T58" fmla="*/ 4 w 31"/>
                <a:gd name="T59" fmla="*/ 27 h 32"/>
                <a:gd name="T60" fmla="*/ 10 w 31"/>
                <a:gd name="T61" fmla="*/ 30 h 32"/>
                <a:gd name="T62" fmla="*/ 16 w 31"/>
                <a:gd name="T63" fmla="*/ 32 h 32"/>
                <a:gd name="T64" fmla="*/ 16 w 31"/>
                <a:gd name="T65" fmla="*/ 32 h 32"/>
                <a:gd name="T66" fmla="*/ 21 w 31"/>
                <a:gd name="T67" fmla="*/ 30 h 32"/>
                <a:gd name="T68" fmla="*/ 27 w 31"/>
                <a:gd name="T69" fmla="*/ 27 h 32"/>
                <a:gd name="T70" fmla="*/ 30 w 31"/>
                <a:gd name="T71" fmla="*/ 21 h 32"/>
                <a:gd name="T72" fmla="*/ 31 w 31"/>
                <a:gd name="T73" fmla="*/ 16 h 32"/>
                <a:gd name="T74" fmla="*/ 31 w 31"/>
                <a:gd name="T75" fmla="*/ 16 h 32"/>
                <a:gd name="T76" fmla="*/ 30 w 31"/>
                <a:gd name="T77" fmla="*/ 10 h 32"/>
                <a:gd name="T78" fmla="*/ 27 w 31"/>
                <a:gd name="T79" fmla="*/ 4 h 32"/>
                <a:gd name="T80" fmla="*/ 21 w 31"/>
                <a:gd name="T81" fmla="*/ 1 h 32"/>
                <a:gd name="T82" fmla="*/ 16 w 31"/>
                <a:gd name="T8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2">
                  <a:moveTo>
                    <a:pt x="16" y="30"/>
                  </a:moveTo>
                  <a:lnTo>
                    <a:pt x="16" y="30"/>
                  </a:lnTo>
                  <a:lnTo>
                    <a:pt x="10" y="30"/>
                  </a:lnTo>
                  <a:lnTo>
                    <a:pt x="5" y="26"/>
                  </a:lnTo>
                  <a:lnTo>
                    <a:pt x="1" y="21"/>
                  </a:lnTo>
                  <a:lnTo>
                    <a:pt x="1" y="16"/>
                  </a:lnTo>
                  <a:lnTo>
                    <a:pt x="1" y="16"/>
                  </a:lnTo>
                  <a:lnTo>
                    <a:pt x="1" y="10"/>
                  </a:lnTo>
                  <a:lnTo>
                    <a:pt x="5" y="4"/>
                  </a:lnTo>
                  <a:lnTo>
                    <a:pt x="10" y="1"/>
                  </a:lnTo>
                  <a:lnTo>
                    <a:pt x="16" y="0"/>
                  </a:lnTo>
                  <a:lnTo>
                    <a:pt x="16" y="0"/>
                  </a:lnTo>
                  <a:lnTo>
                    <a:pt x="21" y="1"/>
                  </a:lnTo>
                  <a:lnTo>
                    <a:pt x="27" y="4"/>
                  </a:lnTo>
                  <a:lnTo>
                    <a:pt x="30" y="10"/>
                  </a:lnTo>
                  <a:lnTo>
                    <a:pt x="31" y="16"/>
                  </a:lnTo>
                  <a:lnTo>
                    <a:pt x="31" y="16"/>
                  </a:lnTo>
                  <a:lnTo>
                    <a:pt x="30" y="21"/>
                  </a:lnTo>
                  <a:lnTo>
                    <a:pt x="27" y="26"/>
                  </a:lnTo>
                  <a:lnTo>
                    <a:pt x="21" y="30"/>
                  </a:lnTo>
                  <a:lnTo>
                    <a:pt x="16" y="30"/>
                  </a:lnTo>
                  <a:close/>
                  <a:moveTo>
                    <a:pt x="16" y="0"/>
                  </a:moveTo>
                  <a:lnTo>
                    <a:pt x="16" y="0"/>
                  </a:lnTo>
                  <a:lnTo>
                    <a:pt x="10" y="1"/>
                  </a:lnTo>
                  <a:lnTo>
                    <a:pt x="4" y="4"/>
                  </a:lnTo>
                  <a:lnTo>
                    <a:pt x="1" y="10"/>
                  </a:lnTo>
                  <a:lnTo>
                    <a:pt x="0" y="16"/>
                  </a:lnTo>
                  <a:lnTo>
                    <a:pt x="0" y="16"/>
                  </a:lnTo>
                  <a:lnTo>
                    <a:pt x="1" y="21"/>
                  </a:lnTo>
                  <a:lnTo>
                    <a:pt x="4" y="27"/>
                  </a:lnTo>
                  <a:lnTo>
                    <a:pt x="10" y="30"/>
                  </a:lnTo>
                  <a:lnTo>
                    <a:pt x="16" y="32"/>
                  </a:lnTo>
                  <a:lnTo>
                    <a:pt x="16" y="32"/>
                  </a:lnTo>
                  <a:lnTo>
                    <a:pt x="21" y="30"/>
                  </a:lnTo>
                  <a:lnTo>
                    <a:pt x="27" y="27"/>
                  </a:lnTo>
                  <a:lnTo>
                    <a:pt x="30" y="21"/>
                  </a:lnTo>
                  <a:lnTo>
                    <a:pt x="31" y="16"/>
                  </a:lnTo>
                  <a:lnTo>
                    <a:pt x="31" y="16"/>
                  </a:lnTo>
                  <a:lnTo>
                    <a:pt x="30" y="10"/>
                  </a:lnTo>
                  <a:lnTo>
                    <a:pt x="27" y="4"/>
                  </a:lnTo>
                  <a:lnTo>
                    <a:pt x="21" y="1"/>
                  </a:lnTo>
                  <a:lnTo>
                    <a:pt x="16" y="0"/>
                  </a:lnTo>
                  <a:close/>
                </a:path>
              </a:pathLst>
            </a:custGeom>
            <a:solidFill>
              <a:srgbClr val="A83734"/>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5" name="Freeform 1467"/>
            <p:cNvSpPr/>
            <p:nvPr>
              <p:custDataLst>
                <p:tags r:id="rId130"/>
              </p:custDataLst>
            </p:nvPr>
          </p:nvSpPr>
          <p:spPr bwMode="auto">
            <a:xfrm>
              <a:off x="7904241" y="1355738"/>
              <a:ext cx="14833" cy="14833"/>
            </a:xfrm>
            <a:custGeom>
              <a:avLst/>
              <a:gdLst>
                <a:gd name="T0" fmla="*/ 15 w 30"/>
                <a:gd name="T1" fmla="*/ 30 h 30"/>
                <a:gd name="T2" fmla="*/ 15 w 30"/>
                <a:gd name="T3" fmla="*/ 30 h 30"/>
                <a:gd name="T4" fmla="*/ 9 w 30"/>
                <a:gd name="T5" fmla="*/ 30 h 30"/>
                <a:gd name="T6" fmla="*/ 4 w 30"/>
                <a:gd name="T7" fmla="*/ 26 h 30"/>
                <a:gd name="T8" fmla="*/ 0 w 30"/>
                <a:gd name="T9" fmla="*/ 21 h 30"/>
                <a:gd name="T10" fmla="*/ 0 w 30"/>
                <a:gd name="T11" fmla="*/ 16 h 30"/>
                <a:gd name="T12" fmla="*/ 0 w 30"/>
                <a:gd name="T13" fmla="*/ 16 h 30"/>
                <a:gd name="T14" fmla="*/ 0 w 30"/>
                <a:gd name="T15" fmla="*/ 10 h 30"/>
                <a:gd name="T16" fmla="*/ 4 w 30"/>
                <a:gd name="T17" fmla="*/ 4 h 30"/>
                <a:gd name="T18" fmla="*/ 9 w 30"/>
                <a:gd name="T19" fmla="*/ 1 h 30"/>
                <a:gd name="T20" fmla="*/ 15 w 30"/>
                <a:gd name="T21" fmla="*/ 0 h 30"/>
                <a:gd name="T22" fmla="*/ 15 w 30"/>
                <a:gd name="T23" fmla="*/ 0 h 30"/>
                <a:gd name="T24" fmla="*/ 20 w 30"/>
                <a:gd name="T25" fmla="*/ 1 h 30"/>
                <a:gd name="T26" fmla="*/ 26 w 30"/>
                <a:gd name="T27" fmla="*/ 4 h 30"/>
                <a:gd name="T28" fmla="*/ 29 w 30"/>
                <a:gd name="T29" fmla="*/ 10 h 30"/>
                <a:gd name="T30" fmla="*/ 30 w 30"/>
                <a:gd name="T31" fmla="*/ 16 h 30"/>
                <a:gd name="T32" fmla="*/ 30 w 30"/>
                <a:gd name="T33" fmla="*/ 16 h 30"/>
                <a:gd name="T34" fmla="*/ 29 w 30"/>
                <a:gd name="T35" fmla="*/ 21 h 30"/>
                <a:gd name="T36" fmla="*/ 26 w 30"/>
                <a:gd name="T37" fmla="*/ 26 h 30"/>
                <a:gd name="T38" fmla="*/ 20 w 30"/>
                <a:gd name="T39" fmla="*/ 30 h 30"/>
                <a:gd name="T40" fmla="*/ 15 w 30"/>
                <a:gd name="T4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30"/>
                  </a:moveTo>
                  <a:lnTo>
                    <a:pt x="15" y="30"/>
                  </a:lnTo>
                  <a:lnTo>
                    <a:pt x="9" y="30"/>
                  </a:lnTo>
                  <a:lnTo>
                    <a:pt x="4" y="26"/>
                  </a:lnTo>
                  <a:lnTo>
                    <a:pt x="0" y="21"/>
                  </a:lnTo>
                  <a:lnTo>
                    <a:pt x="0" y="16"/>
                  </a:lnTo>
                  <a:lnTo>
                    <a:pt x="0" y="16"/>
                  </a:lnTo>
                  <a:lnTo>
                    <a:pt x="0" y="10"/>
                  </a:lnTo>
                  <a:lnTo>
                    <a:pt x="4" y="4"/>
                  </a:lnTo>
                  <a:lnTo>
                    <a:pt x="9" y="1"/>
                  </a:lnTo>
                  <a:lnTo>
                    <a:pt x="15" y="0"/>
                  </a:lnTo>
                  <a:lnTo>
                    <a:pt x="15" y="0"/>
                  </a:lnTo>
                  <a:lnTo>
                    <a:pt x="20" y="1"/>
                  </a:lnTo>
                  <a:lnTo>
                    <a:pt x="26" y="4"/>
                  </a:lnTo>
                  <a:lnTo>
                    <a:pt x="29" y="10"/>
                  </a:lnTo>
                  <a:lnTo>
                    <a:pt x="30" y="16"/>
                  </a:lnTo>
                  <a:lnTo>
                    <a:pt x="30" y="16"/>
                  </a:lnTo>
                  <a:lnTo>
                    <a:pt x="29" y="21"/>
                  </a:lnTo>
                  <a:lnTo>
                    <a:pt x="26" y="26"/>
                  </a:lnTo>
                  <a:lnTo>
                    <a:pt x="20" y="30"/>
                  </a:lnTo>
                  <a:lnTo>
                    <a:pt x="15" y="3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6" name="Freeform 1468"/>
            <p:cNvSpPr/>
            <p:nvPr>
              <p:custDataLst>
                <p:tags r:id="rId131"/>
              </p:custDataLst>
            </p:nvPr>
          </p:nvSpPr>
          <p:spPr bwMode="auto">
            <a:xfrm>
              <a:off x="7903252" y="1355738"/>
              <a:ext cx="15822" cy="15822"/>
            </a:xfrm>
            <a:custGeom>
              <a:avLst/>
              <a:gdLst>
                <a:gd name="T0" fmla="*/ 16 w 31"/>
                <a:gd name="T1" fmla="*/ 0 h 32"/>
                <a:gd name="T2" fmla="*/ 16 w 31"/>
                <a:gd name="T3" fmla="*/ 0 h 32"/>
                <a:gd name="T4" fmla="*/ 10 w 31"/>
                <a:gd name="T5" fmla="*/ 1 h 32"/>
                <a:gd name="T6" fmla="*/ 4 w 31"/>
                <a:gd name="T7" fmla="*/ 4 h 32"/>
                <a:gd name="T8" fmla="*/ 1 w 31"/>
                <a:gd name="T9" fmla="*/ 10 h 32"/>
                <a:gd name="T10" fmla="*/ 0 w 31"/>
                <a:gd name="T11" fmla="*/ 16 h 32"/>
                <a:gd name="T12" fmla="*/ 0 w 31"/>
                <a:gd name="T13" fmla="*/ 16 h 32"/>
                <a:gd name="T14" fmla="*/ 1 w 31"/>
                <a:gd name="T15" fmla="*/ 21 h 32"/>
                <a:gd name="T16" fmla="*/ 4 w 31"/>
                <a:gd name="T17" fmla="*/ 27 h 32"/>
                <a:gd name="T18" fmla="*/ 10 w 31"/>
                <a:gd name="T19" fmla="*/ 30 h 32"/>
                <a:gd name="T20" fmla="*/ 16 w 31"/>
                <a:gd name="T21" fmla="*/ 32 h 32"/>
                <a:gd name="T22" fmla="*/ 16 w 31"/>
                <a:gd name="T23" fmla="*/ 32 h 32"/>
                <a:gd name="T24" fmla="*/ 21 w 31"/>
                <a:gd name="T25" fmla="*/ 30 h 32"/>
                <a:gd name="T26" fmla="*/ 27 w 31"/>
                <a:gd name="T27" fmla="*/ 27 h 32"/>
                <a:gd name="T28" fmla="*/ 30 w 31"/>
                <a:gd name="T29" fmla="*/ 21 h 32"/>
                <a:gd name="T30" fmla="*/ 31 w 31"/>
                <a:gd name="T31" fmla="*/ 16 h 32"/>
                <a:gd name="T32" fmla="*/ 31 w 31"/>
                <a:gd name="T33" fmla="*/ 16 h 32"/>
                <a:gd name="T34" fmla="*/ 30 w 31"/>
                <a:gd name="T35" fmla="*/ 10 h 32"/>
                <a:gd name="T36" fmla="*/ 27 w 31"/>
                <a:gd name="T37" fmla="*/ 4 h 32"/>
                <a:gd name="T38" fmla="*/ 21 w 31"/>
                <a:gd name="T39" fmla="*/ 1 h 32"/>
                <a:gd name="T40" fmla="*/ 16 w 31"/>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2">
                  <a:moveTo>
                    <a:pt x="16" y="0"/>
                  </a:moveTo>
                  <a:lnTo>
                    <a:pt x="16" y="0"/>
                  </a:lnTo>
                  <a:lnTo>
                    <a:pt x="10" y="1"/>
                  </a:lnTo>
                  <a:lnTo>
                    <a:pt x="4" y="4"/>
                  </a:lnTo>
                  <a:lnTo>
                    <a:pt x="1" y="10"/>
                  </a:lnTo>
                  <a:lnTo>
                    <a:pt x="0" y="16"/>
                  </a:lnTo>
                  <a:lnTo>
                    <a:pt x="0" y="16"/>
                  </a:lnTo>
                  <a:lnTo>
                    <a:pt x="1" y="21"/>
                  </a:lnTo>
                  <a:lnTo>
                    <a:pt x="4" y="27"/>
                  </a:lnTo>
                  <a:lnTo>
                    <a:pt x="10" y="30"/>
                  </a:lnTo>
                  <a:lnTo>
                    <a:pt x="16" y="32"/>
                  </a:lnTo>
                  <a:lnTo>
                    <a:pt x="16" y="32"/>
                  </a:lnTo>
                  <a:lnTo>
                    <a:pt x="21" y="30"/>
                  </a:lnTo>
                  <a:lnTo>
                    <a:pt x="27" y="27"/>
                  </a:lnTo>
                  <a:lnTo>
                    <a:pt x="30" y="21"/>
                  </a:lnTo>
                  <a:lnTo>
                    <a:pt x="31" y="16"/>
                  </a:lnTo>
                  <a:lnTo>
                    <a:pt x="31" y="16"/>
                  </a:lnTo>
                  <a:lnTo>
                    <a:pt x="30" y="10"/>
                  </a:lnTo>
                  <a:lnTo>
                    <a:pt x="27" y="4"/>
                  </a:lnTo>
                  <a:lnTo>
                    <a:pt x="21" y="1"/>
                  </a:lnTo>
                  <a:lnTo>
                    <a:pt x="16"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7" name="Freeform 1469"/>
            <p:cNvSpPr>
              <a:spLocks noEditPoints="1"/>
            </p:cNvSpPr>
            <p:nvPr>
              <p:custDataLst>
                <p:tags r:id="rId132"/>
              </p:custDataLst>
            </p:nvPr>
          </p:nvSpPr>
          <p:spPr bwMode="auto">
            <a:xfrm>
              <a:off x="7904241" y="1355738"/>
              <a:ext cx="14833" cy="14833"/>
            </a:xfrm>
            <a:custGeom>
              <a:avLst/>
              <a:gdLst>
                <a:gd name="T0" fmla="*/ 15 w 30"/>
                <a:gd name="T1" fmla="*/ 30 h 30"/>
                <a:gd name="T2" fmla="*/ 15 w 30"/>
                <a:gd name="T3" fmla="*/ 30 h 30"/>
                <a:gd name="T4" fmla="*/ 9 w 30"/>
                <a:gd name="T5" fmla="*/ 29 h 30"/>
                <a:gd name="T6" fmla="*/ 4 w 30"/>
                <a:gd name="T7" fmla="*/ 26 h 30"/>
                <a:gd name="T8" fmla="*/ 2 w 30"/>
                <a:gd name="T9" fmla="*/ 21 h 30"/>
                <a:gd name="T10" fmla="*/ 0 w 30"/>
                <a:gd name="T11" fmla="*/ 16 h 30"/>
                <a:gd name="T12" fmla="*/ 0 w 30"/>
                <a:gd name="T13" fmla="*/ 16 h 30"/>
                <a:gd name="T14" fmla="*/ 2 w 30"/>
                <a:gd name="T15" fmla="*/ 10 h 30"/>
                <a:gd name="T16" fmla="*/ 4 w 30"/>
                <a:gd name="T17" fmla="*/ 6 h 30"/>
                <a:gd name="T18" fmla="*/ 9 w 30"/>
                <a:gd name="T19" fmla="*/ 3 h 30"/>
                <a:gd name="T20" fmla="*/ 15 w 30"/>
                <a:gd name="T21" fmla="*/ 1 h 30"/>
                <a:gd name="T22" fmla="*/ 15 w 30"/>
                <a:gd name="T23" fmla="*/ 1 h 30"/>
                <a:gd name="T24" fmla="*/ 20 w 30"/>
                <a:gd name="T25" fmla="*/ 3 h 30"/>
                <a:gd name="T26" fmla="*/ 25 w 30"/>
                <a:gd name="T27" fmla="*/ 6 h 30"/>
                <a:gd name="T28" fmla="*/ 28 w 30"/>
                <a:gd name="T29" fmla="*/ 10 h 30"/>
                <a:gd name="T30" fmla="*/ 29 w 30"/>
                <a:gd name="T31" fmla="*/ 16 h 30"/>
                <a:gd name="T32" fmla="*/ 29 w 30"/>
                <a:gd name="T33" fmla="*/ 16 h 30"/>
                <a:gd name="T34" fmla="*/ 28 w 30"/>
                <a:gd name="T35" fmla="*/ 21 h 30"/>
                <a:gd name="T36" fmla="*/ 25 w 30"/>
                <a:gd name="T37" fmla="*/ 26 h 30"/>
                <a:gd name="T38" fmla="*/ 20 w 30"/>
                <a:gd name="T39" fmla="*/ 29 h 30"/>
                <a:gd name="T40" fmla="*/ 15 w 30"/>
                <a:gd name="T41" fmla="*/ 30 h 30"/>
                <a:gd name="T42" fmla="*/ 15 w 30"/>
                <a:gd name="T43" fmla="*/ 0 h 30"/>
                <a:gd name="T44" fmla="*/ 15 w 30"/>
                <a:gd name="T45" fmla="*/ 0 h 30"/>
                <a:gd name="T46" fmla="*/ 9 w 30"/>
                <a:gd name="T47" fmla="*/ 1 h 30"/>
                <a:gd name="T48" fmla="*/ 4 w 30"/>
                <a:gd name="T49" fmla="*/ 4 h 30"/>
                <a:gd name="T50" fmla="*/ 0 w 30"/>
                <a:gd name="T51" fmla="*/ 10 h 30"/>
                <a:gd name="T52" fmla="*/ 0 w 30"/>
                <a:gd name="T53" fmla="*/ 16 h 30"/>
                <a:gd name="T54" fmla="*/ 0 w 30"/>
                <a:gd name="T55" fmla="*/ 16 h 30"/>
                <a:gd name="T56" fmla="*/ 0 w 30"/>
                <a:gd name="T57" fmla="*/ 21 h 30"/>
                <a:gd name="T58" fmla="*/ 4 w 30"/>
                <a:gd name="T59" fmla="*/ 26 h 30"/>
                <a:gd name="T60" fmla="*/ 9 w 30"/>
                <a:gd name="T61" fmla="*/ 30 h 30"/>
                <a:gd name="T62" fmla="*/ 15 w 30"/>
                <a:gd name="T63" fmla="*/ 30 h 30"/>
                <a:gd name="T64" fmla="*/ 15 w 30"/>
                <a:gd name="T65" fmla="*/ 30 h 30"/>
                <a:gd name="T66" fmla="*/ 20 w 30"/>
                <a:gd name="T67" fmla="*/ 30 h 30"/>
                <a:gd name="T68" fmla="*/ 26 w 30"/>
                <a:gd name="T69" fmla="*/ 26 h 30"/>
                <a:gd name="T70" fmla="*/ 29 w 30"/>
                <a:gd name="T71" fmla="*/ 21 h 30"/>
                <a:gd name="T72" fmla="*/ 30 w 30"/>
                <a:gd name="T73" fmla="*/ 16 h 30"/>
                <a:gd name="T74" fmla="*/ 30 w 30"/>
                <a:gd name="T75" fmla="*/ 16 h 30"/>
                <a:gd name="T76" fmla="*/ 29 w 30"/>
                <a:gd name="T77" fmla="*/ 10 h 30"/>
                <a:gd name="T78" fmla="*/ 26 w 30"/>
                <a:gd name="T79" fmla="*/ 4 h 30"/>
                <a:gd name="T80" fmla="*/ 20 w 30"/>
                <a:gd name="T81" fmla="*/ 1 h 30"/>
                <a:gd name="T82" fmla="*/ 15 w 30"/>
                <a:gd name="T8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 h="30">
                  <a:moveTo>
                    <a:pt x="15" y="30"/>
                  </a:moveTo>
                  <a:lnTo>
                    <a:pt x="15" y="30"/>
                  </a:lnTo>
                  <a:lnTo>
                    <a:pt x="9" y="29"/>
                  </a:lnTo>
                  <a:lnTo>
                    <a:pt x="4" y="26"/>
                  </a:lnTo>
                  <a:lnTo>
                    <a:pt x="2" y="21"/>
                  </a:lnTo>
                  <a:lnTo>
                    <a:pt x="0" y="16"/>
                  </a:lnTo>
                  <a:lnTo>
                    <a:pt x="0" y="16"/>
                  </a:lnTo>
                  <a:lnTo>
                    <a:pt x="2" y="10"/>
                  </a:lnTo>
                  <a:lnTo>
                    <a:pt x="4" y="6"/>
                  </a:lnTo>
                  <a:lnTo>
                    <a:pt x="9" y="3"/>
                  </a:lnTo>
                  <a:lnTo>
                    <a:pt x="15" y="1"/>
                  </a:lnTo>
                  <a:lnTo>
                    <a:pt x="15" y="1"/>
                  </a:lnTo>
                  <a:lnTo>
                    <a:pt x="20" y="3"/>
                  </a:lnTo>
                  <a:lnTo>
                    <a:pt x="25" y="6"/>
                  </a:lnTo>
                  <a:lnTo>
                    <a:pt x="28" y="10"/>
                  </a:lnTo>
                  <a:lnTo>
                    <a:pt x="29" y="16"/>
                  </a:lnTo>
                  <a:lnTo>
                    <a:pt x="29" y="16"/>
                  </a:lnTo>
                  <a:lnTo>
                    <a:pt x="28" y="21"/>
                  </a:lnTo>
                  <a:lnTo>
                    <a:pt x="25" y="26"/>
                  </a:lnTo>
                  <a:lnTo>
                    <a:pt x="20" y="29"/>
                  </a:lnTo>
                  <a:lnTo>
                    <a:pt x="15" y="30"/>
                  </a:lnTo>
                  <a:close/>
                  <a:moveTo>
                    <a:pt x="15" y="0"/>
                  </a:moveTo>
                  <a:lnTo>
                    <a:pt x="15" y="0"/>
                  </a:lnTo>
                  <a:lnTo>
                    <a:pt x="9" y="1"/>
                  </a:lnTo>
                  <a:lnTo>
                    <a:pt x="4" y="4"/>
                  </a:lnTo>
                  <a:lnTo>
                    <a:pt x="0" y="10"/>
                  </a:lnTo>
                  <a:lnTo>
                    <a:pt x="0" y="16"/>
                  </a:lnTo>
                  <a:lnTo>
                    <a:pt x="0" y="16"/>
                  </a:lnTo>
                  <a:lnTo>
                    <a:pt x="0" y="21"/>
                  </a:lnTo>
                  <a:lnTo>
                    <a:pt x="4" y="26"/>
                  </a:lnTo>
                  <a:lnTo>
                    <a:pt x="9" y="30"/>
                  </a:lnTo>
                  <a:lnTo>
                    <a:pt x="15" y="30"/>
                  </a:lnTo>
                  <a:lnTo>
                    <a:pt x="15" y="30"/>
                  </a:lnTo>
                  <a:lnTo>
                    <a:pt x="20" y="30"/>
                  </a:lnTo>
                  <a:lnTo>
                    <a:pt x="26" y="26"/>
                  </a:lnTo>
                  <a:lnTo>
                    <a:pt x="29" y="21"/>
                  </a:lnTo>
                  <a:lnTo>
                    <a:pt x="30" y="16"/>
                  </a:lnTo>
                  <a:lnTo>
                    <a:pt x="30" y="16"/>
                  </a:lnTo>
                  <a:lnTo>
                    <a:pt x="29" y="10"/>
                  </a:lnTo>
                  <a:lnTo>
                    <a:pt x="26" y="4"/>
                  </a:lnTo>
                  <a:lnTo>
                    <a:pt x="20" y="1"/>
                  </a:lnTo>
                  <a:lnTo>
                    <a:pt x="15" y="0"/>
                  </a:lnTo>
                  <a:close/>
                </a:path>
              </a:pathLst>
            </a:custGeom>
            <a:solidFill>
              <a:srgbClr val="A63633"/>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8" name="Freeform 1470"/>
            <p:cNvSpPr/>
            <p:nvPr>
              <p:custDataLst>
                <p:tags r:id="rId133"/>
              </p:custDataLst>
            </p:nvPr>
          </p:nvSpPr>
          <p:spPr bwMode="auto">
            <a:xfrm>
              <a:off x="7904241" y="1356727"/>
              <a:ext cx="13844" cy="13844"/>
            </a:xfrm>
            <a:custGeom>
              <a:avLst/>
              <a:gdLst>
                <a:gd name="T0" fmla="*/ 15 w 29"/>
                <a:gd name="T1" fmla="*/ 29 h 29"/>
                <a:gd name="T2" fmla="*/ 15 w 29"/>
                <a:gd name="T3" fmla="*/ 29 h 29"/>
                <a:gd name="T4" fmla="*/ 9 w 29"/>
                <a:gd name="T5" fmla="*/ 28 h 29"/>
                <a:gd name="T6" fmla="*/ 4 w 29"/>
                <a:gd name="T7" fmla="*/ 25 h 29"/>
                <a:gd name="T8" fmla="*/ 2 w 29"/>
                <a:gd name="T9" fmla="*/ 20 h 29"/>
                <a:gd name="T10" fmla="*/ 0 w 29"/>
                <a:gd name="T11" fmla="*/ 15 h 29"/>
                <a:gd name="T12" fmla="*/ 0 w 29"/>
                <a:gd name="T13" fmla="*/ 15 h 29"/>
                <a:gd name="T14" fmla="*/ 2 w 29"/>
                <a:gd name="T15" fmla="*/ 9 h 29"/>
                <a:gd name="T16" fmla="*/ 4 w 29"/>
                <a:gd name="T17" fmla="*/ 5 h 29"/>
                <a:gd name="T18" fmla="*/ 9 w 29"/>
                <a:gd name="T19" fmla="*/ 2 h 29"/>
                <a:gd name="T20" fmla="*/ 15 w 29"/>
                <a:gd name="T21" fmla="*/ 0 h 29"/>
                <a:gd name="T22" fmla="*/ 15 w 29"/>
                <a:gd name="T23" fmla="*/ 0 h 29"/>
                <a:gd name="T24" fmla="*/ 20 w 29"/>
                <a:gd name="T25" fmla="*/ 2 h 29"/>
                <a:gd name="T26" fmla="*/ 25 w 29"/>
                <a:gd name="T27" fmla="*/ 5 h 29"/>
                <a:gd name="T28" fmla="*/ 28 w 29"/>
                <a:gd name="T29" fmla="*/ 9 h 29"/>
                <a:gd name="T30" fmla="*/ 29 w 29"/>
                <a:gd name="T31" fmla="*/ 15 h 29"/>
                <a:gd name="T32" fmla="*/ 29 w 29"/>
                <a:gd name="T33" fmla="*/ 15 h 29"/>
                <a:gd name="T34" fmla="*/ 28 w 29"/>
                <a:gd name="T35" fmla="*/ 20 h 29"/>
                <a:gd name="T36" fmla="*/ 25 w 29"/>
                <a:gd name="T37" fmla="*/ 25 h 29"/>
                <a:gd name="T38" fmla="*/ 20 w 29"/>
                <a:gd name="T39" fmla="*/ 28 h 29"/>
                <a:gd name="T40" fmla="*/ 15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15" y="29"/>
                  </a:moveTo>
                  <a:lnTo>
                    <a:pt x="15" y="29"/>
                  </a:lnTo>
                  <a:lnTo>
                    <a:pt x="9" y="28"/>
                  </a:lnTo>
                  <a:lnTo>
                    <a:pt x="4" y="25"/>
                  </a:lnTo>
                  <a:lnTo>
                    <a:pt x="2" y="20"/>
                  </a:lnTo>
                  <a:lnTo>
                    <a:pt x="0" y="15"/>
                  </a:lnTo>
                  <a:lnTo>
                    <a:pt x="0" y="15"/>
                  </a:lnTo>
                  <a:lnTo>
                    <a:pt x="2" y="9"/>
                  </a:lnTo>
                  <a:lnTo>
                    <a:pt x="4" y="5"/>
                  </a:lnTo>
                  <a:lnTo>
                    <a:pt x="9" y="2"/>
                  </a:lnTo>
                  <a:lnTo>
                    <a:pt x="15" y="0"/>
                  </a:lnTo>
                  <a:lnTo>
                    <a:pt x="15" y="0"/>
                  </a:lnTo>
                  <a:lnTo>
                    <a:pt x="20" y="2"/>
                  </a:lnTo>
                  <a:lnTo>
                    <a:pt x="25" y="5"/>
                  </a:lnTo>
                  <a:lnTo>
                    <a:pt x="28" y="9"/>
                  </a:lnTo>
                  <a:lnTo>
                    <a:pt x="29" y="15"/>
                  </a:lnTo>
                  <a:lnTo>
                    <a:pt x="29" y="15"/>
                  </a:lnTo>
                  <a:lnTo>
                    <a:pt x="28" y="20"/>
                  </a:lnTo>
                  <a:lnTo>
                    <a:pt x="25" y="25"/>
                  </a:lnTo>
                  <a:lnTo>
                    <a:pt x="20" y="28"/>
                  </a:lnTo>
                  <a:lnTo>
                    <a:pt x="15" y="29"/>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29" name="Freeform 1471"/>
            <p:cNvSpPr/>
            <p:nvPr>
              <p:custDataLst>
                <p:tags r:id="rId134"/>
              </p:custDataLst>
            </p:nvPr>
          </p:nvSpPr>
          <p:spPr bwMode="auto">
            <a:xfrm>
              <a:off x="7904241" y="1355738"/>
              <a:ext cx="14833" cy="14833"/>
            </a:xfrm>
            <a:custGeom>
              <a:avLst/>
              <a:gdLst>
                <a:gd name="T0" fmla="*/ 15 w 30"/>
                <a:gd name="T1" fmla="*/ 0 h 30"/>
                <a:gd name="T2" fmla="*/ 15 w 30"/>
                <a:gd name="T3" fmla="*/ 0 h 30"/>
                <a:gd name="T4" fmla="*/ 9 w 30"/>
                <a:gd name="T5" fmla="*/ 1 h 30"/>
                <a:gd name="T6" fmla="*/ 4 w 30"/>
                <a:gd name="T7" fmla="*/ 4 h 30"/>
                <a:gd name="T8" fmla="*/ 0 w 30"/>
                <a:gd name="T9" fmla="*/ 10 h 30"/>
                <a:gd name="T10" fmla="*/ 0 w 30"/>
                <a:gd name="T11" fmla="*/ 16 h 30"/>
                <a:gd name="T12" fmla="*/ 0 w 30"/>
                <a:gd name="T13" fmla="*/ 16 h 30"/>
                <a:gd name="T14" fmla="*/ 0 w 30"/>
                <a:gd name="T15" fmla="*/ 21 h 30"/>
                <a:gd name="T16" fmla="*/ 4 w 30"/>
                <a:gd name="T17" fmla="*/ 26 h 30"/>
                <a:gd name="T18" fmla="*/ 9 w 30"/>
                <a:gd name="T19" fmla="*/ 30 h 30"/>
                <a:gd name="T20" fmla="*/ 15 w 30"/>
                <a:gd name="T21" fmla="*/ 30 h 30"/>
                <a:gd name="T22" fmla="*/ 15 w 30"/>
                <a:gd name="T23" fmla="*/ 30 h 30"/>
                <a:gd name="T24" fmla="*/ 20 w 30"/>
                <a:gd name="T25" fmla="*/ 30 h 30"/>
                <a:gd name="T26" fmla="*/ 26 w 30"/>
                <a:gd name="T27" fmla="*/ 26 h 30"/>
                <a:gd name="T28" fmla="*/ 29 w 30"/>
                <a:gd name="T29" fmla="*/ 21 h 30"/>
                <a:gd name="T30" fmla="*/ 30 w 30"/>
                <a:gd name="T31" fmla="*/ 16 h 30"/>
                <a:gd name="T32" fmla="*/ 30 w 30"/>
                <a:gd name="T33" fmla="*/ 16 h 30"/>
                <a:gd name="T34" fmla="*/ 29 w 30"/>
                <a:gd name="T35" fmla="*/ 10 h 30"/>
                <a:gd name="T36" fmla="*/ 26 w 30"/>
                <a:gd name="T37" fmla="*/ 4 h 30"/>
                <a:gd name="T38" fmla="*/ 20 w 30"/>
                <a:gd name="T39" fmla="*/ 1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lnTo>
                    <a:pt x="15" y="0"/>
                  </a:lnTo>
                  <a:lnTo>
                    <a:pt x="9" y="1"/>
                  </a:lnTo>
                  <a:lnTo>
                    <a:pt x="4" y="4"/>
                  </a:lnTo>
                  <a:lnTo>
                    <a:pt x="0" y="10"/>
                  </a:lnTo>
                  <a:lnTo>
                    <a:pt x="0" y="16"/>
                  </a:lnTo>
                  <a:lnTo>
                    <a:pt x="0" y="16"/>
                  </a:lnTo>
                  <a:lnTo>
                    <a:pt x="0" y="21"/>
                  </a:lnTo>
                  <a:lnTo>
                    <a:pt x="4" y="26"/>
                  </a:lnTo>
                  <a:lnTo>
                    <a:pt x="9" y="30"/>
                  </a:lnTo>
                  <a:lnTo>
                    <a:pt x="15" y="30"/>
                  </a:lnTo>
                  <a:lnTo>
                    <a:pt x="15" y="30"/>
                  </a:lnTo>
                  <a:lnTo>
                    <a:pt x="20" y="30"/>
                  </a:lnTo>
                  <a:lnTo>
                    <a:pt x="26" y="26"/>
                  </a:lnTo>
                  <a:lnTo>
                    <a:pt x="29" y="21"/>
                  </a:lnTo>
                  <a:lnTo>
                    <a:pt x="30" y="16"/>
                  </a:lnTo>
                  <a:lnTo>
                    <a:pt x="30" y="16"/>
                  </a:lnTo>
                  <a:lnTo>
                    <a:pt x="29" y="10"/>
                  </a:lnTo>
                  <a:lnTo>
                    <a:pt x="26" y="4"/>
                  </a:lnTo>
                  <a:lnTo>
                    <a:pt x="20" y="1"/>
                  </a:lnTo>
                  <a:lnTo>
                    <a:pt x="15"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0" name="Freeform 1472"/>
            <p:cNvSpPr>
              <a:spLocks noEditPoints="1"/>
            </p:cNvSpPr>
            <p:nvPr>
              <p:custDataLst>
                <p:tags r:id="rId135"/>
              </p:custDataLst>
            </p:nvPr>
          </p:nvSpPr>
          <p:spPr bwMode="auto">
            <a:xfrm>
              <a:off x="7904241" y="1356727"/>
              <a:ext cx="13844" cy="13844"/>
            </a:xfrm>
            <a:custGeom>
              <a:avLst/>
              <a:gdLst>
                <a:gd name="T0" fmla="*/ 15 w 29"/>
                <a:gd name="T1" fmla="*/ 28 h 29"/>
                <a:gd name="T2" fmla="*/ 15 w 29"/>
                <a:gd name="T3" fmla="*/ 28 h 29"/>
                <a:gd name="T4" fmla="*/ 9 w 29"/>
                <a:gd name="T5" fmla="*/ 28 h 29"/>
                <a:gd name="T6" fmla="*/ 4 w 29"/>
                <a:gd name="T7" fmla="*/ 25 h 29"/>
                <a:gd name="T8" fmla="*/ 2 w 29"/>
                <a:gd name="T9" fmla="*/ 20 h 29"/>
                <a:gd name="T10" fmla="*/ 2 w 29"/>
                <a:gd name="T11" fmla="*/ 15 h 29"/>
                <a:gd name="T12" fmla="*/ 2 w 29"/>
                <a:gd name="T13" fmla="*/ 15 h 29"/>
                <a:gd name="T14" fmla="*/ 2 w 29"/>
                <a:gd name="T15" fmla="*/ 9 h 29"/>
                <a:gd name="T16" fmla="*/ 4 w 29"/>
                <a:gd name="T17" fmla="*/ 5 h 29"/>
                <a:gd name="T18" fmla="*/ 9 w 29"/>
                <a:gd name="T19" fmla="*/ 2 h 29"/>
                <a:gd name="T20" fmla="*/ 15 w 29"/>
                <a:gd name="T21" fmla="*/ 0 h 29"/>
                <a:gd name="T22" fmla="*/ 15 w 29"/>
                <a:gd name="T23" fmla="*/ 0 h 29"/>
                <a:gd name="T24" fmla="*/ 20 w 29"/>
                <a:gd name="T25" fmla="*/ 2 h 29"/>
                <a:gd name="T26" fmla="*/ 25 w 29"/>
                <a:gd name="T27" fmla="*/ 5 h 29"/>
                <a:gd name="T28" fmla="*/ 28 w 29"/>
                <a:gd name="T29" fmla="*/ 9 h 29"/>
                <a:gd name="T30" fmla="*/ 29 w 29"/>
                <a:gd name="T31" fmla="*/ 15 h 29"/>
                <a:gd name="T32" fmla="*/ 29 w 29"/>
                <a:gd name="T33" fmla="*/ 15 h 29"/>
                <a:gd name="T34" fmla="*/ 28 w 29"/>
                <a:gd name="T35" fmla="*/ 20 h 29"/>
                <a:gd name="T36" fmla="*/ 25 w 29"/>
                <a:gd name="T37" fmla="*/ 25 h 29"/>
                <a:gd name="T38" fmla="*/ 20 w 29"/>
                <a:gd name="T39" fmla="*/ 28 h 29"/>
                <a:gd name="T40" fmla="*/ 15 w 29"/>
                <a:gd name="T41" fmla="*/ 28 h 29"/>
                <a:gd name="T42" fmla="*/ 15 w 29"/>
                <a:gd name="T43" fmla="*/ 0 h 29"/>
                <a:gd name="T44" fmla="*/ 15 w 29"/>
                <a:gd name="T45" fmla="*/ 0 h 29"/>
                <a:gd name="T46" fmla="*/ 9 w 29"/>
                <a:gd name="T47" fmla="*/ 2 h 29"/>
                <a:gd name="T48" fmla="*/ 4 w 29"/>
                <a:gd name="T49" fmla="*/ 5 h 29"/>
                <a:gd name="T50" fmla="*/ 2 w 29"/>
                <a:gd name="T51" fmla="*/ 9 h 29"/>
                <a:gd name="T52" fmla="*/ 0 w 29"/>
                <a:gd name="T53" fmla="*/ 15 h 29"/>
                <a:gd name="T54" fmla="*/ 0 w 29"/>
                <a:gd name="T55" fmla="*/ 15 h 29"/>
                <a:gd name="T56" fmla="*/ 2 w 29"/>
                <a:gd name="T57" fmla="*/ 20 h 29"/>
                <a:gd name="T58" fmla="*/ 4 w 29"/>
                <a:gd name="T59" fmla="*/ 25 h 29"/>
                <a:gd name="T60" fmla="*/ 9 w 29"/>
                <a:gd name="T61" fmla="*/ 28 h 29"/>
                <a:gd name="T62" fmla="*/ 15 w 29"/>
                <a:gd name="T63" fmla="*/ 29 h 29"/>
                <a:gd name="T64" fmla="*/ 15 w 29"/>
                <a:gd name="T65" fmla="*/ 29 h 29"/>
                <a:gd name="T66" fmla="*/ 20 w 29"/>
                <a:gd name="T67" fmla="*/ 28 h 29"/>
                <a:gd name="T68" fmla="*/ 25 w 29"/>
                <a:gd name="T69" fmla="*/ 25 h 29"/>
                <a:gd name="T70" fmla="*/ 28 w 29"/>
                <a:gd name="T71" fmla="*/ 20 h 29"/>
                <a:gd name="T72" fmla="*/ 29 w 29"/>
                <a:gd name="T73" fmla="*/ 15 h 29"/>
                <a:gd name="T74" fmla="*/ 29 w 29"/>
                <a:gd name="T75" fmla="*/ 15 h 29"/>
                <a:gd name="T76" fmla="*/ 28 w 29"/>
                <a:gd name="T77" fmla="*/ 9 h 29"/>
                <a:gd name="T78" fmla="*/ 25 w 29"/>
                <a:gd name="T79" fmla="*/ 5 h 29"/>
                <a:gd name="T80" fmla="*/ 20 w 29"/>
                <a:gd name="T81" fmla="*/ 2 h 29"/>
                <a:gd name="T82" fmla="*/ 15 w 29"/>
                <a:gd name="T8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29">
                  <a:moveTo>
                    <a:pt x="15" y="28"/>
                  </a:moveTo>
                  <a:lnTo>
                    <a:pt x="15" y="28"/>
                  </a:lnTo>
                  <a:lnTo>
                    <a:pt x="9" y="28"/>
                  </a:lnTo>
                  <a:lnTo>
                    <a:pt x="4" y="25"/>
                  </a:lnTo>
                  <a:lnTo>
                    <a:pt x="2" y="20"/>
                  </a:lnTo>
                  <a:lnTo>
                    <a:pt x="2" y="15"/>
                  </a:lnTo>
                  <a:lnTo>
                    <a:pt x="2" y="15"/>
                  </a:lnTo>
                  <a:lnTo>
                    <a:pt x="2" y="9"/>
                  </a:lnTo>
                  <a:lnTo>
                    <a:pt x="4" y="5"/>
                  </a:lnTo>
                  <a:lnTo>
                    <a:pt x="9" y="2"/>
                  </a:lnTo>
                  <a:lnTo>
                    <a:pt x="15" y="0"/>
                  </a:lnTo>
                  <a:lnTo>
                    <a:pt x="15" y="0"/>
                  </a:lnTo>
                  <a:lnTo>
                    <a:pt x="20" y="2"/>
                  </a:lnTo>
                  <a:lnTo>
                    <a:pt x="25" y="5"/>
                  </a:lnTo>
                  <a:lnTo>
                    <a:pt x="28" y="9"/>
                  </a:lnTo>
                  <a:lnTo>
                    <a:pt x="29" y="15"/>
                  </a:lnTo>
                  <a:lnTo>
                    <a:pt x="29" y="15"/>
                  </a:lnTo>
                  <a:lnTo>
                    <a:pt x="28" y="20"/>
                  </a:lnTo>
                  <a:lnTo>
                    <a:pt x="25" y="25"/>
                  </a:lnTo>
                  <a:lnTo>
                    <a:pt x="20" y="28"/>
                  </a:lnTo>
                  <a:lnTo>
                    <a:pt x="15" y="28"/>
                  </a:lnTo>
                  <a:close/>
                  <a:moveTo>
                    <a:pt x="15" y="0"/>
                  </a:moveTo>
                  <a:lnTo>
                    <a:pt x="15" y="0"/>
                  </a:lnTo>
                  <a:lnTo>
                    <a:pt x="9" y="2"/>
                  </a:lnTo>
                  <a:lnTo>
                    <a:pt x="4" y="5"/>
                  </a:lnTo>
                  <a:lnTo>
                    <a:pt x="2" y="9"/>
                  </a:lnTo>
                  <a:lnTo>
                    <a:pt x="0" y="15"/>
                  </a:lnTo>
                  <a:lnTo>
                    <a:pt x="0" y="15"/>
                  </a:lnTo>
                  <a:lnTo>
                    <a:pt x="2" y="20"/>
                  </a:lnTo>
                  <a:lnTo>
                    <a:pt x="4" y="25"/>
                  </a:lnTo>
                  <a:lnTo>
                    <a:pt x="9" y="28"/>
                  </a:lnTo>
                  <a:lnTo>
                    <a:pt x="15" y="29"/>
                  </a:lnTo>
                  <a:lnTo>
                    <a:pt x="15" y="29"/>
                  </a:lnTo>
                  <a:lnTo>
                    <a:pt x="20" y="28"/>
                  </a:lnTo>
                  <a:lnTo>
                    <a:pt x="25" y="25"/>
                  </a:lnTo>
                  <a:lnTo>
                    <a:pt x="28" y="20"/>
                  </a:lnTo>
                  <a:lnTo>
                    <a:pt x="29" y="15"/>
                  </a:lnTo>
                  <a:lnTo>
                    <a:pt x="29" y="15"/>
                  </a:lnTo>
                  <a:lnTo>
                    <a:pt x="28" y="9"/>
                  </a:lnTo>
                  <a:lnTo>
                    <a:pt x="25" y="5"/>
                  </a:lnTo>
                  <a:lnTo>
                    <a:pt x="20" y="2"/>
                  </a:lnTo>
                  <a:lnTo>
                    <a:pt x="15" y="0"/>
                  </a:lnTo>
                  <a:close/>
                </a:path>
              </a:pathLst>
            </a:custGeom>
            <a:solidFill>
              <a:srgbClr val="A43532"/>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1" name="Freeform 1473"/>
            <p:cNvSpPr/>
            <p:nvPr>
              <p:custDataLst>
                <p:tags r:id="rId136"/>
              </p:custDataLst>
            </p:nvPr>
          </p:nvSpPr>
          <p:spPr bwMode="auto">
            <a:xfrm>
              <a:off x="7905230" y="1356727"/>
              <a:ext cx="12855" cy="12855"/>
            </a:xfrm>
            <a:custGeom>
              <a:avLst/>
              <a:gdLst>
                <a:gd name="T0" fmla="*/ 13 w 27"/>
                <a:gd name="T1" fmla="*/ 28 h 28"/>
                <a:gd name="T2" fmla="*/ 13 w 27"/>
                <a:gd name="T3" fmla="*/ 28 h 28"/>
                <a:gd name="T4" fmla="*/ 7 w 27"/>
                <a:gd name="T5" fmla="*/ 28 h 28"/>
                <a:gd name="T6" fmla="*/ 2 w 27"/>
                <a:gd name="T7" fmla="*/ 25 h 28"/>
                <a:gd name="T8" fmla="*/ 0 w 27"/>
                <a:gd name="T9" fmla="*/ 20 h 28"/>
                <a:gd name="T10" fmla="*/ 0 w 27"/>
                <a:gd name="T11" fmla="*/ 15 h 28"/>
                <a:gd name="T12" fmla="*/ 0 w 27"/>
                <a:gd name="T13" fmla="*/ 15 h 28"/>
                <a:gd name="T14" fmla="*/ 0 w 27"/>
                <a:gd name="T15" fmla="*/ 9 h 28"/>
                <a:gd name="T16" fmla="*/ 2 w 27"/>
                <a:gd name="T17" fmla="*/ 5 h 28"/>
                <a:gd name="T18" fmla="*/ 7 w 27"/>
                <a:gd name="T19" fmla="*/ 2 h 28"/>
                <a:gd name="T20" fmla="*/ 13 w 27"/>
                <a:gd name="T21" fmla="*/ 0 h 28"/>
                <a:gd name="T22" fmla="*/ 13 w 27"/>
                <a:gd name="T23" fmla="*/ 0 h 28"/>
                <a:gd name="T24" fmla="*/ 18 w 27"/>
                <a:gd name="T25" fmla="*/ 2 h 28"/>
                <a:gd name="T26" fmla="*/ 23 w 27"/>
                <a:gd name="T27" fmla="*/ 5 h 28"/>
                <a:gd name="T28" fmla="*/ 26 w 27"/>
                <a:gd name="T29" fmla="*/ 9 h 28"/>
                <a:gd name="T30" fmla="*/ 27 w 27"/>
                <a:gd name="T31" fmla="*/ 15 h 28"/>
                <a:gd name="T32" fmla="*/ 27 w 27"/>
                <a:gd name="T33" fmla="*/ 15 h 28"/>
                <a:gd name="T34" fmla="*/ 26 w 27"/>
                <a:gd name="T35" fmla="*/ 20 h 28"/>
                <a:gd name="T36" fmla="*/ 23 w 27"/>
                <a:gd name="T37" fmla="*/ 25 h 28"/>
                <a:gd name="T38" fmla="*/ 18 w 27"/>
                <a:gd name="T39" fmla="*/ 28 h 28"/>
                <a:gd name="T40" fmla="*/ 13 w 27"/>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8">
                  <a:moveTo>
                    <a:pt x="13" y="28"/>
                  </a:moveTo>
                  <a:lnTo>
                    <a:pt x="13" y="28"/>
                  </a:lnTo>
                  <a:lnTo>
                    <a:pt x="7" y="28"/>
                  </a:lnTo>
                  <a:lnTo>
                    <a:pt x="2" y="25"/>
                  </a:lnTo>
                  <a:lnTo>
                    <a:pt x="0" y="20"/>
                  </a:lnTo>
                  <a:lnTo>
                    <a:pt x="0" y="15"/>
                  </a:lnTo>
                  <a:lnTo>
                    <a:pt x="0" y="15"/>
                  </a:lnTo>
                  <a:lnTo>
                    <a:pt x="0" y="9"/>
                  </a:lnTo>
                  <a:lnTo>
                    <a:pt x="2" y="5"/>
                  </a:lnTo>
                  <a:lnTo>
                    <a:pt x="7" y="2"/>
                  </a:lnTo>
                  <a:lnTo>
                    <a:pt x="13" y="0"/>
                  </a:lnTo>
                  <a:lnTo>
                    <a:pt x="13" y="0"/>
                  </a:lnTo>
                  <a:lnTo>
                    <a:pt x="18" y="2"/>
                  </a:lnTo>
                  <a:lnTo>
                    <a:pt x="23" y="5"/>
                  </a:lnTo>
                  <a:lnTo>
                    <a:pt x="26" y="9"/>
                  </a:lnTo>
                  <a:lnTo>
                    <a:pt x="27" y="15"/>
                  </a:lnTo>
                  <a:lnTo>
                    <a:pt x="27" y="15"/>
                  </a:lnTo>
                  <a:lnTo>
                    <a:pt x="26" y="20"/>
                  </a:lnTo>
                  <a:lnTo>
                    <a:pt x="23" y="25"/>
                  </a:lnTo>
                  <a:lnTo>
                    <a:pt x="18" y="28"/>
                  </a:lnTo>
                  <a:lnTo>
                    <a:pt x="13" y="28"/>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2" name="Freeform 1474"/>
            <p:cNvSpPr/>
            <p:nvPr>
              <p:custDataLst>
                <p:tags r:id="rId137"/>
              </p:custDataLst>
            </p:nvPr>
          </p:nvSpPr>
          <p:spPr bwMode="auto">
            <a:xfrm>
              <a:off x="7904241" y="1356727"/>
              <a:ext cx="13844" cy="13844"/>
            </a:xfrm>
            <a:custGeom>
              <a:avLst/>
              <a:gdLst>
                <a:gd name="T0" fmla="*/ 15 w 29"/>
                <a:gd name="T1" fmla="*/ 0 h 29"/>
                <a:gd name="T2" fmla="*/ 15 w 29"/>
                <a:gd name="T3" fmla="*/ 0 h 29"/>
                <a:gd name="T4" fmla="*/ 9 w 29"/>
                <a:gd name="T5" fmla="*/ 2 h 29"/>
                <a:gd name="T6" fmla="*/ 4 w 29"/>
                <a:gd name="T7" fmla="*/ 5 h 29"/>
                <a:gd name="T8" fmla="*/ 2 w 29"/>
                <a:gd name="T9" fmla="*/ 9 h 29"/>
                <a:gd name="T10" fmla="*/ 0 w 29"/>
                <a:gd name="T11" fmla="*/ 15 h 29"/>
                <a:gd name="T12" fmla="*/ 0 w 29"/>
                <a:gd name="T13" fmla="*/ 15 h 29"/>
                <a:gd name="T14" fmla="*/ 2 w 29"/>
                <a:gd name="T15" fmla="*/ 20 h 29"/>
                <a:gd name="T16" fmla="*/ 4 w 29"/>
                <a:gd name="T17" fmla="*/ 25 h 29"/>
                <a:gd name="T18" fmla="*/ 9 w 29"/>
                <a:gd name="T19" fmla="*/ 28 h 29"/>
                <a:gd name="T20" fmla="*/ 15 w 29"/>
                <a:gd name="T21" fmla="*/ 29 h 29"/>
                <a:gd name="T22" fmla="*/ 15 w 29"/>
                <a:gd name="T23" fmla="*/ 29 h 29"/>
                <a:gd name="T24" fmla="*/ 20 w 29"/>
                <a:gd name="T25" fmla="*/ 28 h 29"/>
                <a:gd name="T26" fmla="*/ 25 w 29"/>
                <a:gd name="T27" fmla="*/ 25 h 29"/>
                <a:gd name="T28" fmla="*/ 28 w 29"/>
                <a:gd name="T29" fmla="*/ 20 h 29"/>
                <a:gd name="T30" fmla="*/ 29 w 29"/>
                <a:gd name="T31" fmla="*/ 15 h 29"/>
                <a:gd name="T32" fmla="*/ 29 w 29"/>
                <a:gd name="T33" fmla="*/ 15 h 29"/>
                <a:gd name="T34" fmla="*/ 28 w 29"/>
                <a:gd name="T35" fmla="*/ 9 h 29"/>
                <a:gd name="T36" fmla="*/ 25 w 29"/>
                <a:gd name="T37" fmla="*/ 5 h 29"/>
                <a:gd name="T38" fmla="*/ 20 w 29"/>
                <a:gd name="T39" fmla="*/ 2 h 29"/>
                <a:gd name="T40" fmla="*/ 15 w 29"/>
                <a:gd name="T4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15" y="0"/>
                  </a:moveTo>
                  <a:lnTo>
                    <a:pt x="15" y="0"/>
                  </a:lnTo>
                  <a:lnTo>
                    <a:pt x="9" y="2"/>
                  </a:lnTo>
                  <a:lnTo>
                    <a:pt x="4" y="5"/>
                  </a:lnTo>
                  <a:lnTo>
                    <a:pt x="2" y="9"/>
                  </a:lnTo>
                  <a:lnTo>
                    <a:pt x="0" y="15"/>
                  </a:lnTo>
                  <a:lnTo>
                    <a:pt x="0" y="15"/>
                  </a:lnTo>
                  <a:lnTo>
                    <a:pt x="2" y="20"/>
                  </a:lnTo>
                  <a:lnTo>
                    <a:pt x="4" y="25"/>
                  </a:lnTo>
                  <a:lnTo>
                    <a:pt x="9" y="28"/>
                  </a:lnTo>
                  <a:lnTo>
                    <a:pt x="15" y="29"/>
                  </a:lnTo>
                  <a:lnTo>
                    <a:pt x="15" y="29"/>
                  </a:lnTo>
                  <a:lnTo>
                    <a:pt x="20" y="28"/>
                  </a:lnTo>
                  <a:lnTo>
                    <a:pt x="25" y="25"/>
                  </a:lnTo>
                  <a:lnTo>
                    <a:pt x="28" y="20"/>
                  </a:lnTo>
                  <a:lnTo>
                    <a:pt x="29" y="15"/>
                  </a:lnTo>
                  <a:lnTo>
                    <a:pt x="29" y="15"/>
                  </a:lnTo>
                  <a:lnTo>
                    <a:pt x="28" y="9"/>
                  </a:lnTo>
                  <a:lnTo>
                    <a:pt x="25" y="5"/>
                  </a:lnTo>
                  <a:lnTo>
                    <a:pt x="20" y="2"/>
                  </a:lnTo>
                  <a:lnTo>
                    <a:pt x="15"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3" name="Freeform 1475"/>
            <p:cNvSpPr>
              <a:spLocks noEditPoints="1"/>
            </p:cNvSpPr>
            <p:nvPr>
              <p:custDataLst>
                <p:tags r:id="rId138"/>
              </p:custDataLst>
            </p:nvPr>
          </p:nvSpPr>
          <p:spPr bwMode="auto">
            <a:xfrm>
              <a:off x="7905230" y="1356727"/>
              <a:ext cx="12855" cy="12855"/>
            </a:xfrm>
            <a:custGeom>
              <a:avLst/>
              <a:gdLst>
                <a:gd name="T0" fmla="*/ 13 w 27"/>
                <a:gd name="T1" fmla="*/ 28 h 28"/>
                <a:gd name="T2" fmla="*/ 13 w 27"/>
                <a:gd name="T3" fmla="*/ 28 h 28"/>
                <a:gd name="T4" fmla="*/ 8 w 27"/>
                <a:gd name="T5" fmla="*/ 26 h 28"/>
                <a:gd name="T6" fmla="*/ 4 w 27"/>
                <a:gd name="T7" fmla="*/ 23 h 28"/>
                <a:gd name="T8" fmla="*/ 1 w 27"/>
                <a:gd name="T9" fmla="*/ 19 h 28"/>
                <a:gd name="T10" fmla="*/ 0 w 27"/>
                <a:gd name="T11" fmla="*/ 15 h 28"/>
                <a:gd name="T12" fmla="*/ 0 w 27"/>
                <a:gd name="T13" fmla="*/ 15 h 28"/>
                <a:gd name="T14" fmla="*/ 1 w 27"/>
                <a:gd name="T15" fmla="*/ 9 h 28"/>
                <a:gd name="T16" fmla="*/ 4 w 27"/>
                <a:gd name="T17" fmla="*/ 5 h 28"/>
                <a:gd name="T18" fmla="*/ 8 w 27"/>
                <a:gd name="T19" fmla="*/ 3 h 28"/>
                <a:gd name="T20" fmla="*/ 13 w 27"/>
                <a:gd name="T21" fmla="*/ 2 h 28"/>
                <a:gd name="T22" fmla="*/ 13 w 27"/>
                <a:gd name="T23" fmla="*/ 2 h 28"/>
                <a:gd name="T24" fmla="*/ 18 w 27"/>
                <a:gd name="T25" fmla="*/ 3 h 28"/>
                <a:gd name="T26" fmla="*/ 23 w 27"/>
                <a:gd name="T27" fmla="*/ 5 h 28"/>
                <a:gd name="T28" fmla="*/ 26 w 27"/>
                <a:gd name="T29" fmla="*/ 9 h 28"/>
                <a:gd name="T30" fmla="*/ 26 w 27"/>
                <a:gd name="T31" fmla="*/ 15 h 28"/>
                <a:gd name="T32" fmla="*/ 26 w 27"/>
                <a:gd name="T33" fmla="*/ 15 h 28"/>
                <a:gd name="T34" fmla="*/ 26 w 27"/>
                <a:gd name="T35" fmla="*/ 19 h 28"/>
                <a:gd name="T36" fmla="*/ 23 w 27"/>
                <a:gd name="T37" fmla="*/ 23 h 28"/>
                <a:gd name="T38" fmla="*/ 18 w 27"/>
                <a:gd name="T39" fmla="*/ 26 h 28"/>
                <a:gd name="T40" fmla="*/ 13 w 27"/>
                <a:gd name="T41" fmla="*/ 28 h 28"/>
                <a:gd name="T42" fmla="*/ 13 w 27"/>
                <a:gd name="T43" fmla="*/ 0 h 28"/>
                <a:gd name="T44" fmla="*/ 13 w 27"/>
                <a:gd name="T45" fmla="*/ 0 h 28"/>
                <a:gd name="T46" fmla="*/ 7 w 27"/>
                <a:gd name="T47" fmla="*/ 2 h 28"/>
                <a:gd name="T48" fmla="*/ 2 w 27"/>
                <a:gd name="T49" fmla="*/ 5 h 28"/>
                <a:gd name="T50" fmla="*/ 0 w 27"/>
                <a:gd name="T51" fmla="*/ 9 h 28"/>
                <a:gd name="T52" fmla="*/ 0 w 27"/>
                <a:gd name="T53" fmla="*/ 15 h 28"/>
                <a:gd name="T54" fmla="*/ 0 w 27"/>
                <a:gd name="T55" fmla="*/ 15 h 28"/>
                <a:gd name="T56" fmla="*/ 0 w 27"/>
                <a:gd name="T57" fmla="*/ 20 h 28"/>
                <a:gd name="T58" fmla="*/ 2 w 27"/>
                <a:gd name="T59" fmla="*/ 25 h 28"/>
                <a:gd name="T60" fmla="*/ 7 w 27"/>
                <a:gd name="T61" fmla="*/ 28 h 28"/>
                <a:gd name="T62" fmla="*/ 13 w 27"/>
                <a:gd name="T63" fmla="*/ 28 h 28"/>
                <a:gd name="T64" fmla="*/ 13 w 27"/>
                <a:gd name="T65" fmla="*/ 28 h 28"/>
                <a:gd name="T66" fmla="*/ 18 w 27"/>
                <a:gd name="T67" fmla="*/ 28 h 28"/>
                <a:gd name="T68" fmla="*/ 23 w 27"/>
                <a:gd name="T69" fmla="*/ 25 h 28"/>
                <a:gd name="T70" fmla="*/ 26 w 27"/>
                <a:gd name="T71" fmla="*/ 20 h 28"/>
                <a:gd name="T72" fmla="*/ 27 w 27"/>
                <a:gd name="T73" fmla="*/ 15 h 28"/>
                <a:gd name="T74" fmla="*/ 27 w 27"/>
                <a:gd name="T75" fmla="*/ 15 h 28"/>
                <a:gd name="T76" fmla="*/ 26 w 27"/>
                <a:gd name="T77" fmla="*/ 9 h 28"/>
                <a:gd name="T78" fmla="*/ 23 w 27"/>
                <a:gd name="T79" fmla="*/ 5 h 28"/>
                <a:gd name="T80" fmla="*/ 18 w 27"/>
                <a:gd name="T81" fmla="*/ 2 h 28"/>
                <a:gd name="T82" fmla="*/ 13 w 27"/>
                <a:gd name="T8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8">
                  <a:moveTo>
                    <a:pt x="13" y="28"/>
                  </a:moveTo>
                  <a:lnTo>
                    <a:pt x="13" y="28"/>
                  </a:lnTo>
                  <a:lnTo>
                    <a:pt x="8" y="26"/>
                  </a:lnTo>
                  <a:lnTo>
                    <a:pt x="4" y="23"/>
                  </a:lnTo>
                  <a:lnTo>
                    <a:pt x="1" y="19"/>
                  </a:lnTo>
                  <a:lnTo>
                    <a:pt x="0" y="15"/>
                  </a:lnTo>
                  <a:lnTo>
                    <a:pt x="0" y="15"/>
                  </a:lnTo>
                  <a:lnTo>
                    <a:pt x="1" y="9"/>
                  </a:lnTo>
                  <a:lnTo>
                    <a:pt x="4" y="5"/>
                  </a:lnTo>
                  <a:lnTo>
                    <a:pt x="8" y="3"/>
                  </a:lnTo>
                  <a:lnTo>
                    <a:pt x="13" y="2"/>
                  </a:lnTo>
                  <a:lnTo>
                    <a:pt x="13" y="2"/>
                  </a:lnTo>
                  <a:lnTo>
                    <a:pt x="18" y="3"/>
                  </a:lnTo>
                  <a:lnTo>
                    <a:pt x="23" y="5"/>
                  </a:lnTo>
                  <a:lnTo>
                    <a:pt x="26" y="9"/>
                  </a:lnTo>
                  <a:lnTo>
                    <a:pt x="26" y="15"/>
                  </a:lnTo>
                  <a:lnTo>
                    <a:pt x="26" y="15"/>
                  </a:lnTo>
                  <a:lnTo>
                    <a:pt x="26" y="19"/>
                  </a:lnTo>
                  <a:lnTo>
                    <a:pt x="23" y="23"/>
                  </a:lnTo>
                  <a:lnTo>
                    <a:pt x="18" y="26"/>
                  </a:lnTo>
                  <a:lnTo>
                    <a:pt x="13" y="28"/>
                  </a:lnTo>
                  <a:close/>
                  <a:moveTo>
                    <a:pt x="13" y="0"/>
                  </a:moveTo>
                  <a:lnTo>
                    <a:pt x="13" y="0"/>
                  </a:lnTo>
                  <a:lnTo>
                    <a:pt x="7" y="2"/>
                  </a:lnTo>
                  <a:lnTo>
                    <a:pt x="2" y="5"/>
                  </a:lnTo>
                  <a:lnTo>
                    <a:pt x="0" y="9"/>
                  </a:lnTo>
                  <a:lnTo>
                    <a:pt x="0" y="15"/>
                  </a:lnTo>
                  <a:lnTo>
                    <a:pt x="0" y="15"/>
                  </a:lnTo>
                  <a:lnTo>
                    <a:pt x="0" y="20"/>
                  </a:lnTo>
                  <a:lnTo>
                    <a:pt x="2" y="25"/>
                  </a:lnTo>
                  <a:lnTo>
                    <a:pt x="7" y="28"/>
                  </a:lnTo>
                  <a:lnTo>
                    <a:pt x="13" y="28"/>
                  </a:lnTo>
                  <a:lnTo>
                    <a:pt x="13" y="28"/>
                  </a:lnTo>
                  <a:lnTo>
                    <a:pt x="18" y="28"/>
                  </a:lnTo>
                  <a:lnTo>
                    <a:pt x="23" y="25"/>
                  </a:lnTo>
                  <a:lnTo>
                    <a:pt x="26" y="20"/>
                  </a:lnTo>
                  <a:lnTo>
                    <a:pt x="27" y="15"/>
                  </a:lnTo>
                  <a:lnTo>
                    <a:pt x="27" y="15"/>
                  </a:lnTo>
                  <a:lnTo>
                    <a:pt x="26" y="9"/>
                  </a:lnTo>
                  <a:lnTo>
                    <a:pt x="23" y="5"/>
                  </a:lnTo>
                  <a:lnTo>
                    <a:pt x="18" y="2"/>
                  </a:lnTo>
                  <a:lnTo>
                    <a:pt x="13" y="0"/>
                  </a:lnTo>
                  <a:close/>
                </a:path>
              </a:pathLst>
            </a:custGeom>
            <a:solidFill>
              <a:srgbClr val="A03432"/>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4" name="Freeform 1476"/>
            <p:cNvSpPr/>
            <p:nvPr>
              <p:custDataLst>
                <p:tags r:id="rId139"/>
              </p:custDataLst>
            </p:nvPr>
          </p:nvSpPr>
          <p:spPr bwMode="auto">
            <a:xfrm>
              <a:off x="7905230" y="1356727"/>
              <a:ext cx="12855" cy="12855"/>
            </a:xfrm>
            <a:custGeom>
              <a:avLst/>
              <a:gdLst>
                <a:gd name="T0" fmla="*/ 13 w 26"/>
                <a:gd name="T1" fmla="*/ 26 h 26"/>
                <a:gd name="T2" fmla="*/ 13 w 26"/>
                <a:gd name="T3" fmla="*/ 26 h 26"/>
                <a:gd name="T4" fmla="*/ 8 w 26"/>
                <a:gd name="T5" fmla="*/ 24 h 26"/>
                <a:gd name="T6" fmla="*/ 4 w 26"/>
                <a:gd name="T7" fmla="*/ 21 h 26"/>
                <a:gd name="T8" fmla="*/ 1 w 26"/>
                <a:gd name="T9" fmla="*/ 17 h 26"/>
                <a:gd name="T10" fmla="*/ 0 w 26"/>
                <a:gd name="T11" fmla="*/ 13 h 26"/>
                <a:gd name="T12" fmla="*/ 0 w 26"/>
                <a:gd name="T13" fmla="*/ 13 h 26"/>
                <a:gd name="T14" fmla="*/ 1 w 26"/>
                <a:gd name="T15" fmla="*/ 7 h 26"/>
                <a:gd name="T16" fmla="*/ 4 w 26"/>
                <a:gd name="T17" fmla="*/ 3 h 26"/>
                <a:gd name="T18" fmla="*/ 8 w 26"/>
                <a:gd name="T19" fmla="*/ 1 h 26"/>
                <a:gd name="T20" fmla="*/ 13 w 26"/>
                <a:gd name="T21" fmla="*/ 0 h 26"/>
                <a:gd name="T22" fmla="*/ 13 w 26"/>
                <a:gd name="T23" fmla="*/ 0 h 26"/>
                <a:gd name="T24" fmla="*/ 18 w 26"/>
                <a:gd name="T25" fmla="*/ 1 h 26"/>
                <a:gd name="T26" fmla="*/ 23 w 26"/>
                <a:gd name="T27" fmla="*/ 3 h 26"/>
                <a:gd name="T28" fmla="*/ 26 w 26"/>
                <a:gd name="T29" fmla="*/ 7 h 26"/>
                <a:gd name="T30" fmla="*/ 26 w 26"/>
                <a:gd name="T31" fmla="*/ 13 h 26"/>
                <a:gd name="T32" fmla="*/ 26 w 26"/>
                <a:gd name="T33" fmla="*/ 13 h 26"/>
                <a:gd name="T34" fmla="*/ 26 w 26"/>
                <a:gd name="T35" fmla="*/ 17 h 26"/>
                <a:gd name="T36" fmla="*/ 23 w 26"/>
                <a:gd name="T37" fmla="*/ 21 h 26"/>
                <a:gd name="T38" fmla="*/ 18 w 26"/>
                <a:gd name="T39" fmla="*/ 24 h 26"/>
                <a:gd name="T40" fmla="*/ 13 w 26"/>
                <a:gd name="T4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26">
                  <a:moveTo>
                    <a:pt x="13" y="26"/>
                  </a:moveTo>
                  <a:lnTo>
                    <a:pt x="13" y="26"/>
                  </a:lnTo>
                  <a:lnTo>
                    <a:pt x="8" y="24"/>
                  </a:lnTo>
                  <a:lnTo>
                    <a:pt x="4" y="21"/>
                  </a:lnTo>
                  <a:lnTo>
                    <a:pt x="1" y="17"/>
                  </a:lnTo>
                  <a:lnTo>
                    <a:pt x="0" y="13"/>
                  </a:lnTo>
                  <a:lnTo>
                    <a:pt x="0" y="13"/>
                  </a:lnTo>
                  <a:lnTo>
                    <a:pt x="1" y="7"/>
                  </a:lnTo>
                  <a:lnTo>
                    <a:pt x="4" y="3"/>
                  </a:lnTo>
                  <a:lnTo>
                    <a:pt x="8" y="1"/>
                  </a:lnTo>
                  <a:lnTo>
                    <a:pt x="13" y="0"/>
                  </a:lnTo>
                  <a:lnTo>
                    <a:pt x="13" y="0"/>
                  </a:lnTo>
                  <a:lnTo>
                    <a:pt x="18" y="1"/>
                  </a:lnTo>
                  <a:lnTo>
                    <a:pt x="23" y="3"/>
                  </a:lnTo>
                  <a:lnTo>
                    <a:pt x="26" y="7"/>
                  </a:lnTo>
                  <a:lnTo>
                    <a:pt x="26" y="13"/>
                  </a:lnTo>
                  <a:lnTo>
                    <a:pt x="26" y="13"/>
                  </a:lnTo>
                  <a:lnTo>
                    <a:pt x="26" y="17"/>
                  </a:lnTo>
                  <a:lnTo>
                    <a:pt x="23" y="21"/>
                  </a:lnTo>
                  <a:lnTo>
                    <a:pt x="18" y="24"/>
                  </a:lnTo>
                  <a:lnTo>
                    <a:pt x="13" y="26"/>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5" name="Freeform 1477"/>
            <p:cNvSpPr/>
            <p:nvPr>
              <p:custDataLst>
                <p:tags r:id="rId140"/>
              </p:custDataLst>
            </p:nvPr>
          </p:nvSpPr>
          <p:spPr bwMode="auto">
            <a:xfrm>
              <a:off x="7905230" y="1356727"/>
              <a:ext cx="12855" cy="12855"/>
            </a:xfrm>
            <a:custGeom>
              <a:avLst/>
              <a:gdLst>
                <a:gd name="T0" fmla="*/ 13 w 27"/>
                <a:gd name="T1" fmla="*/ 0 h 28"/>
                <a:gd name="T2" fmla="*/ 13 w 27"/>
                <a:gd name="T3" fmla="*/ 0 h 28"/>
                <a:gd name="T4" fmla="*/ 7 w 27"/>
                <a:gd name="T5" fmla="*/ 2 h 28"/>
                <a:gd name="T6" fmla="*/ 2 w 27"/>
                <a:gd name="T7" fmla="*/ 5 h 28"/>
                <a:gd name="T8" fmla="*/ 0 w 27"/>
                <a:gd name="T9" fmla="*/ 9 h 28"/>
                <a:gd name="T10" fmla="*/ 0 w 27"/>
                <a:gd name="T11" fmla="*/ 15 h 28"/>
                <a:gd name="T12" fmla="*/ 0 w 27"/>
                <a:gd name="T13" fmla="*/ 15 h 28"/>
                <a:gd name="T14" fmla="*/ 0 w 27"/>
                <a:gd name="T15" fmla="*/ 20 h 28"/>
                <a:gd name="T16" fmla="*/ 2 w 27"/>
                <a:gd name="T17" fmla="*/ 25 h 28"/>
                <a:gd name="T18" fmla="*/ 7 w 27"/>
                <a:gd name="T19" fmla="*/ 28 h 28"/>
                <a:gd name="T20" fmla="*/ 13 w 27"/>
                <a:gd name="T21" fmla="*/ 28 h 28"/>
                <a:gd name="T22" fmla="*/ 13 w 27"/>
                <a:gd name="T23" fmla="*/ 28 h 28"/>
                <a:gd name="T24" fmla="*/ 18 w 27"/>
                <a:gd name="T25" fmla="*/ 28 h 28"/>
                <a:gd name="T26" fmla="*/ 23 w 27"/>
                <a:gd name="T27" fmla="*/ 25 h 28"/>
                <a:gd name="T28" fmla="*/ 26 w 27"/>
                <a:gd name="T29" fmla="*/ 20 h 28"/>
                <a:gd name="T30" fmla="*/ 27 w 27"/>
                <a:gd name="T31" fmla="*/ 15 h 28"/>
                <a:gd name="T32" fmla="*/ 27 w 27"/>
                <a:gd name="T33" fmla="*/ 15 h 28"/>
                <a:gd name="T34" fmla="*/ 26 w 27"/>
                <a:gd name="T35" fmla="*/ 9 h 28"/>
                <a:gd name="T36" fmla="*/ 23 w 27"/>
                <a:gd name="T37" fmla="*/ 5 h 28"/>
                <a:gd name="T38" fmla="*/ 18 w 27"/>
                <a:gd name="T39" fmla="*/ 2 h 28"/>
                <a:gd name="T40" fmla="*/ 13 w 27"/>
                <a:gd name="T4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8">
                  <a:moveTo>
                    <a:pt x="13" y="0"/>
                  </a:moveTo>
                  <a:lnTo>
                    <a:pt x="13" y="0"/>
                  </a:lnTo>
                  <a:lnTo>
                    <a:pt x="7" y="2"/>
                  </a:lnTo>
                  <a:lnTo>
                    <a:pt x="2" y="5"/>
                  </a:lnTo>
                  <a:lnTo>
                    <a:pt x="0" y="9"/>
                  </a:lnTo>
                  <a:lnTo>
                    <a:pt x="0" y="15"/>
                  </a:lnTo>
                  <a:lnTo>
                    <a:pt x="0" y="15"/>
                  </a:lnTo>
                  <a:lnTo>
                    <a:pt x="0" y="20"/>
                  </a:lnTo>
                  <a:lnTo>
                    <a:pt x="2" y="25"/>
                  </a:lnTo>
                  <a:lnTo>
                    <a:pt x="7" y="28"/>
                  </a:lnTo>
                  <a:lnTo>
                    <a:pt x="13" y="28"/>
                  </a:lnTo>
                  <a:lnTo>
                    <a:pt x="13" y="28"/>
                  </a:lnTo>
                  <a:lnTo>
                    <a:pt x="18" y="28"/>
                  </a:lnTo>
                  <a:lnTo>
                    <a:pt x="23" y="25"/>
                  </a:lnTo>
                  <a:lnTo>
                    <a:pt x="26" y="20"/>
                  </a:lnTo>
                  <a:lnTo>
                    <a:pt x="27" y="15"/>
                  </a:lnTo>
                  <a:lnTo>
                    <a:pt x="27" y="15"/>
                  </a:lnTo>
                  <a:lnTo>
                    <a:pt x="26" y="9"/>
                  </a:lnTo>
                  <a:lnTo>
                    <a:pt x="23" y="5"/>
                  </a:lnTo>
                  <a:lnTo>
                    <a:pt x="18" y="2"/>
                  </a:lnTo>
                  <a:lnTo>
                    <a:pt x="13"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6" name="Freeform 1478"/>
            <p:cNvSpPr>
              <a:spLocks noEditPoints="1"/>
            </p:cNvSpPr>
            <p:nvPr>
              <p:custDataLst>
                <p:tags r:id="rId141"/>
              </p:custDataLst>
            </p:nvPr>
          </p:nvSpPr>
          <p:spPr bwMode="auto">
            <a:xfrm>
              <a:off x="7905230" y="1356727"/>
              <a:ext cx="12855" cy="12855"/>
            </a:xfrm>
            <a:custGeom>
              <a:avLst/>
              <a:gdLst>
                <a:gd name="T0" fmla="*/ 13 w 26"/>
                <a:gd name="T1" fmla="*/ 24 h 26"/>
                <a:gd name="T2" fmla="*/ 13 w 26"/>
                <a:gd name="T3" fmla="*/ 24 h 26"/>
                <a:gd name="T4" fmla="*/ 8 w 26"/>
                <a:gd name="T5" fmla="*/ 24 h 26"/>
                <a:gd name="T6" fmla="*/ 4 w 26"/>
                <a:gd name="T7" fmla="*/ 21 h 26"/>
                <a:gd name="T8" fmla="*/ 1 w 26"/>
                <a:gd name="T9" fmla="*/ 17 h 26"/>
                <a:gd name="T10" fmla="*/ 1 w 26"/>
                <a:gd name="T11" fmla="*/ 13 h 26"/>
                <a:gd name="T12" fmla="*/ 1 w 26"/>
                <a:gd name="T13" fmla="*/ 13 h 26"/>
                <a:gd name="T14" fmla="*/ 1 w 26"/>
                <a:gd name="T15" fmla="*/ 8 h 26"/>
                <a:gd name="T16" fmla="*/ 4 w 26"/>
                <a:gd name="T17" fmla="*/ 4 h 26"/>
                <a:gd name="T18" fmla="*/ 8 w 26"/>
                <a:gd name="T19" fmla="*/ 1 h 26"/>
                <a:gd name="T20" fmla="*/ 13 w 26"/>
                <a:gd name="T21" fmla="*/ 0 h 26"/>
                <a:gd name="T22" fmla="*/ 13 w 26"/>
                <a:gd name="T23" fmla="*/ 0 h 26"/>
                <a:gd name="T24" fmla="*/ 17 w 26"/>
                <a:gd name="T25" fmla="*/ 1 h 26"/>
                <a:gd name="T26" fmla="*/ 21 w 26"/>
                <a:gd name="T27" fmla="*/ 4 h 26"/>
                <a:gd name="T28" fmla="*/ 24 w 26"/>
                <a:gd name="T29" fmla="*/ 8 h 26"/>
                <a:gd name="T30" fmla="*/ 26 w 26"/>
                <a:gd name="T31" fmla="*/ 13 h 26"/>
                <a:gd name="T32" fmla="*/ 26 w 26"/>
                <a:gd name="T33" fmla="*/ 13 h 26"/>
                <a:gd name="T34" fmla="*/ 24 w 26"/>
                <a:gd name="T35" fmla="*/ 17 h 26"/>
                <a:gd name="T36" fmla="*/ 21 w 26"/>
                <a:gd name="T37" fmla="*/ 21 h 26"/>
                <a:gd name="T38" fmla="*/ 17 w 26"/>
                <a:gd name="T39" fmla="*/ 24 h 26"/>
                <a:gd name="T40" fmla="*/ 13 w 26"/>
                <a:gd name="T41" fmla="*/ 24 h 26"/>
                <a:gd name="T42" fmla="*/ 13 w 26"/>
                <a:gd name="T43" fmla="*/ 0 h 26"/>
                <a:gd name="T44" fmla="*/ 13 w 26"/>
                <a:gd name="T45" fmla="*/ 0 h 26"/>
                <a:gd name="T46" fmla="*/ 8 w 26"/>
                <a:gd name="T47" fmla="*/ 1 h 26"/>
                <a:gd name="T48" fmla="*/ 4 w 26"/>
                <a:gd name="T49" fmla="*/ 3 h 26"/>
                <a:gd name="T50" fmla="*/ 1 w 26"/>
                <a:gd name="T51" fmla="*/ 7 h 26"/>
                <a:gd name="T52" fmla="*/ 0 w 26"/>
                <a:gd name="T53" fmla="*/ 13 h 26"/>
                <a:gd name="T54" fmla="*/ 0 w 26"/>
                <a:gd name="T55" fmla="*/ 13 h 26"/>
                <a:gd name="T56" fmla="*/ 1 w 26"/>
                <a:gd name="T57" fmla="*/ 17 h 26"/>
                <a:gd name="T58" fmla="*/ 4 w 26"/>
                <a:gd name="T59" fmla="*/ 21 h 26"/>
                <a:gd name="T60" fmla="*/ 8 w 26"/>
                <a:gd name="T61" fmla="*/ 24 h 26"/>
                <a:gd name="T62" fmla="*/ 13 w 26"/>
                <a:gd name="T63" fmla="*/ 26 h 26"/>
                <a:gd name="T64" fmla="*/ 13 w 26"/>
                <a:gd name="T65" fmla="*/ 26 h 26"/>
                <a:gd name="T66" fmla="*/ 18 w 26"/>
                <a:gd name="T67" fmla="*/ 24 h 26"/>
                <a:gd name="T68" fmla="*/ 23 w 26"/>
                <a:gd name="T69" fmla="*/ 21 h 26"/>
                <a:gd name="T70" fmla="*/ 26 w 26"/>
                <a:gd name="T71" fmla="*/ 17 h 26"/>
                <a:gd name="T72" fmla="*/ 26 w 26"/>
                <a:gd name="T73" fmla="*/ 13 h 26"/>
                <a:gd name="T74" fmla="*/ 26 w 26"/>
                <a:gd name="T75" fmla="*/ 13 h 26"/>
                <a:gd name="T76" fmla="*/ 26 w 26"/>
                <a:gd name="T77" fmla="*/ 7 h 26"/>
                <a:gd name="T78" fmla="*/ 23 w 26"/>
                <a:gd name="T79" fmla="*/ 3 h 26"/>
                <a:gd name="T80" fmla="*/ 18 w 26"/>
                <a:gd name="T81" fmla="*/ 1 h 26"/>
                <a:gd name="T82" fmla="*/ 13 w 26"/>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26">
                  <a:moveTo>
                    <a:pt x="13" y="24"/>
                  </a:moveTo>
                  <a:lnTo>
                    <a:pt x="13" y="24"/>
                  </a:lnTo>
                  <a:lnTo>
                    <a:pt x="8" y="24"/>
                  </a:lnTo>
                  <a:lnTo>
                    <a:pt x="4" y="21"/>
                  </a:lnTo>
                  <a:lnTo>
                    <a:pt x="1" y="17"/>
                  </a:lnTo>
                  <a:lnTo>
                    <a:pt x="1" y="13"/>
                  </a:lnTo>
                  <a:lnTo>
                    <a:pt x="1" y="13"/>
                  </a:lnTo>
                  <a:lnTo>
                    <a:pt x="1" y="8"/>
                  </a:lnTo>
                  <a:lnTo>
                    <a:pt x="4" y="4"/>
                  </a:lnTo>
                  <a:lnTo>
                    <a:pt x="8" y="1"/>
                  </a:lnTo>
                  <a:lnTo>
                    <a:pt x="13" y="0"/>
                  </a:lnTo>
                  <a:lnTo>
                    <a:pt x="13" y="0"/>
                  </a:lnTo>
                  <a:lnTo>
                    <a:pt x="17" y="1"/>
                  </a:lnTo>
                  <a:lnTo>
                    <a:pt x="21" y="4"/>
                  </a:lnTo>
                  <a:lnTo>
                    <a:pt x="24" y="8"/>
                  </a:lnTo>
                  <a:lnTo>
                    <a:pt x="26" y="13"/>
                  </a:lnTo>
                  <a:lnTo>
                    <a:pt x="26" y="13"/>
                  </a:lnTo>
                  <a:lnTo>
                    <a:pt x="24" y="17"/>
                  </a:lnTo>
                  <a:lnTo>
                    <a:pt x="21" y="21"/>
                  </a:lnTo>
                  <a:lnTo>
                    <a:pt x="17" y="24"/>
                  </a:lnTo>
                  <a:lnTo>
                    <a:pt x="13" y="24"/>
                  </a:lnTo>
                  <a:close/>
                  <a:moveTo>
                    <a:pt x="13" y="0"/>
                  </a:moveTo>
                  <a:lnTo>
                    <a:pt x="13" y="0"/>
                  </a:lnTo>
                  <a:lnTo>
                    <a:pt x="8" y="1"/>
                  </a:lnTo>
                  <a:lnTo>
                    <a:pt x="4" y="3"/>
                  </a:lnTo>
                  <a:lnTo>
                    <a:pt x="1" y="7"/>
                  </a:lnTo>
                  <a:lnTo>
                    <a:pt x="0" y="13"/>
                  </a:lnTo>
                  <a:lnTo>
                    <a:pt x="0" y="13"/>
                  </a:lnTo>
                  <a:lnTo>
                    <a:pt x="1" y="17"/>
                  </a:lnTo>
                  <a:lnTo>
                    <a:pt x="4" y="21"/>
                  </a:lnTo>
                  <a:lnTo>
                    <a:pt x="8" y="24"/>
                  </a:lnTo>
                  <a:lnTo>
                    <a:pt x="13" y="26"/>
                  </a:lnTo>
                  <a:lnTo>
                    <a:pt x="13" y="26"/>
                  </a:lnTo>
                  <a:lnTo>
                    <a:pt x="18" y="24"/>
                  </a:lnTo>
                  <a:lnTo>
                    <a:pt x="23" y="21"/>
                  </a:lnTo>
                  <a:lnTo>
                    <a:pt x="26" y="17"/>
                  </a:lnTo>
                  <a:lnTo>
                    <a:pt x="26" y="13"/>
                  </a:lnTo>
                  <a:lnTo>
                    <a:pt x="26" y="13"/>
                  </a:lnTo>
                  <a:lnTo>
                    <a:pt x="26" y="7"/>
                  </a:lnTo>
                  <a:lnTo>
                    <a:pt x="23" y="3"/>
                  </a:lnTo>
                  <a:lnTo>
                    <a:pt x="18" y="1"/>
                  </a:lnTo>
                  <a:lnTo>
                    <a:pt x="13" y="0"/>
                  </a:lnTo>
                  <a:close/>
                </a:path>
              </a:pathLst>
            </a:custGeom>
            <a:solidFill>
              <a:srgbClr val="9D3330"/>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7" name="Freeform 1479"/>
            <p:cNvSpPr/>
            <p:nvPr>
              <p:custDataLst>
                <p:tags r:id="rId142"/>
              </p:custDataLst>
            </p:nvPr>
          </p:nvSpPr>
          <p:spPr bwMode="auto">
            <a:xfrm>
              <a:off x="7906218" y="1356727"/>
              <a:ext cx="11866" cy="12855"/>
            </a:xfrm>
            <a:custGeom>
              <a:avLst/>
              <a:gdLst>
                <a:gd name="T0" fmla="*/ 12 w 25"/>
                <a:gd name="T1" fmla="*/ 24 h 24"/>
                <a:gd name="T2" fmla="*/ 12 w 25"/>
                <a:gd name="T3" fmla="*/ 24 h 24"/>
                <a:gd name="T4" fmla="*/ 7 w 25"/>
                <a:gd name="T5" fmla="*/ 24 h 24"/>
                <a:gd name="T6" fmla="*/ 3 w 25"/>
                <a:gd name="T7" fmla="*/ 21 h 24"/>
                <a:gd name="T8" fmla="*/ 0 w 25"/>
                <a:gd name="T9" fmla="*/ 17 h 24"/>
                <a:gd name="T10" fmla="*/ 0 w 25"/>
                <a:gd name="T11" fmla="*/ 13 h 24"/>
                <a:gd name="T12" fmla="*/ 0 w 25"/>
                <a:gd name="T13" fmla="*/ 13 h 24"/>
                <a:gd name="T14" fmla="*/ 0 w 25"/>
                <a:gd name="T15" fmla="*/ 8 h 24"/>
                <a:gd name="T16" fmla="*/ 3 w 25"/>
                <a:gd name="T17" fmla="*/ 4 h 24"/>
                <a:gd name="T18" fmla="*/ 7 w 25"/>
                <a:gd name="T19" fmla="*/ 1 h 24"/>
                <a:gd name="T20" fmla="*/ 12 w 25"/>
                <a:gd name="T21" fmla="*/ 0 h 24"/>
                <a:gd name="T22" fmla="*/ 12 w 25"/>
                <a:gd name="T23" fmla="*/ 0 h 24"/>
                <a:gd name="T24" fmla="*/ 16 w 25"/>
                <a:gd name="T25" fmla="*/ 1 h 24"/>
                <a:gd name="T26" fmla="*/ 20 w 25"/>
                <a:gd name="T27" fmla="*/ 4 h 24"/>
                <a:gd name="T28" fmla="*/ 23 w 25"/>
                <a:gd name="T29" fmla="*/ 8 h 24"/>
                <a:gd name="T30" fmla="*/ 25 w 25"/>
                <a:gd name="T31" fmla="*/ 13 h 24"/>
                <a:gd name="T32" fmla="*/ 25 w 25"/>
                <a:gd name="T33" fmla="*/ 13 h 24"/>
                <a:gd name="T34" fmla="*/ 23 w 25"/>
                <a:gd name="T35" fmla="*/ 17 h 24"/>
                <a:gd name="T36" fmla="*/ 20 w 25"/>
                <a:gd name="T37" fmla="*/ 21 h 24"/>
                <a:gd name="T38" fmla="*/ 16 w 25"/>
                <a:gd name="T39" fmla="*/ 24 h 24"/>
                <a:gd name="T40" fmla="*/ 12 w 25"/>
                <a:gd name="T4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4">
                  <a:moveTo>
                    <a:pt x="12" y="24"/>
                  </a:moveTo>
                  <a:lnTo>
                    <a:pt x="12" y="24"/>
                  </a:lnTo>
                  <a:lnTo>
                    <a:pt x="7" y="24"/>
                  </a:lnTo>
                  <a:lnTo>
                    <a:pt x="3" y="21"/>
                  </a:lnTo>
                  <a:lnTo>
                    <a:pt x="0" y="17"/>
                  </a:lnTo>
                  <a:lnTo>
                    <a:pt x="0" y="13"/>
                  </a:lnTo>
                  <a:lnTo>
                    <a:pt x="0" y="13"/>
                  </a:lnTo>
                  <a:lnTo>
                    <a:pt x="0" y="8"/>
                  </a:lnTo>
                  <a:lnTo>
                    <a:pt x="3" y="4"/>
                  </a:lnTo>
                  <a:lnTo>
                    <a:pt x="7" y="1"/>
                  </a:lnTo>
                  <a:lnTo>
                    <a:pt x="12" y="0"/>
                  </a:lnTo>
                  <a:lnTo>
                    <a:pt x="12" y="0"/>
                  </a:lnTo>
                  <a:lnTo>
                    <a:pt x="16" y="1"/>
                  </a:lnTo>
                  <a:lnTo>
                    <a:pt x="20" y="4"/>
                  </a:lnTo>
                  <a:lnTo>
                    <a:pt x="23" y="8"/>
                  </a:lnTo>
                  <a:lnTo>
                    <a:pt x="25" y="13"/>
                  </a:lnTo>
                  <a:lnTo>
                    <a:pt x="25" y="13"/>
                  </a:lnTo>
                  <a:lnTo>
                    <a:pt x="23" y="17"/>
                  </a:lnTo>
                  <a:lnTo>
                    <a:pt x="20" y="21"/>
                  </a:lnTo>
                  <a:lnTo>
                    <a:pt x="16" y="24"/>
                  </a:lnTo>
                  <a:lnTo>
                    <a:pt x="12" y="24"/>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8" name="Freeform 1480"/>
            <p:cNvSpPr/>
            <p:nvPr>
              <p:custDataLst>
                <p:tags r:id="rId143"/>
              </p:custDataLst>
            </p:nvPr>
          </p:nvSpPr>
          <p:spPr bwMode="auto">
            <a:xfrm>
              <a:off x="7905230" y="1356727"/>
              <a:ext cx="12855" cy="12855"/>
            </a:xfrm>
            <a:custGeom>
              <a:avLst/>
              <a:gdLst>
                <a:gd name="T0" fmla="*/ 13 w 26"/>
                <a:gd name="T1" fmla="*/ 0 h 26"/>
                <a:gd name="T2" fmla="*/ 13 w 26"/>
                <a:gd name="T3" fmla="*/ 0 h 26"/>
                <a:gd name="T4" fmla="*/ 8 w 26"/>
                <a:gd name="T5" fmla="*/ 1 h 26"/>
                <a:gd name="T6" fmla="*/ 4 w 26"/>
                <a:gd name="T7" fmla="*/ 3 h 26"/>
                <a:gd name="T8" fmla="*/ 1 w 26"/>
                <a:gd name="T9" fmla="*/ 7 h 26"/>
                <a:gd name="T10" fmla="*/ 0 w 26"/>
                <a:gd name="T11" fmla="*/ 13 h 26"/>
                <a:gd name="T12" fmla="*/ 0 w 26"/>
                <a:gd name="T13" fmla="*/ 13 h 26"/>
                <a:gd name="T14" fmla="*/ 1 w 26"/>
                <a:gd name="T15" fmla="*/ 17 h 26"/>
                <a:gd name="T16" fmla="*/ 4 w 26"/>
                <a:gd name="T17" fmla="*/ 21 h 26"/>
                <a:gd name="T18" fmla="*/ 8 w 26"/>
                <a:gd name="T19" fmla="*/ 24 h 26"/>
                <a:gd name="T20" fmla="*/ 13 w 26"/>
                <a:gd name="T21" fmla="*/ 26 h 26"/>
                <a:gd name="T22" fmla="*/ 13 w 26"/>
                <a:gd name="T23" fmla="*/ 26 h 26"/>
                <a:gd name="T24" fmla="*/ 18 w 26"/>
                <a:gd name="T25" fmla="*/ 24 h 26"/>
                <a:gd name="T26" fmla="*/ 23 w 26"/>
                <a:gd name="T27" fmla="*/ 21 h 26"/>
                <a:gd name="T28" fmla="*/ 26 w 26"/>
                <a:gd name="T29" fmla="*/ 17 h 26"/>
                <a:gd name="T30" fmla="*/ 26 w 26"/>
                <a:gd name="T31" fmla="*/ 13 h 26"/>
                <a:gd name="T32" fmla="*/ 26 w 26"/>
                <a:gd name="T33" fmla="*/ 13 h 26"/>
                <a:gd name="T34" fmla="*/ 26 w 26"/>
                <a:gd name="T35" fmla="*/ 7 h 26"/>
                <a:gd name="T36" fmla="*/ 23 w 26"/>
                <a:gd name="T37" fmla="*/ 3 h 26"/>
                <a:gd name="T38" fmla="*/ 18 w 26"/>
                <a:gd name="T39" fmla="*/ 1 h 26"/>
                <a:gd name="T40" fmla="*/ 13 w 26"/>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26">
                  <a:moveTo>
                    <a:pt x="13" y="0"/>
                  </a:moveTo>
                  <a:lnTo>
                    <a:pt x="13" y="0"/>
                  </a:lnTo>
                  <a:lnTo>
                    <a:pt x="8" y="1"/>
                  </a:lnTo>
                  <a:lnTo>
                    <a:pt x="4" y="3"/>
                  </a:lnTo>
                  <a:lnTo>
                    <a:pt x="1" y="7"/>
                  </a:lnTo>
                  <a:lnTo>
                    <a:pt x="0" y="13"/>
                  </a:lnTo>
                  <a:lnTo>
                    <a:pt x="0" y="13"/>
                  </a:lnTo>
                  <a:lnTo>
                    <a:pt x="1" y="17"/>
                  </a:lnTo>
                  <a:lnTo>
                    <a:pt x="4" y="21"/>
                  </a:lnTo>
                  <a:lnTo>
                    <a:pt x="8" y="24"/>
                  </a:lnTo>
                  <a:lnTo>
                    <a:pt x="13" y="26"/>
                  </a:lnTo>
                  <a:lnTo>
                    <a:pt x="13" y="26"/>
                  </a:lnTo>
                  <a:lnTo>
                    <a:pt x="18" y="24"/>
                  </a:lnTo>
                  <a:lnTo>
                    <a:pt x="23" y="21"/>
                  </a:lnTo>
                  <a:lnTo>
                    <a:pt x="26" y="17"/>
                  </a:lnTo>
                  <a:lnTo>
                    <a:pt x="26" y="13"/>
                  </a:lnTo>
                  <a:lnTo>
                    <a:pt x="26" y="13"/>
                  </a:lnTo>
                  <a:lnTo>
                    <a:pt x="26" y="7"/>
                  </a:lnTo>
                  <a:lnTo>
                    <a:pt x="23" y="3"/>
                  </a:lnTo>
                  <a:lnTo>
                    <a:pt x="18" y="1"/>
                  </a:lnTo>
                  <a:lnTo>
                    <a:pt x="13"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39" name="Freeform 1481"/>
            <p:cNvSpPr>
              <a:spLocks noEditPoints="1"/>
            </p:cNvSpPr>
            <p:nvPr>
              <p:custDataLst>
                <p:tags r:id="rId144"/>
              </p:custDataLst>
            </p:nvPr>
          </p:nvSpPr>
          <p:spPr bwMode="auto">
            <a:xfrm>
              <a:off x="7906218" y="1356727"/>
              <a:ext cx="11866" cy="12855"/>
            </a:xfrm>
            <a:custGeom>
              <a:avLst/>
              <a:gdLst>
                <a:gd name="T0" fmla="*/ 12 w 25"/>
                <a:gd name="T1" fmla="*/ 24 h 24"/>
                <a:gd name="T2" fmla="*/ 12 w 25"/>
                <a:gd name="T3" fmla="*/ 24 h 24"/>
                <a:gd name="T4" fmla="*/ 7 w 25"/>
                <a:gd name="T5" fmla="*/ 23 h 24"/>
                <a:gd name="T6" fmla="*/ 3 w 25"/>
                <a:gd name="T7" fmla="*/ 21 h 24"/>
                <a:gd name="T8" fmla="*/ 1 w 25"/>
                <a:gd name="T9" fmla="*/ 17 h 24"/>
                <a:gd name="T10" fmla="*/ 0 w 25"/>
                <a:gd name="T11" fmla="*/ 13 h 24"/>
                <a:gd name="T12" fmla="*/ 0 w 25"/>
                <a:gd name="T13" fmla="*/ 13 h 24"/>
                <a:gd name="T14" fmla="*/ 1 w 25"/>
                <a:gd name="T15" fmla="*/ 8 h 24"/>
                <a:gd name="T16" fmla="*/ 3 w 25"/>
                <a:gd name="T17" fmla="*/ 4 h 24"/>
                <a:gd name="T18" fmla="*/ 7 w 25"/>
                <a:gd name="T19" fmla="*/ 1 h 24"/>
                <a:gd name="T20" fmla="*/ 12 w 25"/>
                <a:gd name="T21" fmla="*/ 1 h 24"/>
                <a:gd name="T22" fmla="*/ 12 w 25"/>
                <a:gd name="T23" fmla="*/ 1 h 24"/>
                <a:gd name="T24" fmla="*/ 16 w 25"/>
                <a:gd name="T25" fmla="*/ 1 h 24"/>
                <a:gd name="T26" fmla="*/ 20 w 25"/>
                <a:gd name="T27" fmla="*/ 4 h 24"/>
                <a:gd name="T28" fmla="*/ 23 w 25"/>
                <a:gd name="T29" fmla="*/ 8 h 24"/>
                <a:gd name="T30" fmla="*/ 23 w 25"/>
                <a:gd name="T31" fmla="*/ 13 h 24"/>
                <a:gd name="T32" fmla="*/ 23 w 25"/>
                <a:gd name="T33" fmla="*/ 13 h 24"/>
                <a:gd name="T34" fmla="*/ 23 w 25"/>
                <a:gd name="T35" fmla="*/ 17 h 24"/>
                <a:gd name="T36" fmla="*/ 20 w 25"/>
                <a:gd name="T37" fmla="*/ 21 h 24"/>
                <a:gd name="T38" fmla="*/ 16 w 25"/>
                <a:gd name="T39" fmla="*/ 23 h 24"/>
                <a:gd name="T40" fmla="*/ 12 w 25"/>
                <a:gd name="T41" fmla="*/ 24 h 24"/>
                <a:gd name="T42" fmla="*/ 12 w 25"/>
                <a:gd name="T43" fmla="*/ 0 h 24"/>
                <a:gd name="T44" fmla="*/ 12 w 25"/>
                <a:gd name="T45" fmla="*/ 0 h 24"/>
                <a:gd name="T46" fmla="*/ 7 w 25"/>
                <a:gd name="T47" fmla="*/ 1 h 24"/>
                <a:gd name="T48" fmla="*/ 3 w 25"/>
                <a:gd name="T49" fmla="*/ 4 h 24"/>
                <a:gd name="T50" fmla="*/ 0 w 25"/>
                <a:gd name="T51" fmla="*/ 8 h 24"/>
                <a:gd name="T52" fmla="*/ 0 w 25"/>
                <a:gd name="T53" fmla="*/ 13 h 24"/>
                <a:gd name="T54" fmla="*/ 0 w 25"/>
                <a:gd name="T55" fmla="*/ 13 h 24"/>
                <a:gd name="T56" fmla="*/ 0 w 25"/>
                <a:gd name="T57" fmla="*/ 17 h 24"/>
                <a:gd name="T58" fmla="*/ 3 w 25"/>
                <a:gd name="T59" fmla="*/ 21 h 24"/>
                <a:gd name="T60" fmla="*/ 7 w 25"/>
                <a:gd name="T61" fmla="*/ 24 h 24"/>
                <a:gd name="T62" fmla="*/ 12 w 25"/>
                <a:gd name="T63" fmla="*/ 24 h 24"/>
                <a:gd name="T64" fmla="*/ 12 w 25"/>
                <a:gd name="T65" fmla="*/ 24 h 24"/>
                <a:gd name="T66" fmla="*/ 16 w 25"/>
                <a:gd name="T67" fmla="*/ 24 h 24"/>
                <a:gd name="T68" fmla="*/ 20 w 25"/>
                <a:gd name="T69" fmla="*/ 21 h 24"/>
                <a:gd name="T70" fmla="*/ 23 w 25"/>
                <a:gd name="T71" fmla="*/ 17 h 24"/>
                <a:gd name="T72" fmla="*/ 25 w 25"/>
                <a:gd name="T73" fmla="*/ 13 h 24"/>
                <a:gd name="T74" fmla="*/ 25 w 25"/>
                <a:gd name="T75" fmla="*/ 13 h 24"/>
                <a:gd name="T76" fmla="*/ 23 w 25"/>
                <a:gd name="T77" fmla="*/ 8 h 24"/>
                <a:gd name="T78" fmla="*/ 20 w 25"/>
                <a:gd name="T79" fmla="*/ 4 h 24"/>
                <a:gd name="T80" fmla="*/ 16 w 25"/>
                <a:gd name="T81" fmla="*/ 1 h 24"/>
                <a:gd name="T82" fmla="*/ 12 w 25"/>
                <a:gd name="T8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24">
                  <a:moveTo>
                    <a:pt x="12" y="24"/>
                  </a:moveTo>
                  <a:lnTo>
                    <a:pt x="12" y="24"/>
                  </a:lnTo>
                  <a:lnTo>
                    <a:pt x="7" y="23"/>
                  </a:lnTo>
                  <a:lnTo>
                    <a:pt x="3" y="21"/>
                  </a:lnTo>
                  <a:lnTo>
                    <a:pt x="1" y="17"/>
                  </a:lnTo>
                  <a:lnTo>
                    <a:pt x="0" y="13"/>
                  </a:lnTo>
                  <a:lnTo>
                    <a:pt x="0" y="13"/>
                  </a:lnTo>
                  <a:lnTo>
                    <a:pt x="1" y="8"/>
                  </a:lnTo>
                  <a:lnTo>
                    <a:pt x="3" y="4"/>
                  </a:lnTo>
                  <a:lnTo>
                    <a:pt x="7" y="1"/>
                  </a:lnTo>
                  <a:lnTo>
                    <a:pt x="12" y="1"/>
                  </a:lnTo>
                  <a:lnTo>
                    <a:pt x="12" y="1"/>
                  </a:lnTo>
                  <a:lnTo>
                    <a:pt x="16" y="1"/>
                  </a:lnTo>
                  <a:lnTo>
                    <a:pt x="20" y="4"/>
                  </a:lnTo>
                  <a:lnTo>
                    <a:pt x="23" y="8"/>
                  </a:lnTo>
                  <a:lnTo>
                    <a:pt x="23" y="13"/>
                  </a:lnTo>
                  <a:lnTo>
                    <a:pt x="23" y="13"/>
                  </a:lnTo>
                  <a:lnTo>
                    <a:pt x="23" y="17"/>
                  </a:lnTo>
                  <a:lnTo>
                    <a:pt x="20" y="21"/>
                  </a:lnTo>
                  <a:lnTo>
                    <a:pt x="16" y="23"/>
                  </a:lnTo>
                  <a:lnTo>
                    <a:pt x="12" y="24"/>
                  </a:lnTo>
                  <a:close/>
                  <a:moveTo>
                    <a:pt x="12" y="0"/>
                  </a:moveTo>
                  <a:lnTo>
                    <a:pt x="12" y="0"/>
                  </a:lnTo>
                  <a:lnTo>
                    <a:pt x="7" y="1"/>
                  </a:lnTo>
                  <a:lnTo>
                    <a:pt x="3" y="4"/>
                  </a:lnTo>
                  <a:lnTo>
                    <a:pt x="0" y="8"/>
                  </a:lnTo>
                  <a:lnTo>
                    <a:pt x="0" y="13"/>
                  </a:lnTo>
                  <a:lnTo>
                    <a:pt x="0" y="13"/>
                  </a:lnTo>
                  <a:lnTo>
                    <a:pt x="0" y="17"/>
                  </a:lnTo>
                  <a:lnTo>
                    <a:pt x="3" y="21"/>
                  </a:lnTo>
                  <a:lnTo>
                    <a:pt x="7" y="24"/>
                  </a:lnTo>
                  <a:lnTo>
                    <a:pt x="12" y="24"/>
                  </a:lnTo>
                  <a:lnTo>
                    <a:pt x="12" y="24"/>
                  </a:lnTo>
                  <a:lnTo>
                    <a:pt x="16" y="24"/>
                  </a:lnTo>
                  <a:lnTo>
                    <a:pt x="20" y="21"/>
                  </a:lnTo>
                  <a:lnTo>
                    <a:pt x="23" y="17"/>
                  </a:lnTo>
                  <a:lnTo>
                    <a:pt x="25" y="13"/>
                  </a:lnTo>
                  <a:lnTo>
                    <a:pt x="25" y="13"/>
                  </a:lnTo>
                  <a:lnTo>
                    <a:pt x="23" y="8"/>
                  </a:lnTo>
                  <a:lnTo>
                    <a:pt x="20" y="4"/>
                  </a:lnTo>
                  <a:lnTo>
                    <a:pt x="16" y="1"/>
                  </a:lnTo>
                  <a:lnTo>
                    <a:pt x="12" y="0"/>
                  </a:lnTo>
                  <a:close/>
                </a:path>
              </a:pathLst>
            </a:custGeom>
            <a:solidFill>
              <a:srgbClr val="9A3230"/>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0" name="Freeform 1482"/>
            <p:cNvSpPr/>
            <p:nvPr>
              <p:custDataLst>
                <p:tags r:id="rId145"/>
              </p:custDataLst>
            </p:nvPr>
          </p:nvSpPr>
          <p:spPr bwMode="auto">
            <a:xfrm>
              <a:off x="7906218" y="1357716"/>
              <a:ext cx="10878" cy="11866"/>
            </a:xfrm>
            <a:custGeom>
              <a:avLst/>
              <a:gdLst>
                <a:gd name="T0" fmla="*/ 12 w 23"/>
                <a:gd name="T1" fmla="*/ 23 h 23"/>
                <a:gd name="T2" fmla="*/ 12 w 23"/>
                <a:gd name="T3" fmla="*/ 23 h 23"/>
                <a:gd name="T4" fmla="*/ 7 w 23"/>
                <a:gd name="T5" fmla="*/ 22 h 23"/>
                <a:gd name="T6" fmla="*/ 3 w 23"/>
                <a:gd name="T7" fmla="*/ 20 h 23"/>
                <a:gd name="T8" fmla="*/ 1 w 23"/>
                <a:gd name="T9" fmla="*/ 16 h 23"/>
                <a:gd name="T10" fmla="*/ 0 w 23"/>
                <a:gd name="T11" fmla="*/ 12 h 23"/>
                <a:gd name="T12" fmla="*/ 0 w 23"/>
                <a:gd name="T13" fmla="*/ 12 h 23"/>
                <a:gd name="T14" fmla="*/ 1 w 23"/>
                <a:gd name="T15" fmla="*/ 7 h 23"/>
                <a:gd name="T16" fmla="*/ 3 w 23"/>
                <a:gd name="T17" fmla="*/ 3 h 23"/>
                <a:gd name="T18" fmla="*/ 7 w 23"/>
                <a:gd name="T19" fmla="*/ 0 h 23"/>
                <a:gd name="T20" fmla="*/ 12 w 23"/>
                <a:gd name="T21" fmla="*/ 0 h 23"/>
                <a:gd name="T22" fmla="*/ 12 w 23"/>
                <a:gd name="T23" fmla="*/ 0 h 23"/>
                <a:gd name="T24" fmla="*/ 16 w 23"/>
                <a:gd name="T25" fmla="*/ 0 h 23"/>
                <a:gd name="T26" fmla="*/ 20 w 23"/>
                <a:gd name="T27" fmla="*/ 3 h 23"/>
                <a:gd name="T28" fmla="*/ 23 w 23"/>
                <a:gd name="T29" fmla="*/ 7 h 23"/>
                <a:gd name="T30" fmla="*/ 23 w 23"/>
                <a:gd name="T31" fmla="*/ 12 h 23"/>
                <a:gd name="T32" fmla="*/ 23 w 23"/>
                <a:gd name="T33" fmla="*/ 12 h 23"/>
                <a:gd name="T34" fmla="*/ 23 w 23"/>
                <a:gd name="T35" fmla="*/ 16 h 23"/>
                <a:gd name="T36" fmla="*/ 20 w 23"/>
                <a:gd name="T37" fmla="*/ 20 h 23"/>
                <a:gd name="T38" fmla="*/ 16 w 23"/>
                <a:gd name="T39" fmla="*/ 22 h 23"/>
                <a:gd name="T40" fmla="*/ 12 w 23"/>
                <a:gd name="T4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3">
                  <a:moveTo>
                    <a:pt x="12" y="23"/>
                  </a:moveTo>
                  <a:lnTo>
                    <a:pt x="12" y="23"/>
                  </a:lnTo>
                  <a:lnTo>
                    <a:pt x="7" y="22"/>
                  </a:lnTo>
                  <a:lnTo>
                    <a:pt x="3" y="20"/>
                  </a:lnTo>
                  <a:lnTo>
                    <a:pt x="1" y="16"/>
                  </a:lnTo>
                  <a:lnTo>
                    <a:pt x="0" y="12"/>
                  </a:lnTo>
                  <a:lnTo>
                    <a:pt x="0" y="12"/>
                  </a:lnTo>
                  <a:lnTo>
                    <a:pt x="1" y="7"/>
                  </a:lnTo>
                  <a:lnTo>
                    <a:pt x="3" y="3"/>
                  </a:lnTo>
                  <a:lnTo>
                    <a:pt x="7" y="0"/>
                  </a:lnTo>
                  <a:lnTo>
                    <a:pt x="12" y="0"/>
                  </a:lnTo>
                  <a:lnTo>
                    <a:pt x="12" y="0"/>
                  </a:lnTo>
                  <a:lnTo>
                    <a:pt x="16" y="0"/>
                  </a:lnTo>
                  <a:lnTo>
                    <a:pt x="20" y="3"/>
                  </a:lnTo>
                  <a:lnTo>
                    <a:pt x="23" y="7"/>
                  </a:lnTo>
                  <a:lnTo>
                    <a:pt x="23" y="12"/>
                  </a:lnTo>
                  <a:lnTo>
                    <a:pt x="23" y="12"/>
                  </a:lnTo>
                  <a:lnTo>
                    <a:pt x="23" y="16"/>
                  </a:lnTo>
                  <a:lnTo>
                    <a:pt x="20" y="20"/>
                  </a:lnTo>
                  <a:lnTo>
                    <a:pt x="16" y="22"/>
                  </a:lnTo>
                  <a:lnTo>
                    <a:pt x="12" y="23"/>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1" name="Freeform 1483"/>
            <p:cNvSpPr/>
            <p:nvPr>
              <p:custDataLst>
                <p:tags r:id="rId146"/>
              </p:custDataLst>
            </p:nvPr>
          </p:nvSpPr>
          <p:spPr bwMode="auto">
            <a:xfrm>
              <a:off x="7906218" y="1356727"/>
              <a:ext cx="11866" cy="12855"/>
            </a:xfrm>
            <a:custGeom>
              <a:avLst/>
              <a:gdLst>
                <a:gd name="T0" fmla="*/ 12 w 25"/>
                <a:gd name="T1" fmla="*/ 0 h 24"/>
                <a:gd name="T2" fmla="*/ 12 w 25"/>
                <a:gd name="T3" fmla="*/ 0 h 24"/>
                <a:gd name="T4" fmla="*/ 7 w 25"/>
                <a:gd name="T5" fmla="*/ 1 h 24"/>
                <a:gd name="T6" fmla="*/ 3 w 25"/>
                <a:gd name="T7" fmla="*/ 4 h 24"/>
                <a:gd name="T8" fmla="*/ 0 w 25"/>
                <a:gd name="T9" fmla="*/ 8 h 24"/>
                <a:gd name="T10" fmla="*/ 0 w 25"/>
                <a:gd name="T11" fmla="*/ 13 h 24"/>
                <a:gd name="T12" fmla="*/ 0 w 25"/>
                <a:gd name="T13" fmla="*/ 13 h 24"/>
                <a:gd name="T14" fmla="*/ 0 w 25"/>
                <a:gd name="T15" fmla="*/ 17 h 24"/>
                <a:gd name="T16" fmla="*/ 3 w 25"/>
                <a:gd name="T17" fmla="*/ 21 h 24"/>
                <a:gd name="T18" fmla="*/ 7 w 25"/>
                <a:gd name="T19" fmla="*/ 24 h 24"/>
                <a:gd name="T20" fmla="*/ 12 w 25"/>
                <a:gd name="T21" fmla="*/ 24 h 24"/>
                <a:gd name="T22" fmla="*/ 12 w 25"/>
                <a:gd name="T23" fmla="*/ 24 h 24"/>
                <a:gd name="T24" fmla="*/ 16 w 25"/>
                <a:gd name="T25" fmla="*/ 24 h 24"/>
                <a:gd name="T26" fmla="*/ 20 w 25"/>
                <a:gd name="T27" fmla="*/ 21 h 24"/>
                <a:gd name="T28" fmla="*/ 23 w 25"/>
                <a:gd name="T29" fmla="*/ 17 h 24"/>
                <a:gd name="T30" fmla="*/ 25 w 25"/>
                <a:gd name="T31" fmla="*/ 13 h 24"/>
                <a:gd name="T32" fmla="*/ 25 w 25"/>
                <a:gd name="T33" fmla="*/ 13 h 24"/>
                <a:gd name="T34" fmla="*/ 23 w 25"/>
                <a:gd name="T35" fmla="*/ 8 h 24"/>
                <a:gd name="T36" fmla="*/ 20 w 25"/>
                <a:gd name="T37" fmla="*/ 4 h 24"/>
                <a:gd name="T38" fmla="*/ 16 w 25"/>
                <a:gd name="T39" fmla="*/ 1 h 24"/>
                <a:gd name="T40" fmla="*/ 12 w 25"/>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4">
                  <a:moveTo>
                    <a:pt x="12" y="0"/>
                  </a:moveTo>
                  <a:lnTo>
                    <a:pt x="12" y="0"/>
                  </a:lnTo>
                  <a:lnTo>
                    <a:pt x="7" y="1"/>
                  </a:lnTo>
                  <a:lnTo>
                    <a:pt x="3" y="4"/>
                  </a:lnTo>
                  <a:lnTo>
                    <a:pt x="0" y="8"/>
                  </a:lnTo>
                  <a:lnTo>
                    <a:pt x="0" y="13"/>
                  </a:lnTo>
                  <a:lnTo>
                    <a:pt x="0" y="13"/>
                  </a:lnTo>
                  <a:lnTo>
                    <a:pt x="0" y="17"/>
                  </a:lnTo>
                  <a:lnTo>
                    <a:pt x="3" y="21"/>
                  </a:lnTo>
                  <a:lnTo>
                    <a:pt x="7" y="24"/>
                  </a:lnTo>
                  <a:lnTo>
                    <a:pt x="12" y="24"/>
                  </a:lnTo>
                  <a:lnTo>
                    <a:pt x="12" y="24"/>
                  </a:lnTo>
                  <a:lnTo>
                    <a:pt x="16" y="24"/>
                  </a:lnTo>
                  <a:lnTo>
                    <a:pt x="20" y="21"/>
                  </a:lnTo>
                  <a:lnTo>
                    <a:pt x="23" y="17"/>
                  </a:lnTo>
                  <a:lnTo>
                    <a:pt x="25" y="13"/>
                  </a:lnTo>
                  <a:lnTo>
                    <a:pt x="25" y="13"/>
                  </a:lnTo>
                  <a:lnTo>
                    <a:pt x="23" y="8"/>
                  </a:lnTo>
                  <a:lnTo>
                    <a:pt x="20" y="4"/>
                  </a:lnTo>
                  <a:lnTo>
                    <a:pt x="16" y="1"/>
                  </a:lnTo>
                  <a:lnTo>
                    <a:pt x="12"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2" name="Freeform 1484"/>
            <p:cNvSpPr>
              <a:spLocks noEditPoints="1"/>
            </p:cNvSpPr>
            <p:nvPr>
              <p:custDataLst>
                <p:tags r:id="rId147"/>
              </p:custDataLst>
            </p:nvPr>
          </p:nvSpPr>
          <p:spPr bwMode="auto">
            <a:xfrm>
              <a:off x="7906218" y="1357716"/>
              <a:ext cx="10878" cy="11866"/>
            </a:xfrm>
            <a:custGeom>
              <a:avLst/>
              <a:gdLst>
                <a:gd name="T0" fmla="*/ 12 w 23"/>
                <a:gd name="T1" fmla="*/ 23 h 23"/>
                <a:gd name="T2" fmla="*/ 12 w 23"/>
                <a:gd name="T3" fmla="*/ 23 h 23"/>
                <a:gd name="T4" fmla="*/ 7 w 23"/>
                <a:gd name="T5" fmla="*/ 22 h 23"/>
                <a:gd name="T6" fmla="*/ 4 w 23"/>
                <a:gd name="T7" fmla="*/ 19 h 23"/>
                <a:gd name="T8" fmla="*/ 1 w 23"/>
                <a:gd name="T9" fmla="*/ 16 h 23"/>
                <a:gd name="T10" fmla="*/ 0 w 23"/>
                <a:gd name="T11" fmla="*/ 12 h 23"/>
                <a:gd name="T12" fmla="*/ 0 w 23"/>
                <a:gd name="T13" fmla="*/ 12 h 23"/>
                <a:gd name="T14" fmla="*/ 1 w 23"/>
                <a:gd name="T15" fmla="*/ 7 h 23"/>
                <a:gd name="T16" fmla="*/ 4 w 23"/>
                <a:gd name="T17" fmla="*/ 3 h 23"/>
                <a:gd name="T18" fmla="*/ 7 w 23"/>
                <a:gd name="T19" fmla="*/ 2 h 23"/>
                <a:gd name="T20" fmla="*/ 12 w 23"/>
                <a:gd name="T21" fmla="*/ 0 h 23"/>
                <a:gd name="T22" fmla="*/ 12 w 23"/>
                <a:gd name="T23" fmla="*/ 0 h 23"/>
                <a:gd name="T24" fmla="*/ 16 w 23"/>
                <a:gd name="T25" fmla="*/ 2 h 23"/>
                <a:gd name="T26" fmla="*/ 20 w 23"/>
                <a:gd name="T27" fmla="*/ 3 h 23"/>
                <a:gd name="T28" fmla="*/ 22 w 23"/>
                <a:gd name="T29" fmla="*/ 7 h 23"/>
                <a:gd name="T30" fmla="*/ 23 w 23"/>
                <a:gd name="T31" fmla="*/ 12 h 23"/>
                <a:gd name="T32" fmla="*/ 23 w 23"/>
                <a:gd name="T33" fmla="*/ 12 h 23"/>
                <a:gd name="T34" fmla="*/ 22 w 23"/>
                <a:gd name="T35" fmla="*/ 16 h 23"/>
                <a:gd name="T36" fmla="*/ 20 w 23"/>
                <a:gd name="T37" fmla="*/ 19 h 23"/>
                <a:gd name="T38" fmla="*/ 16 w 23"/>
                <a:gd name="T39" fmla="*/ 22 h 23"/>
                <a:gd name="T40" fmla="*/ 12 w 23"/>
                <a:gd name="T41" fmla="*/ 23 h 23"/>
                <a:gd name="T42" fmla="*/ 12 w 23"/>
                <a:gd name="T43" fmla="*/ 0 h 23"/>
                <a:gd name="T44" fmla="*/ 12 w 23"/>
                <a:gd name="T45" fmla="*/ 0 h 23"/>
                <a:gd name="T46" fmla="*/ 7 w 23"/>
                <a:gd name="T47" fmla="*/ 0 h 23"/>
                <a:gd name="T48" fmla="*/ 3 w 23"/>
                <a:gd name="T49" fmla="*/ 3 h 23"/>
                <a:gd name="T50" fmla="*/ 1 w 23"/>
                <a:gd name="T51" fmla="*/ 7 h 23"/>
                <a:gd name="T52" fmla="*/ 0 w 23"/>
                <a:gd name="T53" fmla="*/ 12 h 23"/>
                <a:gd name="T54" fmla="*/ 0 w 23"/>
                <a:gd name="T55" fmla="*/ 12 h 23"/>
                <a:gd name="T56" fmla="*/ 1 w 23"/>
                <a:gd name="T57" fmla="*/ 16 h 23"/>
                <a:gd name="T58" fmla="*/ 3 w 23"/>
                <a:gd name="T59" fmla="*/ 20 h 23"/>
                <a:gd name="T60" fmla="*/ 7 w 23"/>
                <a:gd name="T61" fmla="*/ 22 h 23"/>
                <a:gd name="T62" fmla="*/ 12 w 23"/>
                <a:gd name="T63" fmla="*/ 23 h 23"/>
                <a:gd name="T64" fmla="*/ 12 w 23"/>
                <a:gd name="T65" fmla="*/ 23 h 23"/>
                <a:gd name="T66" fmla="*/ 16 w 23"/>
                <a:gd name="T67" fmla="*/ 22 h 23"/>
                <a:gd name="T68" fmla="*/ 20 w 23"/>
                <a:gd name="T69" fmla="*/ 20 h 23"/>
                <a:gd name="T70" fmla="*/ 23 w 23"/>
                <a:gd name="T71" fmla="*/ 16 h 23"/>
                <a:gd name="T72" fmla="*/ 23 w 23"/>
                <a:gd name="T73" fmla="*/ 12 h 23"/>
                <a:gd name="T74" fmla="*/ 23 w 23"/>
                <a:gd name="T75" fmla="*/ 12 h 23"/>
                <a:gd name="T76" fmla="*/ 23 w 23"/>
                <a:gd name="T77" fmla="*/ 7 h 23"/>
                <a:gd name="T78" fmla="*/ 20 w 23"/>
                <a:gd name="T79" fmla="*/ 3 h 23"/>
                <a:gd name="T80" fmla="*/ 16 w 23"/>
                <a:gd name="T81" fmla="*/ 0 h 23"/>
                <a:gd name="T82" fmla="*/ 12 w 2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23">
                  <a:moveTo>
                    <a:pt x="12" y="23"/>
                  </a:moveTo>
                  <a:lnTo>
                    <a:pt x="12" y="23"/>
                  </a:lnTo>
                  <a:lnTo>
                    <a:pt x="7" y="22"/>
                  </a:lnTo>
                  <a:lnTo>
                    <a:pt x="4" y="19"/>
                  </a:lnTo>
                  <a:lnTo>
                    <a:pt x="1" y="16"/>
                  </a:lnTo>
                  <a:lnTo>
                    <a:pt x="0" y="12"/>
                  </a:lnTo>
                  <a:lnTo>
                    <a:pt x="0" y="12"/>
                  </a:lnTo>
                  <a:lnTo>
                    <a:pt x="1" y="7"/>
                  </a:lnTo>
                  <a:lnTo>
                    <a:pt x="4" y="3"/>
                  </a:lnTo>
                  <a:lnTo>
                    <a:pt x="7" y="2"/>
                  </a:lnTo>
                  <a:lnTo>
                    <a:pt x="12" y="0"/>
                  </a:lnTo>
                  <a:lnTo>
                    <a:pt x="12" y="0"/>
                  </a:lnTo>
                  <a:lnTo>
                    <a:pt x="16" y="2"/>
                  </a:lnTo>
                  <a:lnTo>
                    <a:pt x="20" y="3"/>
                  </a:lnTo>
                  <a:lnTo>
                    <a:pt x="22" y="7"/>
                  </a:lnTo>
                  <a:lnTo>
                    <a:pt x="23" y="12"/>
                  </a:lnTo>
                  <a:lnTo>
                    <a:pt x="23" y="12"/>
                  </a:lnTo>
                  <a:lnTo>
                    <a:pt x="22" y="16"/>
                  </a:lnTo>
                  <a:lnTo>
                    <a:pt x="20" y="19"/>
                  </a:lnTo>
                  <a:lnTo>
                    <a:pt x="16" y="22"/>
                  </a:lnTo>
                  <a:lnTo>
                    <a:pt x="12" y="23"/>
                  </a:lnTo>
                  <a:close/>
                  <a:moveTo>
                    <a:pt x="12" y="0"/>
                  </a:moveTo>
                  <a:lnTo>
                    <a:pt x="12" y="0"/>
                  </a:lnTo>
                  <a:lnTo>
                    <a:pt x="7" y="0"/>
                  </a:lnTo>
                  <a:lnTo>
                    <a:pt x="3" y="3"/>
                  </a:lnTo>
                  <a:lnTo>
                    <a:pt x="1" y="7"/>
                  </a:lnTo>
                  <a:lnTo>
                    <a:pt x="0" y="12"/>
                  </a:lnTo>
                  <a:lnTo>
                    <a:pt x="0" y="12"/>
                  </a:lnTo>
                  <a:lnTo>
                    <a:pt x="1" y="16"/>
                  </a:lnTo>
                  <a:lnTo>
                    <a:pt x="3" y="20"/>
                  </a:lnTo>
                  <a:lnTo>
                    <a:pt x="7" y="22"/>
                  </a:lnTo>
                  <a:lnTo>
                    <a:pt x="12" y="23"/>
                  </a:lnTo>
                  <a:lnTo>
                    <a:pt x="12" y="23"/>
                  </a:lnTo>
                  <a:lnTo>
                    <a:pt x="16" y="22"/>
                  </a:lnTo>
                  <a:lnTo>
                    <a:pt x="20" y="20"/>
                  </a:lnTo>
                  <a:lnTo>
                    <a:pt x="23" y="16"/>
                  </a:lnTo>
                  <a:lnTo>
                    <a:pt x="23" y="12"/>
                  </a:lnTo>
                  <a:lnTo>
                    <a:pt x="23" y="12"/>
                  </a:lnTo>
                  <a:lnTo>
                    <a:pt x="23" y="7"/>
                  </a:lnTo>
                  <a:lnTo>
                    <a:pt x="20" y="3"/>
                  </a:lnTo>
                  <a:lnTo>
                    <a:pt x="16" y="0"/>
                  </a:lnTo>
                  <a:lnTo>
                    <a:pt x="12" y="0"/>
                  </a:lnTo>
                  <a:close/>
                </a:path>
              </a:pathLst>
            </a:custGeom>
            <a:solidFill>
              <a:srgbClr val="95312E"/>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3" name="Freeform 1485"/>
            <p:cNvSpPr/>
            <p:nvPr>
              <p:custDataLst>
                <p:tags r:id="rId148"/>
              </p:custDataLst>
            </p:nvPr>
          </p:nvSpPr>
          <p:spPr bwMode="auto">
            <a:xfrm>
              <a:off x="7906218" y="1357716"/>
              <a:ext cx="10878" cy="11866"/>
            </a:xfrm>
            <a:custGeom>
              <a:avLst/>
              <a:gdLst>
                <a:gd name="T0" fmla="*/ 12 w 23"/>
                <a:gd name="T1" fmla="*/ 23 h 23"/>
                <a:gd name="T2" fmla="*/ 12 w 23"/>
                <a:gd name="T3" fmla="*/ 23 h 23"/>
                <a:gd name="T4" fmla="*/ 7 w 23"/>
                <a:gd name="T5" fmla="*/ 22 h 23"/>
                <a:gd name="T6" fmla="*/ 4 w 23"/>
                <a:gd name="T7" fmla="*/ 19 h 23"/>
                <a:gd name="T8" fmla="*/ 1 w 23"/>
                <a:gd name="T9" fmla="*/ 16 h 23"/>
                <a:gd name="T10" fmla="*/ 0 w 23"/>
                <a:gd name="T11" fmla="*/ 12 h 23"/>
                <a:gd name="T12" fmla="*/ 0 w 23"/>
                <a:gd name="T13" fmla="*/ 12 h 23"/>
                <a:gd name="T14" fmla="*/ 1 w 23"/>
                <a:gd name="T15" fmla="*/ 7 h 23"/>
                <a:gd name="T16" fmla="*/ 4 w 23"/>
                <a:gd name="T17" fmla="*/ 3 h 23"/>
                <a:gd name="T18" fmla="*/ 7 w 23"/>
                <a:gd name="T19" fmla="*/ 2 h 23"/>
                <a:gd name="T20" fmla="*/ 12 w 23"/>
                <a:gd name="T21" fmla="*/ 0 h 23"/>
                <a:gd name="T22" fmla="*/ 12 w 23"/>
                <a:gd name="T23" fmla="*/ 0 h 23"/>
                <a:gd name="T24" fmla="*/ 16 w 23"/>
                <a:gd name="T25" fmla="*/ 2 h 23"/>
                <a:gd name="T26" fmla="*/ 20 w 23"/>
                <a:gd name="T27" fmla="*/ 3 h 23"/>
                <a:gd name="T28" fmla="*/ 22 w 23"/>
                <a:gd name="T29" fmla="*/ 7 h 23"/>
                <a:gd name="T30" fmla="*/ 23 w 23"/>
                <a:gd name="T31" fmla="*/ 12 h 23"/>
                <a:gd name="T32" fmla="*/ 23 w 23"/>
                <a:gd name="T33" fmla="*/ 12 h 23"/>
                <a:gd name="T34" fmla="*/ 22 w 23"/>
                <a:gd name="T35" fmla="*/ 16 h 23"/>
                <a:gd name="T36" fmla="*/ 20 w 23"/>
                <a:gd name="T37" fmla="*/ 19 h 23"/>
                <a:gd name="T38" fmla="*/ 16 w 23"/>
                <a:gd name="T39" fmla="*/ 22 h 23"/>
                <a:gd name="T40" fmla="*/ 12 w 23"/>
                <a:gd name="T4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3">
                  <a:moveTo>
                    <a:pt x="12" y="23"/>
                  </a:moveTo>
                  <a:lnTo>
                    <a:pt x="12" y="23"/>
                  </a:lnTo>
                  <a:lnTo>
                    <a:pt x="7" y="22"/>
                  </a:lnTo>
                  <a:lnTo>
                    <a:pt x="4" y="19"/>
                  </a:lnTo>
                  <a:lnTo>
                    <a:pt x="1" y="16"/>
                  </a:lnTo>
                  <a:lnTo>
                    <a:pt x="0" y="12"/>
                  </a:lnTo>
                  <a:lnTo>
                    <a:pt x="0" y="12"/>
                  </a:lnTo>
                  <a:lnTo>
                    <a:pt x="1" y="7"/>
                  </a:lnTo>
                  <a:lnTo>
                    <a:pt x="4" y="3"/>
                  </a:lnTo>
                  <a:lnTo>
                    <a:pt x="7" y="2"/>
                  </a:lnTo>
                  <a:lnTo>
                    <a:pt x="12" y="0"/>
                  </a:lnTo>
                  <a:lnTo>
                    <a:pt x="12" y="0"/>
                  </a:lnTo>
                  <a:lnTo>
                    <a:pt x="16" y="2"/>
                  </a:lnTo>
                  <a:lnTo>
                    <a:pt x="20" y="3"/>
                  </a:lnTo>
                  <a:lnTo>
                    <a:pt x="22" y="7"/>
                  </a:lnTo>
                  <a:lnTo>
                    <a:pt x="23" y="12"/>
                  </a:lnTo>
                  <a:lnTo>
                    <a:pt x="23" y="12"/>
                  </a:lnTo>
                  <a:lnTo>
                    <a:pt x="22" y="16"/>
                  </a:lnTo>
                  <a:lnTo>
                    <a:pt x="20" y="19"/>
                  </a:lnTo>
                  <a:lnTo>
                    <a:pt x="16" y="22"/>
                  </a:lnTo>
                  <a:lnTo>
                    <a:pt x="12" y="23"/>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4" name="Freeform 1486"/>
            <p:cNvSpPr/>
            <p:nvPr>
              <p:custDataLst>
                <p:tags r:id="rId149"/>
              </p:custDataLst>
            </p:nvPr>
          </p:nvSpPr>
          <p:spPr bwMode="auto">
            <a:xfrm>
              <a:off x="7906218" y="1357716"/>
              <a:ext cx="10878" cy="11866"/>
            </a:xfrm>
            <a:custGeom>
              <a:avLst/>
              <a:gdLst>
                <a:gd name="T0" fmla="*/ 12 w 23"/>
                <a:gd name="T1" fmla="*/ 0 h 23"/>
                <a:gd name="T2" fmla="*/ 12 w 23"/>
                <a:gd name="T3" fmla="*/ 0 h 23"/>
                <a:gd name="T4" fmla="*/ 7 w 23"/>
                <a:gd name="T5" fmla="*/ 0 h 23"/>
                <a:gd name="T6" fmla="*/ 3 w 23"/>
                <a:gd name="T7" fmla="*/ 3 h 23"/>
                <a:gd name="T8" fmla="*/ 1 w 23"/>
                <a:gd name="T9" fmla="*/ 7 h 23"/>
                <a:gd name="T10" fmla="*/ 0 w 23"/>
                <a:gd name="T11" fmla="*/ 12 h 23"/>
                <a:gd name="T12" fmla="*/ 0 w 23"/>
                <a:gd name="T13" fmla="*/ 12 h 23"/>
                <a:gd name="T14" fmla="*/ 1 w 23"/>
                <a:gd name="T15" fmla="*/ 16 h 23"/>
                <a:gd name="T16" fmla="*/ 3 w 23"/>
                <a:gd name="T17" fmla="*/ 20 h 23"/>
                <a:gd name="T18" fmla="*/ 7 w 23"/>
                <a:gd name="T19" fmla="*/ 22 h 23"/>
                <a:gd name="T20" fmla="*/ 12 w 23"/>
                <a:gd name="T21" fmla="*/ 23 h 23"/>
                <a:gd name="T22" fmla="*/ 12 w 23"/>
                <a:gd name="T23" fmla="*/ 23 h 23"/>
                <a:gd name="T24" fmla="*/ 16 w 23"/>
                <a:gd name="T25" fmla="*/ 22 h 23"/>
                <a:gd name="T26" fmla="*/ 20 w 23"/>
                <a:gd name="T27" fmla="*/ 20 h 23"/>
                <a:gd name="T28" fmla="*/ 23 w 23"/>
                <a:gd name="T29" fmla="*/ 16 h 23"/>
                <a:gd name="T30" fmla="*/ 23 w 23"/>
                <a:gd name="T31" fmla="*/ 12 h 23"/>
                <a:gd name="T32" fmla="*/ 23 w 23"/>
                <a:gd name="T33" fmla="*/ 12 h 23"/>
                <a:gd name="T34" fmla="*/ 23 w 23"/>
                <a:gd name="T35" fmla="*/ 7 h 23"/>
                <a:gd name="T36" fmla="*/ 20 w 23"/>
                <a:gd name="T37" fmla="*/ 3 h 23"/>
                <a:gd name="T38" fmla="*/ 16 w 23"/>
                <a:gd name="T39" fmla="*/ 0 h 23"/>
                <a:gd name="T40" fmla="*/ 12 w 23"/>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3">
                  <a:moveTo>
                    <a:pt x="12" y="0"/>
                  </a:moveTo>
                  <a:lnTo>
                    <a:pt x="12" y="0"/>
                  </a:lnTo>
                  <a:lnTo>
                    <a:pt x="7" y="0"/>
                  </a:lnTo>
                  <a:lnTo>
                    <a:pt x="3" y="3"/>
                  </a:lnTo>
                  <a:lnTo>
                    <a:pt x="1" y="7"/>
                  </a:lnTo>
                  <a:lnTo>
                    <a:pt x="0" y="12"/>
                  </a:lnTo>
                  <a:lnTo>
                    <a:pt x="0" y="12"/>
                  </a:lnTo>
                  <a:lnTo>
                    <a:pt x="1" y="16"/>
                  </a:lnTo>
                  <a:lnTo>
                    <a:pt x="3" y="20"/>
                  </a:lnTo>
                  <a:lnTo>
                    <a:pt x="7" y="22"/>
                  </a:lnTo>
                  <a:lnTo>
                    <a:pt x="12" y="23"/>
                  </a:lnTo>
                  <a:lnTo>
                    <a:pt x="12" y="23"/>
                  </a:lnTo>
                  <a:lnTo>
                    <a:pt x="16" y="22"/>
                  </a:lnTo>
                  <a:lnTo>
                    <a:pt x="20" y="20"/>
                  </a:lnTo>
                  <a:lnTo>
                    <a:pt x="23" y="16"/>
                  </a:lnTo>
                  <a:lnTo>
                    <a:pt x="23" y="12"/>
                  </a:lnTo>
                  <a:lnTo>
                    <a:pt x="23" y="12"/>
                  </a:lnTo>
                  <a:lnTo>
                    <a:pt x="23" y="7"/>
                  </a:lnTo>
                  <a:lnTo>
                    <a:pt x="20" y="3"/>
                  </a:lnTo>
                  <a:lnTo>
                    <a:pt x="16" y="0"/>
                  </a:lnTo>
                  <a:lnTo>
                    <a:pt x="12"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5" name="Freeform 1487"/>
            <p:cNvSpPr>
              <a:spLocks noEditPoints="1"/>
            </p:cNvSpPr>
            <p:nvPr>
              <p:custDataLst>
                <p:tags r:id="rId150"/>
              </p:custDataLst>
            </p:nvPr>
          </p:nvSpPr>
          <p:spPr bwMode="auto">
            <a:xfrm>
              <a:off x="7906218" y="1357716"/>
              <a:ext cx="10878" cy="11866"/>
            </a:xfrm>
            <a:custGeom>
              <a:avLst/>
              <a:gdLst>
                <a:gd name="T0" fmla="*/ 12 w 23"/>
                <a:gd name="T1" fmla="*/ 22 h 23"/>
                <a:gd name="T2" fmla="*/ 12 w 23"/>
                <a:gd name="T3" fmla="*/ 22 h 23"/>
                <a:gd name="T4" fmla="*/ 7 w 23"/>
                <a:gd name="T5" fmla="*/ 20 h 23"/>
                <a:gd name="T6" fmla="*/ 4 w 23"/>
                <a:gd name="T7" fmla="*/ 19 h 23"/>
                <a:gd name="T8" fmla="*/ 3 w 23"/>
                <a:gd name="T9" fmla="*/ 16 h 23"/>
                <a:gd name="T10" fmla="*/ 1 w 23"/>
                <a:gd name="T11" fmla="*/ 12 h 23"/>
                <a:gd name="T12" fmla="*/ 1 w 23"/>
                <a:gd name="T13" fmla="*/ 12 h 23"/>
                <a:gd name="T14" fmla="*/ 3 w 23"/>
                <a:gd name="T15" fmla="*/ 7 h 23"/>
                <a:gd name="T16" fmla="*/ 4 w 23"/>
                <a:gd name="T17" fmla="*/ 4 h 23"/>
                <a:gd name="T18" fmla="*/ 7 w 23"/>
                <a:gd name="T19" fmla="*/ 2 h 23"/>
                <a:gd name="T20" fmla="*/ 12 w 23"/>
                <a:gd name="T21" fmla="*/ 2 h 23"/>
                <a:gd name="T22" fmla="*/ 12 w 23"/>
                <a:gd name="T23" fmla="*/ 2 h 23"/>
                <a:gd name="T24" fmla="*/ 16 w 23"/>
                <a:gd name="T25" fmla="*/ 2 h 23"/>
                <a:gd name="T26" fmla="*/ 19 w 23"/>
                <a:gd name="T27" fmla="*/ 4 h 23"/>
                <a:gd name="T28" fmla="*/ 22 w 23"/>
                <a:gd name="T29" fmla="*/ 7 h 23"/>
                <a:gd name="T30" fmla="*/ 22 w 23"/>
                <a:gd name="T31" fmla="*/ 12 h 23"/>
                <a:gd name="T32" fmla="*/ 22 w 23"/>
                <a:gd name="T33" fmla="*/ 12 h 23"/>
                <a:gd name="T34" fmla="*/ 22 w 23"/>
                <a:gd name="T35" fmla="*/ 16 h 23"/>
                <a:gd name="T36" fmla="*/ 19 w 23"/>
                <a:gd name="T37" fmla="*/ 19 h 23"/>
                <a:gd name="T38" fmla="*/ 16 w 23"/>
                <a:gd name="T39" fmla="*/ 20 h 23"/>
                <a:gd name="T40" fmla="*/ 12 w 23"/>
                <a:gd name="T41" fmla="*/ 22 h 23"/>
                <a:gd name="T42" fmla="*/ 12 w 23"/>
                <a:gd name="T43" fmla="*/ 0 h 23"/>
                <a:gd name="T44" fmla="*/ 12 w 23"/>
                <a:gd name="T45" fmla="*/ 0 h 23"/>
                <a:gd name="T46" fmla="*/ 7 w 23"/>
                <a:gd name="T47" fmla="*/ 2 h 23"/>
                <a:gd name="T48" fmla="*/ 4 w 23"/>
                <a:gd name="T49" fmla="*/ 3 h 23"/>
                <a:gd name="T50" fmla="*/ 1 w 23"/>
                <a:gd name="T51" fmla="*/ 7 h 23"/>
                <a:gd name="T52" fmla="*/ 0 w 23"/>
                <a:gd name="T53" fmla="*/ 12 h 23"/>
                <a:gd name="T54" fmla="*/ 0 w 23"/>
                <a:gd name="T55" fmla="*/ 12 h 23"/>
                <a:gd name="T56" fmla="*/ 1 w 23"/>
                <a:gd name="T57" fmla="*/ 16 h 23"/>
                <a:gd name="T58" fmla="*/ 4 w 23"/>
                <a:gd name="T59" fmla="*/ 19 h 23"/>
                <a:gd name="T60" fmla="*/ 7 w 23"/>
                <a:gd name="T61" fmla="*/ 22 h 23"/>
                <a:gd name="T62" fmla="*/ 12 w 23"/>
                <a:gd name="T63" fmla="*/ 23 h 23"/>
                <a:gd name="T64" fmla="*/ 12 w 23"/>
                <a:gd name="T65" fmla="*/ 23 h 23"/>
                <a:gd name="T66" fmla="*/ 16 w 23"/>
                <a:gd name="T67" fmla="*/ 22 h 23"/>
                <a:gd name="T68" fmla="*/ 20 w 23"/>
                <a:gd name="T69" fmla="*/ 19 h 23"/>
                <a:gd name="T70" fmla="*/ 22 w 23"/>
                <a:gd name="T71" fmla="*/ 16 h 23"/>
                <a:gd name="T72" fmla="*/ 23 w 23"/>
                <a:gd name="T73" fmla="*/ 12 h 23"/>
                <a:gd name="T74" fmla="*/ 23 w 23"/>
                <a:gd name="T75" fmla="*/ 12 h 23"/>
                <a:gd name="T76" fmla="*/ 22 w 23"/>
                <a:gd name="T77" fmla="*/ 7 h 23"/>
                <a:gd name="T78" fmla="*/ 20 w 23"/>
                <a:gd name="T79" fmla="*/ 3 h 23"/>
                <a:gd name="T80" fmla="*/ 16 w 23"/>
                <a:gd name="T81" fmla="*/ 2 h 23"/>
                <a:gd name="T82" fmla="*/ 12 w 2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23">
                  <a:moveTo>
                    <a:pt x="12" y="22"/>
                  </a:moveTo>
                  <a:lnTo>
                    <a:pt x="12" y="22"/>
                  </a:lnTo>
                  <a:lnTo>
                    <a:pt x="7" y="20"/>
                  </a:lnTo>
                  <a:lnTo>
                    <a:pt x="4" y="19"/>
                  </a:lnTo>
                  <a:lnTo>
                    <a:pt x="3" y="16"/>
                  </a:lnTo>
                  <a:lnTo>
                    <a:pt x="1" y="12"/>
                  </a:lnTo>
                  <a:lnTo>
                    <a:pt x="1" y="12"/>
                  </a:lnTo>
                  <a:lnTo>
                    <a:pt x="3" y="7"/>
                  </a:lnTo>
                  <a:lnTo>
                    <a:pt x="4" y="4"/>
                  </a:lnTo>
                  <a:lnTo>
                    <a:pt x="7" y="2"/>
                  </a:lnTo>
                  <a:lnTo>
                    <a:pt x="12" y="2"/>
                  </a:lnTo>
                  <a:lnTo>
                    <a:pt x="12" y="2"/>
                  </a:lnTo>
                  <a:lnTo>
                    <a:pt x="16" y="2"/>
                  </a:lnTo>
                  <a:lnTo>
                    <a:pt x="19" y="4"/>
                  </a:lnTo>
                  <a:lnTo>
                    <a:pt x="22" y="7"/>
                  </a:lnTo>
                  <a:lnTo>
                    <a:pt x="22" y="12"/>
                  </a:lnTo>
                  <a:lnTo>
                    <a:pt x="22" y="12"/>
                  </a:lnTo>
                  <a:lnTo>
                    <a:pt x="22" y="16"/>
                  </a:lnTo>
                  <a:lnTo>
                    <a:pt x="19" y="19"/>
                  </a:lnTo>
                  <a:lnTo>
                    <a:pt x="16" y="20"/>
                  </a:lnTo>
                  <a:lnTo>
                    <a:pt x="12" y="22"/>
                  </a:lnTo>
                  <a:close/>
                  <a:moveTo>
                    <a:pt x="12" y="0"/>
                  </a:moveTo>
                  <a:lnTo>
                    <a:pt x="12" y="0"/>
                  </a:lnTo>
                  <a:lnTo>
                    <a:pt x="7" y="2"/>
                  </a:lnTo>
                  <a:lnTo>
                    <a:pt x="4" y="3"/>
                  </a:lnTo>
                  <a:lnTo>
                    <a:pt x="1" y="7"/>
                  </a:lnTo>
                  <a:lnTo>
                    <a:pt x="0" y="12"/>
                  </a:lnTo>
                  <a:lnTo>
                    <a:pt x="0" y="12"/>
                  </a:lnTo>
                  <a:lnTo>
                    <a:pt x="1" y="16"/>
                  </a:lnTo>
                  <a:lnTo>
                    <a:pt x="4" y="19"/>
                  </a:lnTo>
                  <a:lnTo>
                    <a:pt x="7" y="22"/>
                  </a:lnTo>
                  <a:lnTo>
                    <a:pt x="12" y="23"/>
                  </a:lnTo>
                  <a:lnTo>
                    <a:pt x="12" y="23"/>
                  </a:lnTo>
                  <a:lnTo>
                    <a:pt x="16" y="22"/>
                  </a:lnTo>
                  <a:lnTo>
                    <a:pt x="20" y="19"/>
                  </a:lnTo>
                  <a:lnTo>
                    <a:pt x="22" y="16"/>
                  </a:lnTo>
                  <a:lnTo>
                    <a:pt x="23" y="12"/>
                  </a:lnTo>
                  <a:lnTo>
                    <a:pt x="23" y="12"/>
                  </a:lnTo>
                  <a:lnTo>
                    <a:pt x="22" y="7"/>
                  </a:lnTo>
                  <a:lnTo>
                    <a:pt x="20" y="3"/>
                  </a:lnTo>
                  <a:lnTo>
                    <a:pt x="16" y="2"/>
                  </a:lnTo>
                  <a:lnTo>
                    <a:pt x="12" y="0"/>
                  </a:lnTo>
                  <a:close/>
                </a:path>
              </a:pathLst>
            </a:custGeom>
            <a:solidFill>
              <a:srgbClr val="92302E"/>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6" name="Freeform 1488"/>
            <p:cNvSpPr/>
            <p:nvPr>
              <p:custDataLst>
                <p:tags r:id="rId151"/>
              </p:custDataLst>
            </p:nvPr>
          </p:nvSpPr>
          <p:spPr bwMode="auto">
            <a:xfrm>
              <a:off x="7906218" y="1358704"/>
              <a:ext cx="9889" cy="9889"/>
            </a:xfrm>
            <a:custGeom>
              <a:avLst/>
              <a:gdLst>
                <a:gd name="T0" fmla="*/ 11 w 21"/>
                <a:gd name="T1" fmla="*/ 20 h 20"/>
                <a:gd name="T2" fmla="*/ 11 w 21"/>
                <a:gd name="T3" fmla="*/ 20 h 20"/>
                <a:gd name="T4" fmla="*/ 6 w 21"/>
                <a:gd name="T5" fmla="*/ 18 h 20"/>
                <a:gd name="T6" fmla="*/ 3 w 21"/>
                <a:gd name="T7" fmla="*/ 17 h 20"/>
                <a:gd name="T8" fmla="*/ 2 w 21"/>
                <a:gd name="T9" fmla="*/ 14 h 20"/>
                <a:gd name="T10" fmla="*/ 0 w 21"/>
                <a:gd name="T11" fmla="*/ 10 h 20"/>
                <a:gd name="T12" fmla="*/ 0 w 21"/>
                <a:gd name="T13" fmla="*/ 10 h 20"/>
                <a:gd name="T14" fmla="*/ 2 w 21"/>
                <a:gd name="T15" fmla="*/ 5 h 20"/>
                <a:gd name="T16" fmla="*/ 3 w 21"/>
                <a:gd name="T17" fmla="*/ 2 h 20"/>
                <a:gd name="T18" fmla="*/ 6 w 21"/>
                <a:gd name="T19" fmla="*/ 0 h 20"/>
                <a:gd name="T20" fmla="*/ 11 w 21"/>
                <a:gd name="T21" fmla="*/ 0 h 20"/>
                <a:gd name="T22" fmla="*/ 11 w 21"/>
                <a:gd name="T23" fmla="*/ 0 h 20"/>
                <a:gd name="T24" fmla="*/ 15 w 21"/>
                <a:gd name="T25" fmla="*/ 0 h 20"/>
                <a:gd name="T26" fmla="*/ 18 w 21"/>
                <a:gd name="T27" fmla="*/ 2 h 20"/>
                <a:gd name="T28" fmla="*/ 21 w 21"/>
                <a:gd name="T29" fmla="*/ 5 h 20"/>
                <a:gd name="T30" fmla="*/ 21 w 21"/>
                <a:gd name="T31" fmla="*/ 10 h 20"/>
                <a:gd name="T32" fmla="*/ 21 w 21"/>
                <a:gd name="T33" fmla="*/ 10 h 20"/>
                <a:gd name="T34" fmla="*/ 21 w 21"/>
                <a:gd name="T35" fmla="*/ 14 h 20"/>
                <a:gd name="T36" fmla="*/ 18 w 21"/>
                <a:gd name="T37" fmla="*/ 17 h 20"/>
                <a:gd name="T38" fmla="*/ 15 w 21"/>
                <a:gd name="T39" fmla="*/ 18 h 20"/>
                <a:gd name="T40" fmla="*/ 11 w 21"/>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0">
                  <a:moveTo>
                    <a:pt x="11" y="20"/>
                  </a:moveTo>
                  <a:lnTo>
                    <a:pt x="11" y="20"/>
                  </a:lnTo>
                  <a:lnTo>
                    <a:pt x="6" y="18"/>
                  </a:lnTo>
                  <a:lnTo>
                    <a:pt x="3" y="17"/>
                  </a:lnTo>
                  <a:lnTo>
                    <a:pt x="2" y="14"/>
                  </a:lnTo>
                  <a:lnTo>
                    <a:pt x="0" y="10"/>
                  </a:lnTo>
                  <a:lnTo>
                    <a:pt x="0" y="10"/>
                  </a:lnTo>
                  <a:lnTo>
                    <a:pt x="2" y="5"/>
                  </a:lnTo>
                  <a:lnTo>
                    <a:pt x="3" y="2"/>
                  </a:lnTo>
                  <a:lnTo>
                    <a:pt x="6" y="0"/>
                  </a:lnTo>
                  <a:lnTo>
                    <a:pt x="11" y="0"/>
                  </a:lnTo>
                  <a:lnTo>
                    <a:pt x="11" y="0"/>
                  </a:lnTo>
                  <a:lnTo>
                    <a:pt x="15" y="0"/>
                  </a:lnTo>
                  <a:lnTo>
                    <a:pt x="18" y="2"/>
                  </a:lnTo>
                  <a:lnTo>
                    <a:pt x="21" y="5"/>
                  </a:lnTo>
                  <a:lnTo>
                    <a:pt x="21" y="10"/>
                  </a:lnTo>
                  <a:lnTo>
                    <a:pt x="21" y="10"/>
                  </a:lnTo>
                  <a:lnTo>
                    <a:pt x="21" y="14"/>
                  </a:lnTo>
                  <a:lnTo>
                    <a:pt x="18" y="17"/>
                  </a:lnTo>
                  <a:lnTo>
                    <a:pt x="15" y="18"/>
                  </a:lnTo>
                  <a:lnTo>
                    <a:pt x="11" y="2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7" name="Freeform 1489"/>
            <p:cNvSpPr/>
            <p:nvPr>
              <p:custDataLst>
                <p:tags r:id="rId152"/>
              </p:custDataLst>
            </p:nvPr>
          </p:nvSpPr>
          <p:spPr bwMode="auto">
            <a:xfrm>
              <a:off x="7906218" y="1357716"/>
              <a:ext cx="10878" cy="11866"/>
            </a:xfrm>
            <a:custGeom>
              <a:avLst/>
              <a:gdLst>
                <a:gd name="T0" fmla="*/ 12 w 23"/>
                <a:gd name="T1" fmla="*/ 0 h 23"/>
                <a:gd name="T2" fmla="*/ 12 w 23"/>
                <a:gd name="T3" fmla="*/ 0 h 23"/>
                <a:gd name="T4" fmla="*/ 7 w 23"/>
                <a:gd name="T5" fmla="*/ 2 h 23"/>
                <a:gd name="T6" fmla="*/ 4 w 23"/>
                <a:gd name="T7" fmla="*/ 3 h 23"/>
                <a:gd name="T8" fmla="*/ 1 w 23"/>
                <a:gd name="T9" fmla="*/ 7 h 23"/>
                <a:gd name="T10" fmla="*/ 0 w 23"/>
                <a:gd name="T11" fmla="*/ 12 h 23"/>
                <a:gd name="T12" fmla="*/ 0 w 23"/>
                <a:gd name="T13" fmla="*/ 12 h 23"/>
                <a:gd name="T14" fmla="*/ 1 w 23"/>
                <a:gd name="T15" fmla="*/ 16 h 23"/>
                <a:gd name="T16" fmla="*/ 4 w 23"/>
                <a:gd name="T17" fmla="*/ 19 h 23"/>
                <a:gd name="T18" fmla="*/ 7 w 23"/>
                <a:gd name="T19" fmla="*/ 22 h 23"/>
                <a:gd name="T20" fmla="*/ 12 w 23"/>
                <a:gd name="T21" fmla="*/ 23 h 23"/>
                <a:gd name="T22" fmla="*/ 12 w 23"/>
                <a:gd name="T23" fmla="*/ 23 h 23"/>
                <a:gd name="T24" fmla="*/ 16 w 23"/>
                <a:gd name="T25" fmla="*/ 22 h 23"/>
                <a:gd name="T26" fmla="*/ 20 w 23"/>
                <a:gd name="T27" fmla="*/ 19 h 23"/>
                <a:gd name="T28" fmla="*/ 22 w 23"/>
                <a:gd name="T29" fmla="*/ 16 h 23"/>
                <a:gd name="T30" fmla="*/ 23 w 23"/>
                <a:gd name="T31" fmla="*/ 12 h 23"/>
                <a:gd name="T32" fmla="*/ 23 w 23"/>
                <a:gd name="T33" fmla="*/ 12 h 23"/>
                <a:gd name="T34" fmla="*/ 22 w 23"/>
                <a:gd name="T35" fmla="*/ 7 h 23"/>
                <a:gd name="T36" fmla="*/ 20 w 23"/>
                <a:gd name="T37" fmla="*/ 3 h 23"/>
                <a:gd name="T38" fmla="*/ 16 w 23"/>
                <a:gd name="T39" fmla="*/ 2 h 23"/>
                <a:gd name="T40" fmla="*/ 12 w 23"/>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3">
                  <a:moveTo>
                    <a:pt x="12" y="0"/>
                  </a:moveTo>
                  <a:lnTo>
                    <a:pt x="12" y="0"/>
                  </a:lnTo>
                  <a:lnTo>
                    <a:pt x="7" y="2"/>
                  </a:lnTo>
                  <a:lnTo>
                    <a:pt x="4" y="3"/>
                  </a:lnTo>
                  <a:lnTo>
                    <a:pt x="1" y="7"/>
                  </a:lnTo>
                  <a:lnTo>
                    <a:pt x="0" y="12"/>
                  </a:lnTo>
                  <a:lnTo>
                    <a:pt x="0" y="12"/>
                  </a:lnTo>
                  <a:lnTo>
                    <a:pt x="1" y="16"/>
                  </a:lnTo>
                  <a:lnTo>
                    <a:pt x="4" y="19"/>
                  </a:lnTo>
                  <a:lnTo>
                    <a:pt x="7" y="22"/>
                  </a:lnTo>
                  <a:lnTo>
                    <a:pt x="12" y="23"/>
                  </a:lnTo>
                  <a:lnTo>
                    <a:pt x="12" y="23"/>
                  </a:lnTo>
                  <a:lnTo>
                    <a:pt x="16" y="22"/>
                  </a:lnTo>
                  <a:lnTo>
                    <a:pt x="20" y="19"/>
                  </a:lnTo>
                  <a:lnTo>
                    <a:pt x="22" y="16"/>
                  </a:lnTo>
                  <a:lnTo>
                    <a:pt x="23" y="12"/>
                  </a:lnTo>
                  <a:lnTo>
                    <a:pt x="23" y="12"/>
                  </a:lnTo>
                  <a:lnTo>
                    <a:pt x="22" y="7"/>
                  </a:lnTo>
                  <a:lnTo>
                    <a:pt x="20" y="3"/>
                  </a:lnTo>
                  <a:lnTo>
                    <a:pt x="16" y="2"/>
                  </a:lnTo>
                  <a:lnTo>
                    <a:pt x="12"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8" name="Freeform 1490"/>
            <p:cNvSpPr>
              <a:spLocks noEditPoints="1"/>
            </p:cNvSpPr>
            <p:nvPr>
              <p:custDataLst>
                <p:tags r:id="rId153"/>
              </p:custDataLst>
            </p:nvPr>
          </p:nvSpPr>
          <p:spPr bwMode="auto">
            <a:xfrm>
              <a:off x="7906218" y="1358704"/>
              <a:ext cx="9889" cy="9889"/>
            </a:xfrm>
            <a:custGeom>
              <a:avLst/>
              <a:gdLst>
                <a:gd name="T0" fmla="*/ 11 w 21"/>
                <a:gd name="T1" fmla="*/ 20 h 20"/>
                <a:gd name="T2" fmla="*/ 11 w 21"/>
                <a:gd name="T3" fmla="*/ 20 h 20"/>
                <a:gd name="T4" fmla="*/ 8 w 21"/>
                <a:gd name="T5" fmla="*/ 18 h 20"/>
                <a:gd name="T6" fmla="*/ 3 w 21"/>
                <a:gd name="T7" fmla="*/ 17 h 20"/>
                <a:gd name="T8" fmla="*/ 2 w 21"/>
                <a:gd name="T9" fmla="*/ 13 h 20"/>
                <a:gd name="T10" fmla="*/ 0 w 21"/>
                <a:gd name="T11" fmla="*/ 10 h 20"/>
                <a:gd name="T12" fmla="*/ 0 w 21"/>
                <a:gd name="T13" fmla="*/ 10 h 20"/>
                <a:gd name="T14" fmla="*/ 2 w 21"/>
                <a:gd name="T15" fmla="*/ 5 h 20"/>
                <a:gd name="T16" fmla="*/ 3 w 21"/>
                <a:gd name="T17" fmla="*/ 2 h 20"/>
                <a:gd name="T18" fmla="*/ 8 w 21"/>
                <a:gd name="T19" fmla="*/ 1 h 20"/>
                <a:gd name="T20" fmla="*/ 11 w 21"/>
                <a:gd name="T21" fmla="*/ 0 h 20"/>
                <a:gd name="T22" fmla="*/ 11 w 21"/>
                <a:gd name="T23" fmla="*/ 0 h 20"/>
                <a:gd name="T24" fmla="*/ 15 w 21"/>
                <a:gd name="T25" fmla="*/ 1 h 20"/>
                <a:gd name="T26" fmla="*/ 18 w 21"/>
                <a:gd name="T27" fmla="*/ 2 h 20"/>
                <a:gd name="T28" fmla="*/ 19 w 21"/>
                <a:gd name="T29" fmla="*/ 5 h 20"/>
                <a:gd name="T30" fmla="*/ 21 w 21"/>
                <a:gd name="T31" fmla="*/ 10 h 20"/>
                <a:gd name="T32" fmla="*/ 21 w 21"/>
                <a:gd name="T33" fmla="*/ 10 h 20"/>
                <a:gd name="T34" fmla="*/ 19 w 21"/>
                <a:gd name="T35" fmla="*/ 13 h 20"/>
                <a:gd name="T36" fmla="*/ 18 w 21"/>
                <a:gd name="T37" fmla="*/ 17 h 20"/>
                <a:gd name="T38" fmla="*/ 15 w 21"/>
                <a:gd name="T39" fmla="*/ 18 h 20"/>
                <a:gd name="T40" fmla="*/ 11 w 21"/>
                <a:gd name="T41" fmla="*/ 20 h 20"/>
                <a:gd name="T42" fmla="*/ 11 w 21"/>
                <a:gd name="T43" fmla="*/ 0 h 20"/>
                <a:gd name="T44" fmla="*/ 11 w 21"/>
                <a:gd name="T45" fmla="*/ 0 h 20"/>
                <a:gd name="T46" fmla="*/ 6 w 21"/>
                <a:gd name="T47" fmla="*/ 0 h 20"/>
                <a:gd name="T48" fmla="*/ 3 w 21"/>
                <a:gd name="T49" fmla="*/ 2 h 20"/>
                <a:gd name="T50" fmla="*/ 2 w 21"/>
                <a:gd name="T51" fmla="*/ 5 h 20"/>
                <a:gd name="T52" fmla="*/ 0 w 21"/>
                <a:gd name="T53" fmla="*/ 10 h 20"/>
                <a:gd name="T54" fmla="*/ 0 w 21"/>
                <a:gd name="T55" fmla="*/ 10 h 20"/>
                <a:gd name="T56" fmla="*/ 2 w 21"/>
                <a:gd name="T57" fmla="*/ 14 h 20"/>
                <a:gd name="T58" fmla="*/ 3 w 21"/>
                <a:gd name="T59" fmla="*/ 17 h 20"/>
                <a:gd name="T60" fmla="*/ 6 w 21"/>
                <a:gd name="T61" fmla="*/ 18 h 20"/>
                <a:gd name="T62" fmla="*/ 11 w 21"/>
                <a:gd name="T63" fmla="*/ 20 h 20"/>
                <a:gd name="T64" fmla="*/ 11 w 21"/>
                <a:gd name="T65" fmla="*/ 20 h 20"/>
                <a:gd name="T66" fmla="*/ 15 w 21"/>
                <a:gd name="T67" fmla="*/ 18 h 20"/>
                <a:gd name="T68" fmla="*/ 18 w 21"/>
                <a:gd name="T69" fmla="*/ 17 h 20"/>
                <a:gd name="T70" fmla="*/ 21 w 21"/>
                <a:gd name="T71" fmla="*/ 14 h 20"/>
                <a:gd name="T72" fmla="*/ 21 w 21"/>
                <a:gd name="T73" fmla="*/ 10 h 20"/>
                <a:gd name="T74" fmla="*/ 21 w 21"/>
                <a:gd name="T75" fmla="*/ 10 h 20"/>
                <a:gd name="T76" fmla="*/ 21 w 21"/>
                <a:gd name="T77" fmla="*/ 5 h 20"/>
                <a:gd name="T78" fmla="*/ 18 w 21"/>
                <a:gd name="T79" fmla="*/ 2 h 20"/>
                <a:gd name="T80" fmla="*/ 15 w 21"/>
                <a:gd name="T81" fmla="*/ 0 h 20"/>
                <a:gd name="T82" fmla="*/ 11 w 21"/>
                <a:gd name="T8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20">
                  <a:moveTo>
                    <a:pt x="11" y="20"/>
                  </a:moveTo>
                  <a:lnTo>
                    <a:pt x="11" y="20"/>
                  </a:lnTo>
                  <a:lnTo>
                    <a:pt x="8" y="18"/>
                  </a:lnTo>
                  <a:lnTo>
                    <a:pt x="3" y="17"/>
                  </a:lnTo>
                  <a:lnTo>
                    <a:pt x="2" y="13"/>
                  </a:lnTo>
                  <a:lnTo>
                    <a:pt x="0" y="10"/>
                  </a:lnTo>
                  <a:lnTo>
                    <a:pt x="0" y="10"/>
                  </a:lnTo>
                  <a:lnTo>
                    <a:pt x="2" y="5"/>
                  </a:lnTo>
                  <a:lnTo>
                    <a:pt x="3" y="2"/>
                  </a:lnTo>
                  <a:lnTo>
                    <a:pt x="8" y="1"/>
                  </a:lnTo>
                  <a:lnTo>
                    <a:pt x="11" y="0"/>
                  </a:lnTo>
                  <a:lnTo>
                    <a:pt x="11" y="0"/>
                  </a:lnTo>
                  <a:lnTo>
                    <a:pt x="15" y="1"/>
                  </a:lnTo>
                  <a:lnTo>
                    <a:pt x="18" y="2"/>
                  </a:lnTo>
                  <a:lnTo>
                    <a:pt x="19" y="5"/>
                  </a:lnTo>
                  <a:lnTo>
                    <a:pt x="21" y="10"/>
                  </a:lnTo>
                  <a:lnTo>
                    <a:pt x="21" y="10"/>
                  </a:lnTo>
                  <a:lnTo>
                    <a:pt x="19" y="13"/>
                  </a:lnTo>
                  <a:lnTo>
                    <a:pt x="18" y="17"/>
                  </a:lnTo>
                  <a:lnTo>
                    <a:pt x="15" y="18"/>
                  </a:lnTo>
                  <a:lnTo>
                    <a:pt x="11" y="20"/>
                  </a:lnTo>
                  <a:close/>
                  <a:moveTo>
                    <a:pt x="11" y="0"/>
                  </a:moveTo>
                  <a:lnTo>
                    <a:pt x="11" y="0"/>
                  </a:lnTo>
                  <a:lnTo>
                    <a:pt x="6" y="0"/>
                  </a:lnTo>
                  <a:lnTo>
                    <a:pt x="3" y="2"/>
                  </a:lnTo>
                  <a:lnTo>
                    <a:pt x="2" y="5"/>
                  </a:lnTo>
                  <a:lnTo>
                    <a:pt x="0" y="10"/>
                  </a:lnTo>
                  <a:lnTo>
                    <a:pt x="0" y="10"/>
                  </a:lnTo>
                  <a:lnTo>
                    <a:pt x="2" y="14"/>
                  </a:lnTo>
                  <a:lnTo>
                    <a:pt x="3" y="17"/>
                  </a:lnTo>
                  <a:lnTo>
                    <a:pt x="6" y="18"/>
                  </a:lnTo>
                  <a:lnTo>
                    <a:pt x="11" y="20"/>
                  </a:lnTo>
                  <a:lnTo>
                    <a:pt x="11" y="20"/>
                  </a:lnTo>
                  <a:lnTo>
                    <a:pt x="15" y="18"/>
                  </a:lnTo>
                  <a:lnTo>
                    <a:pt x="18" y="17"/>
                  </a:lnTo>
                  <a:lnTo>
                    <a:pt x="21" y="14"/>
                  </a:lnTo>
                  <a:lnTo>
                    <a:pt x="21" y="10"/>
                  </a:lnTo>
                  <a:lnTo>
                    <a:pt x="21" y="10"/>
                  </a:lnTo>
                  <a:lnTo>
                    <a:pt x="21" y="5"/>
                  </a:lnTo>
                  <a:lnTo>
                    <a:pt x="18" y="2"/>
                  </a:lnTo>
                  <a:lnTo>
                    <a:pt x="15" y="0"/>
                  </a:lnTo>
                  <a:lnTo>
                    <a:pt x="11" y="0"/>
                  </a:lnTo>
                  <a:close/>
                </a:path>
              </a:pathLst>
            </a:custGeom>
            <a:solidFill>
              <a:srgbClr val="8F2F2C"/>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49" name="Freeform 1491"/>
            <p:cNvSpPr/>
            <p:nvPr>
              <p:custDataLst>
                <p:tags r:id="rId154"/>
              </p:custDataLst>
            </p:nvPr>
          </p:nvSpPr>
          <p:spPr bwMode="auto">
            <a:xfrm>
              <a:off x="7906218" y="1358704"/>
              <a:ext cx="9889" cy="9889"/>
            </a:xfrm>
            <a:custGeom>
              <a:avLst/>
              <a:gdLst>
                <a:gd name="T0" fmla="*/ 11 w 21"/>
                <a:gd name="T1" fmla="*/ 20 h 20"/>
                <a:gd name="T2" fmla="*/ 11 w 21"/>
                <a:gd name="T3" fmla="*/ 20 h 20"/>
                <a:gd name="T4" fmla="*/ 8 w 21"/>
                <a:gd name="T5" fmla="*/ 18 h 20"/>
                <a:gd name="T6" fmla="*/ 3 w 21"/>
                <a:gd name="T7" fmla="*/ 17 h 20"/>
                <a:gd name="T8" fmla="*/ 2 w 21"/>
                <a:gd name="T9" fmla="*/ 13 h 20"/>
                <a:gd name="T10" fmla="*/ 0 w 21"/>
                <a:gd name="T11" fmla="*/ 10 h 20"/>
                <a:gd name="T12" fmla="*/ 0 w 21"/>
                <a:gd name="T13" fmla="*/ 10 h 20"/>
                <a:gd name="T14" fmla="*/ 2 w 21"/>
                <a:gd name="T15" fmla="*/ 5 h 20"/>
                <a:gd name="T16" fmla="*/ 3 w 21"/>
                <a:gd name="T17" fmla="*/ 2 h 20"/>
                <a:gd name="T18" fmla="*/ 8 w 21"/>
                <a:gd name="T19" fmla="*/ 1 h 20"/>
                <a:gd name="T20" fmla="*/ 11 w 21"/>
                <a:gd name="T21" fmla="*/ 0 h 20"/>
                <a:gd name="T22" fmla="*/ 11 w 21"/>
                <a:gd name="T23" fmla="*/ 0 h 20"/>
                <a:gd name="T24" fmla="*/ 15 w 21"/>
                <a:gd name="T25" fmla="*/ 1 h 20"/>
                <a:gd name="T26" fmla="*/ 18 w 21"/>
                <a:gd name="T27" fmla="*/ 2 h 20"/>
                <a:gd name="T28" fmla="*/ 19 w 21"/>
                <a:gd name="T29" fmla="*/ 5 h 20"/>
                <a:gd name="T30" fmla="*/ 21 w 21"/>
                <a:gd name="T31" fmla="*/ 10 h 20"/>
                <a:gd name="T32" fmla="*/ 21 w 21"/>
                <a:gd name="T33" fmla="*/ 10 h 20"/>
                <a:gd name="T34" fmla="*/ 19 w 21"/>
                <a:gd name="T35" fmla="*/ 13 h 20"/>
                <a:gd name="T36" fmla="*/ 18 w 21"/>
                <a:gd name="T37" fmla="*/ 17 h 20"/>
                <a:gd name="T38" fmla="*/ 15 w 21"/>
                <a:gd name="T39" fmla="*/ 18 h 20"/>
                <a:gd name="T40" fmla="*/ 11 w 21"/>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0">
                  <a:moveTo>
                    <a:pt x="11" y="20"/>
                  </a:moveTo>
                  <a:lnTo>
                    <a:pt x="11" y="20"/>
                  </a:lnTo>
                  <a:lnTo>
                    <a:pt x="8" y="18"/>
                  </a:lnTo>
                  <a:lnTo>
                    <a:pt x="3" y="17"/>
                  </a:lnTo>
                  <a:lnTo>
                    <a:pt x="2" y="13"/>
                  </a:lnTo>
                  <a:lnTo>
                    <a:pt x="0" y="10"/>
                  </a:lnTo>
                  <a:lnTo>
                    <a:pt x="0" y="10"/>
                  </a:lnTo>
                  <a:lnTo>
                    <a:pt x="2" y="5"/>
                  </a:lnTo>
                  <a:lnTo>
                    <a:pt x="3" y="2"/>
                  </a:lnTo>
                  <a:lnTo>
                    <a:pt x="8" y="1"/>
                  </a:lnTo>
                  <a:lnTo>
                    <a:pt x="11" y="0"/>
                  </a:lnTo>
                  <a:lnTo>
                    <a:pt x="11" y="0"/>
                  </a:lnTo>
                  <a:lnTo>
                    <a:pt x="15" y="1"/>
                  </a:lnTo>
                  <a:lnTo>
                    <a:pt x="18" y="2"/>
                  </a:lnTo>
                  <a:lnTo>
                    <a:pt x="19" y="5"/>
                  </a:lnTo>
                  <a:lnTo>
                    <a:pt x="21" y="10"/>
                  </a:lnTo>
                  <a:lnTo>
                    <a:pt x="21" y="10"/>
                  </a:lnTo>
                  <a:lnTo>
                    <a:pt x="19" y="13"/>
                  </a:lnTo>
                  <a:lnTo>
                    <a:pt x="18" y="17"/>
                  </a:lnTo>
                  <a:lnTo>
                    <a:pt x="15" y="18"/>
                  </a:lnTo>
                  <a:lnTo>
                    <a:pt x="11" y="2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50" name="Freeform 1492"/>
            <p:cNvSpPr/>
            <p:nvPr>
              <p:custDataLst>
                <p:tags r:id="rId155"/>
              </p:custDataLst>
            </p:nvPr>
          </p:nvSpPr>
          <p:spPr bwMode="auto">
            <a:xfrm>
              <a:off x="7906218" y="1358704"/>
              <a:ext cx="9889" cy="9889"/>
            </a:xfrm>
            <a:custGeom>
              <a:avLst/>
              <a:gdLst>
                <a:gd name="T0" fmla="*/ 11 w 21"/>
                <a:gd name="T1" fmla="*/ 0 h 20"/>
                <a:gd name="T2" fmla="*/ 11 w 21"/>
                <a:gd name="T3" fmla="*/ 0 h 20"/>
                <a:gd name="T4" fmla="*/ 6 w 21"/>
                <a:gd name="T5" fmla="*/ 0 h 20"/>
                <a:gd name="T6" fmla="*/ 3 w 21"/>
                <a:gd name="T7" fmla="*/ 2 h 20"/>
                <a:gd name="T8" fmla="*/ 2 w 21"/>
                <a:gd name="T9" fmla="*/ 5 h 20"/>
                <a:gd name="T10" fmla="*/ 0 w 21"/>
                <a:gd name="T11" fmla="*/ 10 h 20"/>
                <a:gd name="T12" fmla="*/ 0 w 21"/>
                <a:gd name="T13" fmla="*/ 10 h 20"/>
                <a:gd name="T14" fmla="*/ 2 w 21"/>
                <a:gd name="T15" fmla="*/ 14 h 20"/>
                <a:gd name="T16" fmla="*/ 3 w 21"/>
                <a:gd name="T17" fmla="*/ 17 h 20"/>
                <a:gd name="T18" fmla="*/ 6 w 21"/>
                <a:gd name="T19" fmla="*/ 18 h 20"/>
                <a:gd name="T20" fmla="*/ 11 w 21"/>
                <a:gd name="T21" fmla="*/ 20 h 20"/>
                <a:gd name="T22" fmla="*/ 11 w 21"/>
                <a:gd name="T23" fmla="*/ 20 h 20"/>
                <a:gd name="T24" fmla="*/ 15 w 21"/>
                <a:gd name="T25" fmla="*/ 18 h 20"/>
                <a:gd name="T26" fmla="*/ 18 w 21"/>
                <a:gd name="T27" fmla="*/ 17 h 20"/>
                <a:gd name="T28" fmla="*/ 21 w 21"/>
                <a:gd name="T29" fmla="*/ 14 h 20"/>
                <a:gd name="T30" fmla="*/ 21 w 21"/>
                <a:gd name="T31" fmla="*/ 10 h 20"/>
                <a:gd name="T32" fmla="*/ 21 w 21"/>
                <a:gd name="T33" fmla="*/ 10 h 20"/>
                <a:gd name="T34" fmla="*/ 21 w 21"/>
                <a:gd name="T35" fmla="*/ 5 h 20"/>
                <a:gd name="T36" fmla="*/ 18 w 21"/>
                <a:gd name="T37" fmla="*/ 2 h 20"/>
                <a:gd name="T38" fmla="*/ 15 w 21"/>
                <a:gd name="T39" fmla="*/ 0 h 20"/>
                <a:gd name="T40" fmla="*/ 11 w 21"/>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0">
                  <a:moveTo>
                    <a:pt x="11" y="0"/>
                  </a:moveTo>
                  <a:lnTo>
                    <a:pt x="11" y="0"/>
                  </a:lnTo>
                  <a:lnTo>
                    <a:pt x="6" y="0"/>
                  </a:lnTo>
                  <a:lnTo>
                    <a:pt x="3" y="2"/>
                  </a:lnTo>
                  <a:lnTo>
                    <a:pt x="2" y="5"/>
                  </a:lnTo>
                  <a:lnTo>
                    <a:pt x="0" y="10"/>
                  </a:lnTo>
                  <a:lnTo>
                    <a:pt x="0" y="10"/>
                  </a:lnTo>
                  <a:lnTo>
                    <a:pt x="2" y="14"/>
                  </a:lnTo>
                  <a:lnTo>
                    <a:pt x="3" y="17"/>
                  </a:lnTo>
                  <a:lnTo>
                    <a:pt x="6" y="18"/>
                  </a:lnTo>
                  <a:lnTo>
                    <a:pt x="11" y="20"/>
                  </a:lnTo>
                  <a:lnTo>
                    <a:pt x="11" y="20"/>
                  </a:lnTo>
                  <a:lnTo>
                    <a:pt x="15" y="18"/>
                  </a:lnTo>
                  <a:lnTo>
                    <a:pt x="18" y="17"/>
                  </a:lnTo>
                  <a:lnTo>
                    <a:pt x="21" y="14"/>
                  </a:lnTo>
                  <a:lnTo>
                    <a:pt x="21" y="10"/>
                  </a:lnTo>
                  <a:lnTo>
                    <a:pt x="21" y="10"/>
                  </a:lnTo>
                  <a:lnTo>
                    <a:pt x="21" y="5"/>
                  </a:lnTo>
                  <a:lnTo>
                    <a:pt x="18" y="2"/>
                  </a:lnTo>
                  <a:lnTo>
                    <a:pt x="15" y="0"/>
                  </a:lnTo>
                  <a:lnTo>
                    <a:pt x="11"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51" name="Freeform 1493"/>
            <p:cNvSpPr/>
            <p:nvPr>
              <p:custDataLst>
                <p:tags r:id="rId156"/>
              </p:custDataLst>
            </p:nvPr>
          </p:nvSpPr>
          <p:spPr bwMode="auto">
            <a:xfrm>
              <a:off x="7906218" y="1358704"/>
              <a:ext cx="9889" cy="9889"/>
            </a:xfrm>
            <a:custGeom>
              <a:avLst/>
              <a:gdLst>
                <a:gd name="T0" fmla="*/ 11 w 21"/>
                <a:gd name="T1" fmla="*/ 0 h 20"/>
                <a:gd name="T2" fmla="*/ 11 w 21"/>
                <a:gd name="T3" fmla="*/ 0 h 20"/>
                <a:gd name="T4" fmla="*/ 8 w 21"/>
                <a:gd name="T5" fmla="*/ 1 h 20"/>
                <a:gd name="T6" fmla="*/ 3 w 21"/>
                <a:gd name="T7" fmla="*/ 2 h 20"/>
                <a:gd name="T8" fmla="*/ 2 w 21"/>
                <a:gd name="T9" fmla="*/ 5 h 20"/>
                <a:gd name="T10" fmla="*/ 0 w 21"/>
                <a:gd name="T11" fmla="*/ 10 h 20"/>
                <a:gd name="T12" fmla="*/ 0 w 21"/>
                <a:gd name="T13" fmla="*/ 10 h 20"/>
                <a:gd name="T14" fmla="*/ 2 w 21"/>
                <a:gd name="T15" fmla="*/ 13 h 20"/>
                <a:gd name="T16" fmla="*/ 3 w 21"/>
                <a:gd name="T17" fmla="*/ 17 h 20"/>
                <a:gd name="T18" fmla="*/ 8 w 21"/>
                <a:gd name="T19" fmla="*/ 18 h 20"/>
                <a:gd name="T20" fmla="*/ 11 w 21"/>
                <a:gd name="T21" fmla="*/ 20 h 20"/>
                <a:gd name="T22" fmla="*/ 11 w 21"/>
                <a:gd name="T23" fmla="*/ 20 h 20"/>
                <a:gd name="T24" fmla="*/ 15 w 21"/>
                <a:gd name="T25" fmla="*/ 18 h 20"/>
                <a:gd name="T26" fmla="*/ 18 w 21"/>
                <a:gd name="T27" fmla="*/ 17 h 20"/>
                <a:gd name="T28" fmla="*/ 19 w 21"/>
                <a:gd name="T29" fmla="*/ 13 h 20"/>
                <a:gd name="T30" fmla="*/ 21 w 21"/>
                <a:gd name="T31" fmla="*/ 10 h 20"/>
                <a:gd name="T32" fmla="*/ 21 w 21"/>
                <a:gd name="T33" fmla="*/ 10 h 20"/>
                <a:gd name="T34" fmla="*/ 19 w 21"/>
                <a:gd name="T35" fmla="*/ 5 h 20"/>
                <a:gd name="T36" fmla="*/ 18 w 21"/>
                <a:gd name="T37" fmla="*/ 2 h 20"/>
                <a:gd name="T38" fmla="*/ 15 w 21"/>
                <a:gd name="T39" fmla="*/ 1 h 20"/>
                <a:gd name="T40" fmla="*/ 11 w 21"/>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0">
                  <a:moveTo>
                    <a:pt x="11" y="0"/>
                  </a:moveTo>
                  <a:lnTo>
                    <a:pt x="11" y="0"/>
                  </a:lnTo>
                  <a:lnTo>
                    <a:pt x="8" y="1"/>
                  </a:lnTo>
                  <a:lnTo>
                    <a:pt x="3" y="2"/>
                  </a:lnTo>
                  <a:lnTo>
                    <a:pt x="2" y="5"/>
                  </a:lnTo>
                  <a:lnTo>
                    <a:pt x="0" y="10"/>
                  </a:lnTo>
                  <a:lnTo>
                    <a:pt x="0" y="10"/>
                  </a:lnTo>
                  <a:lnTo>
                    <a:pt x="2" y="13"/>
                  </a:lnTo>
                  <a:lnTo>
                    <a:pt x="3" y="17"/>
                  </a:lnTo>
                  <a:lnTo>
                    <a:pt x="8" y="18"/>
                  </a:lnTo>
                  <a:lnTo>
                    <a:pt x="11" y="20"/>
                  </a:lnTo>
                  <a:lnTo>
                    <a:pt x="11" y="20"/>
                  </a:lnTo>
                  <a:lnTo>
                    <a:pt x="15" y="18"/>
                  </a:lnTo>
                  <a:lnTo>
                    <a:pt x="18" y="17"/>
                  </a:lnTo>
                  <a:lnTo>
                    <a:pt x="19" y="13"/>
                  </a:lnTo>
                  <a:lnTo>
                    <a:pt x="21" y="10"/>
                  </a:lnTo>
                  <a:lnTo>
                    <a:pt x="21" y="10"/>
                  </a:lnTo>
                  <a:lnTo>
                    <a:pt x="19" y="5"/>
                  </a:lnTo>
                  <a:lnTo>
                    <a:pt x="18" y="2"/>
                  </a:lnTo>
                  <a:lnTo>
                    <a:pt x="15" y="1"/>
                  </a:lnTo>
                  <a:lnTo>
                    <a:pt x="11" y="0"/>
                  </a:lnTo>
                  <a:close/>
                </a:path>
              </a:pathLst>
            </a:custGeom>
            <a:solidFill>
              <a:srgbClr val="8C2E2C"/>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52" name="Freeform 1494"/>
            <p:cNvSpPr/>
            <p:nvPr>
              <p:custDataLst>
                <p:tags r:id="rId157"/>
              </p:custDataLst>
            </p:nvPr>
          </p:nvSpPr>
          <p:spPr bwMode="auto">
            <a:xfrm>
              <a:off x="7906218" y="1358704"/>
              <a:ext cx="9889" cy="9889"/>
            </a:xfrm>
            <a:custGeom>
              <a:avLst/>
              <a:gdLst>
                <a:gd name="T0" fmla="*/ 11 w 21"/>
                <a:gd name="T1" fmla="*/ 0 h 20"/>
                <a:gd name="T2" fmla="*/ 11 w 21"/>
                <a:gd name="T3" fmla="*/ 0 h 20"/>
                <a:gd name="T4" fmla="*/ 8 w 21"/>
                <a:gd name="T5" fmla="*/ 1 h 20"/>
                <a:gd name="T6" fmla="*/ 3 w 21"/>
                <a:gd name="T7" fmla="*/ 2 h 20"/>
                <a:gd name="T8" fmla="*/ 2 w 21"/>
                <a:gd name="T9" fmla="*/ 5 h 20"/>
                <a:gd name="T10" fmla="*/ 0 w 21"/>
                <a:gd name="T11" fmla="*/ 10 h 20"/>
                <a:gd name="T12" fmla="*/ 0 w 21"/>
                <a:gd name="T13" fmla="*/ 10 h 20"/>
                <a:gd name="T14" fmla="*/ 2 w 21"/>
                <a:gd name="T15" fmla="*/ 13 h 20"/>
                <a:gd name="T16" fmla="*/ 3 w 21"/>
                <a:gd name="T17" fmla="*/ 17 h 20"/>
                <a:gd name="T18" fmla="*/ 8 w 21"/>
                <a:gd name="T19" fmla="*/ 18 h 20"/>
                <a:gd name="T20" fmla="*/ 11 w 21"/>
                <a:gd name="T21" fmla="*/ 20 h 20"/>
                <a:gd name="T22" fmla="*/ 11 w 21"/>
                <a:gd name="T23" fmla="*/ 20 h 20"/>
                <a:gd name="T24" fmla="*/ 15 w 21"/>
                <a:gd name="T25" fmla="*/ 18 h 20"/>
                <a:gd name="T26" fmla="*/ 18 w 21"/>
                <a:gd name="T27" fmla="*/ 17 h 20"/>
                <a:gd name="T28" fmla="*/ 19 w 21"/>
                <a:gd name="T29" fmla="*/ 13 h 20"/>
                <a:gd name="T30" fmla="*/ 21 w 21"/>
                <a:gd name="T31" fmla="*/ 10 h 20"/>
                <a:gd name="T32" fmla="*/ 21 w 21"/>
                <a:gd name="T33" fmla="*/ 10 h 20"/>
                <a:gd name="T34" fmla="*/ 19 w 21"/>
                <a:gd name="T35" fmla="*/ 5 h 20"/>
                <a:gd name="T36" fmla="*/ 18 w 21"/>
                <a:gd name="T37" fmla="*/ 2 h 20"/>
                <a:gd name="T38" fmla="*/ 15 w 21"/>
                <a:gd name="T39" fmla="*/ 1 h 20"/>
                <a:gd name="T40" fmla="*/ 11 w 21"/>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0">
                  <a:moveTo>
                    <a:pt x="11" y="0"/>
                  </a:moveTo>
                  <a:lnTo>
                    <a:pt x="11" y="0"/>
                  </a:lnTo>
                  <a:lnTo>
                    <a:pt x="8" y="1"/>
                  </a:lnTo>
                  <a:lnTo>
                    <a:pt x="3" y="2"/>
                  </a:lnTo>
                  <a:lnTo>
                    <a:pt x="2" y="5"/>
                  </a:lnTo>
                  <a:lnTo>
                    <a:pt x="0" y="10"/>
                  </a:lnTo>
                  <a:lnTo>
                    <a:pt x="0" y="10"/>
                  </a:lnTo>
                  <a:lnTo>
                    <a:pt x="2" y="13"/>
                  </a:lnTo>
                  <a:lnTo>
                    <a:pt x="3" y="17"/>
                  </a:lnTo>
                  <a:lnTo>
                    <a:pt x="8" y="18"/>
                  </a:lnTo>
                  <a:lnTo>
                    <a:pt x="11" y="20"/>
                  </a:lnTo>
                  <a:lnTo>
                    <a:pt x="11" y="20"/>
                  </a:lnTo>
                  <a:lnTo>
                    <a:pt x="15" y="18"/>
                  </a:lnTo>
                  <a:lnTo>
                    <a:pt x="18" y="17"/>
                  </a:lnTo>
                  <a:lnTo>
                    <a:pt x="19" y="13"/>
                  </a:lnTo>
                  <a:lnTo>
                    <a:pt x="21" y="10"/>
                  </a:lnTo>
                  <a:lnTo>
                    <a:pt x="21" y="10"/>
                  </a:lnTo>
                  <a:lnTo>
                    <a:pt x="19" y="5"/>
                  </a:lnTo>
                  <a:lnTo>
                    <a:pt x="18" y="2"/>
                  </a:lnTo>
                  <a:lnTo>
                    <a:pt x="15" y="1"/>
                  </a:lnTo>
                  <a:lnTo>
                    <a:pt x="11" y="0"/>
                  </a:lnTo>
                </a:path>
              </a:pathLst>
            </a:cu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53" name="Freeform 1495"/>
            <p:cNvSpPr/>
            <p:nvPr>
              <p:custDataLst>
                <p:tags r:id="rId158"/>
              </p:custDataLst>
            </p:nvPr>
          </p:nvSpPr>
          <p:spPr bwMode="auto">
            <a:xfrm>
              <a:off x="7480024" y="876145"/>
              <a:ext cx="68231" cy="115696"/>
            </a:xfrm>
            <a:custGeom>
              <a:avLst/>
              <a:gdLst>
                <a:gd name="T0" fmla="*/ 138 w 138"/>
                <a:gd name="T1" fmla="*/ 137 h 234"/>
                <a:gd name="T2" fmla="*/ 137 w 138"/>
                <a:gd name="T3" fmla="*/ 143 h 234"/>
                <a:gd name="T4" fmla="*/ 138 w 138"/>
                <a:gd name="T5" fmla="*/ 234 h 234"/>
                <a:gd name="T6" fmla="*/ 1 w 138"/>
                <a:gd name="T7" fmla="*/ 97 h 234"/>
                <a:gd name="T8" fmla="*/ 0 w 138"/>
                <a:gd name="T9" fmla="*/ 0 h 234"/>
                <a:gd name="T10" fmla="*/ 138 w 138"/>
                <a:gd name="T11" fmla="*/ 137 h 234"/>
              </a:gdLst>
              <a:ahLst/>
              <a:cxnLst>
                <a:cxn ang="0">
                  <a:pos x="T0" y="T1"/>
                </a:cxn>
                <a:cxn ang="0">
                  <a:pos x="T2" y="T3"/>
                </a:cxn>
                <a:cxn ang="0">
                  <a:pos x="T4" y="T5"/>
                </a:cxn>
                <a:cxn ang="0">
                  <a:pos x="T6" y="T7"/>
                </a:cxn>
                <a:cxn ang="0">
                  <a:pos x="T8" y="T9"/>
                </a:cxn>
                <a:cxn ang="0">
                  <a:pos x="T10" y="T11"/>
                </a:cxn>
              </a:cxnLst>
              <a:rect l="0" t="0" r="r" b="b"/>
              <a:pathLst>
                <a:path w="138" h="234">
                  <a:moveTo>
                    <a:pt x="138" y="137"/>
                  </a:moveTo>
                  <a:lnTo>
                    <a:pt x="137" y="143"/>
                  </a:lnTo>
                  <a:lnTo>
                    <a:pt x="138" y="234"/>
                  </a:lnTo>
                  <a:lnTo>
                    <a:pt x="1" y="97"/>
                  </a:lnTo>
                  <a:lnTo>
                    <a:pt x="0" y="0"/>
                  </a:lnTo>
                  <a:lnTo>
                    <a:pt x="138" y="137"/>
                  </a:lnTo>
                  <a:close/>
                </a:path>
              </a:pathLst>
            </a:custGeom>
            <a:solidFill>
              <a:srgbClr val="00818A"/>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54" name="Freeform 1496"/>
            <p:cNvSpPr/>
            <p:nvPr>
              <p:custDataLst>
                <p:tags r:id="rId159"/>
              </p:custDataLst>
            </p:nvPr>
          </p:nvSpPr>
          <p:spPr bwMode="auto">
            <a:xfrm>
              <a:off x="7425637" y="930532"/>
              <a:ext cx="114707" cy="69220"/>
            </a:xfrm>
            <a:custGeom>
              <a:avLst/>
              <a:gdLst>
                <a:gd name="T0" fmla="*/ 0 w 232"/>
                <a:gd name="T1" fmla="*/ 0 h 140"/>
                <a:gd name="T2" fmla="*/ 95 w 232"/>
                <a:gd name="T3" fmla="*/ 3 h 140"/>
                <a:gd name="T4" fmla="*/ 232 w 232"/>
                <a:gd name="T5" fmla="*/ 140 h 140"/>
                <a:gd name="T6" fmla="*/ 232 w 232"/>
                <a:gd name="T7" fmla="*/ 140 h 140"/>
                <a:gd name="T8" fmla="*/ 208 w 232"/>
                <a:gd name="T9" fmla="*/ 137 h 140"/>
                <a:gd name="T10" fmla="*/ 185 w 232"/>
                <a:gd name="T11" fmla="*/ 135 h 140"/>
                <a:gd name="T12" fmla="*/ 160 w 232"/>
                <a:gd name="T13" fmla="*/ 135 h 140"/>
                <a:gd name="T14" fmla="*/ 137 w 232"/>
                <a:gd name="T15" fmla="*/ 137 h 140"/>
                <a:gd name="T16" fmla="*/ 0 w 232"/>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40">
                  <a:moveTo>
                    <a:pt x="0" y="0"/>
                  </a:moveTo>
                  <a:lnTo>
                    <a:pt x="95" y="3"/>
                  </a:lnTo>
                  <a:lnTo>
                    <a:pt x="232" y="140"/>
                  </a:lnTo>
                  <a:lnTo>
                    <a:pt x="232" y="140"/>
                  </a:lnTo>
                  <a:lnTo>
                    <a:pt x="208" y="137"/>
                  </a:lnTo>
                  <a:lnTo>
                    <a:pt x="185" y="135"/>
                  </a:lnTo>
                  <a:lnTo>
                    <a:pt x="160" y="135"/>
                  </a:lnTo>
                  <a:lnTo>
                    <a:pt x="137" y="137"/>
                  </a:lnTo>
                  <a:lnTo>
                    <a:pt x="0" y="0"/>
                  </a:lnTo>
                  <a:close/>
                </a:path>
              </a:pathLst>
            </a:custGeom>
            <a:solidFill>
              <a:srgbClr val="00818A"/>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55" name="Freeform 1497"/>
            <p:cNvSpPr/>
            <p:nvPr>
              <p:custDataLst>
                <p:tags r:id="rId160"/>
              </p:custDataLst>
            </p:nvPr>
          </p:nvSpPr>
          <p:spPr bwMode="auto">
            <a:xfrm>
              <a:off x="7470136" y="920644"/>
              <a:ext cx="395540" cy="396529"/>
            </a:xfrm>
            <a:custGeom>
              <a:avLst/>
              <a:gdLst>
                <a:gd name="T0" fmla="*/ 797 w 801"/>
                <a:gd name="T1" fmla="*/ 796 h 801"/>
                <a:gd name="T2" fmla="*/ 797 w 801"/>
                <a:gd name="T3" fmla="*/ 796 h 801"/>
                <a:gd name="T4" fmla="*/ 800 w 801"/>
                <a:gd name="T5" fmla="*/ 791 h 801"/>
                <a:gd name="T6" fmla="*/ 801 w 801"/>
                <a:gd name="T7" fmla="*/ 785 h 801"/>
                <a:gd name="T8" fmla="*/ 800 w 801"/>
                <a:gd name="T9" fmla="*/ 778 h 801"/>
                <a:gd name="T10" fmla="*/ 797 w 801"/>
                <a:gd name="T11" fmla="*/ 772 h 801"/>
                <a:gd name="T12" fmla="*/ 29 w 801"/>
                <a:gd name="T13" fmla="*/ 4 h 801"/>
                <a:gd name="T14" fmla="*/ 29 w 801"/>
                <a:gd name="T15" fmla="*/ 4 h 801"/>
                <a:gd name="T16" fmla="*/ 24 w 801"/>
                <a:gd name="T17" fmla="*/ 1 h 801"/>
                <a:gd name="T18" fmla="*/ 16 w 801"/>
                <a:gd name="T19" fmla="*/ 0 h 801"/>
                <a:gd name="T20" fmla="*/ 11 w 801"/>
                <a:gd name="T21" fmla="*/ 1 h 801"/>
                <a:gd name="T22" fmla="*/ 5 w 801"/>
                <a:gd name="T23" fmla="*/ 4 h 801"/>
                <a:gd name="T24" fmla="*/ 5 w 801"/>
                <a:gd name="T25" fmla="*/ 4 h 801"/>
                <a:gd name="T26" fmla="*/ 0 w 801"/>
                <a:gd name="T27" fmla="*/ 10 h 801"/>
                <a:gd name="T28" fmla="*/ 0 w 801"/>
                <a:gd name="T29" fmla="*/ 17 h 801"/>
                <a:gd name="T30" fmla="*/ 0 w 801"/>
                <a:gd name="T31" fmla="*/ 23 h 801"/>
                <a:gd name="T32" fmla="*/ 5 w 801"/>
                <a:gd name="T33" fmla="*/ 29 h 801"/>
                <a:gd name="T34" fmla="*/ 772 w 801"/>
                <a:gd name="T35" fmla="*/ 796 h 801"/>
                <a:gd name="T36" fmla="*/ 772 w 801"/>
                <a:gd name="T37" fmla="*/ 796 h 801"/>
                <a:gd name="T38" fmla="*/ 778 w 801"/>
                <a:gd name="T39" fmla="*/ 799 h 801"/>
                <a:gd name="T40" fmla="*/ 784 w 801"/>
                <a:gd name="T41" fmla="*/ 801 h 801"/>
                <a:gd name="T42" fmla="*/ 791 w 801"/>
                <a:gd name="T43" fmla="*/ 799 h 801"/>
                <a:gd name="T44" fmla="*/ 797 w 801"/>
                <a:gd name="T45" fmla="*/ 796 h 801"/>
                <a:gd name="T46" fmla="*/ 797 w 801"/>
                <a:gd name="T47" fmla="*/ 796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1" h="801">
                  <a:moveTo>
                    <a:pt x="797" y="796"/>
                  </a:moveTo>
                  <a:lnTo>
                    <a:pt x="797" y="796"/>
                  </a:lnTo>
                  <a:lnTo>
                    <a:pt x="800" y="791"/>
                  </a:lnTo>
                  <a:lnTo>
                    <a:pt x="801" y="785"/>
                  </a:lnTo>
                  <a:lnTo>
                    <a:pt x="800" y="778"/>
                  </a:lnTo>
                  <a:lnTo>
                    <a:pt x="797" y="772"/>
                  </a:lnTo>
                  <a:lnTo>
                    <a:pt x="29" y="4"/>
                  </a:lnTo>
                  <a:lnTo>
                    <a:pt x="29" y="4"/>
                  </a:lnTo>
                  <a:lnTo>
                    <a:pt x="24" y="1"/>
                  </a:lnTo>
                  <a:lnTo>
                    <a:pt x="16" y="0"/>
                  </a:lnTo>
                  <a:lnTo>
                    <a:pt x="11" y="1"/>
                  </a:lnTo>
                  <a:lnTo>
                    <a:pt x="5" y="4"/>
                  </a:lnTo>
                  <a:lnTo>
                    <a:pt x="5" y="4"/>
                  </a:lnTo>
                  <a:lnTo>
                    <a:pt x="0" y="10"/>
                  </a:lnTo>
                  <a:lnTo>
                    <a:pt x="0" y="17"/>
                  </a:lnTo>
                  <a:lnTo>
                    <a:pt x="0" y="23"/>
                  </a:lnTo>
                  <a:lnTo>
                    <a:pt x="5" y="29"/>
                  </a:lnTo>
                  <a:lnTo>
                    <a:pt x="772" y="796"/>
                  </a:lnTo>
                  <a:lnTo>
                    <a:pt x="772" y="796"/>
                  </a:lnTo>
                  <a:lnTo>
                    <a:pt x="778" y="799"/>
                  </a:lnTo>
                  <a:lnTo>
                    <a:pt x="784" y="801"/>
                  </a:lnTo>
                  <a:lnTo>
                    <a:pt x="791" y="799"/>
                  </a:lnTo>
                  <a:lnTo>
                    <a:pt x="797" y="796"/>
                  </a:lnTo>
                  <a:lnTo>
                    <a:pt x="797" y="796"/>
                  </a:lnTo>
                  <a:close/>
                </a:path>
              </a:pathLst>
            </a:custGeom>
            <a:solidFill>
              <a:srgbClr val="666666"/>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56" name="Freeform 1498"/>
            <p:cNvSpPr/>
            <p:nvPr>
              <p:custDataLst>
                <p:tags r:id="rId161"/>
              </p:custDataLst>
            </p:nvPr>
          </p:nvSpPr>
          <p:spPr bwMode="auto">
            <a:xfrm>
              <a:off x="7801400" y="1253886"/>
              <a:ext cx="109763" cy="108774"/>
            </a:xfrm>
            <a:custGeom>
              <a:avLst/>
              <a:gdLst>
                <a:gd name="T0" fmla="*/ 221 w 221"/>
                <a:gd name="T1" fmla="*/ 221 h 221"/>
                <a:gd name="T2" fmla="*/ 129 w 221"/>
                <a:gd name="T3" fmla="*/ 0 h 221"/>
                <a:gd name="T4" fmla="*/ 101 w 221"/>
                <a:gd name="T5" fmla="*/ 101 h 221"/>
                <a:gd name="T6" fmla="*/ 0 w 221"/>
                <a:gd name="T7" fmla="*/ 127 h 221"/>
                <a:gd name="T8" fmla="*/ 221 w 221"/>
                <a:gd name="T9" fmla="*/ 221 h 221"/>
              </a:gdLst>
              <a:ahLst/>
              <a:cxnLst>
                <a:cxn ang="0">
                  <a:pos x="T0" y="T1"/>
                </a:cxn>
                <a:cxn ang="0">
                  <a:pos x="T2" y="T3"/>
                </a:cxn>
                <a:cxn ang="0">
                  <a:pos x="T4" y="T5"/>
                </a:cxn>
                <a:cxn ang="0">
                  <a:pos x="T6" y="T7"/>
                </a:cxn>
                <a:cxn ang="0">
                  <a:pos x="T8" y="T9"/>
                </a:cxn>
              </a:cxnLst>
              <a:rect l="0" t="0" r="r" b="b"/>
              <a:pathLst>
                <a:path w="221" h="221">
                  <a:moveTo>
                    <a:pt x="221" y="221"/>
                  </a:moveTo>
                  <a:lnTo>
                    <a:pt x="129" y="0"/>
                  </a:lnTo>
                  <a:lnTo>
                    <a:pt x="101" y="101"/>
                  </a:lnTo>
                  <a:lnTo>
                    <a:pt x="0" y="127"/>
                  </a:lnTo>
                  <a:lnTo>
                    <a:pt x="221" y="221"/>
                  </a:lnTo>
                  <a:close/>
                </a:path>
              </a:pathLst>
            </a:custGeom>
            <a:solidFill>
              <a:srgbClr val="00818A"/>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grpSp>
      <p:sp>
        <p:nvSpPr>
          <p:cNvPr id="357" name="文本框 356"/>
          <p:cNvSpPr txBox="1"/>
          <p:nvPr>
            <p:custDataLst>
              <p:tags r:id="rId162"/>
            </p:custDataLst>
          </p:nvPr>
        </p:nvSpPr>
        <p:spPr>
          <a:xfrm>
            <a:off x="6515100" y="5092065"/>
            <a:ext cx="554355" cy="410845"/>
          </a:xfrm>
          <a:prstGeom prst="rect">
            <a:avLst/>
          </a:prstGeom>
          <a:noFill/>
        </p:spPr>
        <p:txBody>
          <a:bodyPr wrap="square" rtlCol="0">
            <a:spAutoFit/>
          </a:bodyPr>
          <a:lstStyle/>
          <a:p>
            <a:pPr>
              <a:lnSpc>
                <a:spcPct val="130000"/>
              </a:lnSpc>
            </a:pPr>
            <a:r>
              <a:rPr lang="en-US" altLang="zh-CN" sz="1600" smtClean="0">
                <a:solidFill>
                  <a:schemeClr val="tx1">
                    <a:lumMod val="65000"/>
                    <a:lumOff val="35000"/>
                  </a:schemeClr>
                </a:solidFill>
              </a:rPr>
              <a:t>7月</a:t>
            </a:r>
            <a:endParaRPr lang="en-US" altLang="zh-CN" sz="1600" smtClean="0">
              <a:solidFill>
                <a:schemeClr val="tx1">
                  <a:lumMod val="65000"/>
                  <a:lumOff val="35000"/>
                </a:schemeClr>
              </a:solidFill>
            </a:endParaRPr>
          </a:p>
        </p:txBody>
      </p:sp>
      <p:sp>
        <p:nvSpPr>
          <p:cNvPr id="358" name="文本框 357"/>
          <p:cNvSpPr txBox="1"/>
          <p:nvPr>
            <p:custDataLst>
              <p:tags r:id="rId163"/>
            </p:custDataLst>
          </p:nvPr>
        </p:nvSpPr>
        <p:spPr>
          <a:xfrm>
            <a:off x="9644380" y="5101590"/>
            <a:ext cx="664845" cy="410845"/>
          </a:xfrm>
          <a:prstGeom prst="rect">
            <a:avLst/>
          </a:prstGeom>
          <a:noFill/>
        </p:spPr>
        <p:txBody>
          <a:bodyPr wrap="square" rtlCol="0">
            <a:spAutoFit/>
          </a:bodyPr>
          <a:lstStyle/>
          <a:p>
            <a:pPr>
              <a:lnSpc>
                <a:spcPct val="130000"/>
              </a:lnSpc>
            </a:pPr>
            <a:r>
              <a:rPr lang="en-US" altLang="zh-CN" sz="1600" smtClean="0">
                <a:solidFill>
                  <a:schemeClr val="tx1">
                    <a:lumMod val="65000"/>
                    <a:lumOff val="35000"/>
                  </a:schemeClr>
                </a:solidFill>
              </a:rPr>
              <a:t>11月</a:t>
            </a:r>
            <a:endParaRPr lang="en-US" altLang="zh-CN" sz="1600" smtClean="0">
              <a:solidFill>
                <a:schemeClr val="tx1">
                  <a:lumMod val="65000"/>
                  <a:lumOff val="35000"/>
                </a:schemeClr>
              </a:solidFill>
            </a:endParaRPr>
          </a:p>
        </p:txBody>
      </p:sp>
      <p:sp>
        <p:nvSpPr>
          <p:cNvPr id="359" name="文本框 358"/>
          <p:cNvSpPr txBox="1"/>
          <p:nvPr>
            <p:custDataLst>
              <p:tags r:id="rId164"/>
            </p:custDataLst>
          </p:nvPr>
        </p:nvSpPr>
        <p:spPr>
          <a:xfrm>
            <a:off x="8845550" y="5101590"/>
            <a:ext cx="624205" cy="410845"/>
          </a:xfrm>
          <a:prstGeom prst="rect">
            <a:avLst/>
          </a:prstGeom>
          <a:noFill/>
        </p:spPr>
        <p:txBody>
          <a:bodyPr wrap="square" rtlCol="0">
            <a:spAutoFit/>
          </a:bodyPr>
          <a:lstStyle/>
          <a:p>
            <a:pPr>
              <a:lnSpc>
                <a:spcPct val="130000"/>
              </a:lnSpc>
            </a:pPr>
            <a:r>
              <a:rPr lang="en-US" altLang="zh-CN" sz="1600" smtClean="0">
                <a:solidFill>
                  <a:schemeClr val="tx1">
                    <a:lumMod val="65000"/>
                    <a:lumOff val="35000"/>
                  </a:schemeClr>
                </a:solidFill>
              </a:rPr>
              <a:t>10月</a:t>
            </a:r>
            <a:endParaRPr lang="en-US" altLang="zh-CN" sz="1600" smtClean="0">
              <a:solidFill>
                <a:schemeClr val="tx1">
                  <a:lumMod val="65000"/>
                  <a:lumOff val="35000"/>
                </a:schemeClr>
              </a:solidFill>
            </a:endParaRPr>
          </a:p>
        </p:txBody>
      </p:sp>
      <p:sp>
        <p:nvSpPr>
          <p:cNvPr id="360" name="文本框 359"/>
          <p:cNvSpPr txBox="1"/>
          <p:nvPr>
            <p:custDataLst>
              <p:tags r:id="rId165"/>
            </p:custDataLst>
          </p:nvPr>
        </p:nvSpPr>
        <p:spPr>
          <a:xfrm>
            <a:off x="8097520" y="5101590"/>
            <a:ext cx="554355" cy="410845"/>
          </a:xfrm>
          <a:prstGeom prst="rect">
            <a:avLst/>
          </a:prstGeom>
          <a:noFill/>
        </p:spPr>
        <p:txBody>
          <a:bodyPr wrap="square" rtlCol="0">
            <a:spAutoFit/>
          </a:bodyPr>
          <a:lstStyle/>
          <a:p>
            <a:pPr>
              <a:lnSpc>
                <a:spcPct val="130000"/>
              </a:lnSpc>
            </a:pPr>
            <a:r>
              <a:rPr lang="en-US" altLang="zh-CN" sz="1600" smtClean="0">
                <a:solidFill>
                  <a:schemeClr val="tx1">
                    <a:lumMod val="65000"/>
                    <a:lumOff val="35000"/>
                  </a:schemeClr>
                </a:solidFill>
              </a:rPr>
              <a:t>9月</a:t>
            </a:r>
            <a:endParaRPr lang="en-US" altLang="zh-CN" sz="1600" smtClean="0">
              <a:solidFill>
                <a:schemeClr val="tx1">
                  <a:lumMod val="65000"/>
                  <a:lumOff val="35000"/>
                </a:schemeClr>
              </a:solidFill>
            </a:endParaRPr>
          </a:p>
        </p:txBody>
      </p:sp>
      <p:sp>
        <p:nvSpPr>
          <p:cNvPr id="361" name="文本框 360"/>
          <p:cNvSpPr txBox="1"/>
          <p:nvPr>
            <p:custDataLst>
              <p:tags r:id="rId166"/>
            </p:custDataLst>
          </p:nvPr>
        </p:nvSpPr>
        <p:spPr>
          <a:xfrm>
            <a:off x="7303770" y="5101590"/>
            <a:ext cx="554355" cy="410845"/>
          </a:xfrm>
          <a:prstGeom prst="rect">
            <a:avLst/>
          </a:prstGeom>
          <a:noFill/>
        </p:spPr>
        <p:txBody>
          <a:bodyPr wrap="square" rtlCol="0">
            <a:spAutoFit/>
          </a:bodyPr>
          <a:lstStyle/>
          <a:p>
            <a:pPr>
              <a:lnSpc>
                <a:spcPct val="130000"/>
              </a:lnSpc>
            </a:pPr>
            <a:r>
              <a:rPr lang="en-US" altLang="zh-CN" sz="1600" smtClean="0">
                <a:solidFill>
                  <a:schemeClr val="tx1">
                    <a:lumMod val="65000"/>
                    <a:lumOff val="35000"/>
                  </a:schemeClr>
                </a:solidFill>
              </a:rPr>
              <a:t>8月</a:t>
            </a:r>
            <a:endParaRPr lang="en-US" altLang="zh-CN" sz="1600" smtClean="0">
              <a:solidFill>
                <a:schemeClr val="tx1">
                  <a:lumMod val="65000"/>
                  <a:lumOff val="35000"/>
                </a:schemeClr>
              </a:solidFill>
            </a:endParaRPr>
          </a:p>
        </p:txBody>
      </p:sp>
      <p:sp>
        <p:nvSpPr>
          <p:cNvPr id="362" name="矩形 361"/>
          <p:cNvSpPr/>
          <p:nvPr>
            <p:custDataLst>
              <p:tags r:id="rId167"/>
            </p:custDataLst>
          </p:nvPr>
        </p:nvSpPr>
        <p:spPr>
          <a:xfrm>
            <a:off x="1642110" y="3145790"/>
            <a:ext cx="380365" cy="170180"/>
          </a:xfrm>
          <a:prstGeom prst="rect">
            <a:avLst/>
          </a:prstGeom>
          <a:solidFill>
            <a:srgbClr val="283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63" name="文本框 362"/>
          <p:cNvSpPr txBox="1"/>
          <p:nvPr>
            <p:custDataLst>
              <p:tags r:id="rId168"/>
            </p:custDataLst>
          </p:nvPr>
        </p:nvSpPr>
        <p:spPr>
          <a:xfrm>
            <a:off x="1555115" y="2811145"/>
            <a:ext cx="612775" cy="730885"/>
          </a:xfrm>
          <a:prstGeom prst="rect">
            <a:avLst/>
          </a:prstGeom>
          <a:noFill/>
        </p:spPr>
        <p:txBody>
          <a:bodyPr wrap="square" rtlCol="0">
            <a:spAutoFit/>
          </a:bodyPr>
          <a:lstStyle/>
          <a:p>
            <a:pPr>
              <a:lnSpc>
                <a:spcPct val="130000"/>
              </a:lnSpc>
            </a:pPr>
            <a:r>
              <a:rPr lang="zh-CN" altLang="en-US" sz="1600" smtClean="0">
                <a:solidFill>
                  <a:srgbClr val="34556A"/>
                </a:solidFill>
                <a:latin typeface="+mj-lt"/>
                <a:ea typeface="+mj-ea"/>
                <a:cs typeface="+mj-cs"/>
                <a:sym typeface="+mn-ea"/>
              </a:rPr>
              <a:t>标题</a:t>
            </a:r>
            <a:endParaRPr lang="zh-CN" altLang="en-US" sz="1600" smtClean="0">
              <a:solidFill>
                <a:srgbClr val="34556A"/>
              </a:solidFill>
              <a:latin typeface="+mj-lt"/>
              <a:ea typeface="+mj-ea"/>
              <a:cs typeface="+mj-cs"/>
            </a:endParaRPr>
          </a:p>
          <a:p>
            <a:pPr>
              <a:lnSpc>
                <a:spcPct val="130000"/>
              </a:lnSpc>
            </a:pPr>
            <a:endParaRPr lang="en-US" altLang="zh-CN" sz="1600" smtClean="0">
              <a:solidFill>
                <a:srgbClr val="34556A"/>
              </a:solidFill>
              <a:latin typeface="+mj-lt"/>
              <a:ea typeface="+mj-ea"/>
              <a:cs typeface="+mj-cs"/>
            </a:endParaRPr>
          </a:p>
        </p:txBody>
      </p:sp>
      <p:sp>
        <p:nvSpPr>
          <p:cNvPr id="364" name="文本框 363"/>
          <p:cNvSpPr txBox="1"/>
          <p:nvPr>
            <p:custDataLst>
              <p:tags r:id="rId169"/>
            </p:custDataLst>
          </p:nvPr>
        </p:nvSpPr>
        <p:spPr>
          <a:xfrm>
            <a:off x="2094230" y="2821940"/>
            <a:ext cx="1598295" cy="810260"/>
          </a:xfrm>
          <a:prstGeom prst="rect">
            <a:avLst/>
          </a:prstGeom>
          <a:noFill/>
        </p:spPr>
        <p:txBody>
          <a:bodyPr wrap="square" rtlCol="0">
            <a:spAutoFit/>
          </a:bodyPr>
          <a:lstStyle/>
          <a:p>
            <a:pPr>
              <a:lnSpc>
                <a:spcPct val="130000"/>
              </a:lnSpc>
            </a:pPr>
            <a:r>
              <a:rPr lang="zh-CN" altLang="en-US" sz="1200" smtClean="0">
                <a:solidFill>
                  <a:schemeClr val="tx2">
                    <a:lumMod val="50000"/>
                  </a:schemeClr>
                </a:solidFill>
              </a:rPr>
              <a:t>请在这里输入您的内容文字请在这里输入您的内容文字。</a:t>
            </a:r>
            <a:endParaRPr lang="zh-CN" altLang="en-US" sz="1200" smtClean="0">
              <a:solidFill>
                <a:schemeClr val="tx2">
                  <a:lumMod val="50000"/>
                </a:schemeClr>
              </a:solidFill>
            </a:endParaRPr>
          </a:p>
        </p:txBody>
      </p:sp>
      <p:sp>
        <p:nvSpPr>
          <p:cNvPr id="365" name="矩形 364"/>
          <p:cNvSpPr/>
          <p:nvPr>
            <p:custDataLst>
              <p:tags r:id="rId170"/>
            </p:custDataLst>
          </p:nvPr>
        </p:nvSpPr>
        <p:spPr>
          <a:xfrm>
            <a:off x="3887470" y="3145790"/>
            <a:ext cx="380365" cy="170180"/>
          </a:xfrm>
          <a:prstGeom prst="rect">
            <a:avLst/>
          </a:prstGeom>
          <a:solidFill>
            <a:srgbClr val="283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66" name="文本框 365"/>
          <p:cNvSpPr txBox="1"/>
          <p:nvPr>
            <p:custDataLst>
              <p:tags r:id="rId171"/>
            </p:custDataLst>
          </p:nvPr>
        </p:nvSpPr>
        <p:spPr>
          <a:xfrm>
            <a:off x="3786505" y="2787015"/>
            <a:ext cx="676910" cy="410845"/>
          </a:xfrm>
          <a:prstGeom prst="rect">
            <a:avLst/>
          </a:prstGeom>
          <a:noFill/>
        </p:spPr>
        <p:txBody>
          <a:bodyPr wrap="square" rtlCol="0">
            <a:spAutoFit/>
          </a:bodyPr>
          <a:lstStyle/>
          <a:p>
            <a:pPr>
              <a:lnSpc>
                <a:spcPct val="130000"/>
              </a:lnSpc>
            </a:pPr>
            <a:r>
              <a:rPr lang="zh-CN" altLang="en-US" sz="1600" smtClean="0">
                <a:solidFill>
                  <a:srgbClr val="34556A"/>
                </a:solidFill>
                <a:latin typeface="+mj-lt"/>
                <a:ea typeface="+mj-ea"/>
                <a:cs typeface="+mj-cs"/>
              </a:rPr>
              <a:t>标题</a:t>
            </a:r>
            <a:endParaRPr lang="zh-CN" altLang="en-US" sz="1600" smtClean="0">
              <a:solidFill>
                <a:srgbClr val="34556A"/>
              </a:solidFill>
              <a:latin typeface="+mj-lt"/>
              <a:ea typeface="+mj-ea"/>
              <a:cs typeface="+mj-cs"/>
            </a:endParaRPr>
          </a:p>
        </p:txBody>
      </p:sp>
      <p:sp>
        <p:nvSpPr>
          <p:cNvPr id="367" name="文本框 366"/>
          <p:cNvSpPr txBox="1"/>
          <p:nvPr>
            <p:custDataLst>
              <p:tags r:id="rId172"/>
            </p:custDataLst>
          </p:nvPr>
        </p:nvSpPr>
        <p:spPr>
          <a:xfrm>
            <a:off x="4331970" y="2821940"/>
            <a:ext cx="1598295" cy="810260"/>
          </a:xfrm>
          <a:prstGeom prst="rect">
            <a:avLst/>
          </a:prstGeom>
          <a:noFill/>
        </p:spPr>
        <p:txBody>
          <a:bodyPr wrap="square" rtlCol="0">
            <a:spAutoFit/>
          </a:bodyPr>
          <a:lstStyle/>
          <a:p>
            <a:pPr>
              <a:lnSpc>
                <a:spcPct val="130000"/>
              </a:lnSpc>
            </a:pPr>
            <a:r>
              <a:rPr lang="zh-CN" altLang="en-US" sz="1200" smtClean="0">
                <a:solidFill>
                  <a:schemeClr val="tx2">
                    <a:lumMod val="50000"/>
                  </a:schemeClr>
                </a:solidFill>
              </a:rPr>
              <a:t>请在这里输入您的内容文字请在这里输入您的内容文字。</a:t>
            </a:r>
            <a:endParaRPr lang="zh-CN" altLang="en-US" sz="1200" smtClean="0">
              <a:solidFill>
                <a:schemeClr val="tx2">
                  <a:lumMod val="50000"/>
                </a:schemeClr>
              </a:solidFill>
            </a:endParaRPr>
          </a:p>
        </p:txBody>
      </p:sp>
      <p:sp>
        <p:nvSpPr>
          <p:cNvPr id="368" name="矩形 367"/>
          <p:cNvSpPr/>
          <p:nvPr>
            <p:custDataLst>
              <p:tags r:id="rId173"/>
            </p:custDataLst>
          </p:nvPr>
        </p:nvSpPr>
        <p:spPr>
          <a:xfrm>
            <a:off x="1642110" y="5017135"/>
            <a:ext cx="380365" cy="170180"/>
          </a:xfrm>
          <a:prstGeom prst="rect">
            <a:avLst/>
          </a:prstGeom>
          <a:solidFill>
            <a:srgbClr val="283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69" name="文本框 368"/>
          <p:cNvSpPr txBox="1"/>
          <p:nvPr>
            <p:custDataLst>
              <p:tags r:id="rId174"/>
            </p:custDataLst>
          </p:nvPr>
        </p:nvSpPr>
        <p:spPr>
          <a:xfrm>
            <a:off x="1555115" y="4683125"/>
            <a:ext cx="655320" cy="730885"/>
          </a:xfrm>
          <a:prstGeom prst="rect">
            <a:avLst/>
          </a:prstGeom>
          <a:noFill/>
        </p:spPr>
        <p:txBody>
          <a:bodyPr wrap="square" rtlCol="0">
            <a:spAutoFit/>
          </a:bodyPr>
          <a:lstStyle/>
          <a:p>
            <a:pPr>
              <a:lnSpc>
                <a:spcPct val="130000"/>
              </a:lnSpc>
            </a:pPr>
            <a:r>
              <a:rPr lang="zh-CN" altLang="en-US" sz="1600" smtClean="0">
                <a:solidFill>
                  <a:srgbClr val="34556A"/>
                </a:solidFill>
                <a:latin typeface="+mj-lt"/>
                <a:ea typeface="+mj-ea"/>
                <a:cs typeface="+mj-cs"/>
                <a:sym typeface="+mn-ea"/>
              </a:rPr>
              <a:t>标题</a:t>
            </a:r>
            <a:endParaRPr lang="zh-CN" altLang="en-US" sz="1600" smtClean="0">
              <a:solidFill>
                <a:srgbClr val="34556A"/>
              </a:solidFill>
              <a:latin typeface="+mj-lt"/>
              <a:ea typeface="+mj-ea"/>
              <a:cs typeface="+mj-cs"/>
            </a:endParaRPr>
          </a:p>
          <a:p>
            <a:pPr>
              <a:lnSpc>
                <a:spcPct val="130000"/>
              </a:lnSpc>
            </a:pPr>
            <a:endParaRPr lang="en-US" altLang="zh-CN" sz="1600" smtClean="0">
              <a:solidFill>
                <a:srgbClr val="34556A"/>
              </a:solidFill>
              <a:latin typeface="+mj-lt"/>
              <a:ea typeface="+mj-ea"/>
              <a:cs typeface="+mj-cs"/>
            </a:endParaRPr>
          </a:p>
        </p:txBody>
      </p:sp>
      <p:sp>
        <p:nvSpPr>
          <p:cNvPr id="370" name="文本框 369"/>
          <p:cNvSpPr txBox="1"/>
          <p:nvPr>
            <p:custDataLst>
              <p:tags r:id="rId175"/>
            </p:custDataLst>
          </p:nvPr>
        </p:nvSpPr>
        <p:spPr>
          <a:xfrm>
            <a:off x="2094230" y="4692650"/>
            <a:ext cx="1598295" cy="810260"/>
          </a:xfrm>
          <a:prstGeom prst="rect">
            <a:avLst/>
          </a:prstGeom>
          <a:noFill/>
        </p:spPr>
        <p:txBody>
          <a:bodyPr wrap="square" rtlCol="0">
            <a:spAutoFit/>
          </a:bodyPr>
          <a:lstStyle/>
          <a:p>
            <a:pPr>
              <a:lnSpc>
                <a:spcPct val="130000"/>
              </a:lnSpc>
            </a:pPr>
            <a:r>
              <a:rPr lang="zh-CN" altLang="en-US" sz="1200" smtClean="0">
                <a:solidFill>
                  <a:schemeClr val="tx2">
                    <a:lumMod val="50000"/>
                  </a:schemeClr>
                </a:solidFill>
              </a:rPr>
              <a:t>请在这里输入您的内容文字请在这里输入您的内容文字。</a:t>
            </a:r>
            <a:endParaRPr lang="zh-CN" altLang="en-US" sz="1200" smtClean="0">
              <a:solidFill>
                <a:schemeClr val="tx2">
                  <a:lumMod val="50000"/>
                </a:schemeClr>
              </a:solidFill>
            </a:endParaRPr>
          </a:p>
        </p:txBody>
      </p:sp>
      <p:sp>
        <p:nvSpPr>
          <p:cNvPr id="371" name="矩形 370"/>
          <p:cNvSpPr/>
          <p:nvPr>
            <p:custDataLst>
              <p:tags r:id="rId176"/>
            </p:custDataLst>
          </p:nvPr>
        </p:nvSpPr>
        <p:spPr>
          <a:xfrm>
            <a:off x="1642110" y="4081780"/>
            <a:ext cx="380365" cy="170180"/>
          </a:xfrm>
          <a:prstGeom prst="rect">
            <a:avLst/>
          </a:prstGeom>
          <a:solidFill>
            <a:srgbClr val="283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72" name="文本框 371"/>
          <p:cNvSpPr txBox="1"/>
          <p:nvPr>
            <p:custDataLst>
              <p:tags r:id="rId177"/>
            </p:custDataLst>
          </p:nvPr>
        </p:nvSpPr>
        <p:spPr>
          <a:xfrm>
            <a:off x="1555115" y="3747135"/>
            <a:ext cx="612775" cy="730885"/>
          </a:xfrm>
          <a:prstGeom prst="rect">
            <a:avLst/>
          </a:prstGeom>
          <a:noFill/>
        </p:spPr>
        <p:txBody>
          <a:bodyPr wrap="square" rtlCol="0">
            <a:spAutoFit/>
          </a:bodyPr>
          <a:lstStyle/>
          <a:p>
            <a:pPr>
              <a:lnSpc>
                <a:spcPct val="130000"/>
              </a:lnSpc>
            </a:pPr>
            <a:r>
              <a:rPr lang="zh-CN" altLang="en-US" sz="1600" smtClean="0">
                <a:solidFill>
                  <a:srgbClr val="34556A"/>
                </a:solidFill>
                <a:latin typeface="+mj-lt"/>
                <a:ea typeface="+mj-ea"/>
                <a:cs typeface="+mj-cs"/>
                <a:sym typeface="+mn-ea"/>
              </a:rPr>
              <a:t>标题</a:t>
            </a:r>
            <a:endParaRPr lang="zh-CN" altLang="en-US" sz="1600" smtClean="0">
              <a:solidFill>
                <a:srgbClr val="34556A"/>
              </a:solidFill>
              <a:latin typeface="+mj-lt"/>
              <a:ea typeface="+mj-ea"/>
              <a:cs typeface="+mj-cs"/>
            </a:endParaRPr>
          </a:p>
          <a:p>
            <a:pPr>
              <a:lnSpc>
                <a:spcPct val="130000"/>
              </a:lnSpc>
            </a:pPr>
            <a:endParaRPr lang="en-US" altLang="zh-CN" sz="1600" smtClean="0">
              <a:solidFill>
                <a:srgbClr val="34556A"/>
              </a:solidFill>
              <a:latin typeface="+mj-lt"/>
              <a:ea typeface="+mj-ea"/>
              <a:cs typeface="+mj-cs"/>
            </a:endParaRPr>
          </a:p>
        </p:txBody>
      </p:sp>
      <p:sp>
        <p:nvSpPr>
          <p:cNvPr id="373" name="文本框 372"/>
          <p:cNvSpPr txBox="1"/>
          <p:nvPr>
            <p:custDataLst>
              <p:tags r:id="rId178"/>
            </p:custDataLst>
          </p:nvPr>
        </p:nvSpPr>
        <p:spPr>
          <a:xfrm>
            <a:off x="2094230" y="3757295"/>
            <a:ext cx="1598295" cy="810260"/>
          </a:xfrm>
          <a:prstGeom prst="rect">
            <a:avLst/>
          </a:prstGeom>
          <a:noFill/>
        </p:spPr>
        <p:txBody>
          <a:bodyPr wrap="square" rtlCol="0">
            <a:spAutoFit/>
          </a:bodyPr>
          <a:lstStyle/>
          <a:p>
            <a:pPr>
              <a:lnSpc>
                <a:spcPct val="130000"/>
              </a:lnSpc>
            </a:pPr>
            <a:r>
              <a:rPr lang="zh-CN" altLang="en-US" sz="1200" smtClean="0">
                <a:solidFill>
                  <a:schemeClr val="tx2">
                    <a:lumMod val="50000"/>
                  </a:schemeClr>
                </a:solidFill>
              </a:rPr>
              <a:t>请在这里输入您的内容文字请在这里输入您的内容文字。</a:t>
            </a:r>
            <a:endParaRPr lang="zh-CN" altLang="en-US" sz="1200" smtClean="0">
              <a:solidFill>
                <a:schemeClr val="tx2">
                  <a:lumMod val="50000"/>
                </a:schemeClr>
              </a:solidFill>
            </a:endParaRPr>
          </a:p>
        </p:txBody>
      </p:sp>
      <p:sp>
        <p:nvSpPr>
          <p:cNvPr id="374" name="矩形 373"/>
          <p:cNvSpPr/>
          <p:nvPr>
            <p:custDataLst>
              <p:tags r:id="rId179"/>
            </p:custDataLst>
          </p:nvPr>
        </p:nvSpPr>
        <p:spPr>
          <a:xfrm>
            <a:off x="3887470" y="4081780"/>
            <a:ext cx="380365" cy="170180"/>
          </a:xfrm>
          <a:prstGeom prst="rect">
            <a:avLst/>
          </a:prstGeom>
          <a:solidFill>
            <a:srgbClr val="283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75" name="文本框 374"/>
          <p:cNvSpPr txBox="1"/>
          <p:nvPr>
            <p:custDataLst>
              <p:tags r:id="rId180"/>
            </p:custDataLst>
          </p:nvPr>
        </p:nvSpPr>
        <p:spPr>
          <a:xfrm>
            <a:off x="3808095" y="3747135"/>
            <a:ext cx="655320" cy="730885"/>
          </a:xfrm>
          <a:prstGeom prst="rect">
            <a:avLst/>
          </a:prstGeom>
          <a:noFill/>
        </p:spPr>
        <p:txBody>
          <a:bodyPr wrap="square" rtlCol="0">
            <a:spAutoFit/>
          </a:bodyPr>
          <a:lstStyle/>
          <a:p>
            <a:pPr>
              <a:lnSpc>
                <a:spcPct val="130000"/>
              </a:lnSpc>
            </a:pPr>
            <a:r>
              <a:rPr lang="zh-CN" altLang="en-US" sz="1600" smtClean="0">
                <a:solidFill>
                  <a:srgbClr val="34556A"/>
                </a:solidFill>
                <a:latin typeface="+mj-lt"/>
                <a:ea typeface="+mj-ea"/>
                <a:cs typeface="+mj-cs"/>
                <a:sym typeface="+mn-ea"/>
              </a:rPr>
              <a:t>标题</a:t>
            </a:r>
            <a:endParaRPr lang="zh-CN" altLang="en-US" sz="1600" smtClean="0">
              <a:solidFill>
                <a:srgbClr val="34556A"/>
              </a:solidFill>
              <a:latin typeface="+mj-lt"/>
              <a:ea typeface="+mj-ea"/>
              <a:cs typeface="+mj-cs"/>
            </a:endParaRPr>
          </a:p>
          <a:p>
            <a:pPr>
              <a:lnSpc>
                <a:spcPct val="130000"/>
              </a:lnSpc>
            </a:pPr>
            <a:endParaRPr lang="en-US" altLang="zh-CN" sz="1600" smtClean="0">
              <a:solidFill>
                <a:srgbClr val="34556A"/>
              </a:solidFill>
              <a:latin typeface="+mj-lt"/>
              <a:ea typeface="+mj-ea"/>
              <a:cs typeface="+mj-cs"/>
            </a:endParaRPr>
          </a:p>
        </p:txBody>
      </p:sp>
      <p:sp>
        <p:nvSpPr>
          <p:cNvPr id="376" name="文本框 375"/>
          <p:cNvSpPr txBox="1"/>
          <p:nvPr>
            <p:custDataLst>
              <p:tags r:id="rId181"/>
            </p:custDataLst>
          </p:nvPr>
        </p:nvSpPr>
        <p:spPr>
          <a:xfrm>
            <a:off x="4331970" y="3757295"/>
            <a:ext cx="1598295" cy="810260"/>
          </a:xfrm>
          <a:prstGeom prst="rect">
            <a:avLst/>
          </a:prstGeom>
          <a:noFill/>
        </p:spPr>
        <p:txBody>
          <a:bodyPr wrap="square" rtlCol="0">
            <a:spAutoFit/>
          </a:bodyPr>
          <a:lstStyle/>
          <a:p>
            <a:pPr>
              <a:lnSpc>
                <a:spcPct val="130000"/>
              </a:lnSpc>
            </a:pPr>
            <a:r>
              <a:rPr lang="zh-CN" altLang="en-US" sz="1200" smtClean="0">
                <a:solidFill>
                  <a:schemeClr val="tx2">
                    <a:lumMod val="50000"/>
                  </a:schemeClr>
                </a:solidFill>
              </a:rPr>
              <a:t>请在这里输入您的内容文字请在这里输入您的内容文字。</a:t>
            </a:r>
            <a:endParaRPr lang="zh-CN" altLang="en-US" sz="1200" smtClean="0">
              <a:solidFill>
                <a:schemeClr val="tx2">
                  <a:lumMod val="50000"/>
                </a:schemeClr>
              </a:solidFill>
            </a:endParaRPr>
          </a:p>
        </p:txBody>
      </p:sp>
      <p:grpSp>
        <p:nvGrpSpPr>
          <p:cNvPr id="377" name="组合 376"/>
          <p:cNvGrpSpPr/>
          <p:nvPr>
            <p:custDataLst>
              <p:tags r:id="rId182"/>
            </p:custDataLst>
          </p:nvPr>
        </p:nvGrpSpPr>
        <p:grpSpPr>
          <a:xfrm rot="0">
            <a:off x="6515100" y="3528695"/>
            <a:ext cx="608330" cy="1162685"/>
            <a:chOff x="4931741" y="2551862"/>
            <a:chExt cx="520136" cy="993796"/>
          </a:xfrm>
        </p:grpSpPr>
        <p:sp>
          <p:nvSpPr>
            <p:cNvPr id="378" name="Freeform 1334"/>
            <p:cNvSpPr/>
            <p:nvPr>
              <p:custDataLst>
                <p:tags r:id="rId183"/>
              </p:custDataLst>
            </p:nvPr>
          </p:nvSpPr>
          <p:spPr bwMode="auto">
            <a:xfrm>
              <a:off x="5042492" y="2608227"/>
              <a:ext cx="327310" cy="558701"/>
            </a:xfrm>
            <a:custGeom>
              <a:avLst/>
              <a:gdLst>
                <a:gd name="T0" fmla="*/ 663 w 663"/>
                <a:gd name="T1" fmla="*/ 1119 h 1131"/>
                <a:gd name="T2" fmla="*/ 663 w 663"/>
                <a:gd name="T3" fmla="*/ 1119 h 1131"/>
                <a:gd name="T4" fmla="*/ 661 w 663"/>
                <a:gd name="T5" fmla="*/ 1114 h 1131"/>
                <a:gd name="T6" fmla="*/ 21 w 663"/>
                <a:gd name="T7" fmla="*/ 5 h 1131"/>
                <a:gd name="T8" fmla="*/ 21 w 663"/>
                <a:gd name="T9" fmla="*/ 5 h 1131"/>
                <a:gd name="T10" fmla="*/ 18 w 663"/>
                <a:gd name="T11" fmla="*/ 1 h 1131"/>
                <a:gd name="T12" fmla="*/ 15 w 663"/>
                <a:gd name="T13" fmla="*/ 0 h 1131"/>
                <a:gd name="T14" fmla="*/ 10 w 663"/>
                <a:gd name="T15" fmla="*/ 0 h 1131"/>
                <a:gd name="T16" fmla="*/ 5 w 663"/>
                <a:gd name="T17" fmla="*/ 1 h 1131"/>
                <a:gd name="T18" fmla="*/ 5 w 663"/>
                <a:gd name="T19" fmla="*/ 1 h 1131"/>
                <a:gd name="T20" fmla="*/ 1 w 663"/>
                <a:gd name="T21" fmla="*/ 5 h 1131"/>
                <a:gd name="T22" fmla="*/ 0 w 663"/>
                <a:gd name="T23" fmla="*/ 8 h 1131"/>
                <a:gd name="T24" fmla="*/ 0 w 663"/>
                <a:gd name="T25" fmla="*/ 13 h 1131"/>
                <a:gd name="T26" fmla="*/ 1 w 663"/>
                <a:gd name="T27" fmla="*/ 16 h 1131"/>
                <a:gd name="T28" fmla="*/ 641 w 663"/>
                <a:gd name="T29" fmla="*/ 1126 h 1131"/>
                <a:gd name="T30" fmla="*/ 641 w 663"/>
                <a:gd name="T31" fmla="*/ 1126 h 1131"/>
                <a:gd name="T32" fmla="*/ 644 w 663"/>
                <a:gd name="T33" fmla="*/ 1129 h 1131"/>
                <a:gd name="T34" fmla="*/ 648 w 663"/>
                <a:gd name="T35" fmla="*/ 1131 h 1131"/>
                <a:gd name="T36" fmla="*/ 653 w 663"/>
                <a:gd name="T37" fmla="*/ 1131 h 1131"/>
                <a:gd name="T38" fmla="*/ 656 w 663"/>
                <a:gd name="T39" fmla="*/ 1129 h 1131"/>
                <a:gd name="T40" fmla="*/ 656 w 663"/>
                <a:gd name="T41" fmla="*/ 1129 h 1131"/>
                <a:gd name="T42" fmla="*/ 661 w 663"/>
                <a:gd name="T43" fmla="*/ 1126 h 1131"/>
                <a:gd name="T44" fmla="*/ 663 w 663"/>
                <a:gd name="T45" fmla="*/ 1119 h 1131"/>
                <a:gd name="T46" fmla="*/ 663 w 663"/>
                <a:gd name="T47" fmla="*/ 1119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3" h="1131">
                  <a:moveTo>
                    <a:pt x="663" y="1119"/>
                  </a:moveTo>
                  <a:lnTo>
                    <a:pt x="663" y="1119"/>
                  </a:lnTo>
                  <a:lnTo>
                    <a:pt x="661" y="1114"/>
                  </a:lnTo>
                  <a:lnTo>
                    <a:pt x="21" y="5"/>
                  </a:lnTo>
                  <a:lnTo>
                    <a:pt x="21" y="5"/>
                  </a:lnTo>
                  <a:lnTo>
                    <a:pt x="18" y="1"/>
                  </a:lnTo>
                  <a:lnTo>
                    <a:pt x="15" y="0"/>
                  </a:lnTo>
                  <a:lnTo>
                    <a:pt x="10" y="0"/>
                  </a:lnTo>
                  <a:lnTo>
                    <a:pt x="5" y="1"/>
                  </a:lnTo>
                  <a:lnTo>
                    <a:pt x="5" y="1"/>
                  </a:lnTo>
                  <a:lnTo>
                    <a:pt x="1" y="5"/>
                  </a:lnTo>
                  <a:lnTo>
                    <a:pt x="0" y="8"/>
                  </a:lnTo>
                  <a:lnTo>
                    <a:pt x="0" y="13"/>
                  </a:lnTo>
                  <a:lnTo>
                    <a:pt x="1" y="16"/>
                  </a:lnTo>
                  <a:lnTo>
                    <a:pt x="641" y="1126"/>
                  </a:lnTo>
                  <a:lnTo>
                    <a:pt x="641" y="1126"/>
                  </a:lnTo>
                  <a:lnTo>
                    <a:pt x="644" y="1129"/>
                  </a:lnTo>
                  <a:lnTo>
                    <a:pt x="648" y="1131"/>
                  </a:lnTo>
                  <a:lnTo>
                    <a:pt x="653" y="1131"/>
                  </a:lnTo>
                  <a:lnTo>
                    <a:pt x="656" y="1129"/>
                  </a:lnTo>
                  <a:lnTo>
                    <a:pt x="656" y="1129"/>
                  </a:lnTo>
                  <a:lnTo>
                    <a:pt x="661" y="1126"/>
                  </a:lnTo>
                  <a:lnTo>
                    <a:pt x="663" y="1119"/>
                  </a:lnTo>
                  <a:lnTo>
                    <a:pt x="663" y="1119"/>
                  </a:lnTo>
                  <a:close/>
                </a:path>
              </a:pathLst>
            </a:custGeom>
            <a:solidFill>
              <a:srgbClr val="808285"/>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79" name="Freeform 1335"/>
            <p:cNvSpPr/>
            <p:nvPr>
              <p:custDataLst>
                <p:tags r:id="rId184"/>
              </p:custDataLst>
            </p:nvPr>
          </p:nvSpPr>
          <p:spPr bwMode="auto">
            <a:xfrm>
              <a:off x="5005905" y="2551862"/>
              <a:ext cx="445972" cy="667475"/>
            </a:xfrm>
            <a:custGeom>
              <a:avLst/>
              <a:gdLst>
                <a:gd name="T0" fmla="*/ 902 w 902"/>
                <a:gd name="T1" fmla="*/ 891 h 1350"/>
                <a:gd name="T2" fmla="*/ 894 w 902"/>
                <a:gd name="T3" fmla="*/ 807 h 1350"/>
                <a:gd name="T4" fmla="*/ 850 w 902"/>
                <a:gd name="T5" fmla="*/ 637 h 1350"/>
                <a:gd name="T6" fmla="*/ 770 w 902"/>
                <a:gd name="T7" fmla="*/ 468 h 1350"/>
                <a:gd name="T8" fmla="*/ 698 w 902"/>
                <a:gd name="T9" fmla="*/ 359 h 1350"/>
                <a:gd name="T10" fmla="*/ 618 w 902"/>
                <a:gd name="T11" fmla="*/ 264 h 1350"/>
                <a:gd name="T12" fmla="*/ 551 w 902"/>
                <a:gd name="T13" fmla="*/ 202 h 1350"/>
                <a:gd name="T14" fmla="*/ 481 w 902"/>
                <a:gd name="T15" fmla="*/ 150 h 1350"/>
                <a:gd name="T16" fmla="*/ 433 w 902"/>
                <a:gd name="T17" fmla="*/ 122 h 1350"/>
                <a:gd name="T18" fmla="*/ 366 w 902"/>
                <a:gd name="T19" fmla="*/ 90 h 1350"/>
                <a:gd name="T20" fmla="*/ 299 w 902"/>
                <a:gd name="T21" fmla="*/ 70 h 1350"/>
                <a:gd name="T22" fmla="*/ 234 w 902"/>
                <a:gd name="T23" fmla="*/ 60 h 1350"/>
                <a:gd name="T24" fmla="*/ 174 w 902"/>
                <a:gd name="T25" fmla="*/ 63 h 1350"/>
                <a:gd name="T26" fmla="*/ 116 w 902"/>
                <a:gd name="T27" fmla="*/ 77 h 1350"/>
                <a:gd name="T28" fmla="*/ 59 w 902"/>
                <a:gd name="T29" fmla="*/ 17 h 1350"/>
                <a:gd name="T30" fmla="*/ 45 w 902"/>
                <a:gd name="T31" fmla="*/ 3 h 1350"/>
                <a:gd name="T32" fmla="*/ 27 w 902"/>
                <a:gd name="T33" fmla="*/ 0 h 1350"/>
                <a:gd name="T34" fmla="*/ 15 w 902"/>
                <a:gd name="T35" fmla="*/ 5 h 1350"/>
                <a:gd name="T36" fmla="*/ 4 w 902"/>
                <a:gd name="T37" fmla="*/ 18 h 1350"/>
                <a:gd name="T38" fmla="*/ 0 w 902"/>
                <a:gd name="T39" fmla="*/ 35 h 1350"/>
                <a:gd name="T40" fmla="*/ 59 w 902"/>
                <a:gd name="T41" fmla="*/ 140 h 1350"/>
                <a:gd name="T42" fmla="*/ 67 w 902"/>
                <a:gd name="T43" fmla="*/ 150 h 1350"/>
                <a:gd name="T44" fmla="*/ 84 w 902"/>
                <a:gd name="T45" fmla="*/ 155 h 1350"/>
                <a:gd name="T46" fmla="*/ 100 w 902"/>
                <a:gd name="T47" fmla="*/ 152 h 1350"/>
                <a:gd name="T48" fmla="*/ 132 w 902"/>
                <a:gd name="T49" fmla="*/ 137 h 1350"/>
                <a:gd name="T50" fmla="*/ 184 w 902"/>
                <a:gd name="T51" fmla="*/ 125 h 1350"/>
                <a:gd name="T52" fmla="*/ 239 w 902"/>
                <a:gd name="T53" fmla="*/ 124 h 1350"/>
                <a:gd name="T54" fmla="*/ 299 w 902"/>
                <a:gd name="T55" fmla="*/ 134 h 1350"/>
                <a:gd name="T56" fmla="*/ 361 w 902"/>
                <a:gd name="T57" fmla="*/ 155 h 1350"/>
                <a:gd name="T58" fmla="*/ 403 w 902"/>
                <a:gd name="T59" fmla="*/ 177 h 1350"/>
                <a:gd name="T60" fmla="*/ 470 w 902"/>
                <a:gd name="T61" fmla="*/ 219 h 1350"/>
                <a:gd name="T62" fmla="*/ 573 w 902"/>
                <a:gd name="T63" fmla="*/ 309 h 1350"/>
                <a:gd name="T64" fmla="*/ 685 w 902"/>
                <a:gd name="T65" fmla="*/ 448 h 1350"/>
                <a:gd name="T66" fmla="*/ 745 w 902"/>
                <a:gd name="T67" fmla="*/ 553 h 1350"/>
                <a:gd name="T68" fmla="*/ 810 w 902"/>
                <a:gd name="T69" fmla="*/ 718 h 1350"/>
                <a:gd name="T70" fmla="*/ 837 w 902"/>
                <a:gd name="T71" fmla="*/ 854 h 1350"/>
                <a:gd name="T72" fmla="*/ 839 w 902"/>
                <a:gd name="T73" fmla="*/ 932 h 1350"/>
                <a:gd name="T74" fmla="*/ 837 w 902"/>
                <a:gd name="T75" fmla="*/ 979 h 1350"/>
                <a:gd name="T76" fmla="*/ 824 w 902"/>
                <a:gd name="T77" fmla="*/ 1044 h 1350"/>
                <a:gd name="T78" fmla="*/ 803 w 902"/>
                <a:gd name="T79" fmla="*/ 1101 h 1350"/>
                <a:gd name="T80" fmla="*/ 775 w 902"/>
                <a:gd name="T81" fmla="*/ 1148 h 1350"/>
                <a:gd name="T82" fmla="*/ 738 w 902"/>
                <a:gd name="T83" fmla="*/ 1186 h 1350"/>
                <a:gd name="T84" fmla="*/ 710 w 902"/>
                <a:gd name="T85" fmla="*/ 1206 h 1350"/>
                <a:gd name="T86" fmla="*/ 697 w 902"/>
                <a:gd name="T87" fmla="*/ 1220 h 1350"/>
                <a:gd name="T88" fmla="*/ 693 w 902"/>
                <a:gd name="T89" fmla="*/ 1236 h 1350"/>
                <a:gd name="T90" fmla="*/ 747 w 902"/>
                <a:gd name="T91" fmla="*/ 1335 h 1350"/>
                <a:gd name="T92" fmla="*/ 755 w 902"/>
                <a:gd name="T93" fmla="*/ 1343 h 1350"/>
                <a:gd name="T94" fmla="*/ 772 w 902"/>
                <a:gd name="T95" fmla="*/ 1350 h 1350"/>
                <a:gd name="T96" fmla="*/ 790 w 902"/>
                <a:gd name="T97" fmla="*/ 1345 h 1350"/>
                <a:gd name="T98" fmla="*/ 798 w 902"/>
                <a:gd name="T99" fmla="*/ 1338 h 1350"/>
                <a:gd name="T100" fmla="*/ 805 w 902"/>
                <a:gd name="T101" fmla="*/ 1322 h 1350"/>
                <a:gd name="T102" fmla="*/ 802 w 902"/>
                <a:gd name="T103" fmla="*/ 1303 h 1350"/>
                <a:gd name="T104" fmla="*/ 782 w 902"/>
                <a:gd name="T105" fmla="*/ 1231 h 1350"/>
                <a:gd name="T106" fmla="*/ 824 w 902"/>
                <a:gd name="T107" fmla="*/ 1188 h 1350"/>
                <a:gd name="T108" fmla="*/ 855 w 902"/>
                <a:gd name="T109" fmla="*/ 1136 h 1350"/>
                <a:gd name="T110" fmla="*/ 880 w 902"/>
                <a:gd name="T111" fmla="*/ 1076 h 1350"/>
                <a:gd name="T112" fmla="*/ 895 w 902"/>
                <a:gd name="T113" fmla="*/ 1009 h 1350"/>
                <a:gd name="T114" fmla="*/ 902 w 902"/>
                <a:gd name="T115" fmla="*/ 934 h 1350"/>
                <a:gd name="T116" fmla="*/ 902 w 902"/>
                <a:gd name="T117" fmla="*/ 917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2" h="1350">
                  <a:moveTo>
                    <a:pt x="902" y="917"/>
                  </a:moveTo>
                  <a:lnTo>
                    <a:pt x="902" y="917"/>
                  </a:lnTo>
                  <a:lnTo>
                    <a:pt x="902" y="891"/>
                  </a:lnTo>
                  <a:lnTo>
                    <a:pt x="900" y="862"/>
                  </a:lnTo>
                  <a:lnTo>
                    <a:pt x="897" y="835"/>
                  </a:lnTo>
                  <a:lnTo>
                    <a:pt x="894" y="807"/>
                  </a:lnTo>
                  <a:lnTo>
                    <a:pt x="884" y="752"/>
                  </a:lnTo>
                  <a:lnTo>
                    <a:pt x="869" y="693"/>
                  </a:lnTo>
                  <a:lnTo>
                    <a:pt x="850" y="637"/>
                  </a:lnTo>
                  <a:lnTo>
                    <a:pt x="827" y="580"/>
                  </a:lnTo>
                  <a:lnTo>
                    <a:pt x="800" y="523"/>
                  </a:lnTo>
                  <a:lnTo>
                    <a:pt x="770" y="468"/>
                  </a:lnTo>
                  <a:lnTo>
                    <a:pt x="770" y="468"/>
                  </a:lnTo>
                  <a:lnTo>
                    <a:pt x="737" y="413"/>
                  </a:lnTo>
                  <a:lnTo>
                    <a:pt x="698" y="359"/>
                  </a:lnTo>
                  <a:lnTo>
                    <a:pt x="660" y="309"/>
                  </a:lnTo>
                  <a:lnTo>
                    <a:pt x="638" y="286"/>
                  </a:lnTo>
                  <a:lnTo>
                    <a:pt x="618" y="264"/>
                  </a:lnTo>
                  <a:lnTo>
                    <a:pt x="596" y="242"/>
                  </a:lnTo>
                  <a:lnTo>
                    <a:pt x="573" y="222"/>
                  </a:lnTo>
                  <a:lnTo>
                    <a:pt x="551" y="202"/>
                  </a:lnTo>
                  <a:lnTo>
                    <a:pt x="528" y="184"/>
                  </a:lnTo>
                  <a:lnTo>
                    <a:pt x="505" y="167"/>
                  </a:lnTo>
                  <a:lnTo>
                    <a:pt x="481" y="150"/>
                  </a:lnTo>
                  <a:lnTo>
                    <a:pt x="458" y="135"/>
                  </a:lnTo>
                  <a:lnTo>
                    <a:pt x="433" y="122"/>
                  </a:lnTo>
                  <a:lnTo>
                    <a:pt x="433" y="122"/>
                  </a:lnTo>
                  <a:lnTo>
                    <a:pt x="411" y="110"/>
                  </a:lnTo>
                  <a:lnTo>
                    <a:pt x="388" y="99"/>
                  </a:lnTo>
                  <a:lnTo>
                    <a:pt x="366" y="90"/>
                  </a:lnTo>
                  <a:lnTo>
                    <a:pt x="343" y="82"/>
                  </a:lnTo>
                  <a:lnTo>
                    <a:pt x="321" y="75"/>
                  </a:lnTo>
                  <a:lnTo>
                    <a:pt x="299" y="70"/>
                  </a:lnTo>
                  <a:lnTo>
                    <a:pt x="277" y="65"/>
                  </a:lnTo>
                  <a:lnTo>
                    <a:pt x="256" y="62"/>
                  </a:lnTo>
                  <a:lnTo>
                    <a:pt x="234" y="60"/>
                  </a:lnTo>
                  <a:lnTo>
                    <a:pt x="214" y="60"/>
                  </a:lnTo>
                  <a:lnTo>
                    <a:pt x="194" y="60"/>
                  </a:lnTo>
                  <a:lnTo>
                    <a:pt x="174" y="63"/>
                  </a:lnTo>
                  <a:lnTo>
                    <a:pt x="154" y="67"/>
                  </a:lnTo>
                  <a:lnTo>
                    <a:pt x="134" y="70"/>
                  </a:lnTo>
                  <a:lnTo>
                    <a:pt x="116" y="77"/>
                  </a:lnTo>
                  <a:lnTo>
                    <a:pt x="97" y="84"/>
                  </a:lnTo>
                  <a:lnTo>
                    <a:pt x="59" y="17"/>
                  </a:lnTo>
                  <a:lnTo>
                    <a:pt x="59" y="17"/>
                  </a:lnTo>
                  <a:lnTo>
                    <a:pt x="55" y="12"/>
                  </a:lnTo>
                  <a:lnTo>
                    <a:pt x="50" y="7"/>
                  </a:lnTo>
                  <a:lnTo>
                    <a:pt x="45" y="3"/>
                  </a:lnTo>
                  <a:lnTo>
                    <a:pt x="40" y="2"/>
                  </a:lnTo>
                  <a:lnTo>
                    <a:pt x="34" y="0"/>
                  </a:lnTo>
                  <a:lnTo>
                    <a:pt x="27" y="0"/>
                  </a:lnTo>
                  <a:lnTo>
                    <a:pt x="22" y="2"/>
                  </a:lnTo>
                  <a:lnTo>
                    <a:pt x="15" y="5"/>
                  </a:lnTo>
                  <a:lnTo>
                    <a:pt x="15" y="5"/>
                  </a:lnTo>
                  <a:lnTo>
                    <a:pt x="10" y="8"/>
                  </a:lnTo>
                  <a:lnTo>
                    <a:pt x="7" y="13"/>
                  </a:lnTo>
                  <a:lnTo>
                    <a:pt x="4" y="18"/>
                  </a:lnTo>
                  <a:lnTo>
                    <a:pt x="2" y="23"/>
                  </a:lnTo>
                  <a:lnTo>
                    <a:pt x="0" y="30"/>
                  </a:lnTo>
                  <a:lnTo>
                    <a:pt x="0" y="35"/>
                  </a:lnTo>
                  <a:lnTo>
                    <a:pt x="2" y="42"/>
                  </a:lnTo>
                  <a:lnTo>
                    <a:pt x="5" y="47"/>
                  </a:lnTo>
                  <a:lnTo>
                    <a:pt x="59" y="140"/>
                  </a:lnTo>
                  <a:lnTo>
                    <a:pt x="59" y="140"/>
                  </a:lnTo>
                  <a:lnTo>
                    <a:pt x="62" y="145"/>
                  </a:lnTo>
                  <a:lnTo>
                    <a:pt x="67" y="150"/>
                  </a:lnTo>
                  <a:lnTo>
                    <a:pt x="72" y="154"/>
                  </a:lnTo>
                  <a:lnTo>
                    <a:pt x="77" y="155"/>
                  </a:lnTo>
                  <a:lnTo>
                    <a:pt x="84" y="155"/>
                  </a:lnTo>
                  <a:lnTo>
                    <a:pt x="89" y="155"/>
                  </a:lnTo>
                  <a:lnTo>
                    <a:pt x="95" y="155"/>
                  </a:lnTo>
                  <a:lnTo>
                    <a:pt x="100" y="152"/>
                  </a:lnTo>
                  <a:lnTo>
                    <a:pt x="100" y="152"/>
                  </a:lnTo>
                  <a:lnTo>
                    <a:pt x="117" y="144"/>
                  </a:lnTo>
                  <a:lnTo>
                    <a:pt x="132" y="137"/>
                  </a:lnTo>
                  <a:lnTo>
                    <a:pt x="149" y="132"/>
                  </a:lnTo>
                  <a:lnTo>
                    <a:pt x="166" y="127"/>
                  </a:lnTo>
                  <a:lnTo>
                    <a:pt x="184" y="125"/>
                  </a:lnTo>
                  <a:lnTo>
                    <a:pt x="202" y="124"/>
                  </a:lnTo>
                  <a:lnTo>
                    <a:pt x="221" y="122"/>
                  </a:lnTo>
                  <a:lnTo>
                    <a:pt x="239" y="124"/>
                  </a:lnTo>
                  <a:lnTo>
                    <a:pt x="259" y="125"/>
                  </a:lnTo>
                  <a:lnTo>
                    <a:pt x="279" y="129"/>
                  </a:lnTo>
                  <a:lnTo>
                    <a:pt x="299" y="134"/>
                  </a:lnTo>
                  <a:lnTo>
                    <a:pt x="319" y="140"/>
                  </a:lnTo>
                  <a:lnTo>
                    <a:pt x="339" y="147"/>
                  </a:lnTo>
                  <a:lnTo>
                    <a:pt x="361" y="155"/>
                  </a:lnTo>
                  <a:lnTo>
                    <a:pt x="383" y="165"/>
                  </a:lnTo>
                  <a:lnTo>
                    <a:pt x="403" y="177"/>
                  </a:lnTo>
                  <a:lnTo>
                    <a:pt x="403" y="177"/>
                  </a:lnTo>
                  <a:lnTo>
                    <a:pt x="426" y="189"/>
                  </a:lnTo>
                  <a:lnTo>
                    <a:pt x="448" y="204"/>
                  </a:lnTo>
                  <a:lnTo>
                    <a:pt x="470" y="219"/>
                  </a:lnTo>
                  <a:lnTo>
                    <a:pt x="491" y="234"/>
                  </a:lnTo>
                  <a:lnTo>
                    <a:pt x="533" y="269"/>
                  </a:lnTo>
                  <a:lnTo>
                    <a:pt x="573" y="309"/>
                  </a:lnTo>
                  <a:lnTo>
                    <a:pt x="613" y="351"/>
                  </a:lnTo>
                  <a:lnTo>
                    <a:pt x="650" y="398"/>
                  </a:lnTo>
                  <a:lnTo>
                    <a:pt x="685" y="448"/>
                  </a:lnTo>
                  <a:lnTo>
                    <a:pt x="717" y="500"/>
                  </a:lnTo>
                  <a:lnTo>
                    <a:pt x="717" y="500"/>
                  </a:lnTo>
                  <a:lnTo>
                    <a:pt x="745" y="553"/>
                  </a:lnTo>
                  <a:lnTo>
                    <a:pt x="772" y="608"/>
                  </a:lnTo>
                  <a:lnTo>
                    <a:pt x="792" y="663"/>
                  </a:lnTo>
                  <a:lnTo>
                    <a:pt x="810" y="718"/>
                  </a:lnTo>
                  <a:lnTo>
                    <a:pt x="824" y="774"/>
                  </a:lnTo>
                  <a:lnTo>
                    <a:pt x="834" y="827"/>
                  </a:lnTo>
                  <a:lnTo>
                    <a:pt x="837" y="854"/>
                  </a:lnTo>
                  <a:lnTo>
                    <a:pt x="839" y="881"/>
                  </a:lnTo>
                  <a:lnTo>
                    <a:pt x="840" y="906"/>
                  </a:lnTo>
                  <a:lnTo>
                    <a:pt x="839" y="932"/>
                  </a:lnTo>
                  <a:lnTo>
                    <a:pt x="839" y="932"/>
                  </a:lnTo>
                  <a:lnTo>
                    <a:pt x="839" y="956"/>
                  </a:lnTo>
                  <a:lnTo>
                    <a:pt x="837" y="979"/>
                  </a:lnTo>
                  <a:lnTo>
                    <a:pt x="834" y="1002"/>
                  </a:lnTo>
                  <a:lnTo>
                    <a:pt x="829" y="1023"/>
                  </a:lnTo>
                  <a:lnTo>
                    <a:pt x="824" y="1044"/>
                  </a:lnTo>
                  <a:lnTo>
                    <a:pt x="819" y="1064"/>
                  </a:lnTo>
                  <a:lnTo>
                    <a:pt x="812" y="1083"/>
                  </a:lnTo>
                  <a:lnTo>
                    <a:pt x="803" y="1101"/>
                  </a:lnTo>
                  <a:lnTo>
                    <a:pt x="795" y="1118"/>
                  </a:lnTo>
                  <a:lnTo>
                    <a:pt x="785" y="1133"/>
                  </a:lnTo>
                  <a:lnTo>
                    <a:pt x="775" y="1148"/>
                  </a:lnTo>
                  <a:lnTo>
                    <a:pt x="763" y="1163"/>
                  </a:lnTo>
                  <a:lnTo>
                    <a:pt x="752" y="1175"/>
                  </a:lnTo>
                  <a:lnTo>
                    <a:pt x="738" y="1186"/>
                  </a:lnTo>
                  <a:lnTo>
                    <a:pt x="723" y="1196"/>
                  </a:lnTo>
                  <a:lnTo>
                    <a:pt x="710" y="1206"/>
                  </a:lnTo>
                  <a:lnTo>
                    <a:pt x="710" y="1206"/>
                  </a:lnTo>
                  <a:lnTo>
                    <a:pt x="703" y="1210"/>
                  </a:lnTo>
                  <a:lnTo>
                    <a:pt x="700" y="1215"/>
                  </a:lnTo>
                  <a:lnTo>
                    <a:pt x="697" y="1220"/>
                  </a:lnTo>
                  <a:lnTo>
                    <a:pt x="695" y="1225"/>
                  </a:lnTo>
                  <a:lnTo>
                    <a:pt x="693" y="1231"/>
                  </a:lnTo>
                  <a:lnTo>
                    <a:pt x="693" y="1236"/>
                  </a:lnTo>
                  <a:lnTo>
                    <a:pt x="695" y="1243"/>
                  </a:lnTo>
                  <a:lnTo>
                    <a:pt x="698" y="1250"/>
                  </a:lnTo>
                  <a:lnTo>
                    <a:pt x="747" y="1335"/>
                  </a:lnTo>
                  <a:lnTo>
                    <a:pt x="747" y="1335"/>
                  </a:lnTo>
                  <a:lnTo>
                    <a:pt x="750" y="1340"/>
                  </a:lnTo>
                  <a:lnTo>
                    <a:pt x="755" y="1343"/>
                  </a:lnTo>
                  <a:lnTo>
                    <a:pt x="760" y="1347"/>
                  </a:lnTo>
                  <a:lnTo>
                    <a:pt x="767" y="1348"/>
                  </a:lnTo>
                  <a:lnTo>
                    <a:pt x="772" y="1350"/>
                  </a:lnTo>
                  <a:lnTo>
                    <a:pt x="778" y="1350"/>
                  </a:lnTo>
                  <a:lnTo>
                    <a:pt x="783" y="1348"/>
                  </a:lnTo>
                  <a:lnTo>
                    <a:pt x="790" y="1345"/>
                  </a:lnTo>
                  <a:lnTo>
                    <a:pt x="790" y="1345"/>
                  </a:lnTo>
                  <a:lnTo>
                    <a:pt x="795" y="1342"/>
                  </a:lnTo>
                  <a:lnTo>
                    <a:pt x="798" y="1338"/>
                  </a:lnTo>
                  <a:lnTo>
                    <a:pt x="802" y="1332"/>
                  </a:lnTo>
                  <a:lnTo>
                    <a:pt x="805" y="1327"/>
                  </a:lnTo>
                  <a:lnTo>
                    <a:pt x="805" y="1322"/>
                  </a:lnTo>
                  <a:lnTo>
                    <a:pt x="805" y="1315"/>
                  </a:lnTo>
                  <a:lnTo>
                    <a:pt x="803" y="1308"/>
                  </a:lnTo>
                  <a:lnTo>
                    <a:pt x="802" y="1303"/>
                  </a:lnTo>
                  <a:lnTo>
                    <a:pt x="767" y="1243"/>
                  </a:lnTo>
                  <a:lnTo>
                    <a:pt x="767" y="1243"/>
                  </a:lnTo>
                  <a:lnTo>
                    <a:pt x="782" y="1231"/>
                  </a:lnTo>
                  <a:lnTo>
                    <a:pt x="797" y="1218"/>
                  </a:lnTo>
                  <a:lnTo>
                    <a:pt x="810" y="1203"/>
                  </a:lnTo>
                  <a:lnTo>
                    <a:pt x="824" y="1188"/>
                  </a:lnTo>
                  <a:lnTo>
                    <a:pt x="835" y="1171"/>
                  </a:lnTo>
                  <a:lnTo>
                    <a:pt x="845" y="1155"/>
                  </a:lnTo>
                  <a:lnTo>
                    <a:pt x="855" y="1136"/>
                  </a:lnTo>
                  <a:lnTo>
                    <a:pt x="865" y="1118"/>
                  </a:lnTo>
                  <a:lnTo>
                    <a:pt x="872" y="1098"/>
                  </a:lnTo>
                  <a:lnTo>
                    <a:pt x="880" y="1076"/>
                  </a:lnTo>
                  <a:lnTo>
                    <a:pt x="885" y="1054"/>
                  </a:lnTo>
                  <a:lnTo>
                    <a:pt x="890" y="1033"/>
                  </a:lnTo>
                  <a:lnTo>
                    <a:pt x="895" y="1009"/>
                  </a:lnTo>
                  <a:lnTo>
                    <a:pt x="899" y="984"/>
                  </a:lnTo>
                  <a:lnTo>
                    <a:pt x="900" y="959"/>
                  </a:lnTo>
                  <a:lnTo>
                    <a:pt x="902" y="934"/>
                  </a:lnTo>
                  <a:lnTo>
                    <a:pt x="902" y="934"/>
                  </a:lnTo>
                  <a:lnTo>
                    <a:pt x="902" y="917"/>
                  </a:lnTo>
                  <a:lnTo>
                    <a:pt x="902" y="917"/>
                  </a:lnTo>
                  <a:close/>
                </a:path>
              </a:pathLst>
            </a:custGeom>
            <a:solidFill>
              <a:srgbClr val="00818A">
                <a:lumMod val="95000"/>
              </a:srgbClr>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80" name="Rectangle 1336"/>
            <p:cNvSpPr>
              <a:spLocks noChangeArrowheads="1"/>
            </p:cNvSpPr>
            <p:nvPr>
              <p:custDataLst>
                <p:tags r:id="rId185"/>
              </p:custDataLst>
            </p:nvPr>
          </p:nvSpPr>
          <p:spPr bwMode="auto">
            <a:xfrm>
              <a:off x="5034581" y="3148140"/>
              <a:ext cx="141406" cy="57353"/>
            </a:xfrm>
            <a:prstGeom prst="rect">
              <a:avLst/>
            </a:prstGeom>
            <a:solidFill>
              <a:srgbClr val="404B69"/>
            </a:solidFill>
            <a:ln>
              <a:noFill/>
            </a:ln>
            <a:extLst>
              <a:ext uri="{91240B29-F687-4F45-9708-019B960494DF}">
                <a14:hiddenLine xmlns:a14="http://schemas.microsoft.com/office/drawing/2010/main" w="9525">
                  <a:solidFill>
                    <a:schemeClr val="accent2"/>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1" name="Freeform 1337"/>
            <p:cNvSpPr/>
            <p:nvPr>
              <p:custDataLst>
                <p:tags r:id="rId186"/>
              </p:custDataLst>
            </p:nvPr>
          </p:nvSpPr>
          <p:spPr bwMode="auto">
            <a:xfrm>
              <a:off x="4931741" y="3150117"/>
              <a:ext cx="190848" cy="393563"/>
            </a:xfrm>
            <a:custGeom>
              <a:avLst/>
              <a:gdLst>
                <a:gd name="T0" fmla="*/ 85 w 386"/>
                <a:gd name="T1" fmla="*/ 797 h 797"/>
                <a:gd name="T2" fmla="*/ 85 w 386"/>
                <a:gd name="T3" fmla="*/ 797 h 797"/>
                <a:gd name="T4" fmla="*/ 73 w 386"/>
                <a:gd name="T5" fmla="*/ 795 h 797"/>
                <a:gd name="T6" fmla="*/ 63 w 386"/>
                <a:gd name="T7" fmla="*/ 793 h 797"/>
                <a:gd name="T8" fmla="*/ 52 w 386"/>
                <a:gd name="T9" fmla="*/ 788 h 797"/>
                <a:gd name="T10" fmla="*/ 42 w 386"/>
                <a:gd name="T11" fmla="*/ 783 h 797"/>
                <a:gd name="T12" fmla="*/ 42 w 386"/>
                <a:gd name="T13" fmla="*/ 783 h 797"/>
                <a:gd name="T14" fmla="*/ 27 w 386"/>
                <a:gd name="T15" fmla="*/ 773 h 797"/>
                <a:gd name="T16" fmla="*/ 17 w 386"/>
                <a:gd name="T17" fmla="*/ 760 h 797"/>
                <a:gd name="T18" fmla="*/ 8 w 386"/>
                <a:gd name="T19" fmla="*/ 747 h 797"/>
                <a:gd name="T20" fmla="*/ 2 w 386"/>
                <a:gd name="T21" fmla="*/ 731 h 797"/>
                <a:gd name="T22" fmla="*/ 0 w 386"/>
                <a:gd name="T23" fmla="*/ 715 h 797"/>
                <a:gd name="T24" fmla="*/ 2 w 386"/>
                <a:gd name="T25" fmla="*/ 698 h 797"/>
                <a:gd name="T26" fmla="*/ 5 w 386"/>
                <a:gd name="T27" fmla="*/ 681 h 797"/>
                <a:gd name="T28" fmla="*/ 12 w 386"/>
                <a:gd name="T29" fmla="*/ 666 h 797"/>
                <a:gd name="T30" fmla="*/ 170 w 386"/>
                <a:gd name="T31" fmla="*/ 354 h 797"/>
                <a:gd name="T32" fmla="*/ 215 w 386"/>
                <a:gd name="T33" fmla="*/ 72 h 797"/>
                <a:gd name="T34" fmla="*/ 215 w 386"/>
                <a:gd name="T35" fmla="*/ 72 h 797"/>
                <a:gd name="T36" fmla="*/ 220 w 386"/>
                <a:gd name="T37" fmla="*/ 55 h 797"/>
                <a:gd name="T38" fmla="*/ 227 w 386"/>
                <a:gd name="T39" fmla="*/ 40 h 797"/>
                <a:gd name="T40" fmla="*/ 237 w 386"/>
                <a:gd name="T41" fmla="*/ 26 h 797"/>
                <a:gd name="T42" fmla="*/ 249 w 386"/>
                <a:gd name="T43" fmla="*/ 16 h 797"/>
                <a:gd name="T44" fmla="*/ 264 w 386"/>
                <a:gd name="T45" fmla="*/ 8 h 797"/>
                <a:gd name="T46" fmla="*/ 279 w 386"/>
                <a:gd name="T47" fmla="*/ 3 h 797"/>
                <a:gd name="T48" fmla="*/ 296 w 386"/>
                <a:gd name="T49" fmla="*/ 0 h 797"/>
                <a:gd name="T50" fmla="*/ 312 w 386"/>
                <a:gd name="T51" fmla="*/ 1 h 797"/>
                <a:gd name="T52" fmla="*/ 312 w 386"/>
                <a:gd name="T53" fmla="*/ 1 h 797"/>
                <a:gd name="T54" fmla="*/ 329 w 386"/>
                <a:gd name="T55" fmla="*/ 5 h 797"/>
                <a:gd name="T56" fmla="*/ 344 w 386"/>
                <a:gd name="T57" fmla="*/ 13 h 797"/>
                <a:gd name="T58" fmla="*/ 357 w 386"/>
                <a:gd name="T59" fmla="*/ 23 h 797"/>
                <a:gd name="T60" fmla="*/ 369 w 386"/>
                <a:gd name="T61" fmla="*/ 35 h 797"/>
                <a:gd name="T62" fmla="*/ 377 w 386"/>
                <a:gd name="T63" fmla="*/ 50 h 797"/>
                <a:gd name="T64" fmla="*/ 382 w 386"/>
                <a:gd name="T65" fmla="*/ 65 h 797"/>
                <a:gd name="T66" fmla="*/ 386 w 386"/>
                <a:gd name="T67" fmla="*/ 82 h 797"/>
                <a:gd name="T68" fmla="*/ 384 w 386"/>
                <a:gd name="T69" fmla="*/ 98 h 797"/>
                <a:gd name="T70" fmla="*/ 337 w 386"/>
                <a:gd name="T71" fmla="*/ 397 h 797"/>
                <a:gd name="T72" fmla="*/ 337 w 386"/>
                <a:gd name="T73" fmla="*/ 397 h 797"/>
                <a:gd name="T74" fmla="*/ 332 w 386"/>
                <a:gd name="T75" fmla="*/ 414 h 797"/>
                <a:gd name="T76" fmla="*/ 326 w 386"/>
                <a:gd name="T77" fmla="*/ 429 h 797"/>
                <a:gd name="T78" fmla="*/ 159 w 386"/>
                <a:gd name="T79" fmla="*/ 755 h 797"/>
                <a:gd name="T80" fmla="*/ 159 w 386"/>
                <a:gd name="T81" fmla="*/ 755 h 797"/>
                <a:gd name="T82" fmla="*/ 152 w 386"/>
                <a:gd name="T83" fmla="*/ 763 h 797"/>
                <a:gd name="T84" fmla="*/ 145 w 386"/>
                <a:gd name="T85" fmla="*/ 772 h 797"/>
                <a:gd name="T86" fmla="*/ 135 w 386"/>
                <a:gd name="T87" fmla="*/ 780 h 797"/>
                <a:gd name="T88" fmla="*/ 127 w 386"/>
                <a:gd name="T89" fmla="*/ 785 h 797"/>
                <a:gd name="T90" fmla="*/ 117 w 386"/>
                <a:gd name="T91" fmla="*/ 790 h 797"/>
                <a:gd name="T92" fmla="*/ 107 w 386"/>
                <a:gd name="T93" fmla="*/ 793 h 797"/>
                <a:gd name="T94" fmla="*/ 97 w 386"/>
                <a:gd name="T95" fmla="*/ 795 h 797"/>
                <a:gd name="T96" fmla="*/ 85 w 386"/>
                <a:gd name="T97" fmla="*/ 797 h 797"/>
                <a:gd name="T98" fmla="*/ 85 w 386"/>
                <a:gd name="T99" fmla="*/ 797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6" h="797">
                  <a:moveTo>
                    <a:pt x="85" y="797"/>
                  </a:moveTo>
                  <a:lnTo>
                    <a:pt x="85" y="797"/>
                  </a:lnTo>
                  <a:lnTo>
                    <a:pt x="73" y="795"/>
                  </a:lnTo>
                  <a:lnTo>
                    <a:pt x="63" y="793"/>
                  </a:lnTo>
                  <a:lnTo>
                    <a:pt x="52" y="788"/>
                  </a:lnTo>
                  <a:lnTo>
                    <a:pt x="42" y="783"/>
                  </a:lnTo>
                  <a:lnTo>
                    <a:pt x="42" y="783"/>
                  </a:lnTo>
                  <a:lnTo>
                    <a:pt x="27" y="773"/>
                  </a:lnTo>
                  <a:lnTo>
                    <a:pt x="17" y="760"/>
                  </a:lnTo>
                  <a:lnTo>
                    <a:pt x="8" y="747"/>
                  </a:lnTo>
                  <a:lnTo>
                    <a:pt x="2" y="731"/>
                  </a:lnTo>
                  <a:lnTo>
                    <a:pt x="0" y="715"/>
                  </a:lnTo>
                  <a:lnTo>
                    <a:pt x="2" y="698"/>
                  </a:lnTo>
                  <a:lnTo>
                    <a:pt x="5" y="681"/>
                  </a:lnTo>
                  <a:lnTo>
                    <a:pt x="12" y="666"/>
                  </a:lnTo>
                  <a:lnTo>
                    <a:pt x="170" y="354"/>
                  </a:lnTo>
                  <a:lnTo>
                    <a:pt x="215" y="72"/>
                  </a:lnTo>
                  <a:lnTo>
                    <a:pt x="215" y="72"/>
                  </a:lnTo>
                  <a:lnTo>
                    <a:pt x="220" y="55"/>
                  </a:lnTo>
                  <a:lnTo>
                    <a:pt x="227" y="40"/>
                  </a:lnTo>
                  <a:lnTo>
                    <a:pt x="237" y="26"/>
                  </a:lnTo>
                  <a:lnTo>
                    <a:pt x="249" y="16"/>
                  </a:lnTo>
                  <a:lnTo>
                    <a:pt x="264" y="8"/>
                  </a:lnTo>
                  <a:lnTo>
                    <a:pt x="279" y="3"/>
                  </a:lnTo>
                  <a:lnTo>
                    <a:pt x="296" y="0"/>
                  </a:lnTo>
                  <a:lnTo>
                    <a:pt x="312" y="1"/>
                  </a:lnTo>
                  <a:lnTo>
                    <a:pt x="312" y="1"/>
                  </a:lnTo>
                  <a:lnTo>
                    <a:pt x="329" y="5"/>
                  </a:lnTo>
                  <a:lnTo>
                    <a:pt x="344" y="13"/>
                  </a:lnTo>
                  <a:lnTo>
                    <a:pt x="357" y="23"/>
                  </a:lnTo>
                  <a:lnTo>
                    <a:pt x="369" y="35"/>
                  </a:lnTo>
                  <a:lnTo>
                    <a:pt x="377" y="50"/>
                  </a:lnTo>
                  <a:lnTo>
                    <a:pt x="382" y="65"/>
                  </a:lnTo>
                  <a:lnTo>
                    <a:pt x="386" y="82"/>
                  </a:lnTo>
                  <a:lnTo>
                    <a:pt x="384" y="98"/>
                  </a:lnTo>
                  <a:lnTo>
                    <a:pt x="337" y="397"/>
                  </a:lnTo>
                  <a:lnTo>
                    <a:pt x="337" y="397"/>
                  </a:lnTo>
                  <a:lnTo>
                    <a:pt x="332" y="414"/>
                  </a:lnTo>
                  <a:lnTo>
                    <a:pt x="326" y="429"/>
                  </a:lnTo>
                  <a:lnTo>
                    <a:pt x="159" y="755"/>
                  </a:lnTo>
                  <a:lnTo>
                    <a:pt x="159" y="755"/>
                  </a:lnTo>
                  <a:lnTo>
                    <a:pt x="152" y="763"/>
                  </a:lnTo>
                  <a:lnTo>
                    <a:pt x="145" y="772"/>
                  </a:lnTo>
                  <a:lnTo>
                    <a:pt x="135" y="780"/>
                  </a:lnTo>
                  <a:lnTo>
                    <a:pt x="127" y="785"/>
                  </a:lnTo>
                  <a:lnTo>
                    <a:pt x="117" y="790"/>
                  </a:lnTo>
                  <a:lnTo>
                    <a:pt x="107" y="793"/>
                  </a:lnTo>
                  <a:lnTo>
                    <a:pt x="97" y="795"/>
                  </a:lnTo>
                  <a:lnTo>
                    <a:pt x="85" y="797"/>
                  </a:lnTo>
                  <a:lnTo>
                    <a:pt x="85" y="797"/>
                  </a:lnTo>
                  <a:close/>
                </a:path>
              </a:pathLst>
            </a:custGeom>
            <a:solidFill>
              <a:srgbClr val="404B6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a:p>
          </p:txBody>
        </p:sp>
        <p:sp>
          <p:nvSpPr>
            <p:cNvPr id="382" name="Freeform 1338"/>
            <p:cNvSpPr/>
            <p:nvPr>
              <p:custDataLst>
                <p:tags r:id="rId187"/>
              </p:custDataLst>
            </p:nvPr>
          </p:nvSpPr>
          <p:spPr bwMode="auto">
            <a:xfrm>
              <a:off x="5083035" y="3150117"/>
              <a:ext cx="149317" cy="395541"/>
            </a:xfrm>
            <a:custGeom>
              <a:avLst/>
              <a:gdLst>
                <a:gd name="T0" fmla="*/ 152 w 302"/>
                <a:gd name="T1" fmla="*/ 800 h 800"/>
                <a:gd name="T2" fmla="*/ 152 w 302"/>
                <a:gd name="T3" fmla="*/ 800 h 800"/>
                <a:gd name="T4" fmla="*/ 133 w 302"/>
                <a:gd name="T5" fmla="*/ 798 h 800"/>
                <a:gd name="T6" fmla="*/ 133 w 302"/>
                <a:gd name="T7" fmla="*/ 798 h 800"/>
                <a:gd name="T8" fmla="*/ 116 w 302"/>
                <a:gd name="T9" fmla="*/ 793 h 800"/>
                <a:gd name="T10" fmla="*/ 101 w 302"/>
                <a:gd name="T11" fmla="*/ 785 h 800"/>
                <a:gd name="T12" fmla="*/ 90 w 302"/>
                <a:gd name="T13" fmla="*/ 773 h 800"/>
                <a:gd name="T14" fmla="*/ 80 w 302"/>
                <a:gd name="T15" fmla="*/ 762 h 800"/>
                <a:gd name="T16" fmla="*/ 71 w 302"/>
                <a:gd name="T17" fmla="*/ 747 h 800"/>
                <a:gd name="T18" fmla="*/ 68 w 302"/>
                <a:gd name="T19" fmla="*/ 730 h 800"/>
                <a:gd name="T20" fmla="*/ 66 w 302"/>
                <a:gd name="T21" fmla="*/ 713 h 800"/>
                <a:gd name="T22" fmla="*/ 68 w 302"/>
                <a:gd name="T23" fmla="*/ 696 h 800"/>
                <a:gd name="T24" fmla="*/ 126 w 302"/>
                <a:gd name="T25" fmla="*/ 381 h 800"/>
                <a:gd name="T26" fmla="*/ 8 w 302"/>
                <a:gd name="T27" fmla="*/ 122 h 800"/>
                <a:gd name="T28" fmla="*/ 8 w 302"/>
                <a:gd name="T29" fmla="*/ 122 h 800"/>
                <a:gd name="T30" fmla="*/ 3 w 302"/>
                <a:gd name="T31" fmla="*/ 105 h 800"/>
                <a:gd name="T32" fmla="*/ 0 w 302"/>
                <a:gd name="T33" fmla="*/ 88 h 800"/>
                <a:gd name="T34" fmla="*/ 1 w 302"/>
                <a:gd name="T35" fmla="*/ 72 h 800"/>
                <a:gd name="T36" fmla="*/ 6 w 302"/>
                <a:gd name="T37" fmla="*/ 56 h 800"/>
                <a:gd name="T38" fmla="*/ 13 w 302"/>
                <a:gd name="T39" fmla="*/ 41 h 800"/>
                <a:gd name="T40" fmla="*/ 23 w 302"/>
                <a:gd name="T41" fmla="*/ 28 h 800"/>
                <a:gd name="T42" fmla="*/ 35 w 302"/>
                <a:gd name="T43" fmla="*/ 16 h 800"/>
                <a:gd name="T44" fmla="*/ 50 w 302"/>
                <a:gd name="T45" fmla="*/ 8 h 800"/>
                <a:gd name="T46" fmla="*/ 50 w 302"/>
                <a:gd name="T47" fmla="*/ 8 h 800"/>
                <a:gd name="T48" fmla="*/ 66 w 302"/>
                <a:gd name="T49" fmla="*/ 1 h 800"/>
                <a:gd name="T50" fmla="*/ 83 w 302"/>
                <a:gd name="T51" fmla="*/ 0 h 800"/>
                <a:gd name="T52" fmla="*/ 100 w 302"/>
                <a:gd name="T53" fmla="*/ 1 h 800"/>
                <a:gd name="T54" fmla="*/ 115 w 302"/>
                <a:gd name="T55" fmla="*/ 5 h 800"/>
                <a:gd name="T56" fmla="*/ 130 w 302"/>
                <a:gd name="T57" fmla="*/ 13 h 800"/>
                <a:gd name="T58" fmla="*/ 143 w 302"/>
                <a:gd name="T59" fmla="*/ 21 h 800"/>
                <a:gd name="T60" fmla="*/ 155 w 302"/>
                <a:gd name="T61" fmla="*/ 35 h 800"/>
                <a:gd name="T62" fmla="*/ 163 w 302"/>
                <a:gd name="T63" fmla="*/ 50 h 800"/>
                <a:gd name="T64" fmla="*/ 295 w 302"/>
                <a:gd name="T65" fmla="*/ 334 h 800"/>
                <a:gd name="T66" fmla="*/ 295 w 302"/>
                <a:gd name="T67" fmla="*/ 334 h 800"/>
                <a:gd name="T68" fmla="*/ 298 w 302"/>
                <a:gd name="T69" fmla="*/ 347 h 800"/>
                <a:gd name="T70" fmla="*/ 302 w 302"/>
                <a:gd name="T71" fmla="*/ 361 h 800"/>
                <a:gd name="T72" fmla="*/ 302 w 302"/>
                <a:gd name="T73" fmla="*/ 374 h 800"/>
                <a:gd name="T74" fmla="*/ 300 w 302"/>
                <a:gd name="T75" fmla="*/ 389 h 800"/>
                <a:gd name="T76" fmla="*/ 235 w 302"/>
                <a:gd name="T77" fmla="*/ 733 h 800"/>
                <a:gd name="T78" fmla="*/ 235 w 302"/>
                <a:gd name="T79" fmla="*/ 733 h 800"/>
                <a:gd name="T80" fmla="*/ 230 w 302"/>
                <a:gd name="T81" fmla="*/ 747 h 800"/>
                <a:gd name="T82" fmla="*/ 223 w 302"/>
                <a:gd name="T83" fmla="*/ 760 h 800"/>
                <a:gd name="T84" fmla="*/ 215 w 302"/>
                <a:gd name="T85" fmla="*/ 772 h 800"/>
                <a:gd name="T86" fmla="*/ 205 w 302"/>
                <a:gd name="T87" fmla="*/ 782 h 800"/>
                <a:gd name="T88" fmla="*/ 193 w 302"/>
                <a:gd name="T89" fmla="*/ 790 h 800"/>
                <a:gd name="T90" fmla="*/ 180 w 302"/>
                <a:gd name="T91" fmla="*/ 795 h 800"/>
                <a:gd name="T92" fmla="*/ 167 w 302"/>
                <a:gd name="T93" fmla="*/ 798 h 800"/>
                <a:gd name="T94" fmla="*/ 152 w 302"/>
                <a:gd name="T95" fmla="*/ 800 h 800"/>
                <a:gd name="T96" fmla="*/ 152 w 302"/>
                <a:gd name="T97"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800">
                  <a:moveTo>
                    <a:pt x="152" y="800"/>
                  </a:moveTo>
                  <a:lnTo>
                    <a:pt x="152" y="800"/>
                  </a:lnTo>
                  <a:lnTo>
                    <a:pt x="133" y="798"/>
                  </a:lnTo>
                  <a:lnTo>
                    <a:pt x="133" y="798"/>
                  </a:lnTo>
                  <a:lnTo>
                    <a:pt x="116" y="793"/>
                  </a:lnTo>
                  <a:lnTo>
                    <a:pt x="101" y="785"/>
                  </a:lnTo>
                  <a:lnTo>
                    <a:pt x="90" y="773"/>
                  </a:lnTo>
                  <a:lnTo>
                    <a:pt x="80" y="762"/>
                  </a:lnTo>
                  <a:lnTo>
                    <a:pt x="71" y="747"/>
                  </a:lnTo>
                  <a:lnTo>
                    <a:pt x="68" y="730"/>
                  </a:lnTo>
                  <a:lnTo>
                    <a:pt x="66" y="713"/>
                  </a:lnTo>
                  <a:lnTo>
                    <a:pt x="68" y="696"/>
                  </a:lnTo>
                  <a:lnTo>
                    <a:pt x="126" y="381"/>
                  </a:lnTo>
                  <a:lnTo>
                    <a:pt x="8" y="122"/>
                  </a:lnTo>
                  <a:lnTo>
                    <a:pt x="8" y="122"/>
                  </a:lnTo>
                  <a:lnTo>
                    <a:pt x="3" y="105"/>
                  </a:lnTo>
                  <a:lnTo>
                    <a:pt x="0" y="88"/>
                  </a:lnTo>
                  <a:lnTo>
                    <a:pt x="1" y="72"/>
                  </a:lnTo>
                  <a:lnTo>
                    <a:pt x="6" y="56"/>
                  </a:lnTo>
                  <a:lnTo>
                    <a:pt x="13" y="41"/>
                  </a:lnTo>
                  <a:lnTo>
                    <a:pt x="23" y="28"/>
                  </a:lnTo>
                  <a:lnTo>
                    <a:pt x="35" y="16"/>
                  </a:lnTo>
                  <a:lnTo>
                    <a:pt x="50" y="8"/>
                  </a:lnTo>
                  <a:lnTo>
                    <a:pt x="50" y="8"/>
                  </a:lnTo>
                  <a:lnTo>
                    <a:pt x="66" y="1"/>
                  </a:lnTo>
                  <a:lnTo>
                    <a:pt x="83" y="0"/>
                  </a:lnTo>
                  <a:lnTo>
                    <a:pt x="100" y="1"/>
                  </a:lnTo>
                  <a:lnTo>
                    <a:pt x="115" y="5"/>
                  </a:lnTo>
                  <a:lnTo>
                    <a:pt x="130" y="13"/>
                  </a:lnTo>
                  <a:lnTo>
                    <a:pt x="143" y="21"/>
                  </a:lnTo>
                  <a:lnTo>
                    <a:pt x="155" y="35"/>
                  </a:lnTo>
                  <a:lnTo>
                    <a:pt x="163" y="50"/>
                  </a:lnTo>
                  <a:lnTo>
                    <a:pt x="295" y="334"/>
                  </a:lnTo>
                  <a:lnTo>
                    <a:pt x="295" y="334"/>
                  </a:lnTo>
                  <a:lnTo>
                    <a:pt x="298" y="347"/>
                  </a:lnTo>
                  <a:lnTo>
                    <a:pt x="302" y="361"/>
                  </a:lnTo>
                  <a:lnTo>
                    <a:pt x="302" y="374"/>
                  </a:lnTo>
                  <a:lnTo>
                    <a:pt x="300" y="389"/>
                  </a:lnTo>
                  <a:lnTo>
                    <a:pt x="235" y="733"/>
                  </a:lnTo>
                  <a:lnTo>
                    <a:pt x="235" y="733"/>
                  </a:lnTo>
                  <a:lnTo>
                    <a:pt x="230" y="747"/>
                  </a:lnTo>
                  <a:lnTo>
                    <a:pt x="223" y="760"/>
                  </a:lnTo>
                  <a:lnTo>
                    <a:pt x="215" y="772"/>
                  </a:lnTo>
                  <a:lnTo>
                    <a:pt x="205" y="782"/>
                  </a:lnTo>
                  <a:lnTo>
                    <a:pt x="193" y="790"/>
                  </a:lnTo>
                  <a:lnTo>
                    <a:pt x="180" y="795"/>
                  </a:lnTo>
                  <a:lnTo>
                    <a:pt x="167" y="798"/>
                  </a:lnTo>
                  <a:lnTo>
                    <a:pt x="152" y="800"/>
                  </a:lnTo>
                  <a:lnTo>
                    <a:pt x="152" y="800"/>
                  </a:lnTo>
                  <a:close/>
                </a:path>
              </a:pathLst>
            </a:custGeom>
            <a:solidFill>
              <a:srgbClr val="404B69"/>
            </a:solidFill>
            <a:ln>
              <a:noFill/>
            </a:ln>
            <a:extLst>
              <a:ext uri="{91240B29-F687-4F45-9708-019B960494DF}">
                <a14:hiddenLine xmlns:a14="http://schemas.microsoft.com/office/drawing/2010/main" w="9525">
                  <a:solidFill>
                    <a:schemeClr val="accent2"/>
                  </a:solidFill>
                  <a:round/>
                </a14:hiddenLine>
              </a:ext>
            </a:extLst>
          </p:spPr>
          <p:txBody>
            <a:bodyPr vert="horz" wrap="square" lIns="91440" tIns="45720" rIns="91440" bIns="45720" numCol="1" anchor="t" anchorCtr="0" compatLnSpc="1"/>
            <a:lstStyle/>
            <a:p>
              <a:endParaRPr lang="zh-CN" altLang="en-US" dirty="0"/>
            </a:p>
          </p:txBody>
        </p:sp>
        <p:sp>
          <p:nvSpPr>
            <p:cNvPr id="383" name="Freeform 1339"/>
            <p:cNvSpPr/>
            <p:nvPr>
              <p:custDataLst>
                <p:tags r:id="rId188"/>
              </p:custDataLst>
            </p:nvPr>
          </p:nvSpPr>
          <p:spPr bwMode="auto">
            <a:xfrm>
              <a:off x="5074135" y="2908838"/>
              <a:ext cx="270945" cy="172060"/>
            </a:xfrm>
            <a:custGeom>
              <a:avLst/>
              <a:gdLst>
                <a:gd name="T0" fmla="*/ 247 w 550"/>
                <a:gd name="T1" fmla="*/ 347 h 349"/>
                <a:gd name="T2" fmla="*/ 247 w 550"/>
                <a:gd name="T3" fmla="*/ 347 h 349"/>
                <a:gd name="T4" fmla="*/ 237 w 550"/>
                <a:gd name="T5" fmla="*/ 344 h 349"/>
                <a:gd name="T6" fmla="*/ 229 w 550"/>
                <a:gd name="T7" fmla="*/ 339 h 349"/>
                <a:gd name="T8" fmla="*/ 222 w 550"/>
                <a:gd name="T9" fmla="*/ 334 h 349"/>
                <a:gd name="T10" fmla="*/ 214 w 550"/>
                <a:gd name="T11" fmla="*/ 327 h 349"/>
                <a:gd name="T12" fmla="*/ 17 w 550"/>
                <a:gd name="T13" fmla="*/ 110 h 349"/>
                <a:gd name="T14" fmla="*/ 17 w 550"/>
                <a:gd name="T15" fmla="*/ 110 h 349"/>
                <a:gd name="T16" fmla="*/ 9 w 550"/>
                <a:gd name="T17" fmla="*/ 100 h 349"/>
                <a:gd name="T18" fmla="*/ 4 w 550"/>
                <a:gd name="T19" fmla="*/ 88 h 349"/>
                <a:gd name="T20" fmla="*/ 0 w 550"/>
                <a:gd name="T21" fmla="*/ 75 h 349"/>
                <a:gd name="T22" fmla="*/ 0 w 550"/>
                <a:gd name="T23" fmla="*/ 62 h 349"/>
                <a:gd name="T24" fmla="*/ 2 w 550"/>
                <a:gd name="T25" fmla="*/ 50 h 349"/>
                <a:gd name="T26" fmla="*/ 5 w 550"/>
                <a:gd name="T27" fmla="*/ 38 h 349"/>
                <a:gd name="T28" fmla="*/ 12 w 550"/>
                <a:gd name="T29" fmla="*/ 27 h 349"/>
                <a:gd name="T30" fmla="*/ 22 w 550"/>
                <a:gd name="T31" fmla="*/ 17 h 349"/>
                <a:gd name="T32" fmla="*/ 22 w 550"/>
                <a:gd name="T33" fmla="*/ 17 h 349"/>
                <a:gd name="T34" fmla="*/ 32 w 550"/>
                <a:gd name="T35" fmla="*/ 8 h 349"/>
                <a:gd name="T36" fmla="*/ 44 w 550"/>
                <a:gd name="T37" fmla="*/ 3 h 349"/>
                <a:gd name="T38" fmla="*/ 57 w 550"/>
                <a:gd name="T39" fmla="*/ 0 h 349"/>
                <a:gd name="T40" fmla="*/ 69 w 550"/>
                <a:gd name="T41" fmla="*/ 0 h 349"/>
                <a:gd name="T42" fmla="*/ 82 w 550"/>
                <a:gd name="T43" fmla="*/ 1 h 349"/>
                <a:gd name="T44" fmla="*/ 94 w 550"/>
                <a:gd name="T45" fmla="*/ 5 h 349"/>
                <a:gd name="T46" fmla="*/ 105 w 550"/>
                <a:gd name="T47" fmla="*/ 11 h 349"/>
                <a:gd name="T48" fmla="*/ 115 w 550"/>
                <a:gd name="T49" fmla="*/ 22 h 349"/>
                <a:gd name="T50" fmla="*/ 287 w 550"/>
                <a:gd name="T51" fmla="*/ 210 h 349"/>
                <a:gd name="T52" fmla="*/ 471 w 550"/>
                <a:gd name="T53" fmla="*/ 177 h 349"/>
                <a:gd name="T54" fmla="*/ 471 w 550"/>
                <a:gd name="T55" fmla="*/ 177 h 349"/>
                <a:gd name="T56" fmla="*/ 484 w 550"/>
                <a:gd name="T57" fmla="*/ 175 h 349"/>
                <a:gd name="T58" fmla="*/ 498 w 550"/>
                <a:gd name="T59" fmla="*/ 177 h 349"/>
                <a:gd name="T60" fmla="*/ 510 w 550"/>
                <a:gd name="T61" fmla="*/ 182 h 349"/>
                <a:gd name="T62" fmla="*/ 521 w 550"/>
                <a:gd name="T63" fmla="*/ 187 h 349"/>
                <a:gd name="T64" fmla="*/ 530 w 550"/>
                <a:gd name="T65" fmla="*/ 195 h 349"/>
                <a:gd name="T66" fmla="*/ 538 w 550"/>
                <a:gd name="T67" fmla="*/ 205 h 349"/>
                <a:gd name="T68" fmla="*/ 545 w 550"/>
                <a:gd name="T69" fmla="*/ 217 h 349"/>
                <a:gd name="T70" fmla="*/ 548 w 550"/>
                <a:gd name="T71" fmla="*/ 230 h 349"/>
                <a:gd name="T72" fmla="*/ 548 w 550"/>
                <a:gd name="T73" fmla="*/ 230 h 349"/>
                <a:gd name="T74" fmla="*/ 550 w 550"/>
                <a:gd name="T75" fmla="*/ 244 h 349"/>
                <a:gd name="T76" fmla="*/ 548 w 550"/>
                <a:gd name="T77" fmla="*/ 257 h 349"/>
                <a:gd name="T78" fmla="*/ 545 w 550"/>
                <a:gd name="T79" fmla="*/ 269 h 349"/>
                <a:gd name="T80" fmla="*/ 538 w 550"/>
                <a:gd name="T81" fmla="*/ 280 h 349"/>
                <a:gd name="T82" fmla="*/ 530 w 550"/>
                <a:gd name="T83" fmla="*/ 291 h 349"/>
                <a:gd name="T84" fmla="*/ 520 w 550"/>
                <a:gd name="T85" fmla="*/ 299 h 349"/>
                <a:gd name="T86" fmla="*/ 508 w 550"/>
                <a:gd name="T87" fmla="*/ 304 h 349"/>
                <a:gd name="T88" fmla="*/ 494 w 550"/>
                <a:gd name="T89" fmla="*/ 307 h 349"/>
                <a:gd name="T90" fmla="*/ 276 w 550"/>
                <a:gd name="T91" fmla="*/ 347 h 349"/>
                <a:gd name="T92" fmla="*/ 276 w 550"/>
                <a:gd name="T93" fmla="*/ 347 h 349"/>
                <a:gd name="T94" fmla="*/ 261 w 550"/>
                <a:gd name="T95" fmla="*/ 349 h 349"/>
                <a:gd name="T96" fmla="*/ 247 w 550"/>
                <a:gd name="T97" fmla="*/ 347 h 349"/>
                <a:gd name="T98" fmla="*/ 247 w 550"/>
                <a:gd name="T99" fmla="*/ 347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0" h="349">
                  <a:moveTo>
                    <a:pt x="247" y="347"/>
                  </a:moveTo>
                  <a:lnTo>
                    <a:pt x="247" y="347"/>
                  </a:lnTo>
                  <a:lnTo>
                    <a:pt x="237" y="344"/>
                  </a:lnTo>
                  <a:lnTo>
                    <a:pt x="229" y="339"/>
                  </a:lnTo>
                  <a:lnTo>
                    <a:pt x="222" y="334"/>
                  </a:lnTo>
                  <a:lnTo>
                    <a:pt x="214" y="327"/>
                  </a:lnTo>
                  <a:lnTo>
                    <a:pt x="17" y="110"/>
                  </a:lnTo>
                  <a:lnTo>
                    <a:pt x="17" y="110"/>
                  </a:lnTo>
                  <a:lnTo>
                    <a:pt x="9" y="100"/>
                  </a:lnTo>
                  <a:lnTo>
                    <a:pt x="4" y="88"/>
                  </a:lnTo>
                  <a:lnTo>
                    <a:pt x="0" y="75"/>
                  </a:lnTo>
                  <a:lnTo>
                    <a:pt x="0" y="62"/>
                  </a:lnTo>
                  <a:lnTo>
                    <a:pt x="2" y="50"/>
                  </a:lnTo>
                  <a:lnTo>
                    <a:pt x="5" y="38"/>
                  </a:lnTo>
                  <a:lnTo>
                    <a:pt x="12" y="27"/>
                  </a:lnTo>
                  <a:lnTo>
                    <a:pt x="22" y="17"/>
                  </a:lnTo>
                  <a:lnTo>
                    <a:pt x="22" y="17"/>
                  </a:lnTo>
                  <a:lnTo>
                    <a:pt x="32" y="8"/>
                  </a:lnTo>
                  <a:lnTo>
                    <a:pt x="44" y="3"/>
                  </a:lnTo>
                  <a:lnTo>
                    <a:pt x="57" y="0"/>
                  </a:lnTo>
                  <a:lnTo>
                    <a:pt x="69" y="0"/>
                  </a:lnTo>
                  <a:lnTo>
                    <a:pt x="82" y="1"/>
                  </a:lnTo>
                  <a:lnTo>
                    <a:pt x="94" y="5"/>
                  </a:lnTo>
                  <a:lnTo>
                    <a:pt x="105" y="11"/>
                  </a:lnTo>
                  <a:lnTo>
                    <a:pt x="115" y="22"/>
                  </a:lnTo>
                  <a:lnTo>
                    <a:pt x="287" y="210"/>
                  </a:lnTo>
                  <a:lnTo>
                    <a:pt x="471" y="177"/>
                  </a:lnTo>
                  <a:lnTo>
                    <a:pt x="471" y="177"/>
                  </a:lnTo>
                  <a:lnTo>
                    <a:pt x="484" y="175"/>
                  </a:lnTo>
                  <a:lnTo>
                    <a:pt x="498" y="177"/>
                  </a:lnTo>
                  <a:lnTo>
                    <a:pt x="510" y="182"/>
                  </a:lnTo>
                  <a:lnTo>
                    <a:pt x="521" y="187"/>
                  </a:lnTo>
                  <a:lnTo>
                    <a:pt x="530" y="195"/>
                  </a:lnTo>
                  <a:lnTo>
                    <a:pt x="538" y="205"/>
                  </a:lnTo>
                  <a:lnTo>
                    <a:pt x="545" y="217"/>
                  </a:lnTo>
                  <a:lnTo>
                    <a:pt x="548" y="230"/>
                  </a:lnTo>
                  <a:lnTo>
                    <a:pt x="548" y="230"/>
                  </a:lnTo>
                  <a:lnTo>
                    <a:pt x="550" y="244"/>
                  </a:lnTo>
                  <a:lnTo>
                    <a:pt x="548" y="257"/>
                  </a:lnTo>
                  <a:lnTo>
                    <a:pt x="545" y="269"/>
                  </a:lnTo>
                  <a:lnTo>
                    <a:pt x="538" y="280"/>
                  </a:lnTo>
                  <a:lnTo>
                    <a:pt x="530" y="291"/>
                  </a:lnTo>
                  <a:lnTo>
                    <a:pt x="520" y="299"/>
                  </a:lnTo>
                  <a:lnTo>
                    <a:pt x="508" y="304"/>
                  </a:lnTo>
                  <a:lnTo>
                    <a:pt x="494" y="307"/>
                  </a:lnTo>
                  <a:lnTo>
                    <a:pt x="276" y="347"/>
                  </a:lnTo>
                  <a:lnTo>
                    <a:pt x="276" y="347"/>
                  </a:lnTo>
                  <a:lnTo>
                    <a:pt x="261" y="349"/>
                  </a:lnTo>
                  <a:lnTo>
                    <a:pt x="247" y="347"/>
                  </a:lnTo>
                  <a:lnTo>
                    <a:pt x="247" y="347"/>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zh-CN" altLang="en-US"/>
            </a:p>
          </p:txBody>
        </p:sp>
        <p:sp>
          <p:nvSpPr>
            <p:cNvPr id="384" name="Freeform 1340"/>
            <p:cNvSpPr/>
            <p:nvPr>
              <p:custDataLst>
                <p:tags r:id="rId189"/>
              </p:custDataLst>
            </p:nvPr>
          </p:nvSpPr>
          <p:spPr bwMode="auto">
            <a:xfrm>
              <a:off x="5083035" y="2774354"/>
              <a:ext cx="319399" cy="186893"/>
            </a:xfrm>
            <a:custGeom>
              <a:avLst/>
              <a:gdLst>
                <a:gd name="T0" fmla="*/ 18 w 646"/>
                <a:gd name="T1" fmla="*/ 360 h 378"/>
                <a:gd name="T2" fmla="*/ 18 w 646"/>
                <a:gd name="T3" fmla="*/ 360 h 378"/>
                <a:gd name="T4" fmla="*/ 13 w 646"/>
                <a:gd name="T5" fmla="*/ 351 h 378"/>
                <a:gd name="T6" fmla="*/ 8 w 646"/>
                <a:gd name="T7" fmla="*/ 345 h 378"/>
                <a:gd name="T8" fmla="*/ 3 w 646"/>
                <a:gd name="T9" fmla="*/ 335 h 378"/>
                <a:gd name="T10" fmla="*/ 1 w 646"/>
                <a:gd name="T11" fmla="*/ 326 h 378"/>
                <a:gd name="T12" fmla="*/ 1 w 646"/>
                <a:gd name="T13" fmla="*/ 326 h 378"/>
                <a:gd name="T14" fmla="*/ 0 w 646"/>
                <a:gd name="T15" fmla="*/ 313 h 378"/>
                <a:gd name="T16" fmla="*/ 1 w 646"/>
                <a:gd name="T17" fmla="*/ 300 h 378"/>
                <a:gd name="T18" fmla="*/ 5 w 646"/>
                <a:gd name="T19" fmla="*/ 286 h 378"/>
                <a:gd name="T20" fmla="*/ 10 w 646"/>
                <a:gd name="T21" fmla="*/ 276 h 378"/>
                <a:gd name="T22" fmla="*/ 18 w 646"/>
                <a:gd name="T23" fmla="*/ 266 h 378"/>
                <a:gd name="T24" fmla="*/ 28 w 646"/>
                <a:gd name="T25" fmla="*/ 258 h 378"/>
                <a:gd name="T26" fmla="*/ 40 w 646"/>
                <a:gd name="T27" fmla="*/ 251 h 378"/>
                <a:gd name="T28" fmla="*/ 53 w 646"/>
                <a:gd name="T29" fmla="*/ 248 h 378"/>
                <a:gd name="T30" fmla="*/ 332 w 646"/>
                <a:gd name="T31" fmla="*/ 189 h 378"/>
                <a:gd name="T32" fmla="*/ 536 w 646"/>
                <a:gd name="T33" fmla="*/ 15 h 378"/>
                <a:gd name="T34" fmla="*/ 536 w 646"/>
                <a:gd name="T35" fmla="*/ 15 h 378"/>
                <a:gd name="T36" fmla="*/ 547 w 646"/>
                <a:gd name="T37" fmla="*/ 9 h 378"/>
                <a:gd name="T38" fmla="*/ 559 w 646"/>
                <a:gd name="T39" fmla="*/ 4 h 378"/>
                <a:gd name="T40" fmla="*/ 572 w 646"/>
                <a:gd name="T41" fmla="*/ 0 h 378"/>
                <a:gd name="T42" fmla="*/ 584 w 646"/>
                <a:gd name="T43" fmla="*/ 0 h 378"/>
                <a:gd name="T44" fmla="*/ 597 w 646"/>
                <a:gd name="T45" fmla="*/ 2 h 378"/>
                <a:gd name="T46" fmla="*/ 609 w 646"/>
                <a:gd name="T47" fmla="*/ 7 h 378"/>
                <a:gd name="T48" fmla="*/ 621 w 646"/>
                <a:gd name="T49" fmla="*/ 14 h 378"/>
                <a:gd name="T50" fmla="*/ 631 w 646"/>
                <a:gd name="T51" fmla="*/ 24 h 378"/>
                <a:gd name="T52" fmla="*/ 631 w 646"/>
                <a:gd name="T53" fmla="*/ 24 h 378"/>
                <a:gd name="T54" fmla="*/ 637 w 646"/>
                <a:gd name="T55" fmla="*/ 36 h 378"/>
                <a:gd name="T56" fmla="*/ 642 w 646"/>
                <a:gd name="T57" fmla="*/ 47 h 378"/>
                <a:gd name="T58" fmla="*/ 646 w 646"/>
                <a:gd name="T59" fmla="*/ 59 h 378"/>
                <a:gd name="T60" fmla="*/ 646 w 646"/>
                <a:gd name="T61" fmla="*/ 72 h 378"/>
                <a:gd name="T62" fmla="*/ 644 w 646"/>
                <a:gd name="T63" fmla="*/ 86 h 378"/>
                <a:gd name="T64" fmla="*/ 639 w 646"/>
                <a:gd name="T65" fmla="*/ 97 h 378"/>
                <a:gd name="T66" fmla="*/ 632 w 646"/>
                <a:gd name="T67" fmla="*/ 107 h 378"/>
                <a:gd name="T68" fmla="*/ 622 w 646"/>
                <a:gd name="T69" fmla="*/ 117 h 378"/>
                <a:gd name="T70" fmla="*/ 404 w 646"/>
                <a:gd name="T71" fmla="*/ 303 h 378"/>
                <a:gd name="T72" fmla="*/ 404 w 646"/>
                <a:gd name="T73" fmla="*/ 303 h 378"/>
                <a:gd name="T74" fmla="*/ 397 w 646"/>
                <a:gd name="T75" fmla="*/ 308 h 378"/>
                <a:gd name="T76" fmla="*/ 390 w 646"/>
                <a:gd name="T77" fmla="*/ 311 h 378"/>
                <a:gd name="T78" fmla="*/ 382 w 646"/>
                <a:gd name="T79" fmla="*/ 315 h 378"/>
                <a:gd name="T80" fmla="*/ 374 w 646"/>
                <a:gd name="T81" fmla="*/ 316 h 378"/>
                <a:gd name="T82" fmla="*/ 80 w 646"/>
                <a:gd name="T83" fmla="*/ 378 h 378"/>
                <a:gd name="T84" fmla="*/ 80 w 646"/>
                <a:gd name="T85" fmla="*/ 378 h 378"/>
                <a:gd name="T86" fmla="*/ 70 w 646"/>
                <a:gd name="T87" fmla="*/ 378 h 378"/>
                <a:gd name="T88" fmla="*/ 61 w 646"/>
                <a:gd name="T89" fmla="*/ 378 h 378"/>
                <a:gd name="T90" fmla="*/ 55 w 646"/>
                <a:gd name="T91" fmla="*/ 378 h 378"/>
                <a:gd name="T92" fmla="*/ 46 w 646"/>
                <a:gd name="T93" fmla="*/ 376 h 378"/>
                <a:gd name="T94" fmla="*/ 31 w 646"/>
                <a:gd name="T95" fmla="*/ 370 h 378"/>
                <a:gd name="T96" fmla="*/ 18 w 646"/>
                <a:gd name="T97" fmla="*/ 360 h 378"/>
                <a:gd name="T98" fmla="*/ 18 w 646"/>
                <a:gd name="T99" fmla="*/ 36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6" h="378">
                  <a:moveTo>
                    <a:pt x="18" y="360"/>
                  </a:moveTo>
                  <a:lnTo>
                    <a:pt x="18" y="360"/>
                  </a:lnTo>
                  <a:lnTo>
                    <a:pt x="13" y="351"/>
                  </a:lnTo>
                  <a:lnTo>
                    <a:pt x="8" y="345"/>
                  </a:lnTo>
                  <a:lnTo>
                    <a:pt x="3" y="335"/>
                  </a:lnTo>
                  <a:lnTo>
                    <a:pt x="1" y="326"/>
                  </a:lnTo>
                  <a:lnTo>
                    <a:pt x="1" y="326"/>
                  </a:lnTo>
                  <a:lnTo>
                    <a:pt x="0" y="313"/>
                  </a:lnTo>
                  <a:lnTo>
                    <a:pt x="1" y="300"/>
                  </a:lnTo>
                  <a:lnTo>
                    <a:pt x="5" y="286"/>
                  </a:lnTo>
                  <a:lnTo>
                    <a:pt x="10" y="276"/>
                  </a:lnTo>
                  <a:lnTo>
                    <a:pt x="18" y="266"/>
                  </a:lnTo>
                  <a:lnTo>
                    <a:pt x="28" y="258"/>
                  </a:lnTo>
                  <a:lnTo>
                    <a:pt x="40" y="251"/>
                  </a:lnTo>
                  <a:lnTo>
                    <a:pt x="53" y="248"/>
                  </a:lnTo>
                  <a:lnTo>
                    <a:pt x="332" y="189"/>
                  </a:lnTo>
                  <a:lnTo>
                    <a:pt x="536" y="15"/>
                  </a:lnTo>
                  <a:lnTo>
                    <a:pt x="536" y="15"/>
                  </a:lnTo>
                  <a:lnTo>
                    <a:pt x="547" y="9"/>
                  </a:lnTo>
                  <a:lnTo>
                    <a:pt x="559" y="4"/>
                  </a:lnTo>
                  <a:lnTo>
                    <a:pt x="572" y="0"/>
                  </a:lnTo>
                  <a:lnTo>
                    <a:pt x="584" y="0"/>
                  </a:lnTo>
                  <a:lnTo>
                    <a:pt x="597" y="2"/>
                  </a:lnTo>
                  <a:lnTo>
                    <a:pt x="609" y="7"/>
                  </a:lnTo>
                  <a:lnTo>
                    <a:pt x="621" y="14"/>
                  </a:lnTo>
                  <a:lnTo>
                    <a:pt x="631" y="24"/>
                  </a:lnTo>
                  <a:lnTo>
                    <a:pt x="631" y="24"/>
                  </a:lnTo>
                  <a:lnTo>
                    <a:pt x="637" y="36"/>
                  </a:lnTo>
                  <a:lnTo>
                    <a:pt x="642" y="47"/>
                  </a:lnTo>
                  <a:lnTo>
                    <a:pt x="646" y="59"/>
                  </a:lnTo>
                  <a:lnTo>
                    <a:pt x="646" y="72"/>
                  </a:lnTo>
                  <a:lnTo>
                    <a:pt x="644" y="86"/>
                  </a:lnTo>
                  <a:lnTo>
                    <a:pt x="639" y="97"/>
                  </a:lnTo>
                  <a:lnTo>
                    <a:pt x="632" y="107"/>
                  </a:lnTo>
                  <a:lnTo>
                    <a:pt x="622" y="117"/>
                  </a:lnTo>
                  <a:lnTo>
                    <a:pt x="404" y="303"/>
                  </a:lnTo>
                  <a:lnTo>
                    <a:pt x="404" y="303"/>
                  </a:lnTo>
                  <a:lnTo>
                    <a:pt x="397" y="308"/>
                  </a:lnTo>
                  <a:lnTo>
                    <a:pt x="390" y="311"/>
                  </a:lnTo>
                  <a:lnTo>
                    <a:pt x="382" y="315"/>
                  </a:lnTo>
                  <a:lnTo>
                    <a:pt x="374" y="316"/>
                  </a:lnTo>
                  <a:lnTo>
                    <a:pt x="80" y="378"/>
                  </a:lnTo>
                  <a:lnTo>
                    <a:pt x="80" y="378"/>
                  </a:lnTo>
                  <a:lnTo>
                    <a:pt x="70" y="378"/>
                  </a:lnTo>
                  <a:lnTo>
                    <a:pt x="61" y="378"/>
                  </a:lnTo>
                  <a:lnTo>
                    <a:pt x="55" y="378"/>
                  </a:lnTo>
                  <a:lnTo>
                    <a:pt x="46" y="376"/>
                  </a:lnTo>
                  <a:lnTo>
                    <a:pt x="31" y="370"/>
                  </a:lnTo>
                  <a:lnTo>
                    <a:pt x="18" y="360"/>
                  </a:lnTo>
                  <a:lnTo>
                    <a:pt x="18" y="360"/>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zh-CN" altLang="en-US"/>
            </a:p>
          </p:txBody>
        </p:sp>
        <p:sp>
          <p:nvSpPr>
            <p:cNvPr id="385" name="Freeform 1341"/>
            <p:cNvSpPr/>
            <p:nvPr>
              <p:custDataLst>
                <p:tags r:id="rId190"/>
              </p:custDataLst>
            </p:nvPr>
          </p:nvSpPr>
          <p:spPr bwMode="auto">
            <a:xfrm>
              <a:off x="5034581" y="2880161"/>
              <a:ext cx="141406" cy="267979"/>
            </a:xfrm>
            <a:custGeom>
              <a:avLst/>
              <a:gdLst>
                <a:gd name="T0" fmla="*/ 0 w 285"/>
                <a:gd name="T1" fmla="*/ 541 h 541"/>
                <a:gd name="T2" fmla="*/ 0 w 285"/>
                <a:gd name="T3" fmla="*/ 142 h 541"/>
                <a:gd name="T4" fmla="*/ 0 w 285"/>
                <a:gd name="T5" fmla="*/ 142 h 541"/>
                <a:gd name="T6" fmla="*/ 1 w 285"/>
                <a:gd name="T7" fmla="*/ 129 h 541"/>
                <a:gd name="T8" fmla="*/ 3 w 285"/>
                <a:gd name="T9" fmla="*/ 114 h 541"/>
                <a:gd name="T10" fmla="*/ 6 w 285"/>
                <a:gd name="T11" fmla="*/ 100 h 541"/>
                <a:gd name="T12" fmla="*/ 11 w 285"/>
                <a:gd name="T13" fmla="*/ 87 h 541"/>
                <a:gd name="T14" fmla="*/ 18 w 285"/>
                <a:gd name="T15" fmla="*/ 75 h 541"/>
                <a:gd name="T16" fmla="*/ 25 w 285"/>
                <a:gd name="T17" fmla="*/ 63 h 541"/>
                <a:gd name="T18" fmla="*/ 33 w 285"/>
                <a:gd name="T19" fmla="*/ 52 h 541"/>
                <a:gd name="T20" fmla="*/ 41 w 285"/>
                <a:gd name="T21" fmla="*/ 42 h 541"/>
                <a:gd name="T22" fmla="*/ 51 w 285"/>
                <a:gd name="T23" fmla="*/ 33 h 541"/>
                <a:gd name="T24" fmla="*/ 63 w 285"/>
                <a:gd name="T25" fmla="*/ 25 h 541"/>
                <a:gd name="T26" fmla="*/ 75 w 285"/>
                <a:gd name="T27" fmla="*/ 17 h 541"/>
                <a:gd name="T28" fmla="*/ 87 w 285"/>
                <a:gd name="T29" fmla="*/ 12 h 541"/>
                <a:gd name="T30" fmla="*/ 100 w 285"/>
                <a:gd name="T31" fmla="*/ 7 h 541"/>
                <a:gd name="T32" fmla="*/ 115 w 285"/>
                <a:gd name="T33" fmla="*/ 3 h 541"/>
                <a:gd name="T34" fmla="*/ 128 w 285"/>
                <a:gd name="T35" fmla="*/ 2 h 541"/>
                <a:gd name="T36" fmla="*/ 143 w 285"/>
                <a:gd name="T37" fmla="*/ 0 h 541"/>
                <a:gd name="T38" fmla="*/ 143 w 285"/>
                <a:gd name="T39" fmla="*/ 0 h 541"/>
                <a:gd name="T40" fmla="*/ 157 w 285"/>
                <a:gd name="T41" fmla="*/ 2 h 541"/>
                <a:gd name="T42" fmla="*/ 172 w 285"/>
                <a:gd name="T43" fmla="*/ 3 h 541"/>
                <a:gd name="T44" fmla="*/ 185 w 285"/>
                <a:gd name="T45" fmla="*/ 7 h 541"/>
                <a:gd name="T46" fmla="*/ 198 w 285"/>
                <a:gd name="T47" fmla="*/ 12 h 541"/>
                <a:gd name="T48" fmla="*/ 210 w 285"/>
                <a:gd name="T49" fmla="*/ 17 h 541"/>
                <a:gd name="T50" fmla="*/ 222 w 285"/>
                <a:gd name="T51" fmla="*/ 25 h 541"/>
                <a:gd name="T52" fmla="*/ 234 w 285"/>
                <a:gd name="T53" fmla="*/ 33 h 541"/>
                <a:gd name="T54" fmla="*/ 244 w 285"/>
                <a:gd name="T55" fmla="*/ 42 h 541"/>
                <a:gd name="T56" fmla="*/ 254 w 285"/>
                <a:gd name="T57" fmla="*/ 52 h 541"/>
                <a:gd name="T58" fmla="*/ 260 w 285"/>
                <a:gd name="T59" fmla="*/ 63 h 541"/>
                <a:gd name="T60" fmla="*/ 269 w 285"/>
                <a:gd name="T61" fmla="*/ 75 h 541"/>
                <a:gd name="T62" fmla="*/ 274 w 285"/>
                <a:gd name="T63" fmla="*/ 87 h 541"/>
                <a:gd name="T64" fmla="*/ 279 w 285"/>
                <a:gd name="T65" fmla="*/ 100 h 541"/>
                <a:gd name="T66" fmla="*/ 282 w 285"/>
                <a:gd name="T67" fmla="*/ 114 h 541"/>
                <a:gd name="T68" fmla="*/ 285 w 285"/>
                <a:gd name="T69" fmla="*/ 129 h 541"/>
                <a:gd name="T70" fmla="*/ 285 w 285"/>
                <a:gd name="T71" fmla="*/ 142 h 541"/>
                <a:gd name="T72" fmla="*/ 285 w 285"/>
                <a:gd name="T73" fmla="*/ 541 h 541"/>
                <a:gd name="T74" fmla="*/ 0 w 285"/>
                <a:gd name="T75"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5" h="541">
                  <a:moveTo>
                    <a:pt x="0" y="541"/>
                  </a:moveTo>
                  <a:lnTo>
                    <a:pt x="0" y="142"/>
                  </a:lnTo>
                  <a:lnTo>
                    <a:pt x="0" y="142"/>
                  </a:lnTo>
                  <a:lnTo>
                    <a:pt x="1" y="129"/>
                  </a:lnTo>
                  <a:lnTo>
                    <a:pt x="3" y="114"/>
                  </a:lnTo>
                  <a:lnTo>
                    <a:pt x="6" y="100"/>
                  </a:lnTo>
                  <a:lnTo>
                    <a:pt x="11" y="87"/>
                  </a:lnTo>
                  <a:lnTo>
                    <a:pt x="18" y="75"/>
                  </a:lnTo>
                  <a:lnTo>
                    <a:pt x="25" y="63"/>
                  </a:lnTo>
                  <a:lnTo>
                    <a:pt x="33" y="52"/>
                  </a:lnTo>
                  <a:lnTo>
                    <a:pt x="41" y="42"/>
                  </a:lnTo>
                  <a:lnTo>
                    <a:pt x="51" y="33"/>
                  </a:lnTo>
                  <a:lnTo>
                    <a:pt x="63" y="25"/>
                  </a:lnTo>
                  <a:lnTo>
                    <a:pt x="75" y="17"/>
                  </a:lnTo>
                  <a:lnTo>
                    <a:pt x="87" y="12"/>
                  </a:lnTo>
                  <a:lnTo>
                    <a:pt x="100" y="7"/>
                  </a:lnTo>
                  <a:lnTo>
                    <a:pt x="115" y="3"/>
                  </a:lnTo>
                  <a:lnTo>
                    <a:pt x="128" y="2"/>
                  </a:lnTo>
                  <a:lnTo>
                    <a:pt x="143" y="0"/>
                  </a:lnTo>
                  <a:lnTo>
                    <a:pt x="143" y="0"/>
                  </a:lnTo>
                  <a:lnTo>
                    <a:pt x="157" y="2"/>
                  </a:lnTo>
                  <a:lnTo>
                    <a:pt x="172" y="3"/>
                  </a:lnTo>
                  <a:lnTo>
                    <a:pt x="185" y="7"/>
                  </a:lnTo>
                  <a:lnTo>
                    <a:pt x="198" y="12"/>
                  </a:lnTo>
                  <a:lnTo>
                    <a:pt x="210" y="17"/>
                  </a:lnTo>
                  <a:lnTo>
                    <a:pt x="222" y="25"/>
                  </a:lnTo>
                  <a:lnTo>
                    <a:pt x="234" y="33"/>
                  </a:lnTo>
                  <a:lnTo>
                    <a:pt x="244" y="42"/>
                  </a:lnTo>
                  <a:lnTo>
                    <a:pt x="254" y="52"/>
                  </a:lnTo>
                  <a:lnTo>
                    <a:pt x="260" y="63"/>
                  </a:lnTo>
                  <a:lnTo>
                    <a:pt x="269" y="75"/>
                  </a:lnTo>
                  <a:lnTo>
                    <a:pt x="274" y="87"/>
                  </a:lnTo>
                  <a:lnTo>
                    <a:pt x="279" y="100"/>
                  </a:lnTo>
                  <a:lnTo>
                    <a:pt x="282" y="114"/>
                  </a:lnTo>
                  <a:lnTo>
                    <a:pt x="285" y="129"/>
                  </a:lnTo>
                  <a:lnTo>
                    <a:pt x="285" y="142"/>
                  </a:lnTo>
                  <a:lnTo>
                    <a:pt x="285" y="541"/>
                  </a:lnTo>
                  <a:lnTo>
                    <a:pt x="0" y="541"/>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zh-CN" altLang="en-US"/>
            </a:p>
          </p:txBody>
        </p:sp>
        <p:sp>
          <p:nvSpPr>
            <p:cNvPr id="386" name="Freeform 1342"/>
            <p:cNvSpPr/>
            <p:nvPr>
              <p:custDataLst>
                <p:tags r:id="rId191"/>
              </p:custDataLst>
            </p:nvPr>
          </p:nvSpPr>
          <p:spPr bwMode="auto">
            <a:xfrm>
              <a:off x="5013816" y="2681402"/>
              <a:ext cx="183926" cy="183926"/>
            </a:xfrm>
            <a:custGeom>
              <a:avLst/>
              <a:gdLst>
                <a:gd name="T0" fmla="*/ 185 w 371"/>
                <a:gd name="T1" fmla="*/ 0 h 371"/>
                <a:gd name="T2" fmla="*/ 147 w 371"/>
                <a:gd name="T3" fmla="*/ 4 h 371"/>
                <a:gd name="T4" fmla="*/ 114 w 371"/>
                <a:gd name="T5" fmla="*/ 15 h 371"/>
                <a:gd name="T6" fmla="*/ 82 w 371"/>
                <a:gd name="T7" fmla="*/ 32 h 371"/>
                <a:gd name="T8" fmla="*/ 53 w 371"/>
                <a:gd name="T9" fmla="*/ 54 h 371"/>
                <a:gd name="T10" fmla="*/ 32 w 371"/>
                <a:gd name="T11" fmla="*/ 82 h 371"/>
                <a:gd name="T12" fmla="*/ 15 w 371"/>
                <a:gd name="T13" fmla="*/ 114 h 371"/>
                <a:gd name="T14" fmla="*/ 3 w 371"/>
                <a:gd name="T15" fmla="*/ 149 h 371"/>
                <a:gd name="T16" fmla="*/ 0 w 371"/>
                <a:gd name="T17" fmla="*/ 186 h 371"/>
                <a:gd name="T18" fmla="*/ 0 w 371"/>
                <a:gd name="T19" fmla="*/ 204 h 371"/>
                <a:gd name="T20" fmla="*/ 8 w 371"/>
                <a:gd name="T21" fmla="*/ 241 h 371"/>
                <a:gd name="T22" fmla="*/ 22 w 371"/>
                <a:gd name="T23" fmla="*/ 274 h 371"/>
                <a:gd name="T24" fmla="*/ 42 w 371"/>
                <a:gd name="T25" fmla="*/ 303 h 371"/>
                <a:gd name="T26" fmla="*/ 67 w 371"/>
                <a:gd name="T27" fmla="*/ 328 h 371"/>
                <a:gd name="T28" fmla="*/ 97 w 371"/>
                <a:gd name="T29" fmla="*/ 348 h 371"/>
                <a:gd name="T30" fmla="*/ 130 w 371"/>
                <a:gd name="T31" fmla="*/ 363 h 371"/>
                <a:gd name="T32" fmla="*/ 165 w 371"/>
                <a:gd name="T33" fmla="*/ 370 h 371"/>
                <a:gd name="T34" fmla="*/ 185 w 371"/>
                <a:gd name="T35" fmla="*/ 371 h 371"/>
                <a:gd name="T36" fmla="*/ 222 w 371"/>
                <a:gd name="T37" fmla="*/ 368 h 371"/>
                <a:gd name="T38" fmla="*/ 257 w 371"/>
                <a:gd name="T39" fmla="*/ 356 h 371"/>
                <a:gd name="T40" fmla="*/ 289 w 371"/>
                <a:gd name="T41" fmla="*/ 339 h 371"/>
                <a:gd name="T42" fmla="*/ 316 w 371"/>
                <a:gd name="T43" fmla="*/ 316 h 371"/>
                <a:gd name="T44" fmla="*/ 339 w 371"/>
                <a:gd name="T45" fmla="*/ 289 h 371"/>
                <a:gd name="T46" fmla="*/ 356 w 371"/>
                <a:gd name="T47" fmla="*/ 258 h 371"/>
                <a:gd name="T48" fmla="*/ 366 w 371"/>
                <a:gd name="T49" fmla="*/ 223 h 371"/>
                <a:gd name="T50" fmla="*/ 371 w 371"/>
                <a:gd name="T51" fmla="*/ 186 h 371"/>
                <a:gd name="T52" fmla="*/ 369 w 371"/>
                <a:gd name="T53" fmla="*/ 167 h 371"/>
                <a:gd name="T54" fmla="*/ 362 w 371"/>
                <a:gd name="T55" fmla="*/ 131 h 371"/>
                <a:gd name="T56" fmla="*/ 347 w 371"/>
                <a:gd name="T57" fmla="*/ 97 h 371"/>
                <a:gd name="T58" fmla="*/ 327 w 371"/>
                <a:gd name="T59" fmla="*/ 67 h 371"/>
                <a:gd name="T60" fmla="*/ 302 w 371"/>
                <a:gd name="T61" fmla="*/ 42 h 371"/>
                <a:gd name="T62" fmla="*/ 274 w 371"/>
                <a:gd name="T63" fmla="*/ 22 h 371"/>
                <a:gd name="T64" fmla="*/ 240 w 371"/>
                <a:gd name="T65" fmla="*/ 9 h 371"/>
                <a:gd name="T66" fmla="*/ 204 w 371"/>
                <a:gd name="T67" fmla="*/ 2 h 371"/>
                <a:gd name="T68" fmla="*/ 185 w 371"/>
                <a:gd name="T69"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1" h="371">
                  <a:moveTo>
                    <a:pt x="185" y="0"/>
                  </a:moveTo>
                  <a:lnTo>
                    <a:pt x="185" y="0"/>
                  </a:lnTo>
                  <a:lnTo>
                    <a:pt x="165" y="2"/>
                  </a:lnTo>
                  <a:lnTo>
                    <a:pt x="147" y="4"/>
                  </a:lnTo>
                  <a:lnTo>
                    <a:pt x="130" y="9"/>
                  </a:lnTo>
                  <a:lnTo>
                    <a:pt x="114" y="15"/>
                  </a:lnTo>
                  <a:lnTo>
                    <a:pt x="97" y="22"/>
                  </a:lnTo>
                  <a:lnTo>
                    <a:pt x="82" y="32"/>
                  </a:lnTo>
                  <a:lnTo>
                    <a:pt x="67" y="42"/>
                  </a:lnTo>
                  <a:lnTo>
                    <a:pt x="53" y="54"/>
                  </a:lnTo>
                  <a:lnTo>
                    <a:pt x="42" y="67"/>
                  </a:lnTo>
                  <a:lnTo>
                    <a:pt x="32" y="82"/>
                  </a:lnTo>
                  <a:lnTo>
                    <a:pt x="22" y="97"/>
                  </a:lnTo>
                  <a:lnTo>
                    <a:pt x="15" y="114"/>
                  </a:lnTo>
                  <a:lnTo>
                    <a:pt x="8" y="131"/>
                  </a:lnTo>
                  <a:lnTo>
                    <a:pt x="3" y="149"/>
                  </a:lnTo>
                  <a:lnTo>
                    <a:pt x="0" y="167"/>
                  </a:lnTo>
                  <a:lnTo>
                    <a:pt x="0" y="186"/>
                  </a:lnTo>
                  <a:lnTo>
                    <a:pt x="0" y="186"/>
                  </a:lnTo>
                  <a:lnTo>
                    <a:pt x="0" y="204"/>
                  </a:lnTo>
                  <a:lnTo>
                    <a:pt x="3" y="223"/>
                  </a:lnTo>
                  <a:lnTo>
                    <a:pt x="8" y="241"/>
                  </a:lnTo>
                  <a:lnTo>
                    <a:pt x="15" y="258"/>
                  </a:lnTo>
                  <a:lnTo>
                    <a:pt x="22" y="274"/>
                  </a:lnTo>
                  <a:lnTo>
                    <a:pt x="32" y="289"/>
                  </a:lnTo>
                  <a:lnTo>
                    <a:pt x="42" y="303"/>
                  </a:lnTo>
                  <a:lnTo>
                    <a:pt x="53" y="316"/>
                  </a:lnTo>
                  <a:lnTo>
                    <a:pt x="67" y="328"/>
                  </a:lnTo>
                  <a:lnTo>
                    <a:pt x="82" y="339"/>
                  </a:lnTo>
                  <a:lnTo>
                    <a:pt x="97" y="348"/>
                  </a:lnTo>
                  <a:lnTo>
                    <a:pt x="114" y="356"/>
                  </a:lnTo>
                  <a:lnTo>
                    <a:pt x="130" y="363"/>
                  </a:lnTo>
                  <a:lnTo>
                    <a:pt x="147" y="368"/>
                  </a:lnTo>
                  <a:lnTo>
                    <a:pt x="165" y="370"/>
                  </a:lnTo>
                  <a:lnTo>
                    <a:pt x="185" y="371"/>
                  </a:lnTo>
                  <a:lnTo>
                    <a:pt x="185" y="371"/>
                  </a:lnTo>
                  <a:lnTo>
                    <a:pt x="204" y="370"/>
                  </a:lnTo>
                  <a:lnTo>
                    <a:pt x="222" y="368"/>
                  </a:lnTo>
                  <a:lnTo>
                    <a:pt x="240" y="363"/>
                  </a:lnTo>
                  <a:lnTo>
                    <a:pt x="257" y="356"/>
                  </a:lnTo>
                  <a:lnTo>
                    <a:pt x="274" y="348"/>
                  </a:lnTo>
                  <a:lnTo>
                    <a:pt x="289" y="339"/>
                  </a:lnTo>
                  <a:lnTo>
                    <a:pt x="302" y="328"/>
                  </a:lnTo>
                  <a:lnTo>
                    <a:pt x="316" y="316"/>
                  </a:lnTo>
                  <a:lnTo>
                    <a:pt x="327" y="303"/>
                  </a:lnTo>
                  <a:lnTo>
                    <a:pt x="339" y="289"/>
                  </a:lnTo>
                  <a:lnTo>
                    <a:pt x="347" y="274"/>
                  </a:lnTo>
                  <a:lnTo>
                    <a:pt x="356" y="258"/>
                  </a:lnTo>
                  <a:lnTo>
                    <a:pt x="362" y="241"/>
                  </a:lnTo>
                  <a:lnTo>
                    <a:pt x="366" y="223"/>
                  </a:lnTo>
                  <a:lnTo>
                    <a:pt x="369" y="204"/>
                  </a:lnTo>
                  <a:lnTo>
                    <a:pt x="371" y="186"/>
                  </a:lnTo>
                  <a:lnTo>
                    <a:pt x="371" y="186"/>
                  </a:lnTo>
                  <a:lnTo>
                    <a:pt x="369" y="167"/>
                  </a:lnTo>
                  <a:lnTo>
                    <a:pt x="366" y="149"/>
                  </a:lnTo>
                  <a:lnTo>
                    <a:pt x="362" y="131"/>
                  </a:lnTo>
                  <a:lnTo>
                    <a:pt x="356" y="114"/>
                  </a:lnTo>
                  <a:lnTo>
                    <a:pt x="347" y="97"/>
                  </a:lnTo>
                  <a:lnTo>
                    <a:pt x="339" y="82"/>
                  </a:lnTo>
                  <a:lnTo>
                    <a:pt x="327" y="67"/>
                  </a:lnTo>
                  <a:lnTo>
                    <a:pt x="316" y="54"/>
                  </a:lnTo>
                  <a:lnTo>
                    <a:pt x="302" y="42"/>
                  </a:lnTo>
                  <a:lnTo>
                    <a:pt x="289" y="32"/>
                  </a:lnTo>
                  <a:lnTo>
                    <a:pt x="274" y="22"/>
                  </a:lnTo>
                  <a:lnTo>
                    <a:pt x="257" y="15"/>
                  </a:lnTo>
                  <a:lnTo>
                    <a:pt x="240" y="9"/>
                  </a:lnTo>
                  <a:lnTo>
                    <a:pt x="222" y="4"/>
                  </a:lnTo>
                  <a:lnTo>
                    <a:pt x="204" y="2"/>
                  </a:lnTo>
                  <a:lnTo>
                    <a:pt x="185" y="0"/>
                  </a:lnTo>
                  <a:lnTo>
                    <a:pt x="185" y="0"/>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zh-CN" altLang="en-US"/>
            </a:p>
          </p:txBody>
        </p:sp>
      </p:grpSp>
      <p:graphicFrame>
        <p:nvGraphicFramePr>
          <p:cNvPr id="387" name="图表 386"/>
          <p:cNvGraphicFramePr/>
          <p:nvPr>
            <p:custDataLst>
              <p:tags r:id="rId192"/>
            </p:custDataLst>
          </p:nvPr>
        </p:nvGraphicFramePr>
        <p:xfrm>
          <a:off x="6409690" y="2987675"/>
          <a:ext cx="4204335" cy="2167255"/>
        </p:xfrm>
        <a:graphic>
          <a:graphicData uri="http://schemas.openxmlformats.org/drawingml/2006/chart">
            <c:chart xmlns:c="http://schemas.openxmlformats.org/drawingml/2006/chart" xmlns:r="http://schemas.openxmlformats.org/officeDocument/2006/relationships" r:id="rId2"/>
          </a:graphicData>
        </a:graphic>
      </p:graphicFrame>
    </p:spTree>
    <p:custDataLst>
      <p:tags r:id="rId193"/>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508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课题研究的思路与方法</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
          <p:nvSpPr>
            <p:cNvPr id="5" name="文本框 4"/>
            <p:cNvSpPr txBox="1"/>
            <p:nvPr/>
          </p:nvSpPr>
          <p:spPr>
            <a:xfrm>
              <a:off x="2239" y="1002"/>
              <a:ext cx="9709" cy="580"/>
            </a:xfrm>
            <a:prstGeom prst="rect">
              <a:avLst/>
            </a:prstGeom>
            <a:noFill/>
          </p:spPr>
          <p:txBody>
            <a:bodyPr wrap="square" rtlCol="0" anchor="t">
              <a:spAutoFit/>
            </a:bodyPr>
            <a:p>
              <a:r>
                <a:rPr lang="zh-CN" altLang="en-US">
                  <a:latin typeface="SimSun" panose="02010600030101010101" pitchFamily="2" charset="-122"/>
                  <a:ea typeface="SimSun" panose="02010600030101010101" pitchFamily="2" charset="-122"/>
                  <a:cs typeface="+mn-lt"/>
                </a:rPr>
                <a:t>Thoughts and Methods of Subject Research</a:t>
              </a:r>
              <a:endParaRPr lang="zh-CN" altLang="en-US">
                <a:latin typeface="SimSun" panose="02010600030101010101" pitchFamily="2" charset="-122"/>
                <a:ea typeface="SimSun" panose="02010600030101010101" pitchFamily="2" charset="-122"/>
                <a:cs typeface="+mn-lt"/>
              </a:endParaRPr>
            </a:p>
          </p:txBody>
        </p:sp>
      </p:grpSp>
      <p:grpSp>
        <p:nvGrpSpPr>
          <p:cNvPr id="48" name="组合 47"/>
          <p:cNvGrpSpPr/>
          <p:nvPr/>
        </p:nvGrpSpPr>
        <p:grpSpPr>
          <a:xfrm>
            <a:off x="1221845" y="2031421"/>
            <a:ext cx="9646139" cy="3973851"/>
            <a:chOff x="1495" y="2609"/>
            <a:chExt cx="16666" cy="6801"/>
          </a:xfrm>
        </p:grpSpPr>
        <p:sp>
          <p:nvSpPr>
            <p:cNvPr id="28" name="流程图: 磁盘 27"/>
            <p:cNvSpPr/>
            <p:nvPr/>
          </p:nvSpPr>
          <p:spPr>
            <a:xfrm>
              <a:off x="1495" y="7389"/>
              <a:ext cx="5640" cy="1717"/>
            </a:xfrm>
            <a:prstGeom prst="flowChartMagneticDisk">
              <a:avLst/>
            </a:prstGeom>
            <a:solidFill>
              <a:srgbClr val="A6A6A6"/>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9" name="流程图: 磁盘 28"/>
            <p:cNvSpPr/>
            <p:nvPr/>
          </p:nvSpPr>
          <p:spPr>
            <a:xfrm>
              <a:off x="1495" y="5882"/>
              <a:ext cx="5640" cy="1717"/>
            </a:xfrm>
            <a:prstGeom prst="flowChartMagneticDisk">
              <a:avLst/>
            </a:prstGeom>
            <a:solidFill>
              <a:srgbClr val="D9D9D9"/>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0" name="流程图: 磁盘 29"/>
            <p:cNvSpPr/>
            <p:nvPr/>
          </p:nvSpPr>
          <p:spPr>
            <a:xfrm>
              <a:off x="1495" y="4276"/>
              <a:ext cx="5640" cy="1717"/>
            </a:xfrm>
            <a:prstGeom prst="flowChartMagneticDisk">
              <a:avLst/>
            </a:prstGeom>
            <a:solidFill>
              <a:schemeClr val="bg1">
                <a:lumMod val="65000"/>
              </a:schemeClr>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流程图: 磁盘 30"/>
            <p:cNvSpPr/>
            <p:nvPr/>
          </p:nvSpPr>
          <p:spPr>
            <a:xfrm>
              <a:off x="1495" y="2609"/>
              <a:ext cx="5640" cy="1717"/>
            </a:xfrm>
            <a:prstGeom prst="flowChartMagneticDisk">
              <a:avLst/>
            </a:prstGeom>
            <a:solidFill>
              <a:schemeClr val="bg1">
                <a:lumMod val="85000"/>
              </a:schemeClr>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2" name="直接连接符 31"/>
            <p:cNvCxnSpPr/>
            <p:nvPr/>
          </p:nvCxnSpPr>
          <p:spPr>
            <a:xfrm>
              <a:off x="7402" y="3468"/>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402" y="5188"/>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402" y="6748"/>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402" y="8308"/>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0655" y="2735"/>
              <a:ext cx="7440" cy="1541"/>
              <a:chOff x="6834114" y="1581209"/>
              <a:chExt cx="4724474" cy="978747"/>
            </a:xfrm>
          </p:grpSpPr>
          <p:sp>
            <p:nvSpPr>
              <p:cNvPr id="37" name="矩形 36"/>
              <p:cNvSpPr/>
              <p:nvPr/>
            </p:nvSpPr>
            <p:spPr>
              <a:xfrm>
                <a:off x="6834114" y="1581209"/>
                <a:ext cx="2786626" cy="701138"/>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1</a:t>
                </a:r>
                <a:r>
                  <a:rPr lang="zh-CN" altLang="en-US" b="1" dirty="0">
                    <a:latin typeface="微软雅黑" panose="020B0503020204020204" charset="-122"/>
                    <a:ea typeface="微软雅黑" panose="020B0503020204020204" charset="-122"/>
                  </a:rPr>
                  <a:t>、</a:t>
                </a:r>
                <a:r>
                  <a:rPr lang="en-US" altLang="zh-CN" b="1" dirty="0"/>
                  <a:t>ADD YOUR TITLE</a:t>
                </a:r>
                <a:endParaRPr lang="zh-CN" altLang="en-US" b="1" dirty="0"/>
              </a:p>
              <a:p>
                <a:endParaRPr lang="zh-CN" altLang="en-US" b="1" dirty="0"/>
              </a:p>
            </p:txBody>
          </p:sp>
          <p:sp>
            <p:nvSpPr>
              <p:cNvPr id="38" name="矩形 37"/>
              <p:cNvSpPr/>
              <p:nvPr/>
            </p:nvSpPr>
            <p:spPr>
              <a:xfrm>
                <a:off x="6854952" y="1939559"/>
                <a:ext cx="4703636" cy="620397"/>
              </a:xfrm>
              <a:prstGeom prst="rect">
                <a:avLst/>
              </a:prstGeom>
            </p:spPr>
            <p:txBody>
              <a:bodyPr wrap="square">
                <a:spAutoFit/>
              </a:bodyPr>
              <a:lstStyle/>
              <a:p>
                <a:pPr>
                  <a:lnSpc>
                    <a:spcPct val="130000"/>
                  </a:lnSpc>
                </a:pPr>
                <a:r>
                  <a:rPr lang="zh-CN" altLang="en-US" sz="1200" dirty="0">
                    <a:latin typeface="微软雅黑" panose="020B0503020204020204" charset="-122"/>
                    <a:ea typeface="微软雅黑" panose="020B0503020204020204" charset="-122"/>
                  </a:rPr>
                  <a:t>Just for today I will exercise my soul in three ways. I will do somebody a good turn and not get found out:</a:t>
                </a:r>
                <a:endParaRPr lang="zh-CN" altLang="en-US" sz="1200" dirty="0"/>
              </a:p>
            </p:txBody>
          </p:sp>
        </p:grpSp>
        <p:grpSp>
          <p:nvGrpSpPr>
            <p:cNvPr id="39" name="组合 38"/>
            <p:cNvGrpSpPr/>
            <p:nvPr/>
          </p:nvGrpSpPr>
          <p:grpSpPr>
            <a:xfrm>
              <a:off x="10688" y="4505"/>
              <a:ext cx="7440" cy="1541"/>
              <a:chOff x="6834114" y="1581209"/>
              <a:chExt cx="4724474" cy="978747"/>
            </a:xfrm>
          </p:grpSpPr>
          <p:sp>
            <p:nvSpPr>
              <p:cNvPr id="40" name="矩形 39"/>
              <p:cNvSpPr/>
              <p:nvPr/>
            </p:nvSpPr>
            <p:spPr>
              <a:xfrm>
                <a:off x="6834114" y="1581209"/>
                <a:ext cx="3219250" cy="701138"/>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2</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 </a:t>
                </a:r>
                <a:r>
                  <a:rPr lang="en-US" altLang="zh-CN" b="1" dirty="0"/>
                  <a:t>ADD YOUR TITLE</a:t>
                </a:r>
                <a:endParaRPr lang="zh-CN" altLang="en-US" b="1" dirty="0"/>
              </a:p>
              <a:p>
                <a:endParaRPr lang="zh-CN" altLang="en-US" b="1" dirty="0"/>
              </a:p>
            </p:txBody>
          </p:sp>
          <p:sp>
            <p:nvSpPr>
              <p:cNvPr id="41" name="矩形 40"/>
              <p:cNvSpPr/>
              <p:nvPr/>
            </p:nvSpPr>
            <p:spPr>
              <a:xfrm>
                <a:off x="6854952" y="1939559"/>
                <a:ext cx="4703636" cy="620397"/>
              </a:xfrm>
              <a:prstGeom prst="rect">
                <a:avLst/>
              </a:prstGeom>
            </p:spPr>
            <p:txBody>
              <a:bodyPr wrap="square">
                <a:spAutoFit/>
              </a:bodyPr>
              <a:lstStyle/>
              <a:p>
                <a:pPr>
                  <a:lnSpc>
                    <a:spcPct val="130000"/>
                  </a:lnSpc>
                </a:pPr>
                <a:r>
                  <a:rPr lang="zh-CN" altLang="en-US" sz="1200" dirty="0">
                    <a:latin typeface="微软雅黑" panose="020B0503020204020204" charset="-122"/>
                    <a:ea typeface="微软雅黑" panose="020B0503020204020204" charset="-122"/>
                  </a:rPr>
                  <a:t>Just for today I will exercise my soul in three ways. I will do somebody a good turn and not get found out:</a:t>
                </a:r>
                <a:endParaRPr lang="zh-CN" altLang="en-US" sz="1200" dirty="0"/>
              </a:p>
            </p:txBody>
          </p:sp>
        </p:grpSp>
        <p:grpSp>
          <p:nvGrpSpPr>
            <p:cNvPr id="42" name="组合 41"/>
            <p:cNvGrpSpPr/>
            <p:nvPr/>
          </p:nvGrpSpPr>
          <p:grpSpPr>
            <a:xfrm>
              <a:off x="10721" y="6241"/>
              <a:ext cx="7440" cy="1541"/>
              <a:chOff x="6834114" y="1581209"/>
              <a:chExt cx="4724474" cy="978747"/>
            </a:xfrm>
          </p:grpSpPr>
          <p:sp>
            <p:nvSpPr>
              <p:cNvPr id="43" name="矩形 42"/>
              <p:cNvSpPr/>
              <p:nvPr/>
            </p:nvSpPr>
            <p:spPr>
              <a:xfrm>
                <a:off x="6834114" y="1581209"/>
                <a:ext cx="3780755" cy="701138"/>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3</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 </a:t>
                </a:r>
                <a:r>
                  <a:rPr lang="en-US" altLang="zh-CN" b="1" dirty="0"/>
                  <a:t>ADD YOUR TITLE</a:t>
                </a:r>
                <a:endParaRPr lang="zh-CN" altLang="en-US" b="1" dirty="0"/>
              </a:p>
              <a:p>
                <a:endParaRPr lang="zh-CN" altLang="en-US" b="1" dirty="0"/>
              </a:p>
            </p:txBody>
          </p:sp>
          <p:sp>
            <p:nvSpPr>
              <p:cNvPr id="44" name="矩形 43"/>
              <p:cNvSpPr/>
              <p:nvPr/>
            </p:nvSpPr>
            <p:spPr>
              <a:xfrm>
                <a:off x="6854952" y="1939559"/>
                <a:ext cx="4703636" cy="620397"/>
              </a:xfrm>
              <a:prstGeom prst="rect">
                <a:avLst/>
              </a:prstGeom>
            </p:spPr>
            <p:txBody>
              <a:bodyPr wrap="square">
                <a:spAutoFit/>
              </a:bodyPr>
              <a:lstStyle/>
              <a:p>
                <a:pPr>
                  <a:lnSpc>
                    <a:spcPct val="130000"/>
                  </a:lnSpc>
                </a:pPr>
                <a:r>
                  <a:rPr lang="zh-CN" altLang="en-US" sz="1200" dirty="0">
                    <a:latin typeface="微软雅黑" panose="020B0503020204020204" charset="-122"/>
                    <a:ea typeface="微软雅黑" panose="020B0503020204020204" charset="-122"/>
                  </a:rPr>
                  <a:t>Just for today I will exercise my soul in three ways. I will do somebody a good turn and not get found out:</a:t>
                </a:r>
                <a:endParaRPr lang="zh-CN" altLang="en-US" sz="1200" dirty="0"/>
              </a:p>
            </p:txBody>
          </p:sp>
        </p:grpSp>
        <p:grpSp>
          <p:nvGrpSpPr>
            <p:cNvPr id="45" name="组合 44"/>
            <p:cNvGrpSpPr/>
            <p:nvPr/>
          </p:nvGrpSpPr>
          <p:grpSpPr>
            <a:xfrm>
              <a:off x="10721" y="7869"/>
              <a:ext cx="7440" cy="1541"/>
              <a:chOff x="6834114" y="1581209"/>
              <a:chExt cx="4724474" cy="978747"/>
            </a:xfrm>
          </p:grpSpPr>
          <p:sp>
            <p:nvSpPr>
              <p:cNvPr id="46" name="矩形 45"/>
              <p:cNvSpPr/>
              <p:nvPr/>
            </p:nvSpPr>
            <p:spPr>
              <a:xfrm>
                <a:off x="6834114" y="1581209"/>
                <a:ext cx="4094251" cy="701138"/>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4</a:t>
                </a:r>
                <a:r>
                  <a:rPr lang="zh-CN" altLang="en-US" b="1" dirty="0">
                    <a:latin typeface="微软雅黑" panose="020B0503020204020204" charset="-122"/>
                    <a:ea typeface="微软雅黑" panose="020B0503020204020204" charset="-122"/>
                  </a:rPr>
                  <a:t>、</a:t>
                </a:r>
                <a:r>
                  <a:rPr lang="en-US" altLang="zh-CN" b="1" dirty="0"/>
                  <a:t>ADD YOUR TITLE</a:t>
                </a:r>
                <a:endParaRPr lang="zh-CN" altLang="en-US" b="1" dirty="0"/>
              </a:p>
              <a:p>
                <a:endParaRPr lang="zh-CN" altLang="en-US" b="1" dirty="0"/>
              </a:p>
            </p:txBody>
          </p:sp>
          <p:sp>
            <p:nvSpPr>
              <p:cNvPr id="47" name="矩形 46"/>
              <p:cNvSpPr/>
              <p:nvPr/>
            </p:nvSpPr>
            <p:spPr>
              <a:xfrm>
                <a:off x="6854952" y="1939559"/>
                <a:ext cx="4703636" cy="620397"/>
              </a:xfrm>
              <a:prstGeom prst="rect">
                <a:avLst/>
              </a:prstGeom>
            </p:spPr>
            <p:txBody>
              <a:bodyPr wrap="square">
                <a:spAutoFit/>
              </a:bodyPr>
              <a:lstStyle/>
              <a:p>
                <a:pPr>
                  <a:lnSpc>
                    <a:spcPct val="130000"/>
                  </a:lnSpc>
                </a:pPr>
                <a:r>
                  <a:rPr lang="zh-CN" altLang="en-US" sz="1200" dirty="0">
                    <a:latin typeface="微软雅黑" panose="020B0503020204020204" charset="-122"/>
                    <a:ea typeface="微软雅黑" panose="020B0503020204020204" charset="-122"/>
                  </a:rPr>
                  <a:t>Just for today I will exercise my soul in three ways. I will do somebody a good turn and not get found out:</a:t>
                </a:r>
                <a:endParaRPr lang="zh-CN" altLang="en-US" sz="1200" dirty="0"/>
              </a:p>
            </p:txBody>
          </p:sp>
        </p:grpSp>
      </p:grpSp>
    </p:spTree>
    <p:custDataLst>
      <p:tags r:id="rId2"/>
    </p:custDataLst>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AG_VERSION" val="1.0"/>
  <p:tag name="KSO_WM_TEMPLATE_CATEGORY" val="diagram"/>
  <p:tag name="KSO_WM_TEMPLATE_INDEX" val="782"/>
  <p:tag name="KSO_WM_UNIT_TYPE" val="l_i"/>
  <p:tag name="KSO_WM_UNIT_INDEX" val="1_30"/>
  <p:tag name="KSO_WM_UNIT_ID" val="257*l_i*1_30"/>
  <p:tag name="KSO_WM_UNIT_CLEAR" val="1"/>
  <p:tag name="KSO_WM_UNIT_LAYERLEVEL" val="1_1"/>
  <p:tag name="KSO_WM_BEAUTIFY_FLAG" val="#wm#"/>
  <p:tag name="KSO_WM_DIAGRAM_GROUP_CODE" val="l1-1"/>
  <p:tag name="KSO_WM_UNIT_TEXT_FILL_FORE_SCHEMECOLOR_INDEX" val="8"/>
  <p:tag name="KSO_WM_UNIT_TEXT_FILL_TYPE" val="1"/>
  <p:tag name="KSO_WM_UNIT_DIAGRAM_SCHEMECOLOR_ID" val="2"/>
</p:tagLst>
</file>

<file path=ppt/tags/tag101.xml><?xml version="1.0" encoding="utf-8"?>
<p:tagLst xmlns:p="http://schemas.openxmlformats.org/presentationml/2006/main">
  <p:tag name="KSO_WM_TAG_VERSION" val="1.0"/>
  <p:tag name="KSO_WM_TEMPLATE_CATEGORY" val="diagram"/>
  <p:tag name="KSO_WM_TEMPLATE_INDEX" val="782"/>
  <p:tag name="KSO_WM_UNIT_TYPE" val="l_i"/>
  <p:tag name="KSO_WM_UNIT_INDEX" val="1_31"/>
  <p:tag name="KSO_WM_UNIT_ID" val="257*l_i*1_31"/>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02.xml><?xml version="1.0" encoding="utf-8"?>
<p:tagLst xmlns:p="http://schemas.openxmlformats.org/presentationml/2006/main">
  <p:tag name="KSO_WM_TAG_VERSION" val="1.0"/>
  <p:tag name="KSO_WM_TEMPLATE_CATEGORY" val="diagram"/>
  <p:tag name="KSO_WM_TEMPLATE_INDEX" val="782"/>
  <p:tag name="KSO_WM_UNIT_TYPE" val="l_i"/>
  <p:tag name="KSO_WM_UNIT_INDEX" val="1_32"/>
  <p:tag name="KSO_WM_UNIT_ID" val="257*l_i*1_32"/>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03.xml><?xml version="1.0" encoding="utf-8"?>
<p:tagLst xmlns:p="http://schemas.openxmlformats.org/presentationml/2006/main">
  <p:tag name="KSO_WM_TAG_VERSION" val="1.0"/>
  <p:tag name="KSO_WM_TEMPLATE_CATEGORY" val="diagram"/>
  <p:tag name="KSO_WM_TEMPLATE_INDEX" val="782"/>
  <p:tag name="KSO_WM_UNIT_TYPE" val="l_i"/>
  <p:tag name="KSO_WM_UNIT_INDEX" val="1_33"/>
  <p:tag name="KSO_WM_UNIT_ID" val="257*l_i*1_33"/>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04.xml><?xml version="1.0" encoding="utf-8"?>
<p:tagLst xmlns:p="http://schemas.openxmlformats.org/presentationml/2006/main">
  <p:tag name="KSO_WM_TAG_VERSION" val="1.0"/>
  <p:tag name="KSO_WM_TEMPLATE_CATEGORY" val="diagram"/>
  <p:tag name="KSO_WM_TEMPLATE_INDEX" val="782"/>
  <p:tag name="KSO_WM_UNIT_TYPE" val="l_i"/>
  <p:tag name="KSO_WM_UNIT_INDEX" val="1_34"/>
  <p:tag name="KSO_WM_UNIT_ID" val="257*l_i*1_34"/>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05.xml><?xml version="1.0" encoding="utf-8"?>
<p:tagLst xmlns:p="http://schemas.openxmlformats.org/presentationml/2006/main">
  <p:tag name="KSO_WM_TAG_VERSION" val="1.0"/>
  <p:tag name="KSO_WM_TEMPLATE_CATEGORY" val="diagram"/>
  <p:tag name="KSO_WM_TEMPLATE_INDEX" val="782"/>
  <p:tag name="KSO_WM_UNIT_TYPE" val="l_i"/>
  <p:tag name="KSO_WM_UNIT_INDEX" val="1_35"/>
  <p:tag name="KSO_WM_UNIT_ID" val="257*l_i*1_35"/>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06.xml><?xml version="1.0" encoding="utf-8"?>
<p:tagLst xmlns:p="http://schemas.openxmlformats.org/presentationml/2006/main">
  <p:tag name="KSO_WM_TAG_VERSION" val="1.0"/>
  <p:tag name="KSO_WM_TEMPLATE_CATEGORY" val="diagram"/>
  <p:tag name="KSO_WM_TEMPLATE_INDEX" val="782"/>
  <p:tag name="KSO_WM_UNIT_TYPE" val="l_i"/>
  <p:tag name="KSO_WM_UNIT_INDEX" val="1_36"/>
  <p:tag name="KSO_WM_UNIT_ID" val="257*l_i*1_36"/>
  <p:tag name="KSO_WM_UNIT_CLEAR" val="1"/>
  <p:tag name="KSO_WM_UNIT_LAYERLEVEL" val="1_1"/>
  <p:tag name="KSO_WM_BEAUTIFY_FLAG" val="#wm#"/>
  <p:tag name="KSO_WM_DIAGRAM_GROUP_CODE" val="l1-1"/>
  <p:tag name="KSO_WM_UNIT_FILL_FORE_SCHEMECOLOR_INDEX" val="8"/>
  <p:tag name="KSO_WM_UNIT_FILL_TYPE" val="1"/>
  <p:tag name="KSO_WM_UNIT_DIAGRAM_SCHEMECOLOR_ID" val="2"/>
</p:tagLst>
</file>

<file path=ppt/tags/tag107.xml><?xml version="1.0" encoding="utf-8"?>
<p:tagLst xmlns:p="http://schemas.openxmlformats.org/presentationml/2006/main">
  <p:tag name="KSO_WM_TAG_VERSION" val="1.0"/>
  <p:tag name="KSO_WM_BEAUTIFY_FLAG" val="#wm#"/>
  <p:tag name="KSO_WM_UNIT_TYPE" val="i"/>
  <p:tag name="KSO_WM_UNIT_ID" val="diagram782_2*i*76"/>
  <p:tag name="KSO_WM_TEMPLATE_CATEGORY" val="diagram"/>
  <p:tag name="KSO_WM_TEMPLATE_INDEX" val="782"/>
  <p:tag name="KSO_WM_UNIT_INDEX" val="76"/>
</p:tagLst>
</file>

<file path=ppt/tags/tag108.xml><?xml version="1.0" encoding="utf-8"?>
<p:tagLst xmlns:p="http://schemas.openxmlformats.org/presentationml/2006/main">
  <p:tag name="KSO_WM_TAG_VERSION" val="1.0"/>
  <p:tag name="KSO_WM_TEMPLATE_CATEGORY" val="diagram"/>
  <p:tag name="KSO_WM_TEMPLATE_INDEX" val="782"/>
  <p:tag name="KSO_WM_UNIT_TYPE" val="l_i"/>
  <p:tag name="KSO_WM_UNIT_INDEX" val="1_37"/>
  <p:tag name="KSO_WM_UNIT_ID" val="257*l_i*1_37"/>
  <p:tag name="KSO_WM_UNIT_CLEAR" val="1"/>
  <p:tag name="KSO_WM_UNIT_LAYERLEVEL" val="1_1"/>
  <p:tag name="KSO_WM_BEAUTIFY_FLAG" val="#wm#"/>
  <p:tag name="KSO_WM_DIAGRAM_GROUP_CODE" val="l1-1"/>
  <p:tag name="KSO_WM_UNIT_FILL_FORE_SCHEMECOLOR_INDEX" val="9"/>
  <p:tag name="KSO_WM_UNIT_FILL_TYPE" val="1"/>
  <p:tag name="KSO_WM_UNIT_LINE_FORE_SCHEMECOLOR_INDEX" val="14"/>
  <p:tag name="KSO_WM_UNIT_LINE_FILL_TYPE" val="2"/>
  <p:tag name="KSO_WM_UNIT_TEXT_FILL_FORE_SCHEMECOLOR_INDEX" val="2"/>
  <p:tag name="KSO_WM_UNIT_TEXT_FILL_TYPE" val="1"/>
  <p:tag name="KSO_WM_UNIT_DIAGRAM_SCHEMECOLOR_ID" val="2"/>
</p:tagLst>
</file>

<file path=ppt/tags/tag109.xml><?xml version="1.0" encoding="utf-8"?>
<p:tagLst xmlns:p="http://schemas.openxmlformats.org/presentationml/2006/main">
  <p:tag name="KSO_WM_TAG_VERSION" val="1.0"/>
  <p:tag name="KSO_WM_TEMPLATE_CATEGORY" val="diagram"/>
  <p:tag name="KSO_WM_TEMPLATE_INDEX" val="782"/>
  <p:tag name="KSO_WM_UNIT_TYPE" val="l_i"/>
  <p:tag name="KSO_WM_UNIT_INDEX" val="1_38"/>
  <p:tag name="KSO_WM_UNIT_ID" val="257*l_i*1_38"/>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2"/>
  <p:tag name="KSO_WM_UNIT_TEXT_FILL_TYPE" val="1"/>
  <p:tag name="KSO_WM_UNIT_DIAGRAM_SCHEMECOLOR_ID"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TAG_VERSION" val="1.0"/>
  <p:tag name="KSO_WM_TEMPLATE_CATEGORY" val="diagram"/>
  <p:tag name="KSO_WM_TEMPLATE_INDEX" val="782"/>
  <p:tag name="KSO_WM_UNIT_TYPE" val="l_i"/>
  <p:tag name="KSO_WM_UNIT_INDEX" val="1_39"/>
  <p:tag name="KSO_WM_UNIT_ID" val="257*l_i*1_39"/>
  <p:tag name="KSO_WM_UNIT_CLEAR" val="1"/>
  <p:tag name="KSO_WM_UNIT_LAYERLEVEL" val="1_1"/>
  <p:tag name="KSO_WM_BEAUTIFY_FLAG" val="#wm#"/>
  <p:tag name="KSO_WM_DIAGRAM_GROUP_CODE" val="l1-1"/>
  <p:tag name="KSO_WM_UNIT_TEXT_FILL_FORE_SCHEMECOLOR_INDEX" val="9"/>
  <p:tag name="KSO_WM_UNIT_TEXT_FILL_TYPE" val="1"/>
  <p:tag name="KSO_WM_UNIT_DIAGRAM_SCHEMECOLOR_ID" val="2"/>
</p:tagLst>
</file>

<file path=ppt/tags/tag111.xml><?xml version="1.0" encoding="utf-8"?>
<p:tagLst xmlns:p="http://schemas.openxmlformats.org/presentationml/2006/main">
  <p:tag name="KSO_WM_TAG_VERSION" val="1.0"/>
  <p:tag name="KSO_WM_TEMPLATE_CATEGORY" val="diagram"/>
  <p:tag name="KSO_WM_TEMPLATE_INDEX" val="782"/>
  <p:tag name="KSO_WM_UNIT_TYPE" val="l_i"/>
  <p:tag name="KSO_WM_UNIT_INDEX" val="1_40"/>
  <p:tag name="KSO_WM_UNIT_ID" val="257*l_i*1_40"/>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12.xml><?xml version="1.0" encoding="utf-8"?>
<p:tagLst xmlns:p="http://schemas.openxmlformats.org/presentationml/2006/main">
  <p:tag name="KSO_WM_TAG_VERSION" val="1.0"/>
  <p:tag name="KSO_WM_TEMPLATE_CATEGORY" val="diagram"/>
  <p:tag name="KSO_WM_TEMPLATE_INDEX" val="782"/>
  <p:tag name="KSO_WM_UNIT_TYPE" val="l_i"/>
  <p:tag name="KSO_WM_UNIT_INDEX" val="1_41"/>
  <p:tag name="KSO_WM_UNIT_ID" val="257*l_i*1_41"/>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13.xml><?xml version="1.0" encoding="utf-8"?>
<p:tagLst xmlns:p="http://schemas.openxmlformats.org/presentationml/2006/main">
  <p:tag name="KSO_WM_TAG_VERSION" val="1.0"/>
  <p:tag name="KSO_WM_TEMPLATE_CATEGORY" val="diagram"/>
  <p:tag name="KSO_WM_TEMPLATE_INDEX" val="782"/>
  <p:tag name="KSO_WM_UNIT_TYPE" val="l_i"/>
  <p:tag name="KSO_WM_UNIT_INDEX" val="1_42"/>
  <p:tag name="KSO_WM_UNIT_ID" val="257*l_i*1_42"/>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14.xml><?xml version="1.0" encoding="utf-8"?>
<p:tagLst xmlns:p="http://schemas.openxmlformats.org/presentationml/2006/main">
  <p:tag name="KSO_WM_TAG_VERSION" val="1.0"/>
  <p:tag name="KSO_WM_TEMPLATE_CATEGORY" val="diagram"/>
  <p:tag name="KSO_WM_TEMPLATE_INDEX" val="782"/>
  <p:tag name="KSO_WM_UNIT_TYPE" val="l_i"/>
  <p:tag name="KSO_WM_UNIT_INDEX" val="1_43"/>
  <p:tag name="KSO_WM_UNIT_ID" val="257*l_i*1_43"/>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15.xml><?xml version="1.0" encoding="utf-8"?>
<p:tagLst xmlns:p="http://schemas.openxmlformats.org/presentationml/2006/main">
  <p:tag name="KSO_WM_TAG_VERSION" val="1.0"/>
  <p:tag name="KSO_WM_TEMPLATE_CATEGORY" val="diagram"/>
  <p:tag name="KSO_WM_TEMPLATE_INDEX" val="782"/>
  <p:tag name="KSO_WM_UNIT_TYPE" val="l_i"/>
  <p:tag name="KSO_WM_UNIT_INDEX" val="1_44"/>
  <p:tag name="KSO_WM_UNIT_ID" val="257*l_i*1_44"/>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116.xml><?xml version="1.0" encoding="utf-8"?>
<p:tagLst xmlns:p="http://schemas.openxmlformats.org/presentationml/2006/main">
  <p:tag name="KSO_WM_TAG_VERSION" val="1.0"/>
  <p:tag name="KSO_WM_TEMPLATE_CATEGORY" val="diagram"/>
  <p:tag name="KSO_WM_TEMPLATE_INDEX" val="782"/>
  <p:tag name="KSO_WM_UNIT_TYPE" val="l_i"/>
  <p:tag name="KSO_WM_UNIT_INDEX" val="1_45"/>
  <p:tag name="KSO_WM_UNIT_ID" val="257*l_i*1_45"/>
  <p:tag name="KSO_WM_UNIT_CLEAR" val="1"/>
  <p:tag name="KSO_WM_UNIT_LAYERLEVEL" val="1_1"/>
  <p:tag name="KSO_WM_BEAUTIFY_FLAG" val="#wm#"/>
  <p:tag name="KSO_WM_DIAGRAM_GROUP_CODE" val="l1-1"/>
  <p:tag name="KSO_WM_UNIT_FILL_FORE_SCHEMECOLOR_INDEX" val="9"/>
  <p:tag name="KSO_WM_UNIT_FILL_TYPE" val="1"/>
  <p:tag name="KSO_WM_UNIT_DIAGRAM_SCHEMECOLOR_ID" val="2"/>
</p:tagLst>
</file>

<file path=ppt/tags/tag117.xml><?xml version="1.0" encoding="utf-8"?>
<p:tagLst xmlns:p="http://schemas.openxmlformats.org/presentationml/2006/main">
  <p:tag name="KSO_WM_TAG_VERSION" val="1.0"/>
  <p:tag name="KSO_WM_TEMPLATE_CATEGORY" val="diagram"/>
  <p:tag name="KSO_WM_TEMPLATE_INDEX" val="782"/>
  <p:tag name="KSO_WM_UNIT_TYPE" val="l_h_f"/>
  <p:tag name="KSO_WM_UNIT_INDEX" val="1_1_1"/>
  <p:tag name="KSO_WM_UNIT_ID" val="257*l_h_f*1_1_1"/>
  <p:tag name="KSO_WM_UNIT_CLEAR" val="1"/>
  <p:tag name="KSO_WM_UNIT_LAYERLEVEL" val="1_1_1"/>
  <p:tag name="KSO_WM_UNIT_VALUE" val="14"/>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UNIT_DIAGRAM_SCHEMECOLOR_ID" val="2"/>
</p:tagLst>
</file>

<file path=ppt/tags/tag118.xml><?xml version="1.0" encoding="utf-8"?>
<p:tagLst xmlns:p="http://schemas.openxmlformats.org/presentationml/2006/main">
  <p:tag name="KSO_WM_TAG_VERSION" val="1.0"/>
  <p:tag name="KSO_WM_TEMPLATE_CATEGORY" val="diagram"/>
  <p:tag name="KSO_WM_TEMPLATE_INDEX" val="782"/>
  <p:tag name="KSO_WM_UNIT_TYPE" val="l_h_f"/>
  <p:tag name="KSO_WM_UNIT_INDEX" val="1_2_1"/>
  <p:tag name="KSO_WM_UNIT_ID" val="257*l_h_f*1_2_1"/>
  <p:tag name="KSO_WM_UNIT_CLEAR" val="1"/>
  <p:tag name="KSO_WM_UNIT_LAYERLEVEL" val="1_1_1"/>
  <p:tag name="KSO_WM_UNIT_VALUE" val="14"/>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UNIT_DIAGRAM_SCHEMECOLOR_ID" val="2"/>
</p:tagLst>
</file>

<file path=ppt/tags/tag119.xml><?xml version="1.0" encoding="utf-8"?>
<p:tagLst xmlns:p="http://schemas.openxmlformats.org/presentationml/2006/main">
  <p:tag name="KSO_WM_TAG_VERSION" val="1.0"/>
  <p:tag name="KSO_WM_TEMPLATE_CATEGORY" val="diagram"/>
  <p:tag name="KSO_WM_TEMPLATE_INDEX" val="782"/>
  <p:tag name="KSO_WM_UNIT_TYPE" val="l_h_f"/>
  <p:tag name="KSO_WM_UNIT_INDEX" val="1_3_1"/>
  <p:tag name="KSO_WM_UNIT_ID" val="257*l_h_f*1_3_1"/>
  <p:tag name="KSO_WM_UNIT_CLEAR" val="1"/>
  <p:tag name="KSO_WM_UNIT_LAYERLEVEL" val="1_1_1"/>
  <p:tag name="KSO_WM_UNIT_VALUE" val="14"/>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UNIT_DIAGRAM_SCHEMECOLOR_ID"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TAG_VERSION" val="1.0"/>
  <p:tag name="KSO_WM_TEMPLATE_CATEGORY" val="diagram"/>
  <p:tag name="KSO_WM_TEMPLATE_INDEX" val="782"/>
  <p:tag name="KSO_WM_UNIT_TYPE" val="l_h_f"/>
  <p:tag name="KSO_WM_UNIT_INDEX" val="1_4_1"/>
  <p:tag name="KSO_WM_UNIT_ID" val="257*l_h_f*1_4_1"/>
  <p:tag name="KSO_WM_UNIT_CLEAR" val="1"/>
  <p:tag name="KSO_WM_UNIT_LAYERLEVEL" val="1_1_1"/>
  <p:tag name="KSO_WM_UNIT_VALUE" val="14"/>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UNIT_DIAGRAM_SCHEMECOLOR_ID" val="2"/>
</p:tagLst>
</file>

<file path=ppt/tags/tag121.xml><?xml version="1.0" encoding="utf-8"?>
<p:tagLst xmlns:p="http://schemas.openxmlformats.org/presentationml/2006/main">
  <p:tag name="KSO_WM_TAG_VERSION" val="1.0"/>
  <p:tag name="KSO_WM_TEMPLATE_CATEGORY" val="diagram"/>
  <p:tag name="KSO_WM_TEMPLATE_INDEX" val="782"/>
  <p:tag name="KSO_WM_UNIT_TYPE" val="l_h_f"/>
  <p:tag name="KSO_WM_UNIT_INDEX" val="1_5_1"/>
  <p:tag name="KSO_WM_UNIT_ID" val="257*l_h_f*1_5_1"/>
  <p:tag name="KSO_WM_UNIT_CLEAR" val="1"/>
  <p:tag name="KSO_WM_UNIT_LAYERLEVEL" val="1_1_1"/>
  <p:tag name="KSO_WM_UNIT_VALUE" val="14"/>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UNIT_DIAGRAM_SCHEMECOLOR_ID" val="2"/>
</p:tagLst>
</file>

<file path=ppt/tags/tag122.xml><?xml version="1.0" encoding="utf-8"?>
<p:tagLst xmlns:p="http://schemas.openxmlformats.org/presentationml/2006/main">
  <p:tag name="KSO_WM_BEAUTIFY_FLAG" val="#wm#"/>
  <p:tag name="KSO_WM_TEMPLATE_CATEGORY" val="custom"/>
  <p:tag name="KSO_WM_TEMPLATE_INDEX" val="20187308"/>
</p:tagLst>
</file>

<file path=ppt/tags/tag123.xml><?xml version="1.0" encoding="utf-8"?>
<p:tagLst xmlns:p="http://schemas.openxmlformats.org/presentationml/2006/main">
  <p:tag name="KSO_WM_UNIT_DIAGRAM_MODELTYPE" val="stripeEnum"/>
  <p:tag name="KSO_WM_UNIT_VALUE" val="949*1695"/>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198842_1*l_h_d*1_1_1"/>
  <p:tag name="KSO_WM_TEMPLATE_CATEGORY" val="diagram"/>
  <p:tag name="KSO_WM_TEMPLATE_INDEX" val="20198842"/>
  <p:tag name="KSO_WM_UNIT_LAYERLEVEL" val="1_1_1"/>
  <p:tag name="KSO_WM_TAG_VERSION" val="1.0"/>
  <p:tag name="KSO_WM_BEAUTIFY_FLAG" val="#wm#"/>
</p:tagLst>
</file>

<file path=ppt/tags/tag124.xml><?xml version="1.0" encoding="utf-8"?>
<p:tagLst xmlns:p="http://schemas.openxmlformats.org/presentationml/2006/main">
  <p:tag name="KSO_WM_UNIT_DIAGRAM_MODELTYPE" val="stripeEnum"/>
  <p:tag name="KSO_WM_UNIT_VALUE" val="949*1689"/>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198842_1*l_h_d*1_2_1"/>
  <p:tag name="KSO_WM_TEMPLATE_CATEGORY" val="diagram"/>
  <p:tag name="KSO_WM_TEMPLATE_INDEX" val="20198842"/>
  <p:tag name="KSO_WM_UNIT_LAYERLEVEL" val="1_1_1"/>
  <p:tag name="KSO_WM_TAG_VERSION" val="1.0"/>
  <p:tag name="KSO_WM_BEAUTIFY_FLAG" val="#wm#"/>
</p:tagLst>
</file>

<file path=ppt/tags/tag125.xml><?xml version="1.0" encoding="utf-8"?>
<p:tagLst xmlns:p="http://schemas.openxmlformats.org/presentationml/2006/main">
  <p:tag name="KSO_WM_UNIT_DIAGRAM_MODELTYPE" val="stripeEnum"/>
  <p:tag name="KSO_WM_UNIT_ISCONTENTSTITLE" val="0"/>
  <p:tag name="KSO_WM_UNIT_PRESET_TEXT" val="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842_1*l_h_a*1_1_1"/>
  <p:tag name="KSO_WM_TEMPLATE_CATEGORY" val="diagram"/>
  <p:tag name="KSO_WM_TEMPLATE_INDEX" val="20198842"/>
  <p:tag name="KSO_WM_UNIT_LAYERLEVEL" val="1_1_1"/>
  <p:tag name="KSO_WM_TAG_VERSION" val="1.0"/>
  <p:tag name="KSO_WM_BEAUTIFY_FLAG" val="#wm#"/>
  <p:tag name="KSO_WM_UNIT_TEXT_FILL_FORE_SCHEMECOLOR_INDEX" val="13"/>
  <p:tag name="KSO_WM_UNIT_TEXT_FILL_TYPE" val="1"/>
</p:tagLst>
</file>

<file path=ppt/tags/tag126.xml><?xml version="1.0" encoding="utf-8"?>
<p:tagLst xmlns:p="http://schemas.openxmlformats.org/presentationml/2006/main">
  <p:tag name="KSO_WM_UNIT_DIAGRAM_MODELTYPE" val="stripeEnum"/>
  <p:tag name="KSO_WM_UNIT_PRESET_TEXT" val="点击此处添加正文，点击此处添加正文点击此处添加正文点击此处添加正文点击此处添加正文点击此处添加正文点击此处添加正文。"/>
  <p:tag name="KSO_WM_UNIT_NOCLEAR" val="0"/>
  <p:tag name="KSO_WM_UNIT_VALUE" val="7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842_1*l_h_f*1_1_1"/>
  <p:tag name="KSO_WM_TEMPLATE_CATEGORY" val="diagram"/>
  <p:tag name="KSO_WM_TEMPLATE_INDEX" val="20198842"/>
  <p:tag name="KSO_WM_UNIT_LAYERLEVEL" val="1_1_1"/>
  <p:tag name="KSO_WM_TAG_VERSION" val="1.0"/>
  <p:tag name="KSO_WM_BEAUTIFY_FLAG" val="#wm#"/>
  <p:tag name="KSO_WM_UNIT_TEXT_FILL_FORE_SCHEMECOLOR_INDEX" val="13"/>
  <p:tag name="KSO_WM_UNIT_TEXT_FILL_TYPE" val="1"/>
</p:tagLst>
</file>

<file path=ppt/tags/tag127.xml><?xml version="1.0" encoding="utf-8"?>
<p:tagLst xmlns:p="http://schemas.openxmlformats.org/presentationml/2006/main">
  <p:tag name="KSO_WM_UNIT_DIAGRAM_MODELTYPE" val="stripeEnum"/>
  <p:tag name="KSO_WM_UNIT_PRESET_TEXT" val="点击此处添加正文，点击此处添加正文点击此处添加正文点击此处添加正文点击此处添加正文点击此处添加正文点击此处添加正文。"/>
  <p:tag name="KSO_WM_UNIT_NOCLEAR" val="0"/>
  <p:tag name="KSO_WM_UNIT_VALUE" val="7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8842_1*l_h_f*1_2_1"/>
  <p:tag name="KSO_WM_TEMPLATE_CATEGORY" val="diagram"/>
  <p:tag name="KSO_WM_TEMPLATE_INDEX" val="20198842"/>
  <p:tag name="KSO_WM_UNIT_LAYERLEVEL" val="1_1_1"/>
  <p:tag name="KSO_WM_TAG_VERSION" val="1.0"/>
  <p:tag name="KSO_WM_BEAUTIFY_FLAG" val="#wm#"/>
  <p:tag name="KSO_WM_UNIT_TEXT_FILL_FORE_SCHEMECOLOR_INDEX" val="13"/>
  <p:tag name="KSO_WM_UNIT_TEXT_FILL_TYPE" val="1"/>
</p:tagLst>
</file>

<file path=ppt/tags/tag128.xml><?xml version="1.0" encoding="utf-8"?>
<p:tagLst xmlns:p="http://schemas.openxmlformats.org/presentationml/2006/main">
  <p:tag name="KSO_WM_UNIT_DIAGRAM_MODELTYPE" val="stripeEnum"/>
  <p:tag name="KSO_WM_UNIT_ISCONTENTSTITLE" val="0"/>
  <p:tag name="KSO_WM_UNIT_PRESET_TEXT" val="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8842_1*l_h_a*1_2_1"/>
  <p:tag name="KSO_WM_TEMPLATE_CATEGORY" val="diagram"/>
  <p:tag name="KSO_WM_TEMPLATE_INDEX" val="20198842"/>
  <p:tag name="KSO_WM_UNIT_LAYERLEVEL" val="1_1_1"/>
  <p:tag name="KSO_WM_TAG_VERSION" val="1.0"/>
  <p:tag name="KSO_WM_BEAUTIFY_FLAG" val="#wm#"/>
  <p:tag name="KSO_WM_UNIT_TEXT_FILL_FORE_SCHEMECOLOR_INDEX" val="13"/>
  <p:tag name="KSO_WM_UNIT_TEXT_FILL_TYPE" val="1"/>
</p:tagLst>
</file>

<file path=ppt/tags/tag12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98842_1*l_i*1_1"/>
  <p:tag name="KSO_WM_TEMPLATE_CATEGORY" val="diagram"/>
  <p:tag name="KSO_WM_TEMPLATE_INDEX" val="20198842"/>
  <p:tag name="KSO_WM_UNIT_LAYERLEVEL" val="1_1"/>
  <p:tag name="KSO_WM_TAG_VERSION" val="1.0"/>
  <p:tag name="KSO_WM_BEAUTIFY_FLAG" val="#wm#"/>
  <p:tag name="KSO_WM_UNIT_FILL_FORE_SCHEMECOLOR_INDEX" val="14"/>
  <p:tag name="KSO_WM_UNI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7308"/>
</p:tagLst>
</file>

<file path=ppt/tags/tag131.xml><?xml version="1.0" encoding="utf-8"?>
<p:tagLst xmlns:p="http://schemas.openxmlformats.org/presentationml/2006/main">
  <p:tag name="KSO_WM_TEMPLATE_CATEGORY" val="diagram"/>
  <p:tag name="KSO_WM_TEMPLATE_INDEX" val="30177714"/>
  <p:tag name="KSO_WM_UNIT_TYPE" val="r_i"/>
  <p:tag name="KSO_WM_UNIT_INDEX" val="1_1"/>
  <p:tag name="KSO_WM_UNIT_ID" val="diagram30177714_1*r_i*1_1"/>
  <p:tag name="KSO_WM_UNIT_LAYERLEVEL" val="1_1"/>
  <p:tag name="KSO_WM_BEAUTIFY_FLAG" val="#wm#"/>
  <p:tag name="KSO_WM_TAG_VERSION" val="1.0"/>
  <p:tag name="KSO_WM_DIAGRAM_GROUP_CODE" val="r1-1"/>
  <p:tag name="KSO_WM_UNIT_DIAGRAM_CONTRAST_TITLE_CNT" val="2"/>
  <p:tag name="KSO_WM_UNIT_DIAGRAM_DIMENSION_TITLE_CNT" val="1"/>
  <p:tag name="KSO_WM_UNIT_LINE_FORE_SCHEMECOLOR_INDEX" val="5"/>
  <p:tag name="KSO_WM_UNIT_LINE_FILL_TYPE" val="2"/>
  <p:tag name="KSO_WM_UNIT_TEXT_FILL_FORE_SCHEMECOLOR_INDEX" val="2"/>
  <p:tag name="KSO_WM_UNIT_TEXT_FILL_TYPE" val="1"/>
</p:tagLst>
</file>

<file path=ppt/tags/tag132.xml><?xml version="1.0" encoding="utf-8"?>
<p:tagLst xmlns:p="http://schemas.openxmlformats.org/presentationml/2006/main">
  <p:tag name="KSO_WM_TEMPLATE_CATEGORY" val="diagram"/>
  <p:tag name="KSO_WM_TEMPLATE_INDEX" val="30177714"/>
  <p:tag name="KSO_WM_UNIT_TYPE" val="r_v"/>
  <p:tag name="KSO_WM_UNIT_INDEX" val="1_1"/>
  <p:tag name="KSO_WM_UNIT_ID" val="diagram30177714_1*r_v*1_1"/>
  <p:tag name="KSO_WM_UNIT_LAYERLEVEL" val="1_1"/>
  <p:tag name="KSO_WM_UNIT_DIAGRAM_CONTRAST_TITLE_CNT" val="2"/>
  <p:tag name="KSO_WM_UNIT_DIAGRAM_DIMENSION_TITLE_CNT" val="1"/>
  <p:tag name="KSO_WM_UNIT_VALUE" val="126"/>
  <p:tag name="KSO_WM_UNIT_HIGHLIGHT" val="0"/>
  <p:tag name="KSO_WM_UNIT_COMPATIBLE" val="0"/>
  <p:tag name="KSO_WM_UNIT_CLEAR" val="0"/>
  <p:tag name="KSO_WM_BEAUTIFY_FLAG" val="#wm#"/>
  <p:tag name="KSO_WM_TAG_VERSION" val="1.0"/>
  <p:tag name="KSO_WM_DIAGRAM_GROUP_CODE" val="r1-1"/>
  <p:tag name="KSO_WM_UNIT_PRESET_TEXT" val="Supporting text here.&#13;You can use the icon library to filter and replace existing icon elements with one click.&#13;Unified fonts make reading more fluent."/>
  <p:tag name="KSO_WM_UNIT_TEXT_FILL_FORE_SCHEMECOLOR_INDEX" val="13"/>
  <p:tag name="KSO_WM_UNIT_TEXT_FILL_TYPE" val="1"/>
</p:tagLst>
</file>

<file path=ppt/tags/tag133.xml><?xml version="1.0" encoding="utf-8"?>
<p:tagLst xmlns:p="http://schemas.openxmlformats.org/presentationml/2006/main">
  <p:tag name="KSO_WM_TEMPLATE_CATEGORY" val="diagram"/>
  <p:tag name="KSO_WM_TEMPLATE_INDEX" val="30177714"/>
  <p:tag name="KSO_WM_UNIT_TYPE" val="r_v"/>
  <p:tag name="KSO_WM_UNIT_INDEX" val="1_2"/>
  <p:tag name="KSO_WM_UNIT_ID" val="diagram30177714_1*r_v*1_2"/>
  <p:tag name="KSO_WM_UNIT_LAYERLEVEL" val="1_1"/>
  <p:tag name="KSO_WM_UNIT_DIAGRAM_CONTRAST_TITLE_CNT" val="2"/>
  <p:tag name="KSO_WM_UNIT_DIAGRAM_DIMENSION_TITLE_CNT" val="1"/>
  <p:tag name="KSO_WM_UNIT_VALUE" val="126"/>
  <p:tag name="KSO_WM_UNIT_HIGHLIGHT" val="0"/>
  <p:tag name="KSO_WM_UNIT_COMPATIBLE" val="0"/>
  <p:tag name="KSO_WM_UNIT_CLEAR" val="0"/>
  <p:tag name="KSO_WM_BEAUTIFY_FLAG" val="#wm#"/>
  <p:tag name="KSO_WM_TAG_VERSION" val="1.0"/>
  <p:tag name="KSO_WM_DIAGRAM_GROUP_CODE" val="r1-1"/>
  <p:tag name="KSO_WM_UNIT_PRESET_TEXT" val="Supporting text here.&#13;You can use the icon library to filter and replace existing icon elements with one click.&#13;Unified fonts make reading more fluent."/>
  <p:tag name="KSO_WM_UNIT_TEXT_FILL_FORE_SCHEMECOLOR_INDEX" val="13"/>
  <p:tag name="KSO_WM_UNIT_TEXT_FILL_TYPE" val="1"/>
</p:tagLst>
</file>

<file path=ppt/tags/tag134.xml><?xml version="1.0" encoding="utf-8"?>
<p:tagLst xmlns:p="http://schemas.openxmlformats.org/presentationml/2006/main">
  <p:tag name="KSO_WM_TEMPLATE_CATEGORY" val="diagram"/>
  <p:tag name="KSO_WM_TEMPLATE_INDEX" val="30177714"/>
  <p:tag name="KSO_WM_UNIT_TYPE" val="r_i"/>
  <p:tag name="KSO_WM_UNIT_INDEX" val="1_2"/>
  <p:tag name="KSO_WM_UNIT_ID" val="diagram30177714_1*r_i*1_2"/>
  <p:tag name="KSO_WM_UNIT_LAYERLEVEL" val="1_1"/>
  <p:tag name="KSO_WM_BEAUTIFY_FLAG" val="#wm#"/>
  <p:tag name="KSO_WM_TAG_VERSION" val="1.0"/>
  <p:tag name="KSO_WM_DIAGRAM_GROUP_CODE" val="r1-1"/>
  <p:tag name="KSO_WM_UNIT_DIAGRAM_CONTRAST_TITLE_CNT" val="2"/>
  <p:tag name="KSO_WM_UNIT_DIAGRAM_DIMENSION_TITLE_CNT" val="1"/>
  <p:tag name="KSO_WM_UNIT_LINE_FORE_SCHEMECOLOR_INDEX" val="14"/>
  <p:tag name="KSO_WM_UNIT_LINE_FILL_TYPE" val="2"/>
  <p:tag name="KSO_WM_UNIT_TEXT_FILL_FORE_SCHEMECOLOR_INDEX" val="2"/>
  <p:tag name="KSO_WM_UNIT_TEXT_FILL_TYPE" val="1"/>
</p:tagLst>
</file>

<file path=ppt/tags/tag135.xml><?xml version="1.0" encoding="utf-8"?>
<p:tagLst xmlns:p="http://schemas.openxmlformats.org/presentationml/2006/main">
  <p:tag name="KSO_WM_TEMPLATE_CATEGORY" val="diagram"/>
  <p:tag name="KSO_WM_TEMPLATE_INDEX" val="30177714"/>
  <p:tag name="KSO_WM_UNIT_TYPE" val="r_i"/>
  <p:tag name="KSO_WM_UNIT_INDEX" val="1_3"/>
  <p:tag name="KSO_WM_UNIT_ID" val="diagram30177714_1*r_i*1_3"/>
  <p:tag name="KSO_WM_UNIT_LAYERLEVEL" val="1_1"/>
  <p:tag name="KSO_WM_BEAUTIFY_FLAG" val="#wm#"/>
  <p:tag name="KSO_WM_TAG_VERSION" val="1.0"/>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136.xml><?xml version="1.0" encoding="utf-8"?>
<p:tagLst xmlns:p="http://schemas.openxmlformats.org/presentationml/2006/main">
  <p:tag name="KSO_WM_TEMPLATE_CATEGORY" val="diagram"/>
  <p:tag name="KSO_WM_TEMPLATE_INDEX" val="30177714"/>
  <p:tag name="KSO_WM_UNIT_TYPE" val="r_i"/>
  <p:tag name="KSO_WM_UNIT_INDEX" val="1_4"/>
  <p:tag name="KSO_WM_UNIT_ID" val="diagram30177714_1*r_i*1_4"/>
  <p:tag name="KSO_WM_UNIT_LAYERLEVEL" val="1_1"/>
  <p:tag name="KSO_WM_BEAUTIFY_FLAG" val="#wm#"/>
  <p:tag name="KSO_WM_TAG_VERSION" val="1.0"/>
  <p:tag name="KSO_WM_DIAGRAM_GROUP_CODE" val="r1-1"/>
  <p:tag name="KSO_WM_UNIT_DIAGRAM_CONTRAST_TITLE_CNT" val="2"/>
  <p:tag name="KSO_WM_UNIT_DIAGRAM_DIMENSION_TITLE_CNT" val="1"/>
  <p:tag name="KSO_WM_UNIT_FILL_FORE_SCHEMECOLOR_INDEX" val="14"/>
  <p:tag name="KSO_WM_UNIT_FILL_TYPE" val="1"/>
  <p:tag name="KSO_WM_UNIT_TEXT_FILL_FORE_SCHEMECOLOR_INDEX" val="13"/>
  <p:tag name="KSO_WM_UNIT_TEXT_FILL_TYPE" val="1"/>
</p:tagLst>
</file>

<file path=ppt/tags/tag137.xml><?xml version="1.0" encoding="utf-8"?>
<p:tagLst xmlns:p="http://schemas.openxmlformats.org/presentationml/2006/main">
  <p:tag name="KSO_WM_TEMPLATE_CATEGORY" val="diagram"/>
  <p:tag name="KSO_WM_TEMPLATE_INDEX" val="30177714"/>
  <p:tag name="KSO_WM_UNIT_TYPE" val="r_t"/>
  <p:tag name="KSO_WM_UNIT_INDEX" val="1_1"/>
  <p:tag name="KSO_WM_UNIT_ID" val="diagram30177714_1*r_t*1_1"/>
  <p:tag name="KSO_WM_UNIT_LAYERLEVEL" val="1_1"/>
  <p:tag name="KSO_WM_UNIT_DIAGRAM_CONTRAST_TITLE_CNT" val="2"/>
  <p:tag name="KSO_WM_UNIT_DIAGRAM_DIMENSION_TITLE_CNT" val="1"/>
  <p:tag name="KSO_WM_UNIT_VALUE" val="7"/>
  <p:tag name="KSO_WM_UNIT_HIGHLIGHT" val="0"/>
  <p:tag name="KSO_WM_UNIT_COMPATIBLE" val="0"/>
  <p:tag name="KSO_WM_UNIT_CLEAR" val="0"/>
  <p:tag name="KSO_WM_BEAUTIFY_FLAG" val="#wm#"/>
  <p:tag name="KSO_WM_TAG_VERSION" val="1.0"/>
  <p:tag name="KSO_WM_DIAGRAM_GROUP_CODE" val="r1-1"/>
  <p:tag name="KSO_WM_UNIT_PRESET_TEXT" val="Text here"/>
  <p:tag name="KSO_WM_UNIT_TEXT_FILL_FORE_SCHEMECOLOR_INDEX" val="13"/>
  <p:tag name="KSO_WM_UNIT_TEXT_FILL_TYPE" val="1"/>
</p:tagLst>
</file>

<file path=ppt/tags/tag138.xml><?xml version="1.0" encoding="utf-8"?>
<p:tagLst xmlns:p="http://schemas.openxmlformats.org/presentationml/2006/main">
  <p:tag name="KSO_WM_TEMPLATE_CATEGORY" val="diagram"/>
  <p:tag name="KSO_WM_TEMPLATE_INDEX" val="30177714"/>
  <p:tag name="KSO_WM_UNIT_TYPE" val="r_t"/>
  <p:tag name="KSO_WM_UNIT_INDEX" val="1_2"/>
  <p:tag name="KSO_WM_UNIT_ID" val="diagram30177714_1*r_t*1_2"/>
  <p:tag name="KSO_WM_UNIT_LAYERLEVEL" val="1_1"/>
  <p:tag name="KSO_WM_UNIT_DIAGRAM_CONTRAST_TITLE_CNT" val="2"/>
  <p:tag name="KSO_WM_UNIT_DIAGRAM_DIMENSION_TITLE_CNT" val="1"/>
  <p:tag name="KSO_WM_UNIT_VALUE" val="7"/>
  <p:tag name="KSO_WM_UNIT_HIGHLIGHT" val="0"/>
  <p:tag name="KSO_WM_UNIT_COMPATIBLE" val="0"/>
  <p:tag name="KSO_WM_UNIT_CLEAR" val="0"/>
  <p:tag name="KSO_WM_BEAUTIFY_FLAG" val="#wm#"/>
  <p:tag name="KSO_WM_TAG_VERSION" val="1.0"/>
  <p:tag name="KSO_WM_DIAGRAM_GROUP_CODE" val="r1-1"/>
  <p:tag name="KSO_WM_UNIT_PRESET_TEXT" val="Text here"/>
  <p:tag name="KSO_WM_UNIT_TEXT_FILL_FORE_SCHEMECOLOR_INDEX" val="13"/>
  <p:tag name="KSO_WM_UNIT_TEXT_FILL_TYPE" val="1"/>
</p:tagLst>
</file>

<file path=ppt/tags/tag13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6"/>
  <p:tag name="KSO_WM_UNIT_ID" val="diagram20181972_1*n_i*1_196"/>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
  <p:tag name="KSO_WM_UNIT_ID" val="diagram20181972_1*n_i*1_1"/>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14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
  <p:tag name="KSO_WM_UNIT_ID" val="diagram20181972_1*n_i*1_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4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
  <p:tag name="KSO_WM_UNIT_ID" val="diagram20181972_1*n_i*1_3"/>
  <p:tag name="KSO_WM_UNIT_LAYERLEVEL" val="1_1"/>
  <p:tag name="KSO_WM_DIAGRAM_GROUP_CODE" val="n1-1"/>
  <p:tag name="KSO_WM_UNIT_TEXT_FILL_FORE_SCHEMECOLOR_INDEX" val="13"/>
  <p:tag name="KSO_WM_UNIT_TEXT_FILL_TYPE" val="1"/>
</p:tagLst>
</file>

<file path=ppt/tags/tag14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
  <p:tag name="KSO_WM_UNIT_ID" val="diagram20181972_1*n_i*1_4"/>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4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
  <p:tag name="KSO_WM_UNIT_ID" val="diagram20181972_1*n_i*1_5"/>
  <p:tag name="KSO_WM_UNIT_LAYERLEVEL" val="1_1"/>
  <p:tag name="KSO_WM_DIAGRAM_GROUP_CODE" val="n1-1"/>
  <p:tag name="KSO_WM_UNIT_TEXT_FILL_FORE_SCHEMECOLOR_INDEX" val="13"/>
  <p:tag name="KSO_WM_UNIT_TEXT_FILL_TYPE" val="1"/>
</p:tagLst>
</file>

<file path=ppt/tags/tag14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
  <p:tag name="KSO_WM_UNIT_ID" val="diagram20181972_1*n_i*1_6"/>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4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
  <p:tag name="KSO_WM_UNIT_ID" val="diagram20181972_1*n_i*1_7"/>
  <p:tag name="KSO_WM_UNIT_LAYERLEVEL" val="1_1"/>
  <p:tag name="KSO_WM_DIAGRAM_GROUP_CODE" val="n1-1"/>
  <p:tag name="KSO_WM_UNIT_TEXT_FILL_FORE_SCHEMECOLOR_INDEX" val="13"/>
  <p:tag name="KSO_WM_UNIT_TEXT_FILL_TYPE" val="1"/>
</p:tagLst>
</file>

<file path=ppt/tags/tag14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
  <p:tag name="KSO_WM_UNIT_ID" val="diagram20181972_1*n_i*1_8"/>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4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
  <p:tag name="KSO_WM_UNIT_ID" val="diagram20181972_1*n_i*1_9"/>
  <p:tag name="KSO_WM_UNIT_LAYERLEVEL" val="1_1"/>
  <p:tag name="KSO_WM_DIAGRAM_GROUP_CODE" val="n1-1"/>
  <p:tag name="KSO_WM_UNIT_TEXT_FILL_FORE_SCHEMECOLOR_INDEX" val="13"/>
  <p:tag name="KSO_WM_UNIT_TEXT_FILL_TYPE" val="1"/>
</p:tagLst>
</file>

<file path=ppt/tags/tag14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
  <p:tag name="KSO_WM_UNIT_ID" val="diagram20181972_1*n_i*1_1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
  <p:tag name="KSO_WM_UNIT_ID" val="diagram20181972_1*n_i*1_11"/>
  <p:tag name="KSO_WM_UNIT_LAYERLEVEL" val="1_1"/>
  <p:tag name="KSO_WM_DIAGRAM_GROUP_CODE" val="n1-1"/>
  <p:tag name="KSO_WM_UNIT_TEXT_FILL_FORE_SCHEMECOLOR_INDEX" val="13"/>
  <p:tag name="KSO_WM_UNIT_TEXT_FILL_TYPE" val="1"/>
</p:tagLst>
</file>

<file path=ppt/tags/tag15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
  <p:tag name="KSO_WM_UNIT_ID" val="diagram20181972_1*n_i*1_1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5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
  <p:tag name="KSO_WM_UNIT_ID" val="diagram20181972_1*n_i*1_13"/>
  <p:tag name="KSO_WM_UNIT_LAYERLEVEL" val="1_1"/>
  <p:tag name="KSO_WM_DIAGRAM_GROUP_CODE" val="n1-1"/>
  <p:tag name="KSO_WM_UNIT_TEXT_FILL_FORE_SCHEMECOLOR_INDEX" val="13"/>
  <p:tag name="KSO_WM_UNIT_TEXT_FILL_TYPE" val="1"/>
</p:tagLst>
</file>

<file path=ppt/tags/tag15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
  <p:tag name="KSO_WM_UNIT_ID" val="diagram20181972_1*n_i*1_14"/>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5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
  <p:tag name="KSO_WM_UNIT_ID" val="diagram20181972_1*n_i*1_15"/>
  <p:tag name="KSO_WM_UNIT_LAYERLEVEL" val="1_1"/>
  <p:tag name="KSO_WM_DIAGRAM_GROUP_CODE" val="n1-1"/>
  <p:tag name="KSO_WM_UNIT_TEXT_FILL_FORE_SCHEMECOLOR_INDEX" val="13"/>
  <p:tag name="KSO_WM_UNIT_TEXT_FILL_TYPE" val="1"/>
</p:tagLst>
</file>

<file path=ppt/tags/tag15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
  <p:tag name="KSO_WM_UNIT_ID" val="diagram20181972_1*n_i*1_16"/>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15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
  <p:tag name="KSO_WM_UNIT_ID" val="diagram20181972_1*n_i*1_17"/>
  <p:tag name="KSO_WM_UNIT_LAYERLEVEL" val="1_1"/>
  <p:tag name="KSO_WM_DIAGRAM_GROUP_CODE" val="n1-1"/>
  <p:tag name="KSO_WM_UNIT_TEXT_FILL_FORE_SCHEMECOLOR_INDEX" val="13"/>
  <p:tag name="KSO_WM_UNIT_TEXT_FILL_TYPE" val="1"/>
</p:tagLst>
</file>

<file path=ppt/tags/tag15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
  <p:tag name="KSO_WM_UNIT_ID" val="diagram20181972_1*n_i*1_18"/>
  <p:tag name="KSO_WM_UNIT_LAYERLEVEL" val="1_1"/>
  <p:tag name="KSO_WM_DIAGRAM_GROUP_CODE" val="n1-1"/>
  <p:tag name="KSO_WM_UNIT_TEXT_FILL_FORE_SCHEMECOLOR_INDEX" val="13"/>
  <p:tag name="KSO_WM_UNIT_TEXT_FILL_TYPE" val="1"/>
</p:tagLst>
</file>

<file path=ppt/tags/tag15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
  <p:tag name="KSO_WM_UNIT_ID" val="diagram20181972_1*n_i*1_19"/>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5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0"/>
  <p:tag name="KSO_WM_UNIT_ID" val="diagram20181972_1*n_i*1_20"/>
  <p:tag name="KSO_WM_UNIT_LAYERLEVEL" val="1_1"/>
  <p:tag name="KSO_WM_DIAGRAM_GROUP_CODE" val="n1-1"/>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1"/>
  <p:tag name="KSO_WM_UNIT_ID" val="diagram20181972_1*n_i*1_2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6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2"/>
  <p:tag name="KSO_WM_UNIT_ID" val="diagram20181972_1*n_i*1_22"/>
  <p:tag name="KSO_WM_UNIT_LAYERLEVEL" val="1_1"/>
  <p:tag name="KSO_WM_DIAGRAM_GROUP_CODE" val="n1-1"/>
  <p:tag name="KSO_WM_UNIT_TEXT_FILL_FORE_SCHEMECOLOR_INDEX" val="13"/>
  <p:tag name="KSO_WM_UNIT_TEXT_FILL_TYPE" val="1"/>
</p:tagLst>
</file>

<file path=ppt/tags/tag16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3"/>
  <p:tag name="KSO_WM_UNIT_ID" val="diagram20181972_1*n_i*1_23"/>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6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4"/>
  <p:tag name="KSO_WM_UNIT_ID" val="diagram20181972_1*n_i*1_24"/>
  <p:tag name="KSO_WM_UNIT_LAYERLEVEL" val="1_1"/>
  <p:tag name="KSO_WM_DIAGRAM_GROUP_CODE" val="n1-1"/>
  <p:tag name="KSO_WM_UNIT_TEXT_FILL_FORE_SCHEMECOLOR_INDEX" val="13"/>
  <p:tag name="KSO_WM_UNIT_TEXT_FILL_TYPE" val="1"/>
</p:tagLst>
</file>

<file path=ppt/tags/tag16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5"/>
  <p:tag name="KSO_WM_UNIT_ID" val="diagram20181972_1*n_i*1_25"/>
  <p:tag name="KSO_WM_UNIT_LAYERLEVEL" val="1_1"/>
  <p:tag name="KSO_WM_DIAGRAM_GROUP_CODE" val="n1-1"/>
  <p:tag name="KSO_WM_UNIT_TEXT_FILL_FORE_SCHEMECOLOR_INDEX" val="13"/>
  <p:tag name="KSO_WM_UNIT_TEXT_FILL_TYPE" val="1"/>
</p:tagLst>
</file>

<file path=ppt/tags/tag16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6"/>
  <p:tag name="KSO_WM_UNIT_ID" val="diagram20181972_1*n_i*1_26"/>
  <p:tag name="KSO_WM_UNIT_LAYERLEVEL" val="1_1"/>
  <p:tag name="KSO_WM_DIAGRAM_GROUP_CODE" val="n1-1"/>
  <p:tag name="KSO_WM_UNIT_TEXT_FILL_FORE_SCHEMECOLOR_INDEX" val="13"/>
  <p:tag name="KSO_WM_UNIT_TEXT_FILL_TYPE" val="1"/>
</p:tagLst>
</file>

<file path=ppt/tags/tag16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7"/>
  <p:tag name="KSO_WM_UNIT_ID" val="diagram20181972_1*n_i*1_27"/>
  <p:tag name="KSO_WM_UNIT_LAYERLEVEL" val="1_1"/>
  <p:tag name="KSO_WM_DIAGRAM_GROUP_CODE" val="n1-1"/>
  <p:tag name="KSO_WM_UNIT_TEXT_FILL_FORE_SCHEMECOLOR_INDEX" val="13"/>
  <p:tag name="KSO_WM_UNIT_TEXT_FILL_TYPE" val="1"/>
</p:tagLst>
</file>

<file path=ppt/tags/tag16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8"/>
  <p:tag name="KSO_WM_UNIT_ID" val="diagram20181972_1*n_i*1_28"/>
  <p:tag name="KSO_WM_UNIT_LAYERLEVEL" val="1_1"/>
  <p:tag name="KSO_WM_DIAGRAM_GROUP_CODE" val="n1-1"/>
  <p:tag name="KSO_WM_UNIT_TEXT_FILL_FORE_SCHEMECOLOR_INDEX" val="13"/>
  <p:tag name="KSO_WM_UNIT_TEXT_FILL_TYPE" val="1"/>
</p:tagLst>
</file>

<file path=ppt/tags/tag16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9"/>
  <p:tag name="KSO_WM_UNIT_ID" val="diagram20181972_1*n_i*1_29"/>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6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0"/>
  <p:tag name="KSO_WM_UNIT_ID" val="diagram20181972_1*n_i*1_30"/>
  <p:tag name="KSO_WM_UNIT_LAYERLEVEL" val="1_1"/>
  <p:tag name="KSO_WM_DIAGRAM_GROUP_CODE" val="n1-1"/>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1"/>
  <p:tag name="KSO_WM_UNIT_ID" val="diagram20181972_1*n_i*1_31"/>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17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2"/>
  <p:tag name="KSO_WM_UNIT_ID" val="diagram20181972_1*n_i*1_32"/>
  <p:tag name="KSO_WM_UNIT_LAYERLEVEL" val="1_1"/>
  <p:tag name="KSO_WM_DIAGRAM_GROUP_CODE" val="n1-1"/>
  <p:tag name="KSO_WM_UNIT_TEXT_FILL_FORE_SCHEMECOLOR_INDEX" val="13"/>
  <p:tag name="KSO_WM_UNIT_TEXT_FILL_TYPE" val="1"/>
</p:tagLst>
</file>

<file path=ppt/tags/tag17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3"/>
  <p:tag name="KSO_WM_UNIT_ID" val="diagram20181972_1*n_i*1_33"/>
  <p:tag name="KSO_WM_UNIT_LAYERLEVEL" val="1_1"/>
  <p:tag name="KSO_WM_DIAGRAM_GROUP_CODE" val="n1-1"/>
  <p:tag name="KSO_WM_UNIT_TEXT_FILL_FORE_SCHEMECOLOR_INDEX" val="13"/>
  <p:tag name="KSO_WM_UNIT_TEXT_FILL_TYPE" val="1"/>
</p:tagLst>
</file>

<file path=ppt/tags/tag17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4"/>
  <p:tag name="KSO_WM_UNIT_ID" val="diagram20181972_1*n_i*1_34"/>
  <p:tag name="KSO_WM_UNIT_LAYERLEVEL" val="1_1"/>
  <p:tag name="KSO_WM_DIAGRAM_GROUP_CODE" val="n1-1"/>
  <p:tag name="KSO_WM_UNIT_TEXT_FILL_FORE_SCHEMECOLOR_INDEX" val="13"/>
  <p:tag name="KSO_WM_UNIT_TEXT_FILL_TYPE" val="1"/>
</p:tagLst>
</file>

<file path=ppt/tags/tag17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5"/>
  <p:tag name="KSO_WM_UNIT_ID" val="diagram20181972_1*n_i*1_35"/>
  <p:tag name="KSO_WM_UNIT_LAYERLEVEL" val="1_1"/>
  <p:tag name="KSO_WM_DIAGRAM_GROUP_CODE" val="n1-1"/>
  <p:tag name="KSO_WM_UNIT_TEXT_FILL_FORE_SCHEMECOLOR_INDEX" val="13"/>
  <p:tag name="KSO_WM_UNIT_TEXT_FILL_TYPE" val="1"/>
</p:tagLst>
</file>

<file path=ppt/tags/tag17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6"/>
  <p:tag name="KSO_WM_UNIT_ID" val="diagram20181972_1*n_i*1_36"/>
  <p:tag name="KSO_WM_UNIT_LAYERLEVEL" val="1_1"/>
  <p:tag name="KSO_WM_DIAGRAM_GROUP_CODE" val="n1-1"/>
  <p:tag name="KSO_WM_UNIT_TEXT_FILL_FORE_SCHEMECOLOR_INDEX" val="13"/>
  <p:tag name="KSO_WM_UNIT_TEXT_FILL_TYPE" val="1"/>
</p:tagLst>
</file>

<file path=ppt/tags/tag17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7"/>
  <p:tag name="KSO_WM_UNIT_ID" val="diagram20181972_1*n_i*1_3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7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8"/>
  <p:tag name="KSO_WM_UNIT_ID" val="diagram20181972_1*n_i*1_38"/>
  <p:tag name="KSO_WM_UNIT_LAYERLEVEL" val="1_1"/>
  <p:tag name="KSO_WM_DIAGRAM_GROUP_CODE" val="n1-1"/>
  <p:tag name="KSO_WM_UNIT_TEXT_FILL_FORE_SCHEMECOLOR_INDEX" val="13"/>
  <p:tag name="KSO_WM_UNIT_TEXT_FILL_TYPE" val="1"/>
</p:tagLst>
</file>

<file path=ppt/tags/tag17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9"/>
  <p:tag name="KSO_WM_UNIT_ID" val="diagram20181972_1*n_i*1_39"/>
  <p:tag name="KSO_WM_UNIT_LAYERLEVEL" val="1_1"/>
  <p:tag name="KSO_WM_DIAGRAM_GROUP_CODE" val="n1-1"/>
  <p:tag name="KSO_WM_UNIT_TEXT_FILL_FORE_SCHEMECOLOR_INDEX" val="13"/>
  <p:tag name="KSO_WM_UNIT_TEXT_FILL_TYPE" val="1"/>
</p:tagLst>
</file>

<file path=ppt/tags/tag17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0"/>
  <p:tag name="KSO_WM_UNIT_ID" val="diagram20181972_1*n_i*1_40"/>
  <p:tag name="KSO_WM_UNIT_LAYERLEVEL" val="1_1"/>
  <p:tag name="KSO_WM_DIAGRAM_GROUP_CODE" val="n1-1"/>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1"/>
  <p:tag name="KSO_WM_UNIT_ID" val="diagram20181972_1*n_i*1_41"/>
  <p:tag name="KSO_WM_UNIT_LAYERLEVEL" val="1_1"/>
  <p:tag name="KSO_WM_DIAGRAM_GROUP_CODE" val="n1-1"/>
  <p:tag name="KSO_WM_UNIT_TEXT_FILL_FORE_SCHEMECOLOR_INDEX" val="13"/>
  <p:tag name="KSO_WM_UNIT_TEXT_FILL_TYPE" val="1"/>
</p:tagLst>
</file>

<file path=ppt/tags/tag18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2"/>
  <p:tag name="KSO_WM_UNIT_ID" val="diagram20181972_1*n_i*1_42"/>
  <p:tag name="KSO_WM_UNIT_LAYERLEVEL" val="1_1"/>
  <p:tag name="KSO_WM_DIAGRAM_GROUP_CODE" val="n1-1"/>
  <p:tag name="KSO_WM_UNIT_TEXT_FILL_FORE_SCHEMECOLOR_INDEX" val="13"/>
  <p:tag name="KSO_WM_UNIT_TEXT_FILL_TYPE" val="1"/>
</p:tagLst>
</file>

<file path=ppt/tags/tag18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3"/>
  <p:tag name="KSO_WM_UNIT_ID" val="diagram20181972_1*n_i*1_43"/>
  <p:tag name="KSO_WM_UNIT_LAYERLEVEL" val="1_1"/>
  <p:tag name="KSO_WM_DIAGRAM_GROUP_CODE" val="n1-1"/>
  <p:tag name="KSO_WM_UNIT_TEXT_FILL_FORE_SCHEMECOLOR_INDEX" val="13"/>
  <p:tag name="KSO_WM_UNIT_TEXT_FILL_TYPE" val="1"/>
</p:tagLst>
</file>

<file path=ppt/tags/tag18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4"/>
  <p:tag name="KSO_WM_UNIT_ID" val="diagram20181972_1*n_i*1_44"/>
  <p:tag name="KSO_WM_UNIT_LAYERLEVEL" val="1_1"/>
  <p:tag name="KSO_WM_DIAGRAM_GROUP_CODE" val="n1-1"/>
  <p:tag name="KSO_WM_UNIT_TEXT_FILL_FORE_SCHEMECOLOR_INDEX" val="13"/>
  <p:tag name="KSO_WM_UNIT_TEXT_FILL_TYPE" val="1"/>
</p:tagLst>
</file>

<file path=ppt/tags/tag18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5"/>
  <p:tag name="KSO_WM_UNIT_ID" val="diagram20181972_1*n_i*1_45"/>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8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6"/>
  <p:tag name="KSO_WM_UNIT_ID" val="diagram20181972_1*n_i*1_46"/>
  <p:tag name="KSO_WM_UNIT_LAYERLEVEL" val="1_1"/>
  <p:tag name="KSO_WM_DIAGRAM_GROUP_CODE" val="n1-1"/>
  <p:tag name="KSO_WM_UNIT_TEXT_FILL_FORE_SCHEMECOLOR_INDEX" val="13"/>
  <p:tag name="KSO_WM_UNIT_TEXT_FILL_TYPE" val="1"/>
</p:tagLst>
</file>

<file path=ppt/tags/tag18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7"/>
  <p:tag name="KSO_WM_UNIT_ID" val="diagram20181972_1*n_i*1_4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8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8"/>
  <p:tag name="KSO_WM_UNIT_ID" val="diagram20181972_1*n_i*1_48"/>
  <p:tag name="KSO_WM_UNIT_LAYERLEVEL" val="1_1"/>
  <p:tag name="KSO_WM_DIAGRAM_GROUP_CODE" val="n1-1"/>
  <p:tag name="KSO_WM_UNIT_TEXT_FILL_FORE_SCHEMECOLOR_INDEX" val="13"/>
  <p:tag name="KSO_WM_UNIT_TEXT_FILL_TYPE" val="1"/>
</p:tagLst>
</file>

<file path=ppt/tags/tag18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9"/>
  <p:tag name="KSO_WM_UNIT_ID" val="diagram20181972_1*n_i*1_49"/>
  <p:tag name="KSO_WM_UNIT_LAYERLEVEL" val="1_1"/>
  <p:tag name="KSO_WM_DIAGRAM_GROUP_CODE" val="n1-1"/>
  <p:tag name="KSO_WM_UNIT_TEXT_FILL_FORE_SCHEMECOLOR_INDEX" val="13"/>
  <p:tag name="KSO_WM_UNIT_TEXT_FILL_TYPE" val="1"/>
</p:tagLst>
</file>

<file path=ppt/tags/tag18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0"/>
  <p:tag name="KSO_WM_UNIT_ID" val="diagram20181972_1*n_i*1_50"/>
  <p:tag name="KSO_WM_UNIT_LAYERLEVEL" val="1_1"/>
  <p:tag name="KSO_WM_DIAGRAM_GROUP_CODE" val="n1-1"/>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1"/>
  <p:tag name="KSO_WM_UNIT_ID" val="diagram20181972_1*n_i*1_51"/>
  <p:tag name="KSO_WM_UNIT_LAYERLEVEL" val="1_1"/>
  <p:tag name="KSO_WM_DIAGRAM_GROUP_CODE" val="n1-1"/>
  <p:tag name="KSO_WM_UNIT_TEXT_FILL_FORE_SCHEMECOLOR_INDEX" val="13"/>
  <p:tag name="KSO_WM_UNIT_TEXT_FILL_TYPE" val="1"/>
</p:tagLst>
</file>

<file path=ppt/tags/tag19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2"/>
  <p:tag name="KSO_WM_UNIT_ID" val="diagram20181972_1*n_i*1_52"/>
  <p:tag name="KSO_WM_UNIT_LAYERLEVEL" val="1_1"/>
  <p:tag name="KSO_WM_DIAGRAM_GROUP_CODE" val="n1-1"/>
  <p:tag name="KSO_WM_UNIT_TEXT_FILL_FORE_SCHEMECOLOR_INDEX" val="13"/>
  <p:tag name="KSO_WM_UNIT_TEXT_FILL_TYPE" val="1"/>
</p:tagLst>
</file>

<file path=ppt/tags/tag19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3"/>
  <p:tag name="KSO_WM_UNIT_ID" val="diagram20181972_1*n_i*1_53"/>
  <p:tag name="KSO_WM_UNIT_LAYERLEVEL" val="1_1"/>
  <p:tag name="KSO_WM_DIAGRAM_GROUP_CODE" val="n1-1"/>
  <p:tag name="KSO_WM_UNIT_TEXT_FILL_FORE_SCHEMECOLOR_INDEX" val="13"/>
  <p:tag name="KSO_WM_UNIT_TEXT_FILL_TYPE" val="1"/>
</p:tagLst>
</file>

<file path=ppt/tags/tag19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4"/>
  <p:tag name="KSO_WM_UNIT_ID" val="diagram20181972_1*n_i*1_54"/>
  <p:tag name="KSO_WM_UNIT_LAYERLEVEL" val="1_1"/>
  <p:tag name="KSO_WM_DIAGRAM_GROUP_CODE" val="n1-1"/>
  <p:tag name="KSO_WM_UNIT_TEXT_FILL_FORE_SCHEMECOLOR_INDEX" val="13"/>
  <p:tag name="KSO_WM_UNIT_TEXT_FILL_TYPE" val="1"/>
</p:tagLst>
</file>

<file path=ppt/tags/tag19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5"/>
  <p:tag name="KSO_WM_UNIT_ID" val="diagram20181972_1*n_i*1_55"/>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9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6"/>
  <p:tag name="KSO_WM_UNIT_ID" val="diagram20181972_1*n_i*1_56"/>
  <p:tag name="KSO_WM_UNIT_LAYERLEVEL" val="1_1"/>
  <p:tag name="KSO_WM_DIAGRAM_GROUP_CODE" val="n1-1"/>
  <p:tag name="KSO_WM_UNIT_TEXT_FILL_FORE_SCHEMECOLOR_INDEX" val="13"/>
  <p:tag name="KSO_WM_UNIT_TEXT_FILL_TYPE" val="1"/>
</p:tagLst>
</file>

<file path=ppt/tags/tag19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7"/>
  <p:tag name="KSO_WM_UNIT_ID" val="diagram20181972_1*n_i*1_5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9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8"/>
  <p:tag name="KSO_WM_UNIT_ID" val="diagram20181972_1*n_i*1_58"/>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19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9"/>
  <p:tag name="KSO_WM_UNIT_ID" val="diagram20181972_1*n_i*1_59"/>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19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0"/>
  <p:tag name="KSO_WM_UNIT_ID" val="diagram20181972_1*n_i*1_60"/>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1"/>
  <p:tag name="KSO_WM_UNIT_ID" val="diagram20181972_1*n_i*1_61"/>
  <p:tag name="KSO_WM_UNIT_LAYERLEVEL" val="1_1"/>
  <p:tag name="KSO_WM_DIAGRAM_GROUP_CODE" val="n1-1"/>
  <p:tag name="KSO_WM_UNIT_TEXT_FILL_FORE_SCHEMECOLOR_INDEX" val="13"/>
  <p:tag name="KSO_WM_UNIT_TEXT_FILL_TYPE" val="1"/>
</p:tagLst>
</file>

<file path=ppt/tags/tag20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2"/>
  <p:tag name="KSO_WM_UNIT_ID" val="diagram20181972_1*n_i*1_62"/>
  <p:tag name="KSO_WM_UNIT_LAYERLEVEL" val="1_1"/>
  <p:tag name="KSO_WM_DIAGRAM_GROUP_CODE" val="n1-1"/>
  <p:tag name="KSO_WM_UNIT_TEXT_FILL_FORE_SCHEMECOLOR_INDEX" val="13"/>
  <p:tag name="KSO_WM_UNIT_TEXT_FILL_TYPE" val="1"/>
</p:tagLst>
</file>

<file path=ppt/tags/tag20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3"/>
  <p:tag name="KSO_WM_UNIT_ID" val="diagram20181972_1*n_i*1_63"/>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0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4"/>
  <p:tag name="KSO_WM_UNIT_ID" val="diagram20181972_1*n_i*1_64"/>
  <p:tag name="KSO_WM_UNIT_LAYERLEVEL" val="1_1"/>
  <p:tag name="KSO_WM_DIAGRAM_GROUP_CODE" val="n1-1"/>
  <p:tag name="KSO_WM_UNIT_TEXT_FILL_FORE_SCHEMECOLOR_INDEX" val="13"/>
  <p:tag name="KSO_WM_UNIT_TEXT_FILL_TYPE" val="1"/>
</p:tagLst>
</file>

<file path=ppt/tags/tag20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5"/>
  <p:tag name="KSO_WM_UNIT_ID" val="diagram20181972_1*n_i*1_65"/>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0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6"/>
  <p:tag name="KSO_WM_UNIT_ID" val="diagram20181972_1*n_i*1_66"/>
  <p:tag name="KSO_WM_UNIT_LAYERLEVEL" val="1_1"/>
  <p:tag name="KSO_WM_DIAGRAM_GROUP_CODE" val="n1-1"/>
  <p:tag name="KSO_WM_UNIT_TEXT_FILL_FORE_SCHEMECOLOR_INDEX" val="13"/>
  <p:tag name="KSO_WM_UNIT_TEXT_FILL_TYPE" val="1"/>
</p:tagLst>
</file>

<file path=ppt/tags/tag20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7"/>
  <p:tag name="KSO_WM_UNIT_ID" val="diagram20181972_1*n_i*1_67"/>
  <p:tag name="KSO_WM_UNIT_LAYERLEVEL" val="1_1"/>
  <p:tag name="KSO_WM_DIAGRAM_GROUP_CODE" val="n1-1"/>
  <p:tag name="KSO_WM_UNIT_TEXT_FILL_FORE_SCHEMECOLOR_INDEX" val="13"/>
  <p:tag name="KSO_WM_UNIT_TEXT_FILL_TYPE" val="1"/>
</p:tagLst>
</file>

<file path=ppt/tags/tag20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8"/>
  <p:tag name="KSO_WM_UNIT_ID" val="diagram20181972_1*n_i*1_68"/>
  <p:tag name="KSO_WM_UNIT_LAYERLEVEL" val="1_1"/>
  <p:tag name="KSO_WM_DIAGRAM_GROUP_CODE" val="n1-1"/>
  <p:tag name="KSO_WM_UNIT_TEXT_FILL_FORE_SCHEMECOLOR_INDEX" val="13"/>
  <p:tag name="KSO_WM_UNIT_TEXT_FILL_TYPE" val="1"/>
</p:tagLst>
</file>

<file path=ppt/tags/tag20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9"/>
  <p:tag name="KSO_WM_UNIT_ID" val="diagram20181972_1*n_i*1_69"/>
  <p:tag name="KSO_WM_UNIT_LAYERLEVEL" val="1_1"/>
  <p:tag name="KSO_WM_DIAGRAM_GROUP_CODE" val="n1-1"/>
  <p:tag name="KSO_WM_UNIT_TEXT_FILL_FORE_SCHEMECOLOR_INDEX" val="13"/>
  <p:tag name="KSO_WM_UNIT_TEXT_FILL_TYPE" val="1"/>
</p:tagLst>
</file>

<file path=ppt/tags/tag20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0"/>
  <p:tag name="KSO_WM_UNIT_ID" val="diagram20181972_1*n_i*1_70"/>
  <p:tag name="KSO_WM_UNIT_LAYERLEVEL" val="1_1"/>
  <p:tag name="KSO_WM_DIAGRAM_GROUP_CODE" val="n1-1"/>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1"/>
  <p:tag name="KSO_WM_UNIT_ID" val="diagram20181972_1*n_i*1_71"/>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21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2"/>
  <p:tag name="KSO_WM_UNIT_ID" val="diagram20181972_1*n_i*1_72"/>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21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3"/>
  <p:tag name="KSO_WM_UNIT_ID" val="diagram20181972_1*n_i*1_73"/>
  <p:tag name="KSO_WM_UNIT_LAYERLEVEL" val="1_1"/>
  <p:tag name="KSO_WM_DIAGRAM_GROUP_CODE" val="n1-1"/>
  <p:tag name="KSO_WM_UNIT_TEXT_FILL_FORE_SCHEMECOLOR_INDEX" val="13"/>
  <p:tag name="KSO_WM_UNIT_TEXT_FILL_TYPE" val="1"/>
</p:tagLst>
</file>

<file path=ppt/tags/tag21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4"/>
  <p:tag name="KSO_WM_UNIT_ID" val="diagram20181972_1*n_i*1_74"/>
  <p:tag name="KSO_WM_UNIT_LAYERLEVEL" val="1_1"/>
  <p:tag name="KSO_WM_DIAGRAM_GROUP_CODE" val="n1-1"/>
  <p:tag name="KSO_WM_UNIT_TEXT_FILL_FORE_SCHEMECOLOR_INDEX" val="13"/>
  <p:tag name="KSO_WM_UNIT_TEXT_FILL_TYPE" val="1"/>
</p:tagLst>
</file>

<file path=ppt/tags/tag21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5"/>
  <p:tag name="KSO_WM_UNIT_ID" val="diagram20181972_1*n_i*1_75"/>
  <p:tag name="KSO_WM_UNIT_LAYERLEVEL" val="1_1"/>
  <p:tag name="KSO_WM_DIAGRAM_GROUP_CODE" val="n1-1"/>
  <p:tag name="KSO_WM_UNIT_TEXT_FILL_FORE_SCHEMECOLOR_INDEX" val="13"/>
  <p:tag name="KSO_WM_UNIT_TEXT_FILL_TYPE" val="1"/>
</p:tagLst>
</file>

<file path=ppt/tags/tag21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6"/>
  <p:tag name="KSO_WM_UNIT_ID" val="diagram20181972_1*n_i*1_76"/>
  <p:tag name="KSO_WM_UNIT_LAYERLEVEL" val="1_1"/>
  <p:tag name="KSO_WM_DIAGRAM_GROUP_CODE" val="n1-1"/>
  <p:tag name="KSO_WM_UNIT_TEXT_FILL_FORE_SCHEMECOLOR_INDEX" val="13"/>
  <p:tag name="KSO_WM_UNIT_TEXT_FILL_TYPE" val="1"/>
</p:tagLst>
</file>

<file path=ppt/tags/tag21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7"/>
  <p:tag name="KSO_WM_UNIT_ID" val="diagram20181972_1*n_i*1_77"/>
  <p:tag name="KSO_WM_UNIT_LAYERLEVEL" val="1_1"/>
  <p:tag name="KSO_WM_DIAGRAM_GROUP_CODE" val="n1-1"/>
  <p:tag name="KSO_WM_UNIT_TEXT_FILL_FORE_SCHEMECOLOR_INDEX" val="13"/>
  <p:tag name="KSO_WM_UNIT_TEXT_FILL_TYPE" val="1"/>
</p:tagLst>
</file>

<file path=ppt/tags/tag21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8"/>
  <p:tag name="KSO_WM_UNIT_ID" val="diagram20181972_1*n_i*1_78"/>
  <p:tag name="KSO_WM_UNIT_LAYERLEVEL" val="1_1"/>
  <p:tag name="KSO_WM_DIAGRAM_GROUP_CODE" val="n1-1"/>
  <p:tag name="KSO_WM_UNIT_TEXT_FILL_FORE_SCHEMECOLOR_INDEX" val="13"/>
  <p:tag name="KSO_WM_UNIT_TEXT_FILL_TYPE" val="1"/>
</p:tagLst>
</file>

<file path=ppt/tags/tag21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9"/>
  <p:tag name="KSO_WM_UNIT_ID" val="diagram20181972_1*n_i*1_79"/>
  <p:tag name="KSO_WM_UNIT_LAYERLEVEL" val="1_1"/>
  <p:tag name="KSO_WM_DIAGRAM_GROUP_CODE" val="n1-1"/>
  <p:tag name="KSO_WM_UNIT_TEXT_FILL_FORE_SCHEMECOLOR_INDEX" val="13"/>
  <p:tag name="KSO_WM_UNIT_TEXT_FILL_TYPE" val="1"/>
</p:tagLst>
</file>

<file path=ppt/tags/tag21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0"/>
  <p:tag name="KSO_WM_UNIT_ID" val="diagram20181972_1*n_i*1_80"/>
  <p:tag name="KSO_WM_UNIT_LAYERLEVEL" val="1_1"/>
  <p:tag name="KSO_WM_DIAGRAM_GROUP_CODE" val="n1-1"/>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1"/>
  <p:tag name="KSO_WM_UNIT_ID" val="diagram20181972_1*n_i*1_81"/>
  <p:tag name="KSO_WM_UNIT_LAYERLEVEL" val="1_1"/>
  <p:tag name="KSO_WM_DIAGRAM_GROUP_CODE" val="n1-1"/>
  <p:tag name="KSO_WM_UNIT_TEXT_FILL_FORE_SCHEMECOLOR_INDEX" val="13"/>
  <p:tag name="KSO_WM_UNIT_TEXT_FILL_TYPE" val="1"/>
</p:tagLst>
</file>

<file path=ppt/tags/tag22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2"/>
  <p:tag name="KSO_WM_UNIT_ID" val="diagram20181972_1*n_i*1_82"/>
  <p:tag name="KSO_WM_UNIT_LAYERLEVEL" val="1_1"/>
  <p:tag name="KSO_WM_DIAGRAM_GROUP_CODE" val="n1-1"/>
  <p:tag name="KSO_WM_UNIT_TEXT_FILL_FORE_SCHEMECOLOR_INDEX" val="13"/>
  <p:tag name="KSO_WM_UNIT_TEXT_FILL_TYPE" val="1"/>
</p:tagLst>
</file>

<file path=ppt/tags/tag22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3"/>
  <p:tag name="KSO_WM_UNIT_ID" val="diagram20181972_1*n_i*1_83"/>
  <p:tag name="KSO_WM_UNIT_LAYERLEVEL" val="1_1"/>
  <p:tag name="KSO_WM_DIAGRAM_GROUP_CODE" val="n1-1"/>
  <p:tag name="KSO_WM_UNIT_TEXT_FILL_FORE_SCHEMECOLOR_INDEX" val="13"/>
  <p:tag name="KSO_WM_UNIT_TEXT_FILL_TYPE" val="1"/>
</p:tagLst>
</file>

<file path=ppt/tags/tag22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4"/>
  <p:tag name="KSO_WM_UNIT_ID" val="diagram20181972_1*n_i*1_84"/>
  <p:tag name="KSO_WM_UNIT_LAYERLEVEL" val="1_1"/>
  <p:tag name="KSO_WM_DIAGRAM_GROUP_CODE" val="n1-1"/>
  <p:tag name="KSO_WM_UNIT_TEXT_FILL_FORE_SCHEMECOLOR_INDEX" val="13"/>
  <p:tag name="KSO_WM_UNIT_TEXT_FILL_TYPE" val="1"/>
</p:tagLst>
</file>

<file path=ppt/tags/tag22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5"/>
  <p:tag name="KSO_WM_UNIT_ID" val="diagram20181972_1*n_i*1_85"/>
  <p:tag name="KSO_WM_UNIT_LAYERLEVEL" val="1_1"/>
  <p:tag name="KSO_WM_DIAGRAM_GROUP_CODE" val="n1-1"/>
  <p:tag name="KSO_WM_UNIT_TEXT_FILL_FORE_SCHEMECOLOR_INDEX" val="13"/>
  <p:tag name="KSO_WM_UNIT_TEXT_FILL_TYPE" val="1"/>
</p:tagLst>
</file>

<file path=ppt/tags/tag22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6"/>
  <p:tag name="KSO_WM_UNIT_ID" val="diagram20181972_1*n_i*1_86"/>
  <p:tag name="KSO_WM_UNIT_LAYERLEVEL" val="1_1"/>
  <p:tag name="KSO_WM_DIAGRAM_GROUP_CODE" val="n1-1"/>
  <p:tag name="KSO_WM_UNIT_TEXT_FILL_FORE_SCHEMECOLOR_INDEX" val="13"/>
  <p:tag name="KSO_WM_UNIT_TEXT_FILL_TYPE" val="1"/>
</p:tagLst>
</file>

<file path=ppt/tags/tag22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7"/>
  <p:tag name="KSO_WM_UNIT_ID" val="diagram20181972_1*n_i*1_87"/>
  <p:tag name="KSO_WM_UNIT_LAYERLEVEL" val="1_1"/>
  <p:tag name="KSO_WM_DIAGRAM_GROUP_CODE" val="n1-1"/>
  <p:tag name="KSO_WM_UNIT_TEXT_FILL_FORE_SCHEMECOLOR_INDEX" val="13"/>
  <p:tag name="KSO_WM_UNIT_TEXT_FILL_TYPE" val="1"/>
</p:tagLst>
</file>

<file path=ppt/tags/tag22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8"/>
  <p:tag name="KSO_WM_UNIT_ID" val="diagram20181972_1*n_i*1_88"/>
  <p:tag name="KSO_WM_UNIT_LAYERLEVEL" val="1_1"/>
  <p:tag name="KSO_WM_DIAGRAM_GROUP_CODE" val="n1-1"/>
  <p:tag name="KSO_WM_UNIT_TEXT_FILL_FORE_SCHEMECOLOR_INDEX" val="13"/>
  <p:tag name="KSO_WM_UNIT_TEXT_FILL_TYPE" val="1"/>
</p:tagLst>
</file>

<file path=ppt/tags/tag22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9"/>
  <p:tag name="KSO_WM_UNIT_ID" val="diagram20181972_1*n_i*1_89"/>
  <p:tag name="KSO_WM_UNIT_LAYERLEVEL" val="1_1"/>
  <p:tag name="KSO_WM_DIAGRAM_GROUP_CODE" val="n1-1"/>
  <p:tag name="KSO_WM_UNIT_TEXT_FILL_FORE_SCHEMECOLOR_INDEX" val="13"/>
  <p:tag name="KSO_WM_UNIT_TEXT_FILL_TYPE" val="1"/>
</p:tagLst>
</file>

<file path=ppt/tags/tag22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0"/>
  <p:tag name="KSO_WM_UNIT_ID" val="diagram20181972_1*n_i*1_90"/>
  <p:tag name="KSO_WM_UNIT_LAYERLEVEL" val="1_1"/>
  <p:tag name="KSO_WM_DIAGRAM_GROUP_CODE" val="n1-1"/>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1"/>
  <p:tag name="KSO_WM_UNIT_ID" val="diagram20181972_1*n_i*1_91"/>
  <p:tag name="KSO_WM_UNIT_LAYERLEVEL" val="1_1"/>
  <p:tag name="KSO_WM_DIAGRAM_GROUP_CODE" val="n1-1"/>
  <p:tag name="KSO_WM_UNIT_TEXT_FILL_FORE_SCHEMECOLOR_INDEX" val="13"/>
  <p:tag name="KSO_WM_UNIT_TEXT_FILL_TYPE" val="1"/>
</p:tagLst>
</file>

<file path=ppt/tags/tag23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2"/>
  <p:tag name="KSO_WM_UNIT_ID" val="diagram20181972_1*n_i*1_92"/>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23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3"/>
  <p:tag name="KSO_WM_UNIT_ID" val="diagram20181972_1*n_i*1_93"/>
  <p:tag name="KSO_WM_UNIT_LAYERLEVEL" val="1_1"/>
  <p:tag name="KSO_WM_DIAGRAM_GROUP_CODE" val="n1-1"/>
  <p:tag name="KSO_WM_UNIT_TEXT_FILL_FORE_SCHEMECOLOR_INDEX" val="13"/>
  <p:tag name="KSO_WM_UNIT_TEXT_FILL_TYPE" val="1"/>
</p:tagLst>
</file>

<file path=ppt/tags/tag23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4"/>
  <p:tag name="KSO_WM_UNIT_ID" val="diagram20181972_1*n_i*1_94"/>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3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5"/>
  <p:tag name="KSO_WM_UNIT_ID" val="diagram20181972_1*n_i*1_95"/>
  <p:tag name="KSO_WM_UNIT_LAYERLEVEL" val="1_1"/>
  <p:tag name="KSO_WM_DIAGRAM_GROUP_CODE" val="n1-1"/>
  <p:tag name="KSO_WM_UNIT_TEXT_FILL_FORE_SCHEMECOLOR_INDEX" val="13"/>
  <p:tag name="KSO_WM_UNIT_TEXT_FILL_TYPE" val="1"/>
</p:tagLst>
</file>

<file path=ppt/tags/tag23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6"/>
  <p:tag name="KSO_WM_UNIT_ID" val="diagram20181972_1*n_i*1_96"/>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3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7"/>
  <p:tag name="KSO_WM_UNIT_ID" val="diagram20181972_1*n_i*1_97"/>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3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8"/>
  <p:tag name="KSO_WM_UNIT_ID" val="diagram20181972_1*n_i*1_9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3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9"/>
  <p:tag name="KSO_WM_UNIT_ID" val="diagram20181972_1*n_i*1_99"/>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3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0"/>
  <p:tag name="KSO_WM_UNIT_ID" val="diagram20181972_1*n_i*1_10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1"/>
  <p:tag name="KSO_WM_UNIT_ID" val="diagram20181972_1*n_i*1_101"/>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4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2"/>
  <p:tag name="KSO_WM_UNIT_ID" val="diagram20181972_1*n_i*1_10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4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3"/>
  <p:tag name="KSO_WM_UNIT_ID" val="diagram20181972_1*n_i*1_103"/>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4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4"/>
  <p:tag name="KSO_WM_UNIT_ID" val="diagram20181972_1*n_i*1_104"/>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4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5"/>
  <p:tag name="KSO_WM_UNIT_ID" val="diagram20181972_1*n_i*1_105"/>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4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6"/>
  <p:tag name="KSO_WM_UNIT_ID" val="diagram20181972_1*n_i*1_106"/>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4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7"/>
  <p:tag name="KSO_WM_UNIT_ID" val="diagram20181972_1*n_i*1_107"/>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4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8"/>
  <p:tag name="KSO_WM_UNIT_ID" val="diagram20181972_1*n_i*1_108"/>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24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9"/>
  <p:tag name="KSO_WM_UNIT_ID" val="diagram20181972_1*n_i*1_109"/>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4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0"/>
  <p:tag name="KSO_WM_UNIT_ID" val="diagram20181972_1*n_i*1_110"/>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1"/>
  <p:tag name="KSO_WM_UNIT_ID" val="diagram20181972_1*n_i*1_111"/>
  <p:tag name="KSO_WM_UNIT_LAYERLEVEL" val="1_1"/>
  <p:tag name="KSO_WM_DIAGRAM_GROUP_CODE" val="n1-1"/>
  <p:tag name="KSO_WM_UNIT_TEXT_FILL_FORE_SCHEMECOLOR_INDEX" val="13"/>
  <p:tag name="KSO_WM_UNIT_TEXT_FILL_TYPE" val="1"/>
</p:tagLst>
</file>

<file path=ppt/tags/tag25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2"/>
  <p:tag name="KSO_WM_UNIT_ID" val="diagram20181972_1*n_i*1_112"/>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5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3"/>
  <p:tag name="KSO_WM_UNIT_ID" val="diagram20181972_1*n_i*1_113"/>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25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4"/>
  <p:tag name="KSO_WM_UNIT_ID" val="diagram20181972_1*n_i*1_114"/>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5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5"/>
  <p:tag name="KSO_WM_UNIT_ID" val="diagram20181972_1*n_i*1_115"/>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5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6"/>
  <p:tag name="KSO_WM_UNIT_ID" val="diagram20181972_1*n_i*1_116"/>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5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7"/>
  <p:tag name="KSO_WM_UNIT_ID" val="diagram20181972_1*n_i*1_11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5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8"/>
  <p:tag name="KSO_WM_UNIT_ID" val="diagram20181972_1*n_i*1_118"/>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5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9"/>
  <p:tag name="KSO_WM_UNIT_ID" val="diagram20181972_1*n_i*1_119"/>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5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0"/>
  <p:tag name="KSO_WM_UNIT_ID" val="diagram20181972_1*n_i*1_120"/>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1"/>
  <p:tag name="KSO_WM_UNIT_ID" val="diagram20181972_1*n_i*1_12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6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2"/>
  <p:tag name="KSO_WM_UNIT_ID" val="diagram20181972_1*n_i*1_122"/>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6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3"/>
  <p:tag name="KSO_WM_UNIT_ID" val="diagram20181972_1*n_i*1_123"/>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6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4"/>
  <p:tag name="KSO_WM_UNIT_ID" val="diagram20181972_1*n_i*1_124"/>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6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5"/>
  <p:tag name="KSO_WM_UNIT_ID" val="diagram20181972_1*n_i*1_125"/>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6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6"/>
  <p:tag name="KSO_WM_UNIT_ID" val="diagram20181972_1*n_i*1_126"/>
  <p:tag name="KSO_WM_UNIT_LAYERLEVEL" val="1_1"/>
  <p:tag name="KSO_WM_DIAGRAM_GROUP_CODE" val="n1-1"/>
  <p:tag name="KSO_WM_UNIT_TEXT_FILL_FORE_SCHEMECOLOR_INDEX" val="13"/>
  <p:tag name="KSO_WM_UNIT_TEXT_FILL_TYPE" val="1"/>
</p:tagLst>
</file>

<file path=ppt/tags/tag26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7"/>
  <p:tag name="KSO_WM_UNIT_ID" val="diagram20181972_1*n_i*1_127"/>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6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8"/>
  <p:tag name="KSO_WM_UNIT_ID" val="diagram20181972_1*n_i*1_128"/>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6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9"/>
  <p:tag name="KSO_WM_UNIT_ID" val="diagram20181972_1*n_i*1_129"/>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6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0"/>
  <p:tag name="KSO_WM_UNIT_ID" val="diagram20181972_1*n_i*1_130"/>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1"/>
  <p:tag name="KSO_WM_UNIT_ID" val="diagram20181972_1*n_i*1_13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7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2"/>
  <p:tag name="KSO_WM_UNIT_ID" val="diagram20181972_1*n_i*1_13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7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3"/>
  <p:tag name="KSO_WM_UNIT_ID" val="diagram20181972_1*n_i*1_133"/>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7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4"/>
  <p:tag name="KSO_WM_UNIT_ID" val="diagram20181972_1*n_i*1_134"/>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7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5"/>
  <p:tag name="KSO_WM_UNIT_ID" val="diagram20181972_1*n_i*1_135"/>
  <p:tag name="KSO_WM_UNIT_LAYERLEVEL" val="1_1"/>
  <p:tag name="KSO_WM_DIAGRAM_GROUP_CODE" val="n1-1"/>
  <p:tag name="KSO_WM_UNIT_TEXT_FILL_FORE_SCHEMECOLOR_INDEX" val="13"/>
  <p:tag name="KSO_WM_UNIT_TEXT_FILL_TYPE" val="1"/>
</p:tagLst>
</file>

<file path=ppt/tags/tag27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6"/>
  <p:tag name="KSO_WM_UNIT_ID" val="diagram20181972_1*n_i*1_136"/>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7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7"/>
  <p:tag name="KSO_WM_UNIT_ID" val="diagram20181972_1*n_i*1_137"/>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27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8"/>
  <p:tag name="KSO_WM_UNIT_ID" val="diagram20181972_1*n_i*1_13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7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9"/>
  <p:tag name="KSO_WM_UNIT_ID" val="diagram20181972_1*n_i*1_139"/>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7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0"/>
  <p:tag name="KSO_WM_UNIT_ID" val="diagram20181972_1*n_i*1_14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1"/>
  <p:tag name="KSO_WM_UNIT_ID" val="diagram20181972_1*n_i*1_14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8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2"/>
  <p:tag name="KSO_WM_UNIT_ID" val="diagram20181972_1*n_i*1_14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8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3"/>
  <p:tag name="KSO_WM_UNIT_ID" val="diagram20181972_1*n_i*1_143"/>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8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4"/>
  <p:tag name="KSO_WM_UNIT_ID" val="diagram20181972_1*n_i*1_144"/>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8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5"/>
  <p:tag name="KSO_WM_UNIT_ID" val="diagram20181972_1*n_i*1_145"/>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8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6"/>
  <p:tag name="KSO_WM_UNIT_ID" val="diagram20181972_1*n_i*1_146"/>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8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7"/>
  <p:tag name="KSO_WM_UNIT_ID" val="diagram20181972_1*n_i*1_147"/>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8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8"/>
  <p:tag name="KSO_WM_UNIT_ID" val="diagram20181972_1*n_i*1_148"/>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8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9"/>
  <p:tag name="KSO_WM_UNIT_ID" val="diagram20181972_1*n_i*1_149"/>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8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0"/>
  <p:tag name="KSO_WM_UNIT_ID" val="diagram20181972_1*n_i*1_15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1"/>
  <p:tag name="KSO_WM_UNIT_ID" val="diagram20181972_1*n_i*1_151"/>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9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2"/>
  <p:tag name="KSO_WM_UNIT_ID" val="diagram20181972_1*n_i*1_152"/>
  <p:tag name="KSO_WM_UNIT_LAYERLEVEL" val="1_1"/>
  <p:tag name="KSO_WM_DIAGRAM_GROUP_CODE" val="n1-1"/>
  <p:tag name="KSO_WM_UNIT_TEXT_FILL_FORE_SCHEMECOLOR_INDEX" val="13"/>
  <p:tag name="KSO_WM_UNIT_TEXT_FILL_TYPE" val="1"/>
</p:tagLst>
</file>

<file path=ppt/tags/tag29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3"/>
  <p:tag name="KSO_WM_UNIT_ID" val="diagram20181972_1*n_i*1_153"/>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9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4"/>
  <p:tag name="KSO_WM_UNIT_ID" val="diagram20181972_1*n_i*1_154"/>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9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5"/>
  <p:tag name="KSO_WM_UNIT_ID" val="diagram20181972_1*n_i*1_155"/>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9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6"/>
  <p:tag name="KSO_WM_UNIT_ID" val="diagram20181972_1*n_i*1_156"/>
  <p:tag name="KSO_WM_UNIT_LAYERLEVEL" val="1_1"/>
  <p:tag name="KSO_WM_DIAGRAM_GROUP_CODE" val="n1-1"/>
  <p:tag name="KSO_WM_UNIT_TEXT_FILL_FORE_SCHEMECOLOR_INDEX" val="13"/>
  <p:tag name="KSO_WM_UNIT_TEXT_FILL_TYPE" val="1"/>
</p:tagLst>
</file>

<file path=ppt/tags/tag29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7"/>
  <p:tag name="KSO_WM_UNIT_ID" val="diagram20181972_1*n_i*1_157"/>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9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8"/>
  <p:tag name="KSO_WM_UNIT_ID" val="diagram20181972_1*n_i*1_15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9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9"/>
  <p:tag name="KSO_WM_UNIT_ID" val="diagram20181972_1*n_i*1_159"/>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9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0"/>
  <p:tag name="KSO_WM_UNIT_ID" val="diagram20181972_1*n_i*1_160"/>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1"/>
  <p:tag name="KSO_WM_UNIT_ID" val="diagram20181972_1*n_i*1_161"/>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30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2"/>
  <p:tag name="KSO_WM_UNIT_ID" val="diagram20181972_1*n_i*1_162"/>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30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3"/>
  <p:tag name="KSO_WM_UNIT_ID" val="diagram20181972_1*n_i*1_163"/>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30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4"/>
  <p:tag name="KSO_WM_UNIT_ID" val="diagram20181972_1*n_i*1_164"/>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30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5"/>
  <p:tag name="KSO_WM_UNIT_ID" val="diagram20181972_1*n_i*1_165"/>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30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6"/>
  <p:tag name="KSO_WM_UNIT_ID" val="diagram20181972_1*n_i*1_166"/>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30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7"/>
  <p:tag name="KSO_WM_UNIT_ID" val="diagram20181972_1*n_i*1_167"/>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30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8"/>
  <p:tag name="KSO_WM_UNIT_ID" val="diagram20181972_1*n_i*1_16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30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9"/>
  <p:tag name="KSO_WM_UNIT_ID" val="diagram20181972_1*n_i*1_169"/>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30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0"/>
  <p:tag name="KSO_WM_UNIT_ID" val="diagram20181972_1*n_i*1_170"/>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1"/>
  <p:tag name="KSO_WM_UNIT_ID" val="diagram20181972_1*n_i*1_171"/>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31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2"/>
  <p:tag name="KSO_WM_UNIT_ID" val="diagram20181972_1*n_i*1_172"/>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31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3"/>
  <p:tag name="KSO_WM_UNIT_ID" val="diagram20181972_1*n_i*1_173"/>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31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4"/>
  <p:tag name="KSO_WM_UNIT_ID" val="diagram20181972_1*n_i*1_174"/>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31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5"/>
  <p:tag name="KSO_WM_UNIT_ID" val="diagram20181972_1*n_i*1_175"/>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31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6"/>
  <p:tag name="KSO_WM_UNIT_ID" val="diagram20181972_1*n_i*1_176"/>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31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7"/>
  <p:tag name="KSO_WM_UNIT_ID" val="diagram20181972_1*n_i*1_17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31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8"/>
  <p:tag name="KSO_WM_UNIT_ID" val="diagram20181972_1*n_i*1_178"/>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31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9"/>
  <p:tag name="KSO_WM_UNIT_ID" val="diagram20181972_1*n_i*1_179"/>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31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0"/>
  <p:tag name="KSO_WM_UNIT_ID" val="diagram20181972_1*n_i*1_180"/>
  <p:tag name="KSO_WM_UNIT_LAYERLEVEL" val="1_1"/>
  <p:tag name="KSO_WM_DIAGRAM_GROUP_CODE" val="n1-1"/>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1"/>
  <p:tag name="KSO_WM_UNIT_ID" val="diagram20181972_1*n_i*1_181"/>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32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2"/>
  <p:tag name="KSO_WM_UNIT_ID" val="diagram20181972_1*n_i*1_182"/>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32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3"/>
  <p:tag name="KSO_WM_UNIT_ID" val="diagram20181972_1*n_i*1_183"/>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32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4"/>
  <p:tag name="KSO_WM_UNIT_ID" val="diagram20181972_1*n_i*1_184"/>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32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5"/>
  <p:tag name="KSO_WM_UNIT_ID" val="diagram20181972_1*n_i*1_185"/>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32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6"/>
  <p:tag name="KSO_WM_UNIT_ID" val="diagram20181972_1*n_i*1_186"/>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32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7"/>
  <p:tag name="KSO_WM_UNIT_ID" val="diagram20181972_1*n_i*1_187"/>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32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8"/>
  <p:tag name="KSO_WM_UNIT_ID" val="diagram20181972_1*n_i*1_188"/>
  <p:tag name="KSO_WM_UNIT_LAYERLEVEL" val="1_1"/>
  <p:tag name="KSO_WM_DIAGRAM_GROUP_CODE" val="n1-1"/>
  <p:tag name="KSO_WM_UNIT_TEXT_FILL_FORE_SCHEMECOLOR_INDEX" val="13"/>
  <p:tag name="KSO_WM_UNIT_TEXT_FILL_TYPE" val="1"/>
</p:tagLst>
</file>

<file path=ppt/tags/tag32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9"/>
  <p:tag name="KSO_WM_UNIT_ID" val="diagram20181972_1*n_i*1_189"/>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329.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0"/>
  <p:tag name="KSO_WM_UNIT_ID" val="diagram20181972_1*n_i*1_190"/>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1"/>
  <p:tag name="KSO_WM_UNIT_ID" val="diagram20181972_1*n_i*1_191"/>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331.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2"/>
  <p:tag name="KSO_WM_UNIT_ID" val="diagram20181972_1*n_i*1_192"/>
  <p:tag name="KSO_WM_UNIT_LAYERLEVEL" val="1_1"/>
  <p:tag name="KSO_WM_DIAGRAM_GROUP_CODE" val="n1-1"/>
  <p:tag name="KSO_WM_UNIT_TEXT_FILL_FORE_SCHEMECOLOR_INDEX" val="13"/>
  <p:tag name="KSO_WM_UNIT_TEXT_FILL_TYPE" val="1"/>
</p:tagLst>
</file>

<file path=ppt/tags/tag332.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3"/>
  <p:tag name="KSO_WM_UNIT_ID" val="diagram20181972_1*n_i*1_193"/>
  <p:tag name="KSO_WM_UNIT_LAYERLEVEL" val="1_1"/>
  <p:tag name="KSO_WM_DIAGRAM_GROUP_CODE" val="n1-1"/>
  <p:tag name="KSO_WM_UNIT_TEXT_FILL_FORE_SCHEMECOLOR_INDEX" val="13"/>
  <p:tag name="KSO_WM_UNIT_TEXT_FILL_TYPE" val="1"/>
</p:tagLst>
</file>

<file path=ppt/tags/tag333.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4"/>
  <p:tag name="KSO_WM_UNIT_ID" val="diagram20181972_1*n_i*1_194"/>
  <p:tag name="KSO_WM_UNIT_LAYERLEVEL" val="1_1"/>
  <p:tag name="KSO_WM_DIAGRAM_GROUP_CODE" val="n1-1"/>
  <p:tag name="KSO_WM_UNIT_TEXT_FILL_FORE_SCHEMECOLOR_INDEX" val="13"/>
  <p:tag name="KSO_WM_UNIT_TEXT_FILL_TYPE" val="1"/>
</p:tagLst>
</file>

<file path=ppt/tags/tag334.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5"/>
  <p:tag name="KSO_WM_UNIT_ID" val="diagram20181972_1*n_i*1_195"/>
  <p:tag name="KSO_WM_UNIT_LAYERLEVEL" val="1_1"/>
  <p:tag name="KSO_WM_DIAGRAM_GROUP_CODE" val="n1-1"/>
  <p:tag name="KSO_WM_UNIT_TEXT_FILL_FORE_SCHEMECOLOR_INDEX" val="13"/>
  <p:tag name="KSO_WM_UNIT_TEXT_FILL_TYPE" val="1"/>
</p:tagLst>
</file>

<file path=ppt/tags/tag335.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7"/>
  <p:tag name="KSO_WM_UNIT_ID" val="diagram20181972_1*n_i*1_19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336.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8"/>
  <p:tag name="KSO_WM_UNIT_ID" val="diagram20181972_1*n_i*1_19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337.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9"/>
  <p:tag name="KSO_WM_UNIT_ID" val="diagram20181972_1*n_i*1_199"/>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338.xml><?xml version="1.0" encoding="utf-8"?>
<p:tagLst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00"/>
  <p:tag name="KSO_WM_UNIT_ID" val="diagram20181972_1*n_i*1_20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339.xml><?xml version="1.0" encoding="utf-8"?>
<p:tagLst xmlns:p="http://schemas.openxmlformats.org/presentationml/2006/main">
  <p:tag name="KSO_WM_BEAUTIFY_FLAG" val="#wm#"/>
  <p:tag name="KSO_WM_TEMPLATE_CATEGORY" val="custom"/>
  <p:tag name="KSO_WM_TEMPLATE_INDEX" val="20187308"/>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wm#"/>
  <p:tag name="KSO_WM_TEMPLATE_CATEGORY" val="custom"/>
  <p:tag name="KSO_WM_TEMPLATE_INDEX" val="20187308"/>
</p:tagLst>
</file>

<file path=ppt/tags/tag34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65"/>
  <p:tag name="KSO_WM_UNIT_ID" val="diagram20181968_4*n_i*1_165"/>
  <p:tag name="KSO_WM_UNIT_LAYERLEVEL" val="1_1"/>
  <p:tag name="KSO_WM_DIAGRAM_GROUP_CODE" val="n1-1"/>
  <p:tag name="KSO_WM_UNIT_USESOURCEFORMAT_APPLY" val="0"/>
  <p:tag name="KSO_WM_UNIT_DIAGRAM_SCHEMECOLOR_ID" val="2"/>
</p:tagLst>
</file>

<file path=ppt/tags/tag34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1_1"/>
  <p:tag name="KSO_WM_UNIT_ID" val="diagram20181968_4*n_h_f*1_1_1"/>
  <p:tag name="KSO_WM_UNIT_LAYERLEVEL" val="1_1_1"/>
  <p:tag name="KSO_WM_UNIT_VALUE" val="4"/>
  <p:tag name="KSO_WM_UNIT_HIGHLIGHT" val="0"/>
  <p:tag name="KSO_WM_UNIT_COMPATIBLE" val="0"/>
  <p:tag name="KSO_WM_UNIT_CLEAR" val="0"/>
  <p:tag name="KSO_WM_DIAGRAM_GROUP_CODE" val="n1-1"/>
  <p:tag name="KSO_WM_UNIT_PRESET_TEXT" val="2,300,000"/>
  <p:tag name="KSO_WM_UNIT_TEXT_FILL_FORE_SCHEMECOLOR_INDEX" val="16"/>
  <p:tag name="KSO_WM_UNIT_TEXT_FILL_TYPE" val="1"/>
  <p:tag name="KSO_WM_UNIT_USESOURCEFORMAT_APPLY" val="0"/>
  <p:tag name="KSO_WM_UNIT_DIAGRAM_SCHEMECOLOR_ID" val="2"/>
</p:tagLst>
</file>

<file path=ppt/tags/tag34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i"/>
  <p:tag name="KSO_WM_UNIT_INDEX" val="1_1_1"/>
  <p:tag name="KSO_WM_UNIT_ID" val="diagram20181968_4*n_h_i*1_1_1"/>
  <p:tag name="KSO_WM_UNIT_LAYERLEVEL" val="1_1_1"/>
  <p:tag name="KSO_WM_DIAGRAM_GROUP_CODE" val="n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2"/>
</p:tagLst>
</file>

<file path=ppt/tags/tag34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a"/>
  <p:tag name="KSO_WM_UNIT_INDEX" val="1_1_1"/>
  <p:tag name="KSO_WM_UNIT_ID" val="diagram20181968_4*n_h_a*1_1_1"/>
  <p:tag name="KSO_WM_UNIT_LAYERLEVEL" val="1_1_1"/>
  <p:tag name="KSO_WM_UNIT_VALUE" val="7"/>
  <p:tag name="KSO_WM_UNIT_HIGHLIGHT" val="0"/>
  <p:tag name="KSO_WM_UNIT_COMPATIBLE" val="0"/>
  <p:tag name="KSO_WM_UNIT_CLEAR" val="0"/>
  <p:tag name="KSO_WM_DIAGRAM_GROUP_CODE" val="n1-1"/>
  <p:tag name="KSO_WM_UNIT_PRESET_TEXT" val="我们的目标是："/>
  <p:tag name="KSO_WM_UNIT_TEXT_FILL_FORE_SCHEMECOLOR_INDEX" val="15"/>
  <p:tag name="KSO_WM_UNIT_TEXT_FILL_TYPE" val="1"/>
  <p:tag name="KSO_WM_UNIT_USESOURCEFORMAT_APPLY" val="0"/>
  <p:tag name="KSO_WM_UNIT_DIAGRAM_SCHEMECOLOR_ID" val="2"/>
</p:tagLst>
</file>

<file path=ppt/tags/tag345.xml><?xml version="1.0" encoding="utf-8"?>
<p:tagLst xmlns:p="http://schemas.openxmlformats.org/presentationml/2006/main">
  <p:tag name="KSO_WM_TAG_VERSION" val="1.0"/>
  <p:tag name="KSO_WM_BEAUTIFY_FLAG" val="#wm#"/>
  <p:tag name="KSO_WM_UNIT_TYPE" val="i"/>
  <p:tag name="KSO_WM_UNIT_ID" val="diagram20181968_4*i*5"/>
  <p:tag name="KSO_WM_TEMPLATE_CATEGORY" val="diagram"/>
  <p:tag name="KSO_WM_TEMPLATE_INDEX" val="20181968"/>
  <p:tag name="KSO_WM_UNIT_INDEX" val="5"/>
</p:tagLst>
</file>

<file path=ppt/tags/tag34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
  <p:tag name="KSO_WM_UNIT_ID" val="diagram20181968_4*n_i*1_12"/>
  <p:tag name="KSO_WM_UNIT_LAYERLEVEL" val="1_1"/>
  <p:tag name="KSO_WM_DIAGRAM_GROUP_CODE" val="n1-1"/>
  <p:tag name="KSO_WM_UNIT_FILL_FORE_SCHEMECOLOR_INDEX" val="15"/>
  <p:tag name="KSO_WM_UNIT_FILL_TYPE" val="1"/>
  <p:tag name="KSO_WM_UNIT_TEXT_FILL_FORE_SCHEMECOLOR_INDEX" val="13"/>
  <p:tag name="KSO_WM_UNIT_TEXT_FILL_TYPE" val="1"/>
  <p:tag name="KSO_WM_UNIT_USESOURCEFORMAT_APPLY" val="0"/>
  <p:tag name="KSO_WM_UNIT_DIAGRAM_SCHEMECOLOR_ID" val="2"/>
</p:tagLst>
</file>

<file path=ppt/tags/tag34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
  <p:tag name="KSO_WM_UNIT_ID" val="diagram20181968_4*n_i*1_1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4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
  <p:tag name="KSO_WM_UNIT_ID" val="diagram20181968_4*n_i*1_14"/>
  <p:tag name="KSO_WM_UNIT_LAYERLEVEL" val="1_1"/>
  <p:tag name="KSO_WM_DIAGRAM_GROUP_CODE" val="n1-1"/>
  <p:tag name="KSO_WM_UNIT_FILL_FORE_SCHEMECOLOR_INDEX" val="15"/>
  <p:tag name="KSO_WM_UNIT_FILL_TYPE" val="1"/>
  <p:tag name="KSO_WM_UNIT_TEXT_FILL_FORE_SCHEMECOLOR_INDEX" val="13"/>
  <p:tag name="KSO_WM_UNIT_TEXT_FILL_TYPE" val="1"/>
  <p:tag name="KSO_WM_UNIT_USESOURCEFORMAT_APPLY" val="0"/>
  <p:tag name="KSO_WM_UNIT_DIAGRAM_SCHEMECOLOR_ID" val="2"/>
</p:tagLst>
</file>

<file path=ppt/tags/tag34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
  <p:tag name="KSO_WM_UNIT_ID" val="diagram20181968_4*n_i*1_1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6"/>
  <p:tag name="KSO_WM_UNIT_ID" val="diagram20181968_4*n_i*1_16"/>
  <p:tag name="KSO_WM_UNIT_LAYERLEVEL" val="1_1"/>
  <p:tag name="KSO_WM_DIAGRAM_GROUP_CODE" val="n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2"/>
</p:tagLst>
</file>

<file path=ppt/tags/tag35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7"/>
  <p:tag name="KSO_WM_UNIT_ID" val="diagram20181968_4*n_i*1_17"/>
  <p:tag name="KSO_WM_UNIT_LAYERLEVEL" val="1_1"/>
  <p:tag name="KSO_WM_DIAGRAM_GROUP_CODE" val="n1-1"/>
  <p:tag name="KSO_WM_UNIT_FILL_FORE_SCHEMECOLOR_INDEX" val="15"/>
  <p:tag name="KSO_WM_UNIT_FILL_TYPE" val="1"/>
  <p:tag name="KSO_WM_UNIT_TEXT_FILL_FORE_SCHEMECOLOR_INDEX" val="13"/>
  <p:tag name="KSO_WM_UNIT_TEXT_FILL_TYPE" val="1"/>
  <p:tag name="KSO_WM_UNIT_USESOURCEFORMAT_APPLY" val="0"/>
  <p:tag name="KSO_WM_UNIT_DIAGRAM_SCHEMECOLOR_ID" val="2"/>
</p:tagLst>
</file>

<file path=ppt/tags/tag35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8"/>
  <p:tag name="KSO_WM_UNIT_ID" val="diagram20181968_4*n_i*1_18"/>
  <p:tag name="KSO_WM_UNIT_LAYERLEVEL" val="1_1"/>
  <p:tag name="KSO_WM_DIAGRAM_GROUP_CODE" val="n1-1"/>
  <p:tag name="KSO_WM_UNIT_FILL_FORE_SCHEMECOLOR_INDEX" val="15"/>
  <p:tag name="KSO_WM_UNIT_FILL_TYPE" val="1"/>
  <p:tag name="KSO_WM_UNIT_TEXT_FILL_FORE_SCHEMECOLOR_INDEX" val="13"/>
  <p:tag name="KSO_WM_UNIT_TEXT_FILL_TYPE" val="1"/>
  <p:tag name="KSO_WM_UNIT_USESOURCEFORMAT_APPLY" val="0"/>
  <p:tag name="KSO_WM_UNIT_DIAGRAM_SCHEMECOLOR_ID" val="2"/>
</p:tagLst>
</file>

<file path=ppt/tags/tag35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9"/>
  <p:tag name="KSO_WM_UNIT_ID" val="diagram20181968_4*n_i*1_1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5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0"/>
  <p:tag name="KSO_WM_UNIT_ID" val="diagram20181968_4*n_i*1_2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5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1"/>
  <p:tag name="KSO_WM_UNIT_ID" val="diagram20181968_4*n_i*1_21"/>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 name="KSO_WM_UNIT_DIAGRAM_SCHEMECOLOR_ID" val="2"/>
</p:tagLst>
</file>

<file path=ppt/tags/tag35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2"/>
  <p:tag name="KSO_WM_UNIT_ID" val="diagram20181968_4*n_i*1_22"/>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 name="KSO_WM_UNIT_DIAGRAM_SCHEMECOLOR_ID" val="2"/>
</p:tagLst>
</file>

<file path=ppt/tags/tag35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3"/>
  <p:tag name="KSO_WM_UNIT_ID" val="diagram20181968_4*n_i*1_2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5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4"/>
  <p:tag name="KSO_WM_UNIT_ID" val="diagram20181968_4*n_i*1_24"/>
  <p:tag name="KSO_WM_UNIT_LAYERLEVEL" val="1_1"/>
  <p:tag name="KSO_WM_DIAGRAM_GROUP_CODE" val="n1-1"/>
  <p:tag name="KSO_WM_UNIT_FILL_FORE_SCHEMECOLOR_INDEX" val="7"/>
  <p:tag name="KSO_WM_UNIT_FILL_TYPE" val="1"/>
  <p:tag name="KSO_WM_UNIT_TEXT_FILL_FORE_SCHEMECOLOR_INDEX" val="13"/>
  <p:tag name="KSO_WM_UNIT_TEXT_FILL_TYPE" val="1"/>
  <p:tag name="KSO_WM_UNIT_USESOURCEFORMAT_APPLY" val="0"/>
  <p:tag name="KSO_WM_UNIT_DIAGRAM_SCHEMECOLOR_ID" val="2"/>
</p:tagLst>
</file>

<file path=ppt/tags/tag35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5"/>
  <p:tag name="KSO_WM_UNIT_ID" val="diagram20181968_4*n_i*1_2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6"/>
  <p:tag name="KSO_WM_UNIT_ID" val="diagram20181968_4*n_i*1_26"/>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 name="KSO_WM_UNIT_DIAGRAM_SCHEMECOLOR_ID" val="2"/>
</p:tagLst>
</file>

<file path=ppt/tags/tag36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7"/>
  <p:tag name="KSO_WM_UNIT_ID" val="diagram20181968_4*n_i*1_2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6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8"/>
  <p:tag name="KSO_WM_UNIT_ID" val="diagram20181968_4*n_i*1_28"/>
  <p:tag name="KSO_WM_UNIT_LAYERLEVEL" val="1_1"/>
  <p:tag name="KSO_WM_DIAGRAM_GROUP_CODE" val="n1-1"/>
  <p:tag name="KSO_WM_UNIT_FILL_FORE_SCHEMECOLOR_INDEX" val="7"/>
  <p:tag name="KSO_WM_UNIT_FILL_TYPE" val="1"/>
  <p:tag name="KSO_WM_UNIT_TEXT_FILL_FORE_SCHEMECOLOR_INDEX" val="13"/>
  <p:tag name="KSO_WM_UNIT_TEXT_FILL_TYPE" val="1"/>
  <p:tag name="KSO_WM_UNIT_USESOURCEFORMAT_APPLY" val="0"/>
  <p:tag name="KSO_WM_UNIT_DIAGRAM_SCHEMECOLOR_ID" val="2"/>
</p:tagLst>
</file>

<file path=ppt/tags/tag36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29"/>
  <p:tag name="KSO_WM_UNIT_ID" val="diagram20181968_4*n_i*1_2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6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0"/>
  <p:tag name="KSO_WM_UNIT_ID" val="diagram20181968_4*n_i*1_30"/>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 name="KSO_WM_UNIT_DIAGRAM_SCHEMECOLOR_ID" val="2"/>
</p:tagLst>
</file>

<file path=ppt/tags/tag36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1"/>
  <p:tag name="KSO_WM_UNIT_ID" val="diagram20181968_4*n_i*1_3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6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2"/>
  <p:tag name="KSO_WM_UNIT_ID" val="diagram20181968_4*n_i*1_32"/>
  <p:tag name="KSO_WM_UNIT_LAYERLEVEL" val="1_1"/>
  <p:tag name="KSO_WM_DIAGRAM_GROUP_CODE" val="n1-1"/>
  <p:tag name="KSO_WM_UNIT_FILL_FORE_SCHEMECOLOR_INDEX" val="7"/>
  <p:tag name="KSO_WM_UNIT_FILL_TYPE" val="1"/>
  <p:tag name="KSO_WM_UNIT_TEXT_FILL_FORE_SCHEMECOLOR_INDEX" val="13"/>
  <p:tag name="KSO_WM_UNIT_TEXT_FILL_TYPE" val="1"/>
  <p:tag name="KSO_WM_UNIT_USESOURCEFORMAT_APPLY" val="0"/>
  <p:tag name="KSO_WM_UNIT_DIAGRAM_SCHEMECOLOR_ID" val="2"/>
</p:tagLst>
</file>

<file path=ppt/tags/tag36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3"/>
  <p:tag name="KSO_WM_UNIT_ID" val="diagram20181968_4*n_i*1_3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6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4"/>
  <p:tag name="KSO_WM_UNIT_ID" val="diagram20181968_4*n_i*1_34"/>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 name="KSO_WM_UNIT_DIAGRAM_SCHEMECOLOR_ID" val="2"/>
</p:tagLst>
</file>

<file path=ppt/tags/tag36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5"/>
  <p:tag name="KSO_WM_UNIT_ID" val="diagram20181968_4*n_i*1_3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6"/>
  <p:tag name="KSO_WM_UNIT_ID" val="diagram20181968_4*n_i*1_36"/>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 name="KSO_WM_UNIT_DIAGRAM_SCHEMECOLOR_ID" val="2"/>
</p:tagLst>
</file>

<file path=ppt/tags/tag37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7"/>
  <p:tag name="KSO_WM_UNIT_ID" val="diagram20181968_4*n_i*1_3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7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8"/>
  <p:tag name="KSO_WM_UNIT_ID" val="diagram20181968_4*n_i*1_3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7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9"/>
  <p:tag name="KSO_WM_UNIT_ID" val="diagram20181968_4*n_i*1_39"/>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 name="KSO_WM_UNIT_DIAGRAM_SCHEMECOLOR_ID" val="2"/>
</p:tagLst>
</file>

<file path=ppt/tags/tag37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0"/>
  <p:tag name="KSO_WM_UNIT_ID" val="diagram20181968_4*n_i*1_4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7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1"/>
  <p:tag name="KSO_WM_UNIT_ID" val="diagram20181968_4*n_i*1_4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7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2"/>
  <p:tag name="KSO_WM_UNIT_ID" val="diagram20181968_4*n_i*1_42"/>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 name="KSO_WM_UNIT_DIAGRAM_SCHEMECOLOR_ID" val="2"/>
</p:tagLst>
</file>

<file path=ppt/tags/tag37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3"/>
  <p:tag name="KSO_WM_UNIT_ID" val="diagram20181968_4*n_i*1_4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7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4"/>
  <p:tag name="KSO_WM_UNIT_ID" val="diagram20181968_4*n_i*1_4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7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5"/>
  <p:tag name="KSO_WM_UNIT_ID" val="diagram20181968_4*n_i*1_45"/>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 name="KSO_WM_UNIT_DIAGRAM_SCHEMECOLOR_ID"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6"/>
  <p:tag name="KSO_WM_UNIT_ID" val="diagram20181968_4*n_i*1_4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8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7"/>
  <p:tag name="KSO_WM_UNIT_ID" val="diagram20181968_4*n_i*1_4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8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8"/>
  <p:tag name="KSO_WM_UNIT_ID" val="diagram20181968_4*n_i*1_4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8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9"/>
  <p:tag name="KSO_WM_UNIT_ID" val="diagram20181968_4*n_i*1_4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8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0"/>
  <p:tag name="KSO_WM_UNIT_ID" val="diagram20181968_4*n_i*1_5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8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1"/>
  <p:tag name="KSO_WM_UNIT_ID" val="diagram20181968_4*n_i*1_5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8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2"/>
  <p:tag name="KSO_WM_UNIT_ID" val="diagram20181968_4*n_i*1_5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8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3"/>
  <p:tag name="KSO_WM_UNIT_ID" val="diagram20181968_4*n_i*1_5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8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4"/>
  <p:tag name="KSO_WM_UNIT_ID" val="diagram20181968_4*n_i*1_5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8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5"/>
  <p:tag name="KSO_WM_UNIT_ID" val="diagram20181968_4*n_i*1_5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6"/>
  <p:tag name="KSO_WM_UNIT_ID" val="diagram20181968_4*n_i*1_5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7"/>
  <p:tag name="KSO_WM_UNIT_ID" val="diagram20181968_4*n_i*1_5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8"/>
  <p:tag name="KSO_WM_UNIT_ID" val="diagram20181968_4*n_i*1_5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9"/>
  <p:tag name="KSO_WM_UNIT_ID" val="diagram20181968_4*n_i*1_5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0"/>
  <p:tag name="KSO_WM_UNIT_ID" val="diagram20181968_4*n_i*1_6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1"/>
  <p:tag name="KSO_WM_UNIT_ID" val="diagram20181968_4*n_i*1_6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2"/>
  <p:tag name="KSO_WM_UNIT_ID" val="diagram20181968_4*n_i*1_6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3"/>
  <p:tag name="KSO_WM_UNIT_ID" val="diagram20181968_4*n_i*1_6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4"/>
  <p:tag name="KSO_WM_UNIT_ID" val="diagram20181968_4*n_i*1_6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39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5"/>
  <p:tag name="KSO_WM_UNIT_ID" val="diagram20181968_4*n_i*1_6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6"/>
  <p:tag name="KSO_WM_UNIT_ID" val="diagram20181968_4*n_i*1_6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0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7"/>
  <p:tag name="KSO_WM_UNIT_ID" val="diagram20181968_4*n_i*1_6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0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8"/>
  <p:tag name="KSO_WM_UNIT_ID" val="diagram20181968_4*n_i*1_6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0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9"/>
  <p:tag name="KSO_WM_UNIT_ID" val="diagram20181968_4*n_i*1_6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0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0"/>
  <p:tag name="KSO_WM_UNIT_ID" val="diagram20181968_4*n_i*1_7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0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1"/>
  <p:tag name="KSO_WM_UNIT_ID" val="diagram20181968_4*n_i*1_7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0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2"/>
  <p:tag name="KSO_WM_UNIT_ID" val="diagram20181968_4*n_i*1_7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0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3"/>
  <p:tag name="KSO_WM_UNIT_ID" val="diagram20181968_4*n_i*1_7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0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4"/>
  <p:tag name="KSO_WM_UNIT_ID" val="diagram20181968_4*n_i*1_7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0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5"/>
  <p:tag name="KSO_WM_UNIT_ID" val="diagram20181968_4*n_i*1_7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6"/>
  <p:tag name="KSO_WM_UNIT_ID" val="diagram20181968_4*n_i*1_7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7"/>
  <p:tag name="KSO_WM_UNIT_ID" val="diagram20181968_4*n_i*1_7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8"/>
  <p:tag name="KSO_WM_UNIT_ID" val="diagram20181968_4*n_i*1_7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9"/>
  <p:tag name="KSO_WM_UNIT_ID" val="diagram20181968_4*n_i*1_7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0"/>
  <p:tag name="KSO_WM_UNIT_ID" val="diagram20181968_4*n_i*1_8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1"/>
  <p:tag name="KSO_WM_UNIT_ID" val="diagram20181968_4*n_i*1_8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2"/>
  <p:tag name="KSO_WM_UNIT_ID" val="diagram20181968_4*n_i*1_8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3"/>
  <p:tag name="KSO_WM_UNIT_ID" val="diagram20181968_4*n_i*1_8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4"/>
  <p:tag name="KSO_WM_UNIT_ID" val="diagram20181968_4*n_i*1_8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1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5"/>
  <p:tag name="KSO_WM_UNIT_ID" val="diagram20181968_4*n_i*1_8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6"/>
  <p:tag name="KSO_WM_UNIT_ID" val="diagram20181968_4*n_i*1_8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7"/>
  <p:tag name="KSO_WM_UNIT_ID" val="diagram20181968_4*n_i*1_8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8"/>
  <p:tag name="KSO_WM_UNIT_ID" val="diagram20181968_4*n_i*1_8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9"/>
  <p:tag name="KSO_WM_UNIT_ID" val="diagram20181968_4*n_i*1_8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0"/>
  <p:tag name="KSO_WM_UNIT_ID" val="diagram20181968_4*n_i*1_9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1"/>
  <p:tag name="KSO_WM_UNIT_ID" val="diagram20181968_4*n_i*1_9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2"/>
  <p:tag name="KSO_WM_UNIT_ID" val="diagram20181968_4*n_i*1_9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3"/>
  <p:tag name="KSO_WM_UNIT_ID" val="diagram20181968_4*n_i*1_9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4"/>
  <p:tag name="KSO_WM_UNIT_ID" val="diagram20181968_4*n_i*1_9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2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5"/>
  <p:tag name="KSO_WM_UNIT_ID" val="diagram20181968_4*n_i*1_9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6"/>
  <p:tag name="KSO_WM_UNIT_ID" val="diagram20181968_4*n_i*1_9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7"/>
  <p:tag name="KSO_WM_UNIT_ID" val="diagram20181968_4*n_i*1_9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8"/>
  <p:tag name="KSO_WM_UNIT_ID" val="diagram20181968_4*n_i*1_9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9"/>
  <p:tag name="KSO_WM_UNIT_ID" val="diagram20181968_4*n_i*1_9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0"/>
  <p:tag name="KSO_WM_UNIT_ID" val="diagram20181968_4*n_i*1_10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1"/>
  <p:tag name="KSO_WM_UNIT_ID" val="diagram20181968_4*n_i*1_10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2"/>
  <p:tag name="KSO_WM_UNIT_ID" val="diagram20181968_4*n_i*1_10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3"/>
  <p:tag name="KSO_WM_UNIT_ID" val="diagram20181968_4*n_i*1_10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4"/>
  <p:tag name="KSO_WM_UNIT_ID" val="diagram20181968_4*n_i*1_10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3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5"/>
  <p:tag name="KSO_WM_UNIT_ID" val="diagram20181968_4*n_i*1_10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6"/>
  <p:tag name="KSO_WM_UNIT_ID" val="diagram20181968_4*n_i*1_10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7"/>
  <p:tag name="KSO_WM_UNIT_ID" val="diagram20181968_4*n_i*1_10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8"/>
  <p:tag name="KSO_WM_UNIT_ID" val="diagram20181968_4*n_i*1_10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9"/>
  <p:tag name="KSO_WM_UNIT_ID" val="diagram20181968_4*n_i*1_10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0"/>
  <p:tag name="KSO_WM_UNIT_ID" val="diagram20181968_4*n_i*1_11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1"/>
  <p:tag name="KSO_WM_UNIT_ID" val="diagram20181968_4*n_i*1_11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2"/>
  <p:tag name="KSO_WM_UNIT_ID" val="diagram20181968_4*n_i*1_11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3"/>
  <p:tag name="KSO_WM_UNIT_ID" val="diagram20181968_4*n_i*1_11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4"/>
  <p:tag name="KSO_WM_UNIT_ID" val="diagram20181968_4*n_i*1_11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4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5"/>
  <p:tag name="KSO_WM_UNIT_ID" val="diagram20181968_4*n_i*1_11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6"/>
  <p:tag name="KSO_WM_UNIT_ID" val="diagram20181968_4*n_i*1_11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7"/>
  <p:tag name="KSO_WM_UNIT_ID" val="diagram20181968_4*n_i*1_11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8"/>
  <p:tag name="KSO_WM_UNIT_ID" val="diagram20181968_4*n_i*1_11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9"/>
  <p:tag name="KSO_WM_UNIT_ID" val="diagram20181968_4*n_i*1_11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0"/>
  <p:tag name="KSO_WM_UNIT_ID" val="diagram20181968_4*n_i*1_12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1"/>
  <p:tag name="KSO_WM_UNIT_ID" val="diagram20181968_4*n_i*1_12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2"/>
  <p:tag name="KSO_WM_UNIT_ID" val="diagram20181968_4*n_i*1_12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3"/>
  <p:tag name="KSO_WM_UNIT_ID" val="diagram20181968_4*n_i*1_12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4"/>
  <p:tag name="KSO_WM_UNIT_ID" val="diagram20181968_4*n_i*1_12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5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5"/>
  <p:tag name="KSO_WM_UNIT_ID" val="diagram20181968_4*n_i*1_12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6"/>
  <p:tag name="KSO_WM_UNIT_ID" val="diagram20181968_4*n_i*1_12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7"/>
  <p:tag name="KSO_WM_UNIT_ID" val="diagram20181968_4*n_i*1_12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8"/>
  <p:tag name="KSO_WM_UNIT_ID" val="diagram20181968_4*n_i*1_12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29"/>
  <p:tag name="KSO_WM_UNIT_ID" val="diagram20181968_4*n_i*1_12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0"/>
  <p:tag name="KSO_WM_UNIT_ID" val="diagram20181968_4*n_i*1_13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1"/>
  <p:tag name="KSO_WM_UNIT_ID" val="diagram20181968_4*n_i*1_13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2"/>
  <p:tag name="KSO_WM_UNIT_ID" val="diagram20181968_4*n_i*1_13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3"/>
  <p:tag name="KSO_WM_UNIT_ID" val="diagram20181968_4*n_i*1_13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4"/>
  <p:tag name="KSO_WM_UNIT_ID" val="diagram20181968_4*n_i*1_13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6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5"/>
  <p:tag name="KSO_WM_UNIT_ID" val="diagram20181968_4*n_i*1_13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6"/>
  <p:tag name="KSO_WM_UNIT_ID" val="diagram20181968_4*n_i*1_13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7"/>
  <p:tag name="KSO_WM_UNIT_ID" val="diagram20181968_4*n_i*1_13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8"/>
  <p:tag name="KSO_WM_UNIT_ID" val="diagram20181968_4*n_i*1_13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39"/>
  <p:tag name="KSO_WM_UNIT_ID" val="diagram20181968_4*n_i*1_13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0"/>
  <p:tag name="KSO_WM_UNIT_ID" val="diagram20181968_4*n_i*1_14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1"/>
  <p:tag name="KSO_WM_UNIT_ID" val="diagram20181968_4*n_i*1_14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2"/>
  <p:tag name="KSO_WM_UNIT_ID" val="diagram20181968_4*n_i*1_14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3"/>
  <p:tag name="KSO_WM_UNIT_ID" val="diagram20181968_4*n_i*1_14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4"/>
  <p:tag name="KSO_WM_UNIT_ID" val="diagram20181968_4*n_i*1_14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7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5"/>
  <p:tag name="KSO_WM_UNIT_ID" val="diagram20181968_4*n_i*1_14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6"/>
  <p:tag name="KSO_WM_UNIT_ID" val="diagram20181968_4*n_i*1_14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7"/>
  <p:tag name="KSO_WM_UNIT_ID" val="diagram20181968_4*n_i*1_14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8"/>
  <p:tag name="KSO_WM_UNIT_ID" val="diagram20181968_4*n_i*1_14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49"/>
  <p:tag name="KSO_WM_UNIT_ID" val="diagram20181968_4*n_i*1_14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0"/>
  <p:tag name="KSO_WM_UNIT_ID" val="diagram20181968_4*n_i*1_15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1"/>
  <p:tag name="KSO_WM_UNIT_ID" val="diagram20181968_4*n_i*1_151"/>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2"/>
  <p:tag name="KSO_WM_UNIT_ID" val="diagram20181968_4*n_i*1_152"/>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3"/>
  <p:tag name="KSO_WM_UNIT_ID" val="diagram20181968_4*n_i*1_15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4"/>
  <p:tag name="KSO_WM_UNIT_ID" val="diagram20181968_4*n_i*1_154"/>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8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5"/>
  <p:tag name="KSO_WM_UNIT_ID" val="diagram20181968_4*n_i*1_155"/>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6"/>
  <p:tag name="KSO_WM_UNIT_ID" val="diagram20181968_4*n_i*1_156"/>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9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7"/>
  <p:tag name="KSO_WM_UNIT_ID" val="diagram20181968_4*n_i*1_157"/>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9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8"/>
  <p:tag name="KSO_WM_UNIT_ID" val="diagram20181968_4*n_i*1_158"/>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9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59"/>
  <p:tag name="KSO_WM_UNIT_ID" val="diagram20181968_4*n_i*1_159"/>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9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60"/>
  <p:tag name="KSO_WM_UNIT_ID" val="diagram20181968_4*n_i*1_160"/>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9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61"/>
  <p:tag name="KSO_WM_UNIT_ID" val="diagram20181968_4*n_i*1_161"/>
  <p:tag name="KSO_WM_UNIT_LAYERLEVEL" val="1_1"/>
  <p:tag name="KSO_WM_DIAGRAM_GROUP_CODE" val="n1-1"/>
  <p:tag name="KSO_WM_UNIT_FILL_FORE_SCHEMECOLOR_INDEX" val="8"/>
  <p:tag name="KSO_WM_UNIT_FILL_TYPE" val="1"/>
  <p:tag name="KSO_WM_UNIT_TEXT_FILL_FORE_SCHEMECOLOR_INDEX" val="13"/>
  <p:tag name="KSO_WM_UNIT_TEXT_FILL_TYPE" val="1"/>
  <p:tag name="KSO_WM_UNIT_USESOURCEFORMAT_APPLY" val="0"/>
  <p:tag name="KSO_WM_UNIT_DIAGRAM_SCHEMECOLOR_ID" val="2"/>
</p:tagLst>
</file>

<file path=ppt/tags/tag49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62"/>
  <p:tag name="KSO_WM_UNIT_ID" val="diagram20181968_4*n_i*1_162"/>
  <p:tag name="KSO_WM_UNIT_LAYERLEVEL" val="1_1"/>
  <p:tag name="KSO_WM_DIAGRAM_GROUP_CODE" val="n1-1"/>
  <p:tag name="KSO_WM_UNIT_FILL_FORE_SCHEMECOLOR_INDEX" val="8"/>
  <p:tag name="KSO_WM_UNIT_FILL_TYPE" val="1"/>
  <p:tag name="KSO_WM_UNIT_TEXT_FILL_FORE_SCHEMECOLOR_INDEX" val="13"/>
  <p:tag name="KSO_WM_UNIT_TEXT_FILL_TYPE" val="1"/>
  <p:tag name="KSO_WM_UNIT_USESOURCEFORMAT_APPLY" val="0"/>
  <p:tag name="KSO_WM_UNIT_DIAGRAM_SCHEMECOLOR_ID" val="2"/>
</p:tagLst>
</file>

<file path=ppt/tags/tag49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63"/>
  <p:tag name="KSO_WM_UNIT_ID" val="diagram20181968_4*n_i*1_16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49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64"/>
  <p:tag name="KSO_WM_UNIT_ID" val="diagram20181968_4*n_i*1_164"/>
  <p:tag name="KSO_WM_UNIT_LAYERLEVEL" val="1_1"/>
  <p:tag name="KSO_WM_DIAGRAM_GROUP_CODE" val="n1-1"/>
  <p:tag name="KSO_WM_UNIT_FILL_FORE_SCHEMECOLOR_INDEX" val="8"/>
  <p:tag name="KSO_WM_UNIT_FILL_TYPE" val="1"/>
  <p:tag name="KSO_WM_UNIT_TEXT_FILL_FORE_SCHEMECOLOR_INDEX" val="13"/>
  <p:tag name="KSO_WM_UNIT_TEXT_FILL_TYPE" val="1"/>
  <p:tag name="KSO_WM_UNIT_USESOURCEFORMAT_APPLY" val="0"/>
  <p:tag name="KSO_WM_UNIT_DIAGRAM_SCHEMECOLOR_ID" val="2"/>
</p:tagLst>
</file>

<file path=ppt/tags/tag49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2_2"/>
  <p:tag name="KSO_WM_UNIT_ID" val="diagram20181968_4*n_h_f*1_2_2"/>
  <p:tag name="KSO_WM_UNIT_LAYERLEVEL" val="1_1_1"/>
  <p:tag name="KSO_WM_UNIT_VALUE" val="2"/>
  <p:tag name="KSO_WM_UNIT_HIGHLIGHT" val="0"/>
  <p:tag name="KSO_WM_UNIT_COMPATIBLE" val="0"/>
  <p:tag name="KSO_WM_UNIT_CLEAR" val="0"/>
  <p:tag name="KSO_WM_DIAGRAM_GROUP_CODE" val="n1-1"/>
  <p:tag name="KSO_WM_UNIT_PRESET_TEXT" val="7月"/>
  <p:tag name="KSO_WM_UNIT_TEXT_FILL_FORE_SCHEMECOLOR_INDEX" val="13"/>
  <p:tag name="KSO_WM_UNIT_TEXT_FILL_TYPE" val="1"/>
  <p:tag name="KSO_WM_UNIT_USESOURCEFORMAT_APPLY" val="0"/>
  <p:tag name="KSO_WM_UNIT_DIAGRAM_SCHEMECOLOR_ID"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6_2"/>
  <p:tag name="KSO_WM_UNIT_ID" val="diagram20181968_4*n_h_f*1_6_2"/>
  <p:tag name="KSO_WM_UNIT_LAYERLEVEL" val="1_1_1"/>
  <p:tag name="KSO_WM_UNIT_VALUE" val="2"/>
  <p:tag name="KSO_WM_UNIT_HIGHLIGHT" val="0"/>
  <p:tag name="KSO_WM_UNIT_COMPATIBLE" val="0"/>
  <p:tag name="KSO_WM_UNIT_CLEAR" val="0"/>
  <p:tag name="KSO_WM_DIAGRAM_GROUP_CODE" val="n1-1"/>
  <p:tag name="KSO_WM_UNIT_PRESET_TEXT" val="11月"/>
  <p:tag name="KSO_WM_UNIT_TEXT_FILL_FORE_SCHEMECOLOR_INDEX" val="13"/>
  <p:tag name="KSO_WM_UNIT_TEXT_FILL_TYPE" val="1"/>
  <p:tag name="KSO_WM_UNIT_USESOURCEFORMAT_APPLY" val="0"/>
  <p:tag name="KSO_WM_UNIT_DIAGRAM_SCHEMECOLOR_ID" val="2"/>
</p:tagLst>
</file>

<file path=ppt/tags/tag50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5_2"/>
  <p:tag name="KSO_WM_UNIT_ID" val="diagram20181968_4*n_h_f*1_5_2"/>
  <p:tag name="KSO_WM_UNIT_LAYERLEVEL" val="1_1_1"/>
  <p:tag name="KSO_WM_UNIT_VALUE" val="2"/>
  <p:tag name="KSO_WM_UNIT_HIGHLIGHT" val="0"/>
  <p:tag name="KSO_WM_UNIT_COMPATIBLE" val="0"/>
  <p:tag name="KSO_WM_UNIT_CLEAR" val="0"/>
  <p:tag name="KSO_WM_DIAGRAM_GROUP_CODE" val="n1-1"/>
  <p:tag name="KSO_WM_UNIT_PRESET_TEXT" val="10月"/>
  <p:tag name="KSO_WM_UNIT_TEXT_FILL_FORE_SCHEMECOLOR_INDEX" val="13"/>
  <p:tag name="KSO_WM_UNIT_TEXT_FILL_TYPE" val="1"/>
  <p:tag name="KSO_WM_UNIT_USESOURCEFORMAT_APPLY" val="0"/>
  <p:tag name="KSO_WM_UNIT_DIAGRAM_SCHEMECOLOR_ID" val="2"/>
</p:tagLst>
</file>

<file path=ppt/tags/tag50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4_2"/>
  <p:tag name="KSO_WM_UNIT_ID" val="diagram20181968_4*n_h_f*1_4_2"/>
  <p:tag name="KSO_WM_UNIT_LAYERLEVEL" val="1_1_1"/>
  <p:tag name="KSO_WM_UNIT_VALUE" val="2"/>
  <p:tag name="KSO_WM_UNIT_HIGHLIGHT" val="0"/>
  <p:tag name="KSO_WM_UNIT_COMPATIBLE" val="0"/>
  <p:tag name="KSO_WM_UNIT_CLEAR" val="0"/>
  <p:tag name="KSO_WM_DIAGRAM_GROUP_CODE" val="n1-1"/>
  <p:tag name="KSO_WM_UNIT_PRESET_TEXT" val="9月"/>
  <p:tag name="KSO_WM_UNIT_TEXT_FILL_FORE_SCHEMECOLOR_INDEX" val="13"/>
  <p:tag name="KSO_WM_UNIT_TEXT_FILL_TYPE" val="1"/>
  <p:tag name="KSO_WM_UNIT_USESOURCEFORMAT_APPLY" val="0"/>
  <p:tag name="KSO_WM_UNIT_DIAGRAM_SCHEMECOLOR_ID" val="2"/>
</p:tagLst>
</file>

<file path=ppt/tags/tag50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3_2"/>
  <p:tag name="KSO_WM_UNIT_ID" val="diagram20181968_4*n_h_f*1_3_2"/>
  <p:tag name="KSO_WM_UNIT_LAYERLEVEL" val="1_1_1"/>
  <p:tag name="KSO_WM_UNIT_VALUE" val="2"/>
  <p:tag name="KSO_WM_UNIT_HIGHLIGHT" val="0"/>
  <p:tag name="KSO_WM_UNIT_COMPATIBLE" val="0"/>
  <p:tag name="KSO_WM_UNIT_CLEAR" val="0"/>
  <p:tag name="KSO_WM_DIAGRAM_GROUP_CODE" val="n1-1"/>
  <p:tag name="KSO_WM_UNIT_PRESET_TEXT" val="8月"/>
  <p:tag name="KSO_WM_UNIT_TEXT_FILL_FORE_SCHEMECOLOR_INDEX" val="13"/>
  <p:tag name="KSO_WM_UNIT_TEXT_FILL_TYPE" val="1"/>
  <p:tag name="KSO_WM_UNIT_USESOURCEFORMAT_APPLY" val="0"/>
  <p:tag name="KSO_WM_UNIT_DIAGRAM_SCHEMECOLOR_ID" val="2"/>
</p:tagLst>
</file>

<file path=ppt/tags/tag50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i"/>
  <p:tag name="KSO_WM_UNIT_INDEX" val="1_2_1"/>
  <p:tag name="KSO_WM_UNIT_ID" val="diagram20181968_4*n_h_i*1_2_1"/>
  <p:tag name="KSO_WM_UNIT_LAYERLEVEL" val="1_1_1"/>
  <p:tag name="KSO_WM_DIAGRAM_GROUP_CODE" val="n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2"/>
</p:tagLst>
</file>

<file path=ppt/tags/tag50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a"/>
  <p:tag name="KSO_WM_UNIT_INDEX" val="1_2_1"/>
  <p:tag name="KSO_WM_UNIT_ID" val="diagram20181968_4*n_h_a*1_2_1"/>
  <p:tag name="KSO_WM_UNIT_LAYERLEVEL" val="1_1_1"/>
  <p:tag name="KSO_WM_UNIT_VALUE" val="2"/>
  <p:tag name="KSO_WM_UNIT_HIGHLIGHT" val="0"/>
  <p:tag name="KSO_WM_UNIT_COMPATIBLE" val="0"/>
  <p:tag name="KSO_WM_UNIT_CLEAR" val="0"/>
  <p:tag name="KSO_WM_DIAGRAM_GROUP_CODE" val="n1-1"/>
  <p:tag name="KSO_WM_UNIT_PRESET_TEXT" val="7月"/>
  <p:tag name="KSO_WM_UNIT_TEXT_FILL_FORE_SCHEMECOLOR_INDEX" val="16"/>
  <p:tag name="KSO_WM_UNIT_TEXT_FILL_TYPE" val="1"/>
  <p:tag name="KSO_WM_UNIT_USESOURCEFORMAT_APPLY" val="0"/>
  <p:tag name="KSO_WM_UNIT_DIAGRAM_SCHEMECOLOR_ID" val="2"/>
</p:tagLst>
</file>

<file path=ppt/tags/tag50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2_1"/>
  <p:tag name="KSO_WM_UNIT_ID" val="diagram20181968_4*n_h_f*1_2_1"/>
  <p:tag name="KSO_WM_UNIT_LAYERLEVEL" val="1_1_1"/>
  <p:tag name="KSO_WM_UNIT_VALUE" val="30"/>
  <p:tag name="KSO_WM_UNIT_HIGHLIGHT" val="0"/>
  <p:tag name="KSO_WM_UNIT_COMPATIBLE" val="0"/>
  <p:tag name="KSO_WM_UNIT_CLEAR" val="0"/>
  <p:tag name="KSO_WM_DIAGRAM_GROUP_CODE" val="n1-1"/>
  <p:tag name="KSO_WM_UNIT_PRESET_TEXT" val="请在这里输入您的内容文字请在这里输入您的内容文字。"/>
  <p:tag name="KSO_WM_UNIT_TEXT_FILL_FORE_SCHEMECOLOR_INDEX" val="15"/>
  <p:tag name="KSO_WM_UNIT_TEXT_FILL_TYPE" val="1"/>
  <p:tag name="KSO_WM_UNIT_USESOURCEFORMAT_APPLY" val="0"/>
  <p:tag name="KSO_WM_UNIT_DIAGRAM_SCHEMECOLOR_ID" val="2"/>
</p:tagLst>
</file>

<file path=ppt/tags/tag50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i"/>
  <p:tag name="KSO_WM_UNIT_INDEX" val="1_3_1"/>
  <p:tag name="KSO_WM_UNIT_ID" val="diagram20181968_4*n_h_i*1_3_1"/>
  <p:tag name="KSO_WM_UNIT_LAYERLEVEL" val="1_1_1"/>
  <p:tag name="KSO_WM_DIAGRAM_GROUP_CODE" val="n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2"/>
</p:tagLst>
</file>

<file path=ppt/tags/tag50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a"/>
  <p:tag name="KSO_WM_UNIT_INDEX" val="1_3_1"/>
  <p:tag name="KSO_WM_UNIT_ID" val="diagram20181968_4*n_h_a*1_3_1"/>
  <p:tag name="KSO_WM_UNIT_LAYERLEVEL" val="1_1_1"/>
  <p:tag name="KSO_WM_UNIT_VALUE" val="2"/>
  <p:tag name="KSO_WM_UNIT_HIGHLIGHT" val="0"/>
  <p:tag name="KSO_WM_UNIT_COMPATIBLE" val="0"/>
  <p:tag name="KSO_WM_UNIT_CLEAR" val="0"/>
  <p:tag name="KSO_WM_DIAGRAM_GROUP_CODE" val="n1-1"/>
  <p:tag name="KSO_WM_UNIT_PRESET_TEXT" val="8月"/>
  <p:tag name="KSO_WM_UNIT_TEXT_FILL_FORE_SCHEMECOLOR_INDEX" val="16"/>
  <p:tag name="KSO_WM_UNIT_TEXT_FILL_TYPE" val="1"/>
  <p:tag name="KSO_WM_UNIT_USESOURCEFORMAT_APPLY" val="0"/>
  <p:tag name="KSO_WM_UNIT_DIAGRAM_SCHEMECOLOR_ID" val="2"/>
</p:tagLst>
</file>

<file path=ppt/tags/tag50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3_1"/>
  <p:tag name="KSO_WM_UNIT_ID" val="diagram20181968_4*n_h_f*1_3_1"/>
  <p:tag name="KSO_WM_UNIT_LAYERLEVEL" val="1_1_1"/>
  <p:tag name="KSO_WM_UNIT_VALUE" val="30"/>
  <p:tag name="KSO_WM_UNIT_HIGHLIGHT" val="0"/>
  <p:tag name="KSO_WM_UNIT_COMPATIBLE" val="0"/>
  <p:tag name="KSO_WM_UNIT_CLEAR" val="0"/>
  <p:tag name="KSO_WM_DIAGRAM_GROUP_CODE" val="n1-1"/>
  <p:tag name="KSO_WM_UNIT_PRESET_TEXT" val="请在这里输入您的内容文字请在这里输入您的内容文字。"/>
  <p:tag name="KSO_WM_UNIT_TEXT_FILL_FORE_SCHEMECOLOR_INDEX" val="15"/>
  <p:tag name="KSO_WM_UNIT_TEXT_FILL_TYPE" val="1"/>
  <p:tag name="KSO_WM_UNIT_USESOURCEFORMAT_APPLY" val="0"/>
  <p:tag name="KSO_WM_UNIT_DIAGRAM_SCHEMECOLOR_ID" val="2"/>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i"/>
  <p:tag name="KSO_WM_UNIT_INDEX" val="1_6_1"/>
  <p:tag name="KSO_WM_UNIT_ID" val="diagram20181968_4*n_h_i*1_6_1"/>
  <p:tag name="KSO_WM_UNIT_LAYERLEVEL" val="1_1_1"/>
  <p:tag name="KSO_WM_DIAGRAM_GROUP_CODE" val="n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2"/>
</p:tagLst>
</file>

<file path=ppt/tags/tag51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a"/>
  <p:tag name="KSO_WM_UNIT_INDEX" val="1_6_1"/>
  <p:tag name="KSO_WM_UNIT_ID" val="diagram20181968_4*n_h_a*1_6_1"/>
  <p:tag name="KSO_WM_UNIT_LAYERLEVEL" val="1_1_1"/>
  <p:tag name="KSO_WM_UNIT_VALUE" val="2"/>
  <p:tag name="KSO_WM_UNIT_HIGHLIGHT" val="0"/>
  <p:tag name="KSO_WM_UNIT_COMPATIBLE" val="0"/>
  <p:tag name="KSO_WM_UNIT_CLEAR" val="0"/>
  <p:tag name="KSO_WM_DIAGRAM_GROUP_CODE" val="n1-1"/>
  <p:tag name="KSO_WM_UNIT_PRESET_TEXT" val="11月"/>
  <p:tag name="KSO_WM_UNIT_TEXT_FILL_FORE_SCHEMECOLOR_INDEX" val="16"/>
  <p:tag name="KSO_WM_UNIT_TEXT_FILL_TYPE" val="1"/>
  <p:tag name="KSO_WM_UNIT_USESOURCEFORMAT_APPLY" val="0"/>
  <p:tag name="KSO_WM_UNIT_DIAGRAM_SCHEMECOLOR_ID" val="2"/>
</p:tagLst>
</file>

<file path=ppt/tags/tag51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6_1"/>
  <p:tag name="KSO_WM_UNIT_ID" val="diagram20181968_4*n_h_f*1_6_1"/>
  <p:tag name="KSO_WM_UNIT_LAYERLEVEL" val="1_1_1"/>
  <p:tag name="KSO_WM_UNIT_VALUE" val="30"/>
  <p:tag name="KSO_WM_UNIT_HIGHLIGHT" val="0"/>
  <p:tag name="KSO_WM_UNIT_COMPATIBLE" val="0"/>
  <p:tag name="KSO_WM_UNIT_CLEAR" val="0"/>
  <p:tag name="KSO_WM_DIAGRAM_GROUP_CODE" val="n1-1"/>
  <p:tag name="KSO_WM_UNIT_PRESET_TEXT" val="请在这里输入您的内容文字请在这里输入您的内容文字。"/>
  <p:tag name="KSO_WM_UNIT_TEXT_FILL_FORE_SCHEMECOLOR_INDEX" val="15"/>
  <p:tag name="KSO_WM_UNIT_TEXT_FILL_TYPE" val="1"/>
  <p:tag name="KSO_WM_UNIT_USESOURCEFORMAT_APPLY" val="0"/>
  <p:tag name="KSO_WM_UNIT_DIAGRAM_SCHEMECOLOR_ID" val="2"/>
</p:tagLst>
</file>

<file path=ppt/tags/tag51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i"/>
  <p:tag name="KSO_WM_UNIT_INDEX" val="1_4_1"/>
  <p:tag name="KSO_WM_UNIT_ID" val="diagram20181968_4*n_h_i*1_4_1"/>
  <p:tag name="KSO_WM_UNIT_LAYERLEVEL" val="1_1_1"/>
  <p:tag name="KSO_WM_DIAGRAM_GROUP_CODE" val="n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2"/>
</p:tagLst>
</file>

<file path=ppt/tags/tag51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a"/>
  <p:tag name="KSO_WM_UNIT_INDEX" val="1_4_1"/>
  <p:tag name="KSO_WM_UNIT_ID" val="diagram20181968_4*n_h_a*1_4_1"/>
  <p:tag name="KSO_WM_UNIT_LAYERLEVEL" val="1_1_1"/>
  <p:tag name="KSO_WM_UNIT_VALUE" val="2"/>
  <p:tag name="KSO_WM_UNIT_HIGHLIGHT" val="0"/>
  <p:tag name="KSO_WM_UNIT_COMPATIBLE" val="0"/>
  <p:tag name="KSO_WM_UNIT_CLEAR" val="0"/>
  <p:tag name="KSO_WM_DIAGRAM_GROUP_CODE" val="n1-1"/>
  <p:tag name="KSO_WM_UNIT_PRESET_TEXT" val="9月"/>
  <p:tag name="KSO_WM_UNIT_TEXT_FILL_FORE_SCHEMECOLOR_INDEX" val="16"/>
  <p:tag name="KSO_WM_UNIT_TEXT_FILL_TYPE" val="1"/>
  <p:tag name="KSO_WM_UNIT_USESOURCEFORMAT_APPLY" val="0"/>
  <p:tag name="KSO_WM_UNIT_DIAGRAM_SCHEMECOLOR_ID" val="2"/>
</p:tagLst>
</file>

<file path=ppt/tags/tag51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4_1"/>
  <p:tag name="KSO_WM_UNIT_ID" val="diagram20181968_4*n_h_f*1_4_1"/>
  <p:tag name="KSO_WM_UNIT_LAYERLEVEL" val="1_1_1"/>
  <p:tag name="KSO_WM_UNIT_VALUE" val="30"/>
  <p:tag name="KSO_WM_UNIT_HIGHLIGHT" val="0"/>
  <p:tag name="KSO_WM_UNIT_COMPATIBLE" val="0"/>
  <p:tag name="KSO_WM_UNIT_CLEAR" val="0"/>
  <p:tag name="KSO_WM_DIAGRAM_GROUP_CODE" val="n1-1"/>
  <p:tag name="KSO_WM_UNIT_PRESET_TEXT" val="请在这里输入您的内容文字请在这里输入您的内容文字。"/>
  <p:tag name="KSO_WM_UNIT_TEXT_FILL_FORE_SCHEMECOLOR_INDEX" val="15"/>
  <p:tag name="KSO_WM_UNIT_TEXT_FILL_TYPE" val="1"/>
  <p:tag name="KSO_WM_UNIT_USESOURCEFORMAT_APPLY" val="0"/>
  <p:tag name="KSO_WM_UNIT_DIAGRAM_SCHEMECOLOR_ID" val="2"/>
</p:tagLst>
</file>

<file path=ppt/tags/tag51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i"/>
  <p:tag name="KSO_WM_UNIT_INDEX" val="1_5_1"/>
  <p:tag name="KSO_WM_UNIT_ID" val="diagram20181968_4*n_h_i*1_5_1"/>
  <p:tag name="KSO_WM_UNIT_LAYERLEVEL" val="1_1_1"/>
  <p:tag name="KSO_WM_DIAGRAM_GROUP_CODE" val="n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2"/>
</p:tagLst>
</file>

<file path=ppt/tags/tag51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a"/>
  <p:tag name="KSO_WM_UNIT_INDEX" val="1_5_1"/>
  <p:tag name="KSO_WM_UNIT_ID" val="diagram20181968_4*n_h_a*1_5_1"/>
  <p:tag name="KSO_WM_UNIT_LAYERLEVEL" val="1_1_1"/>
  <p:tag name="KSO_WM_UNIT_VALUE" val="2"/>
  <p:tag name="KSO_WM_UNIT_HIGHLIGHT" val="0"/>
  <p:tag name="KSO_WM_UNIT_COMPATIBLE" val="0"/>
  <p:tag name="KSO_WM_UNIT_CLEAR" val="0"/>
  <p:tag name="KSO_WM_DIAGRAM_GROUP_CODE" val="n1-1"/>
  <p:tag name="KSO_WM_UNIT_PRESET_TEXT" val="10月"/>
  <p:tag name="KSO_WM_UNIT_TEXT_FILL_FORE_SCHEMECOLOR_INDEX" val="16"/>
  <p:tag name="KSO_WM_UNIT_TEXT_FILL_TYPE" val="1"/>
  <p:tag name="KSO_WM_UNIT_USESOURCEFORMAT_APPLY" val="0"/>
  <p:tag name="KSO_WM_UNIT_DIAGRAM_SCHEMECOLOR_ID" val="2"/>
</p:tagLst>
</file>

<file path=ppt/tags/tag51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h_f"/>
  <p:tag name="KSO_WM_UNIT_INDEX" val="1_5_1"/>
  <p:tag name="KSO_WM_UNIT_ID" val="diagram20181968_4*n_h_f*1_5_1"/>
  <p:tag name="KSO_WM_UNIT_LAYERLEVEL" val="1_1_1"/>
  <p:tag name="KSO_WM_UNIT_VALUE" val="30"/>
  <p:tag name="KSO_WM_UNIT_HIGHLIGHT" val="0"/>
  <p:tag name="KSO_WM_UNIT_COMPATIBLE" val="0"/>
  <p:tag name="KSO_WM_UNIT_CLEAR" val="0"/>
  <p:tag name="KSO_WM_DIAGRAM_GROUP_CODE" val="n1-1"/>
  <p:tag name="KSO_WM_UNIT_PRESET_TEXT" val="请在这里输入您的内容文字请在这里输入您的内容文字。"/>
  <p:tag name="KSO_WM_UNIT_TEXT_FILL_FORE_SCHEMECOLOR_INDEX" val="15"/>
  <p:tag name="KSO_WM_UNIT_TEXT_FILL_TYPE" val="1"/>
  <p:tag name="KSO_WM_UNIT_USESOURCEFORMAT_APPLY" val="0"/>
  <p:tag name="KSO_WM_UNIT_DIAGRAM_SCHEMECOLOR_ID" val="2"/>
</p:tagLst>
</file>

<file path=ppt/tags/tag519.xml><?xml version="1.0" encoding="utf-8"?>
<p:tagLst xmlns:p="http://schemas.openxmlformats.org/presentationml/2006/main">
  <p:tag name="KSO_WM_TAG_VERSION" val="1.0"/>
  <p:tag name="KSO_WM_BEAUTIFY_FLAG" val="#wm#"/>
  <p:tag name="KSO_WM_UNIT_TYPE" val="i"/>
  <p:tag name="KSO_WM_UNIT_ID" val="diagram20181968_4*i*334"/>
  <p:tag name="KSO_WM_TEMPLATE_CATEGORY" val="diagram"/>
  <p:tag name="KSO_WM_TEMPLATE_INDEX" val="20181968"/>
  <p:tag name="KSO_WM_UNIT_INDEX" val="334"/>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3"/>
  <p:tag name="KSO_WM_UNIT_ID" val="diagram20181968_4*n_i*1_3"/>
  <p:tag name="KSO_WM_UNIT_LAYERLEVEL" val="1_1"/>
  <p:tag name="KSO_WM_DIAGRAM_GROUP_CODE" val="n1-1"/>
  <p:tag name="KSO_WM_UNIT_TEXT_FILL_FORE_SCHEMECOLOR_INDEX" val="13"/>
  <p:tag name="KSO_WM_UNIT_TEXT_FILL_TYPE" val="1"/>
  <p:tag name="KSO_WM_UNIT_USESOURCEFORMAT_APPLY" val="0"/>
  <p:tag name="KSO_WM_UNIT_DIAGRAM_SCHEMECOLOR_ID" val="2"/>
</p:tagLst>
</file>

<file path=ppt/tags/tag521.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4"/>
  <p:tag name="KSO_WM_UNIT_ID" val="diagram20181968_4*n_i*1_4"/>
  <p:tag name="KSO_WM_UNIT_LAYERLEVEL" val="1_1"/>
  <p:tag name="KSO_WM_DIAGRAM_GROUP_CODE" val="n1-1"/>
  <p:tag name="KSO_WM_UNIT_FILL_FORE_SCHEMECOLOR_INDEX" val="8"/>
  <p:tag name="KSO_WM_UNIT_FILL_TYPE" val="1"/>
  <p:tag name="KSO_WM_UNIT_TEXT_FILL_FORE_SCHEMECOLOR_INDEX" val="13"/>
  <p:tag name="KSO_WM_UNIT_TEXT_FILL_TYPE" val="1"/>
  <p:tag name="KSO_WM_UNIT_USESOURCEFORMAT_APPLY" val="0"/>
  <p:tag name="KSO_WM_UNIT_DIAGRAM_SCHEMECOLOR_ID" val="2"/>
</p:tagLst>
</file>

<file path=ppt/tags/tag522.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5"/>
  <p:tag name="KSO_WM_UNIT_ID" val="diagram20181968_4*n_i*1_5"/>
  <p:tag name="KSO_WM_UNIT_LAYERLEVEL" val="1_1"/>
  <p:tag name="KSO_WM_DIAGRAM_GROUP_CODE" val="n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2"/>
</p:tagLst>
</file>

<file path=ppt/tags/tag523.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6"/>
  <p:tag name="KSO_WM_UNIT_ID" val="diagram20181968_4*n_i*1_6"/>
  <p:tag name="KSO_WM_UNIT_LAYERLEVEL" val="1_1"/>
  <p:tag name="KSO_WM_DIAGRAM_GROUP_CODE" val="n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2"/>
</p:tagLst>
</file>

<file path=ppt/tags/tag524.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7"/>
  <p:tag name="KSO_WM_UNIT_ID" val="diagram20181968_4*n_i*1_7"/>
  <p:tag name="KSO_WM_UNIT_LAYERLEVEL" val="1_1"/>
  <p:tag name="KSO_WM_DIAGRAM_GROUP_CODE" val="n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2"/>
</p:tagLst>
</file>

<file path=ppt/tags/tag525.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8"/>
  <p:tag name="KSO_WM_UNIT_ID" val="diagram20181968_4*n_i*1_8"/>
  <p:tag name="KSO_WM_UNIT_LAYERLEVEL" val="1_1"/>
  <p:tag name="KSO_WM_DIAGRAM_GROUP_CODE" val="n1-1"/>
  <p:tag name="KSO_WM_UNIT_FILL_FORE_SCHEMECOLOR_INDEX" val="15"/>
  <p:tag name="KSO_WM_UNIT_FILL_TYPE" val="1"/>
  <p:tag name="KSO_WM_UNIT_TEXT_FILL_FORE_SCHEMECOLOR_INDEX" val="13"/>
  <p:tag name="KSO_WM_UNIT_TEXT_FILL_TYPE" val="1"/>
  <p:tag name="KSO_WM_UNIT_USESOURCEFORMAT_APPLY" val="0"/>
  <p:tag name="KSO_WM_UNIT_DIAGRAM_SCHEMECOLOR_ID" val="2"/>
</p:tagLst>
</file>

<file path=ppt/tags/tag526.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9"/>
  <p:tag name="KSO_WM_UNIT_ID" val="diagram20181968_4*n_i*1_9"/>
  <p:tag name="KSO_WM_UNIT_LAYERLEVEL" val="1_1"/>
  <p:tag name="KSO_WM_DIAGRAM_GROUP_CODE" val="n1-1"/>
  <p:tag name="KSO_WM_UNIT_FILL_FORE_SCHEMECOLOR_INDEX" val="15"/>
  <p:tag name="KSO_WM_UNIT_FILL_TYPE" val="1"/>
  <p:tag name="KSO_WM_UNIT_TEXT_FILL_FORE_SCHEMECOLOR_INDEX" val="13"/>
  <p:tag name="KSO_WM_UNIT_TEXT_FILL_TYPE" val="1"/>
  <p:tag name="KSO_WM_UNIT_USESOURCEFORMAT_APPLY" val="0"/>
  <p:tag name="KSO_WM_UNIT_DIAGRAM_SCHEMECOLOR_ID" val="2"/>
</p:tagLst>
</file>

<file path=ppt/tags/tag527.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0"/>
  <p:tag name="KSO_WM_UNIT_ID" val="diagram20181968_4*n_i*1_10"/>
  <p:tag name="KSO_WM_UNIT_LAYERLEVEL" val="1_1"/>
  <p:tag name="KSO_WM_DIAGRAM_GROUP_CODE" val="n1-1"/>
  <p:tag name="KSO_WM_UNIT_FILL_FORE_SCHEMECOLOR_INDEX" val="15"/>
  <p:tag name="KSO_WM_UNIT_FILL_TYPE" val="1"/>
  <p:tag name="KSO_WM_UNIT_TEXT_FILL_FORE_SCHEMECOLOR_INDEX" val="13"/>
  <p:tag name="KSO_WM_UNIT_TEXT_FILL_TYPE" val="1"/>
  <p:tag name="KSO_WM_UNIT_USESOURCEFORMAT_APPLY" val="0"/>
  <p:tag name="KSO_WM_UNIT_DIAGRAM_SCHEMECOLOR_ID" val="2"/>
</p:tagLst>
</file>

<file path=ppt/tags/tag528.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1"/>
  <p:tag name="KSO_WM_UNIT_ID" val="diagram20181968_4*n_i*1_11"/>
  <p:tag name="KSO_WM_UNIT_LAYERLEVEL" val="1_1"/>
  <p:tag name="KSO_WM_DIAGRAM_GROUP_CODE" val="n1-1"/>
  <p:tag name="KSO_WM_UNIT_FILL_FORE_SCHEMECOLOR_INDEX" val="15"/>
  <p:tag name="KSO_WM_UNIT_FILL_TYPE" val="1"/>
  <p:tag name="KSO_WM_UNIT_TEXT_FILL_FORE_SCHEMECOLOR_INDEX" val="13"/>
  <p:tag name="KSO_WM_UNIT_TEXT_FILL_TYPE" val="1"/>
  <p:tag name="KSO_WM_UNIT_USESOURCEFORMAT_APPLY" val="0"/>
  <p:tag name="KSO_WM_UNIT_DIAGRAM_SCHEMECOLOR_ID" val="2"/>
</p:tagLst>
</file>

<file path=ppt/tags/tag529.xml><?xml version="1.0" encoding="utf-8"?>
<p:tagLst xmlns:p="http://schemas.openxmlformats.org/presentationml/2006/main">
  <p:tag name="KSO_WM_TEMPLATE_CATEGORY" val="diagram"/>
  <p:tag name="KSO_WM_TEMPLATE_INDEX" val="20181968"/>
  <p:tag name="KSO_WM_TAG_VERSION" val="1.0"/>
  <p:tag name="KSO_WM_BEAUTIFY_FLAG" val="#wm#"/>
  <p:tag name="KSO_WM_UNIT_TYPE" val="n_i"/>
  <p:tag name="KSO_WM_UNIT_INDEX" val="1_166"/>
  <p:tag name="KSO_WM_UNIT_ID" val="diagram20181968_4*n_i*1_166"/>
  <p:tag name="KSO_WM_UNIT_LAYERLEVEL" val="1_1"/>
  <p:tag name="KSO_WM_DIAGRAM_GROUP_CODE" val="n1-1"/>
  <p:tag name="KSO_WM_UNIT_USESOURCEFORMAT_APPLY" val="0"/>
  <p:tag name="KSO_WM_UNIT_DIAGRAM_SCHEMECOLOR_ID"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BEAUTIFY_FLAG" val="#wm#"/>
  <p:tag name="KSO_WM_TEMPLATE_CATEGORY" val="custom"/>
  <p:tag name="KSO_WM_TEMPLATE_INDEX" val="20187308"/>
  <p:tag name="KSO_WM_SLIDE_ITEM_CNT" val="6"/>
</p:tagLst>
</file>

<file path=ppt/tags/tag531.xml><?xml version="1.0" encoding="utf-8"?>
<p:tagLst xmlns:p="http://schemas.openxmlformats.org/presentationml/2006/main">
  <p:tag name="KSO_WM_BEAUTIFY_FLAG" val="#wm#"/>
  <p:tag name="KSO_WM_TEMPLATE_CATEGORY" val="custom"/>
  <p:tag name="KSO_WM_TEMPLATE_INDEX" val="20187308"/>
</p:tagLst>
</file>

<file path=ppt/tags/tag532.xml><?xml version="1.0" encoding="utf-8"?>
<p:tagLst xmlns:p="http://schemas.openxmlformats.org/presentationml/2006/main">
  <p:tag name="KSO_WM_BEAUTIFY_FLAG" val="#wm#"/>
  <p:tag name="KSO_WM_TEMPLATE_CATEGORY" val="custom"/>
  <p:tag name="KSO_WM_TEMPLATE_INDEX" val="20187308"/>
</p:tagLst>
</file>

<file path=ppt/tags/tag533.xml><?xml version="1.0" encoding="utf-8"?>
<p:tagLst xmlns:p="http://schemas.openxmlformats.org/presentationml/2006/main">
  <p:tag name="KSO_WM_BEAUTIFY_FLAG" val="#wm#"/>
  <p:tag name="KSO_WM_TEMPLATE_CATEGORY" val="custom"/>
  <p:tag name="KSO_WM_TEMPLATE_INDEX" val="20187308"/>
</p:tagLst>
</file>

<file path=ppt/tags/tag534.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1_1"/>
  <p:tag name="KSO_WM_UNIT_ID" val="diagram20176524_6*n_h_i*1_1_1"/>
  <p:tag name="KSO_WM_UNIT_LAYERLEVEL" val="1_1_1"/>
  <p:tag name="KSO_WM_DIAGRAM_GROUP_CODE" val="n1-1"/>
  <p:tag name="KSO_WM_UNIT_FILL_FORE_SCHEMECOLOR_INDEX" val="5"/>
  <p:tag name="KSO_WM_UNIT_FILL_TYPE" val="1"/>
  <p:tag name="KSO_WM_UNIT_TEXT_FILL_FORE_SCHEMECOLOR_INDEX" val="2"/>
  <p:tag name="KSO_WM_UNIT_TEXT_FILL_TYPE" val="1"/>
</p:tagLst>
</file>

<file path=ppt/tags/tag535.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1_2"/>
  <p:tag name="KSO_WM_UNIT_ID" val="diagram20176524_6*n_h_i*1_1_2"/>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36.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1_3"/>
  <p:tag name="KSO_WM_UNIT_ID" val="diagram20176524_6*n_h_i*1_1_3"/>
  <p:tag name="KSO_WM_UNIT_LAYERLEVEL" val="1_1_1"/>
  <p:tag name="KSO_WM_DIAGRAM_GROUP_CODE" val="n1-1"/>
  <p:tag name="KSO_WM_UNIT_FILL_FORE_SCHEMECOLOR_INDEX" val="14"/>
  <p:tag name="KSO_WM_UNIT_FILL_TYPE" val="1"/>
  <p:tag name="KSO_WM_UNIT_TEXT_FILL_FORE_SCHEMECOLOR_INDEX" val="2"/>
  <p:tag name="KSO_WM_UNIT_TEXT_FILL_TYPE" val="1"/>
</p:tagLst>
</file>

<file path=ppt/tags/tag537.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1_4"/>
  <p:tag name="KSO_WM_UNIT_ID" val="diagram20176524_6*n_h_i*1_1_4"/>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38.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2_1"/>
  <p:tag name="KSO_WM_UNIT_ID" val="diagram20176524_6*n_h_i*1_2_1"/>
  <p:tag name="KSO_WM_UNIT_LAYERLEVEL" val="1_1_1"/>
  <p:tag name="KSO_WM_DIAGRAM_GROUP_CODE" val="n1-1"/>
  <p:tag name="KSO_WM_UNIT_FILL_FORE_SCHEMECOLOR_INDEX" val="2"/>
  <p:tag name="KSO_WM_UNIT_FILL_TYPE" val="1"/>
  <p:tag name="KSO_WM_UNIT_LINE_FORE_SCHEMECOLOR_INDEX" val="5"/>
  <p:tag name="KSO_WM_UNIT_LINE_FILL_TYPE" val="2"/>
  <p:tag name="KSO_WM_UNIT_TEXT_FILL_FORE_SCHEMECOLOR_INDEX" val="1"/>
  <p:tag name="KSO_WM_UNIT_TEXT_FILL_TYPE" val="1"/>
</p:tagLst>
</file>

<file path=ppt/tags/tag539.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3_1"/>
  <p:tag name="KSO_WM_UNIT_ID" val="diagram20176524_6*n_h_i*1_3_1"/>
  <p:tag name="KSO_WM_UNIT_LAYERLEVEL" val="1_1_1"/>
  <p:tag name="KSO_WM_DIAGRAM_GROUP_CODE" val="n1-1"/>
  <p:tag name="KSO_WM_UNIT_FILL_FORE_SCHEMECOLOR_INDEX" val="2"/>
  <p:tag name="KSO_WM_UNIT_FILL_TYPE" val="1"/>
  <p:tag name="KSO_WM_UNIT_LINE_FORE_SCHEMECOLOR_INDEX" val="5"/>
  <p:tag name="KSO_WM_UNIT_LINE_FILL_TYPE" val="2"/>
  <p:tag name="KSO_WM_UNIT_TEXT_FILL_FORE_SCHEMECOLOR_INDEX" val="1"/>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4_1"/>
  <p:tag name="KSO_WM_UNIT_ID" val="diagram20176524_6*n_h_i*1_4_1"/>
  <p:tag name="KSO_WM_UNIT_LAYERLEVEL" val="1_1_1"/>
  <p:tag name="KSO_WM_DIAGRAM_GROUP_CODE" val="n1-1"/>
  <p:tag name="KSO_WM_UNIT_FILL_FORE_SCHEMECOLOR_INDEX" val="2"/>
  <p:tag name="KSO_WM_UNIT_FILL_TYPE" val="1"/>
  <p:tag name="KSO_WM_UNIT_LINE_FORE_SCHEMECOLOR_INDEX" val="5"/>
  <p:tag name="KSO_WM_UNIT_LINE_FILL_TYPE" val="2"/>
  <p:tag name="KSO_WM_UNIT_TEXT_FILL_FORE_SCHEMECOLOR_INDEX" val="1"/>
  <p:tag name="KSO_WM_UNIT_TEXT_FILL_TYPE" val="1"/>
</p:tagLst>
</file>

<file path=ppt/tags/tag541.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5_1"/>
  <p:tag name="KSO_WM_UNIT_ID" val="diagram20176524_6*n_h_i*1_5_1"/>
  <p:tag name="KSO_WM_UNIT_LAYERLEVEL" val="1_1_1"/>
  <p:tag name="KSO_WM_DIAGRAM_GROUP_CODE" val="n1-1"/>
  <p:tag name="KSO_WM_UNIT_FILL_FORE_SCHEMECOLOR_INDEX" val="2"/>
  <p:tag name="KSO_WM_UNIT_FILL_TYPE" val="1"/>
  <p:tag name="KSO_WM_UNIT_LINE_FORE_SCHEMECOLOR_INDEX" val="5"/>
  <p:tag name="KSO_WM_UNIT_LINE_FILL_TYPE" val="2"/>
  <p:tag name="KSO_WM_UNIT_TEXT_FILL_FORE_SCHEMECOLOR_INDEX" val="1"/>
  <p:tag name="KSO_WM_UNIT_TEXT_FILL_TYPE" val="1"/>
</p:tagLst>
</file>

<file path=ppt/tags/tag542.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6_1"/>
  <p:tag name="KSO_WM_UNIT_ID" val="diagram20176524_6*n_h_i*1_6_1"/>
  <p:tag name="KSO_WM_UNIT_LAYERLEVEL" val="1_1_1"/>
  <p:tag name="KSO_WM_DIAGRAM_GROUP_CODE" val="n1-1"/>
  <p:tag name="KSO_WM_UNIT_FILL_FORE_SCHEMECOLOR_INDEX" val="2"/>
  <p:tag name="KSO_WM_UNIT_FILL_TYPE" val="1"/>
  <p:tag name="KSO_WM_UNIT_LINE_FORE_SCHEMECOLOR_INDEX" val="5"/>
  <p:tag name="KSO_WM_UNIT_LINE_FILL_TYPE" val="2"/>
  <p:tag name="KSO_WM_UNIT_TEXT_FILL_FORE_SCHEMECOLOR_INDEX" val="1"/>
  <p:tag name="KSO_WM_UNIT_TEXT_FILL_TYPE" val="1"/>
</p:tagLst>
</file>

<file path=ppt/tags/tag543.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2_2"/>
  <p:tag name="KSO_WM_UNIT_ID" val="diagram20176524_6*n_h_i*1_2_2"/>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44.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2_3"/>
  <p:tag name="KSO_WM_UNIT_ID" val="diagram20176524_6*n_h_i*1_2_3"/>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45.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2_4"/>
  <p:tag name="KSO_WM_UNIT_ID" val="diagram20176524_6*n_h_i*1_2_4"/>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46.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3_2"/>
  <p:tag name="KSO_WM_UNIT_ID" val="diagram20176524_6*n_h_i*1_3_2"/>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47.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3_3"/>
  <p:tag name="KSO_WM_UNIT_ID" val="diagram20176524_6*n_h_i*1_3_3"/>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48.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3_4"/>
  <p:tag name="KSO_WM_UNIT_ID" val="diagram20176524_6*n_h_i*1_3_4"/>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49.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4_2"/>
  <p:tag name="KSO_WM_UNIT_ID" val="diagram20176524_6*n_h_i*1_4_2"/>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4_3"/>
  <p:tag name="KSO_WM_UNIT_ID" val="diagram20176524_6*n_h_i*1_4_3"/>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51.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4_4"/>
  <p:tag name="KSO_WM_UNIT_ID" val="diagram20176524_6*n_h_i*1_4_4"/>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52.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5_2"/>
  <p:tag name="KSO_WM_UNIT_ID" val="diagram20176524_6*n_h_i*1_5_2"/>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53.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5_3"/>
  <p:tag name="KSO_WM_UNIT_ID" val="diagram20176524_6*n_h_i*1_5_3"/>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54.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5_4"/>
  <p:tag name="KSO_WM_UNIT_ID" val="diagram20176524_6*n_h_i*1_5_4"/>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55.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6_2"/>
  <p:tag name="KSO_WM_UNIT_ID" val="diagram20176524_6*n_h_i*1_6_2"/>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56.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6_3"/>
  <p:tag name="KSO_WM_UNIT_ID" val="diagram20176524_6*n_h_i*1_6_3"/>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57.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i"/>
  <p:tag name="KSO_WM_UNIT_INDEX" val="1_6_4"/>
  <p:tag name="KSO_WM_UNIT_ID" val="diagram20176524_6*n_h_i*1_6_4"/>
  <p:tag name="KSO_WM_UNIT_LAYERLEVEL" val="1_1_1"/>
  <p:tag name="KSO_WM_DIAGRAM_GROUP_CODE" val="n1-1"/>
  <p:tag name="KSO_WM_UNIT_FILL_FORE_SCHEMECOLOR_INDEX" val="10"/>
  <p:tag name="KSO_WM_UNIT_FILL_TYPE" val="1"/>
  <p:tag name="KSO_WM_UNIT_TEXT_FILL_FORE_SCHEMECOLOR_INDEX" val="2"/>
  <p:tag name="KSO_WM_UNIT_TEXT_FILL_TYPE" val="1"/>
</p:tagLst>
</file>

<file path=ppt/tags/tag558.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a"/>
  <p:tag name="KSO_WM_UNIT_INDEX" val="1_2_1"/>
  <p:tag name="KSO_WM_UNIT_ID" val="diagram20176524_6*n_h_a*1_2_1"/>
  <p:tag name="KSO_WM_UNIT_LAYERLEVEL" val="1_1_1"/>
  <p:tag name="KSO_WM_UNIT_VALUE" val="6"/>
  <p:tag name="KSO_WM_UNIT_HIGHLIGHT" val="0"/>
  <p:tag name="KSO_WM_UNIT_COMPATIBLE" val="0"/>
  <p:tag name="KSO_WM_UNIT_CLEAR" val="0"/>
  <p:tag name="KSO_WM_UNIT_PRESET_TEXT_INDEX" val="3"/>
  <p:tag name="KSO_WM_UNIT_PRESET_TEXT_LEN" val="12"/>
  <p:tag name="KSO_WM_DIAGRAM_GROUP_CODE" val="n1-1"/>
  <p:tag name="KSO_WM_UNIT_TEXT_FILL_FORE_SCHEMECOLOR_INDEX" val="13"/>
  <p:tag name="KSO_WM_UNIT_TEXT_FILL_TYPE" val="1"/>
</p:tagLst>
</file>

<file path=ppt/tags/tag559.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f"/>
  <p:tag name="KSO_WM_UNIT_INDEX" val="1_2_1"/>
  <p:tag name="KSO_WM_UNIT_ID" val="diagram20176524_6*n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60.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a"/>
  <p:tag name="KSO_WM_UNIT_INDEX" val="1_3_1"/>
  <p:tag name="KSO_WM_UNIT_ID" val="diagram20176524_6*n_h_a*1_3_1"/>
  <p:tag name="KSO_WM_UNIT_LAYERLEVEL" val="1_1_1"/>
  <p:tag name="KSO_WM_UNIT_VALUE" val="6"/>
  <p:tag name="KSO_WM_UNIT_HIGHLIGHT" val="0"/>
  <p:tag name="KSO_WM_UNIT_COMPATIBLE" val="0"/>
  <p:tag name="KSO_WM_UNIT_CLEAR" val="0"/>
  <p:tag name="KSO_WM_UNIT_PRESET_TEXT_INDEX" val="3"/>
  <p:tag name="KSO_WM_UNIT_PRESET_TEXT_LEN" val="12"/>
  <p:tag name="KSO_WM_DIAGRAM_GROUP_CODE" val="n1-1"/>
  <p:tag name="KSO_WM_UNIT_TEXT_FILL_FORE_SCHEMECOLOR_INDEX" val="13"/>
  <p:tag name="KSO_WM_UNIT_TEXT_FILL_TYPE" val="1"/>
</p:tagLst>
</file>

<file path=ppt/tags/tag561.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f"/>
  <p:tag name="KSO_WM_UNIT_INDEX" val="1_3_1"/>
  <p:tag name="KSO_WM_UNIT_ID" val="diagram20176524_6*n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3"/>
  <p:tag name="KSO_WM_UNIT_TEXT_FILL_TYPE" val="1"/>
</p:tagLst>
</file>

<file path=ppt/tags/tag562.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a"/>
  <p:tag name="KSO_WM_UNIT_INDEX" val="1_4_1"/>
  <p:tag name="KSO_WM_UNIT_ID" val="diagram20176524_6*n_h_a*1_4_1"/>
  <p:tag name="KSO_WM_UNIT_LAYERLEVEL" val="1_1_1"/>
  <p:tag name="KSO_WM_UNIT_VALUE" val="6"/>
  <p:tag name="KSO_WM_UNIT_HIGHLIGHT" val="0"/>
  <p:tag name="KSO_WM_UNIT_COMPATIBLE" val="0"/>
  <p:tag name="KSO_WM_UNIT_CLEAR" val="0"/>
  <p:tag name="KSO_WM_UNIT_PRESET_TEXT_INDEX" val="3"/>
  <p:tag name="KSO_WM_UNIT_PRESET_TEXT_LEN" val="12"/>
  <p:tag name="KSO_WM_DIAGRAM_GROUP_CODE" val="n1-1"/>
  <p:tag name="KSO_WM_UNIT_TEXT_FILL_FORE_SCHEMECOLOR_INDEX" val="13"/>
  <p:tag name="KSO_WM_UNIT_TEXT_FILL_TYPE" val="1"/>
</p:tagLst>
</file>

<file path=ppt/tags/tag563.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f"/>
  <p:tag name="KSO_WM_UNIT_INDEX" val="1_4_1"/>
  <p:tag name="KSO_WM_UNIT_ID" val="diagram20176524_6*n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3"/>
  <p:tag name="KSO_WM_UNIT_TEXT_FILL_TYPE" val="1"/>
</p:tagLst>
</file>

<file path=ppt/tags/tag564.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a"/>
  <p:tag name="KSO_WM_UNIT_INDEX" val="1_5_1"/>
  <p:tag name="KSO_WM_UNIT_ID" val="diagram20176524_6*n_h_a*1_5_1"/>
  <p:tag name="KSO_WM_UNIT_LAYERLEVEL" val="1_1_1"/>
  <p:tag name="KSO_WM_UNIT_VALUE" val="6"/>
  <p:tag name="KSO_WM_UNIT_HIGHLIGHT" val="0"/>
  <p:tag name="KSO_WM_UNIT_COMPATIBLE" val="0"/>
  <p:tag name="KSO_WM_UNIT_CLEAR" val="0"/>
  <p:tag name="KSO_WM_UNIT_PRESET_TEXT_INDEX" val="3"/>
  <p:tag name="KSO_WM_UNIT_PRESET_TEXT_LEN" val="12"/>
  <p:tag name="KSO_WM_DIAGRAM_GROUP_CODE" val="n1-1"/>
  <p:tag name="KSO_WM_UNIT_TEXT_FILL_FORE_SCHEMECOLOR_INDEX" val="13"/>
  <p:tag name="KSO_WM_UNIT_TEXT_FILL_TYPE" val="1"/>
</p:tagLst>
</file>

<file path=ppt/tags/tag565.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f"/>
  <p:tag name="KSO_WM_UNIT_INDEX" val="1_5_1"/>
  <p:tag name="KSO_WM_UNIT_ID" val="diagram20176524_6*n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3"/>
  <p:tag name="KSO_WM_UNIT_TEXT_FILL_TYPE" val="1"/>
</p:tagLst>
</file>

<file path=ppt/tags/tag566.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a"/>
  <p:tag name="KSO_WM_UNIT_INDEX" val="1_6_1"/>
  <p:tag name="KSO_WM_UNIT_ID" val="diagram20176524_6*n_h_a*1_6_1"/>
  <p:tag name="KSO_WM_UNIT_LAYERLEVEL" val="1_1_1"/>
  <p:tag name="KSO_WM_UNIT_VALUE" val="6"/>
  <p:tag name="KSO_WM_UNIT_HIGHLIGHT" val="0"/>
  <p:tag name="KSO_WM_UNIT_COMPATIBLE" val="0"/>
  <p:tag name="KSO_WM_UNIT_CLEAR" val="0"/>
  <p:tag name="KSO_WM_UNIT_PRESET_TEXT_INDEX" val="3"/>
  <p:tag name="KSO_WM_UNIT_PRESET_TEXT_LEN" val="12"/>
  <p:tag name="KSO_WM_DIAGRAM_GROUP_CODE" val="n1-1"/>
  <p:tag name="KSO_WM_UNIT_TEXT_FILL_FORE_SCHEMECOLOR_INDEX" val="13"/>
  <p:tag name="KSO_WM_UNIT_TEXT_FILL_TYPE" val="1"/>
</p:tagLst>
</file>

<file path=ppt/tags/tag567.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f"/>
  <p:tag name="KSO_WM_UNIT_INDEX" val="1_6_1"/>
  <p:tag name="KSO_WM_UNIT_ID" val="diagram20176524_6*n_h_f*1_6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3"/>
  <p:tag name="KSO_WM_UNIT_TEXT_FILL_TYPE" val="1"/>
</p:tagLst>
</file>

<file path=ppt/tags/tag568.xml><?xml version="1.0" encoding="utf-8"?>
<p:tagLst xmlns:p="http://schemas.openxmlformats.org/presentationml/2006/main">
  <p:tag name="KSO_WM_TAG_VERSION" val="1.0"/>
  <p:tag name="KSO_WM_BEAUTIFY_FLAG" val="#wm#"/>
  <p:tag name="KSO_WM_TEMPLATE_CATEGORY" val="diagram"/>
  <p:tag name="KSO_WM_TEMPLATE_INDEX" val="20176524"/>
  <p:tag name="KSO_WM_UNIT_TYPE" val="n_h_a"/>
  <p:tag name="KSO_WM_UNIT_INDEX" val="1_1_1"/>
  <p:tag name="KSO_WM_UNIT_ID" val="diagram20176524_6*n_h_a*1_1_1"/>
  <p:tag name="KSO_WM_UNIT_LAYERLEVEL" val="1_1_1"/>
  <p:tag name="KSO_WM_UNIT_VALUE" val="9"/>
  <p:tag name="KSO_WM_UNIT_HIGHLIGHT" val="0"/>
  <p:tag name="KSO_WM_UNIT_COMPATIBLE" val="0"/>
  <p:tag name="KSO_WM_UNIT_CLEAR" val="0"/>
  <p:tag name="KSO_WM_UNIT_PRESET_TEXT_INDEX" val="3"/>
  <p:tag name="KSO_WM_UNIT_PRESET_TEXT_LEN" val="17"/>
  <p:tag name="KSO_WM_DIAGRAM_GROUP_CODE" val="n1-1"/>
  <p:tag name="KSO_WM_UNIT_TEXT_FILL_FORE_SCHEMECOLOR_INDEX" val="14"/>
  <p:tag name="KSO_WM_UNIT_TEXT_FILL_TYPE" val="1"/>
</p:tagLst>
</file>

<file path=ppt/tags/tag569.xml><?xml version="1.0" encoding="utf-8"?>
<p:tagLst xmlns:p="http://schemas.openxmlformats.org/presentationml/2006/main">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0.xml><?xml version="1.0" encoding="utf-8"?>
<p:tagLst xmlns:p="http://schemas.openxmlformats.org/presentationml/2006/main">
  <p:tag name="KSO_WM_BEAUTIFY_FLAG" val="#wm#"/>
  <p:tag name="KSO_WM_TEMPLATE_CATEGORY" val="custom"/>
  <p:tag name="KSO_WM_TEMPLATE_INDEX" val="20187308"/>
</p:tagLst>
</file>

<file path=ppt/tags/tag571.xml><?xml version="1.0" encoding="utf-8"?>
<p:tagLst xmlns:p="http://schemas.openxmlformats.org/presentationml/2006/main">
  <p:tag name="KSO_WM_BEAUTIFY_FLAG" val="#wm#"/>
  <p:tag name="KSO_WM_TEMPLATE_CATEGORY" val="custom"/>
  <p:tag name="KSO_WM_TEMPLATE_INDEX" val="20187308"/>
</p:tagLst>
</file>

<file path=ppt/tags/tag572.xml><?xml version="1.0" encoding="utf-8"?>
<p:tagLst xmlns:p="http://schemas.openxmlformats.org/presentationml/2006/main">
  <p:tag name="KSO_WM_BEAUTIFY_FLAG" val="#wm#"/>
  <p:tag name="KSO_WM_TEMPLATE_CATEGORY" val="custom"/>
  <p:tag name="KSO_WM_TEMPLATE_INDEX" val="20187308"/>
</p:tagLst>
</file>

<file path=ppt/tags/tag573.xml><?xml version="1.0" encoding="utf-8"?>
<p:tagLst xmlns:p="http://schemas.openxmlformats.org/presentationml/2006/main">
  <p:tag name="KSO_WM_BEAUTIFY_FLAG" val="#wm#"/>
  <p:tag name="KSO_WM_TEMPLATE_CATEGORY" val="custom"/>
  <p:tag name="KSO_WM_TEMPLATE_INDEX" val="20187308"/>
</p:tagLst>
</file>

<file path=ppt/tags/tag574.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a"/>
  <p:tag name="KSO_WM_UNIT_INDEX" val="1_1_1"/>
  <p:tag name="KSO_WM_UNIT_ID" val="diagram160845_4*n_h_a*1_1_1"/>
  <p:tag name="KSO_WM_UNIT_LAYERLEVEL" val="1_1_1"/>
  <p:tag name="KSO_WM_UNIT_VALUE" val="30"/>
  <p:tag name="KSO_WM_UNIT_HIGHLIGHT" val="0"/>
  <p:tag name="KSO_WM_UNIT_COMPATIBLE" val="0"/>
  <p:tag name="KSO_WM_UNIT_CLEAR" val="0"/>
  <p:tag name="KSO_WM_UNIT_PRESET_TEXT_INDEX" val="3"/>
  <p:tag name="KSO_WM_UNIT_PRESET_TEXT_LEN" val="5"/>
  <p:tag name="KSO_WM_DIAGRAM_GROUP_CODE" val="n1-1"/>
  <p:tag name="KSO_WM_UNIT_FILL_FORE_SCHEMECOLOR_INDEX" val="5"/>
  <p:tag name="KSO_WM_UNIT_FILL_TYPE" val="1"/>
</p:tagLst>
</file>

<file path=ppt/tags/tag575.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i"/>
  <p:tag name="KSO_WM_UNIT_INDEX" val="1_1"/>
  <p:tag name="KSO_WM_UNIT_ID" val="diagram160845_4*n_i*1_1"/>
  <p:tag name="KSO_WM_UNIT_LAYERLEVEL" val="1_1"/>
  <p:tag name="KSO_WM_DIAGRAM_GROUP_CODE" val="n1-1"/>
  <p:tag name="KSO_WM_UNIT_LINE_FORE_SCHEMECOLOR_INDEX" val="13"/>
  <p:tag name="KSO_WM_UNIT_LINE_FILL_TYPE" val="2"/>
</p:tagLst>
</file>

<file path=ppt/tags/tag576.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g"/>
  <p:tag name="KSO_WM_UNIT_INDEX" val="1_2_1_1"/>
  <p:tag name="KSO_WM_UNIT_ID" val="diagram160845_4*n_h_h_g*1_2_1_1"/>
  <p:tag name="KSO_WM_UNIT_LAYERLEVEL" val="1_1_1_1"/>
  <p:tag name="KSO_WM_UNIT_VALUE" val="9"/>
  <p:tag name="KSO_WM_UNIT_HIGHLIGHT" val="0"/>
  <p:tag name="KSO_WM_UNIT_COMPATIBLE" val="0"/>
  <p:tag name="KSO_WM_UNIT_CLEAR" val="0"/>
  <p:tag name="KSO_WM_UNIT_PRESET_TEXT_INDEX" val="3"/>
  <p:tag name="KSO_WM_UNIT_RELATE_UNITID" val="diagram160845_4*n_h_h_f*1_2_1_1"/>
  <p:tag name="KSO_WM_UNIT_PRESET_TEXT_LEN" val="5"/>
  <p:tag name="KSO_WM_DIAGRAM_GROUP_CODE" val="n1-1"/>
  <p:tag name="KSO_WM_UNIT_FILL_FORE_SCHEMECOLOR_INDEX" val="5"/>
  <p:tag name="KSO_WM_UNIT_FILL_TYPE" val="1"/>
</p:tagLst>
</file>

<file path=ppt/tags/tag577.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g"/>
  <p:tag name="KSO_WM_UNIT_INDEX" val="1_2_2_1"/>
  <p:tag name="KSO_WM_UNIT_ID" val="diagram160845_4*n_h_h_g*1_2_2_1"/>
  <p:tag name="KSO_WM_UNIT_LAYERLEVEL" val="1_1_1_1"/>
  <p:tag name="KSO_WM_UNIT_VALUE" val="9"/>
  <p:tag name="KSO_WM_UNIT_HIGHLIGHT" val="0"/>
  <p:tag name="KSO_WM_UNIT_COMPATIBLE" val="0"/>
  <p:tag name="KSO_WM_UNIT_CLEAR" val="0"/>
  <p:tag name="KSO_WM_UNIT_PRESET_TEXT_INDEX" val="3"/>
  <p:tag name="KSO_WM_UNIT_RELATE_UNITID" val="diagram160845_4*n_h_h_f*1_2_2_1"/>
  <p:tag name="KSO_WM_UNIT_PRESET_TEXT_LEN" val="5"/>
  <p:tag name="KSO_WM_DIAGRAM_GROUP_CODE" val="n1-1"/>
  <p:tag name="KSO_WM_UNIT_FILL_FORE_SCHEMECOLOR_INDEX" val="5"/>
  <p:tag name="KSO_WM_UNIT_FILL_TYPE" val="1"/>
</p:tagLst>
</file>

<file path=ppt/tags/tag578.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g"/>
  <p:tag name="KSO_WM_UNIT_INDEX" val="1_2_3_1"/>
  <p:tag name="KSO_WM_UNIT_ID" val="diagram160845_4*n_h_h_g*1_2_3_1"/>
  <p:tag name="KSO_WM_UNIT_LAYERLEVEL" val="1_1_1_1"/>
  <p:tag name="KSO_WM_UNIT_VALUE" val="9"/>
  <p:tag name="KSO_WM_UNIT_HIGHLIGHT" val="0"/>
  <p:tag name="KSO_WM_UNIT_COMPATIBLE" val="0"/>
  <p:tag name="KSO_WM_UNIT_CLEAR" val="0"/>
  <p:tag name="KSO_WM_UNIT_PRESET_TEXT_INDEX" val="3"/>
  <p:tag name="KSO_WM_UNIT_RELATE_UNITID" val="diagram160845_4*n_h_h_f*1_2_3_1"/>
  <p:tag name="KSO_WM_UNIT_PRESET_TEXT_LEN" val="5"/>
  <p:tag name="KSO_WM_DIAGRAM_GROUP_CODE" val="n1-1"/>
  <p:tag name="KSO_WM_UNIT_FILL_FORE_SCHEMECOLOR_INDEX" val="5"/>
  <p:tag name="KSO_WM_UNIT_FILL_TYPE" val="1"/>
</p:tagLst>
</file>

<file path=ppt/tags/tag579.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g"/>
  <p:tag name="KSO_WM_UNIT_INDEX" val="1_2_4_1"/>
  <p:tag name="KSO_WM_UNIT_ID" val="diagram160845_4*n_h_h_g*1_2_4_1"/>
  <p:tag name="KSO_WM_UNIT_LAYERLEVEL" val="1_1_1_1"/>
  <p:tag name="KSO_WM_UNIT_VALUE" val="9"/>
  <p:tag name="KSO_WM_UNIT_HIGHLIGHT" val="0"/>
  <p:tag name="KSO_WM_UNIT_COMPATIBLE" val="0"/>
  <p:tag name="KSO_WM_UNIT_CLEAR" val="0"/>
  <p:tag name="KSO_WM_UNIT_PRESET_TEXT_INDEX" val="3"/>
  <p:tag name="KSO_WM_UNIT_RELATE_UNITID" val="diagram160845_4*n_h_h_f*1_2_4_1"/>
  <p:tag name="KSO_WM_UNIT_PRESET_TEXT_LEN" val="5"/>
  <p:tag name="KSO_WM_DIAGRAM_GROUP_CODE" val="n1-1"/>
  <p:tag name="KSO_WM_UNIT_FILL_FORE_SCHEMECOLOR_INDEX" val="5"/>
  <p:tag name="KSO_WM_UNI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0.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i"/>
  <p:tag name="KSO_WM_UNIT_INDEX" val="1_3"/>
  <p:tag name="KSO_WM_UNIT_ID" val="diagram160845_4*n_i*1_3"/>
  <p:tag name="KSO_WM_UNIT_LAYERLEVEL" val="1_1"/>
  <p:tag name="KSO_WM_DIAGRAM_GROUP_CODE" val="n1-1"/>
  <p:tag name="KSO_WM_UNIT_LINE_FORE_SCHEMECOLOR_INDEX" val="13"/>
  <p:tag name="KSO_WM_UNIT_LINE_FILL_TYPE" val="2"/>
</p:tagLst>
</file>

<file path=ppt/tags/tag581.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i"/>
  <p:tag name="KSO_WM_UNIT_INDEX" val="1_4"/>
  <p:tag name="KSO_WM_UNIT_ID" val="diagram160845_4*n_i*1_4"/>
  <p:tag name="KSO_WM_UNIT_LAYERLEVEL" val="1_1"/>
  <p:tag name="KSO_WM_DIAGRAM_GROUP_CODE" val="n1-1"/>
  <p:tag name="KSO_WM_UNIT_LINE_FORE_SCHEMECOLOR_INDEX" val="13"/>
  <p:tag name="KSO_WM_UNIT_LINE_FILL_TYPE" val="2"/>
</p:tagLst>
</file>

<file path=ppt/tags/tag582.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i"/>
  <p:tag name="KSO_WM_UNIT_INDEX" val="1_5"/>
  <p:tag name="KSO_WM_UNIT_ID" val="diagram160845_4*n_i*1_5"/>
  <p:tag name="KSO_WM_UNIT_LAYERLEVEL" val="1_1"/>
  <p:tag name="KSO_WM_DIAGRAM_GROUP_CODE" val="n1-1"/>
  <p:tag name="KSO_WM_UNIT_LINE_FORE_SCHEMECOLOR_INDEX" val="13"/>
  <p:tag name="KSO_WM_UNIT_LINE_FILL_TYPE" val="2"/>
</p:tagLst>
</file>

<file path=ppt/tags/tag583.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a"/>
  <p:tag name="KSO_WM_UNIT_INDEX" val="1_2_1_1"/>
  <p:tag name="KSO_WM_UNIT_ID" val="diagram160845_4*n_h_h_a*1_2_1_1"/>
  <p:tag name="KSO_WM_UNIT_LAYERLEVEL" val="1_1_1_1"/>
  <p:tag name="KSO_WM_UNIT_VALUE" val="24"/>
  <p:tag name="KSO_WM_UNIT_HIGHLIGHT" val="0"/>
  <p:tag name="KSO_WM_UNIT_COMPATIBLE" val="0"/>
  <p:tag name="KSO_WM_UNIT_CLEAR" val="0"/>
  <p:tag name="KSO_WM_UNIT_PRESET_TEXT_INDEX" val="3"/>
  <p:tag name="KSO_WM_UNIT_PRESET_TEXT_LEN" val="17"/>
  <p:tag name="KSO_WM_DIAGRAM_GROUP_CODE" val="n1-1"/>
  <p:tag name="KSO_WM_UNIT_TEXT_FILL_FORE_SCHEMECOLOR_INDEX" val="5"/>
  <p:tag name="KSO_WM_UNIT_TEXT_FILL_TYPE" val="1"/>
</p:tagLst>
</file>

<file path=ppt/tags/tag584.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a"/>
  <p:tag name="KSO_WM_UNIT_INDEX" val="1_2_2_1"/>
  <p:tag name="KSO_WM_UNIT_ID" val="diagram160845_4*n_h_h_a*1_2_2_1"/>
  <p:tag name="KSO_WM_UNIT_LAYERLEVEL" val="1_1_1_1"/>
  <p:tag name="KSO_WM_UNIT_VALUE" val="24"/>
  <p:tag name="KSO_WM_UNIT_HIGHLIGHT" val="0"/>
  <p:tag name="KSO_WM_UNIT_COMPATIBLE" val="0"/>
  <p:tag name="KSO_WM_UNIT_CLEAR" val="0"/>
  <p:tag name="KSO_WM_UNIT_PRESET_TEXT_INDEX" val="3"/>
  <p:tag name="KSO_WM_UNIT_PRESET_TEXT_LEN" val="17"/>
  <p:tag name="KSO_WM_DIAGRAM_GROUP_CODE" val="n1-1"/>
  <p:tag name="KSO_WM_UNIT_TEXT_FILL_FORE_SCHEMECOLOR_INDEX" val="5"/>
  <p:tag name="KSO_WM_UNIT_TEXT_FILL_TYPE" val="1"/>
</p:tagLst>
</file>

<file path=ppt/tags/tag585.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a"/>
  <p:tag name="KSO_WM_UNIT_INDEX" val="1_2_3_1"/>
  <p:tag name="KSO_WM_UNIT_ID" val="diagram160845_4*n_h_h_a*1_2_3_1"/>
  <p:tag name="KSO_WM_UNIT_LAYERLEVEL" val="1_1_1_1"/>
  <p:tag name="KSO_WM_UNIT_VALUE" val="24"/>
  <p:tag name="KSO_WM_UNIT_HIGHLIGHT" val="0"/>
  <p:tag name="KSO_WM_UNIT_COMPATIBLE" val="0"/>
  <p:tag name="KSO_WM_UNIT_CLEAR" val="0"/>
  <p:tag name="KSO_WM_UNIT_PRESET_TEXT_INDEX" val="3"/>
  <p:tag name="KSO_WM_UNIT_PRESET_TEXT_LEN" val="17"/>
  <p:tag name="KSO_WM_DIAGRAM_GROUP_CODE" val="n1-1"/>
  <p:tag name="KSO_WM_UNIT_TEXT_FILL_FORE_SCHEMECOLOR_INDEX" val="5"/>
  <p:tag name="KSO_WM_UNIT_TEXT_FILL_TYPE" val="1"/>
</p:tagLst>
</file>

<file path=ppt/tags/tag586.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a"/>
  <p:tag name="KSO_WM_UNIT_INDEX" val="1_2_4_1"/>
  <p:tag name="KSO_WM_UNIT_ID" val="diagram160845_4*n_h_h_a*1_2_4_1"/>
  <p:tag name="KSO_WM_UNIT_LAYERLEVEL" val="1_1_1_1"/>
  <p:tag name="KSO_WM_UNIT_VALUE" val="24"/>
  <p:tag name="KSO_WM_UNIT_HIGHLIGHT" val="0"/>
  <p:tag name="KSO_WM_UNIT_COMPATIBLE" val="0"/>
  <p:tag name="KSO_WM_UNIT_CLEAR" val="0"/>
  <p:tag name="KSO_WM_UNIT_PRESET_TEXT_INDEX" val="3"/>
  <p:tag name="KSO_WM_UNIT_PRESET_TEXT_LEN" val="17"/>
  <p:tag name="KSO_WM_DIAGRAM_GROUP_CODE" val="n1-1"/>
  <p:tag name="KSO_WM_UNIT_TEXT_FILL_FORE_SCHEMECOLOR_INDEX" val="5"/>
  <p:tag name="KSO_WM_UNIT_TEXT_FILL_TYPE" val="1"/>
</p:tagLst>
</file>

<file path=ppt/tags/tag587.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f"/>
  <p:tag name="KSO_WM_UNIT_INDEX" val="1_2_4_1"/>
  <p:tag name="KSO_WM_UNIT_ID" val="diagram160845_4*n_h_h_f*1_2_4_1"/>
  <p:tag name="KSO_WM_UNIT_LAYERLEVEL" val="1_1_1_1"/>
  <p:tag name="KSO_WM_UNIT_VALUE" val="52"/>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3"/>
  <p:tag name="KSO_WM_UNIT_TEXT_FILL_TYPE" val="1"/>
</p:tagLst>
</file>

<file path=ppt/tags/tag588.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f"/>
  <p:tag name="KSO_WM_UNIT_INDEX" val="1_2_3_1"/>
  <p:tag name="KSO_WM_UNIT_ID" val="diagram160845_4*n_h_h_f*1_2_3_1"/>
  <p:tag name="KSO_WM_UNIT_LAYERLEVEL" val="1_1_1_1"/>
  <p:tag name="KSO_WM_UNIT_VALUE" val="52"/>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3"/>
  <p:tag name="KSO_WM_UNIT_TEXT_FILL_TYPE" val="1"/>
</p:tagLst>
</file>

<file path=ppt/tags/tag589.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f"/>
  <p:tag name="KSO_WM_UNIT_INDEX" val="1_2_2_1"/>
  <p:tag name="KSO_WM_UNIT_ID" val="diagram160845_4*n_h_h_f*1_2_2_1"/>
  <p:tag name="KSO_WM_UNIT_LAYERLEVEL" val="1_1_1_1"/>
  <p:tag name="KSO_WM_UNIT_VALUE" val="52"/>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KSO_WM_TAG_VERSION" val="1.0"/>
  <p:tag name="KSO_WM_BEAUTIFY_FLAG" val="#wm#"/>
  <p:tag name="KSO_WM_TEMPLATE_CATEGORY" val="diagram"/>
  <p:tag name="KSO_WM_TEMPLATE_INDEX" val="160845"/>
  <p:tag name="KSO_WM_UNIT_TYPE" val="n_h_h_f"/>
  <p:tag name="KSO_WM_UNIT_INDEX" val="1_2_1_1"/>
  <p:tag name="KSO_WM_UNIT_ID" val="diagram160845_4*n_h_h_f*1_2_1_1"/>
  <p:tag name="KSO_WM_UNIT_LAYERLEVEL" val="1_1_1_1"/>
  <p:tag name="KSO_WM_UNIT_VALUE" val="52"/>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3"/>
  <p:tag name="KSO_WM_UNIT_TEXT_FILL_TYPE" val="1"/>
</p:tagLst>
</file>

<file path=ppt/tags/tag591.xml><?xml version="1.0" encoding="utf-8"?>
<p:tagLst xmlns:p="http://schemas.openxmlformats.org/presentationml/2006/main">
  <p:tag name="KSO_WM_BEAUTIFY_FLAG" val="#wm#"/>
  <p:tag name="KSO_WM_TEMPLATE_CATEGORY" val="custom"/>
  <p:tag name="KSO_WM_TEMPLATE_INDEX" val="20187308"/>
</p:tagLst>
</file>

<file path=ppt/tags/tag592.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2_4"/>
  <p:tag name="KSO_WM_UNIT_ID" val="diagram20176520_3*n_h_i*1_2_4"/>
  <p:tag name="KSO_WM_UNIT_LAYERLEVEL" val="1_1_1"/>
  <p:tag name="KSO_WM_DIAGRAM_GROUP_CODE" val="n1-1"/>
  <p:tag name="KSO_WM_UNIT_FILL_FORE_SCHEMECOLOR_INDEX" val="14"/>
  <p:tag name="KSO_WM_UNIT_FILL_TYPE" val="1"/>
  <p:tag name="KSO_WM_UNIT_LINE_FORE_SCHEMECOLOR_INDEX" val="8"/>
  <p:tag name="KSO_WM_UNIT_LINE_FILL_TYPE" val="2"/>
  <p:tag name="KSO_WM_UNIT_TEXT_FILL_FORE_SCHEMECOLOR_INDEX" val="2"/>
  <p:tag name="KSO_WM_UNIT_TEXT_FILL_TYPE" val="1"/>
</p:tagLst>
</file>

<file path=ppt/tags/tag593.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4_6"/>
  <p:tag name="KSO_WM_UNIT_ID" val="diagram20176520_3*n_h_i*1_4_6"/>
  <p:tag name="KSO_WM_UNIT_LAYERLEVEL" val="1_1_1"/>
  <p:tag name="KSO_WM_DIAGRAM_GROUP_CODE" val="n1-1"/>
  <p:tag name="KSO_WM_UNIT_FILL_FORE_SCHEMECOLOR_INDEX" val="14"/>
  <p:tag name="KSO_WM_UNIT_FILL_TYPE" val="1"/>
  <p:tag name="KSO_WM_UNIT_LINE_FORE_SCHEMECOLOR_INDEX" val="8"/>
  <p:tag name="KSO_WM_UNIT_LINE_FILL_TYPE" val="2"/>
  <p:tag name="KSO_WM_UNIT_TEXT_FILL_FORE_SCHEMECOLOR_INDEX" val="2"/>
  <p:tag name="KSO_WM_UNIT_TEXT_FILL_TYPE" val="1"/>
</p:tagLst>
</file>

<file path=ppt/tags/tag594.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2_5"/>
  <p:tag name="KSO_WM_UNIT_ID" val="diagram20176520_3*n_h_i*1_2_5"/>
  <p:tag name="KSO_WM_UNIT_LAYERLEVEL" val="1_1_1"/>
  <p:tag name="KSO_WM_DIAGRAM_GROUP_CODE" val="n1-1"/>
  <p:tag name="KSO_WM_UNIT_LINE_FORE_SCHEMECOLOR_INDEX" val="8"/>
  <p:tag name="KSO_WM_UNIT_LINE_FILL_TYPE" val="2"/>
</p:tagLst>
</file>

<file path=ppt/tags/tag595.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2_3"/>
  <p:tag name="KSO_WM_UNIT_ID" val="diagram20176520_3*n_h_i*1_2_3"/>
  <p:tag name="KSO_WM_UNIT_LAYERLEVEL" val="1_1_1"/>
  <p:tag name="KSO_WM_DIAGRAM_GROUP_CODE" val="n1-1"/>
  <p:tag name="KSO_WM_UNIT_LINE_FORE_SCHEMECOLOR_INDEX" val="8"/>
  <p:tag name="KSO_WM_UNIT_LINE_FILL_TYPE" val="2"/>
</p:tagLst>
</file>

<file path=ppt/tags/tag596.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2_1"/>
  <p:tag name="KSO_WM_UNIT_ID" val="diagram20176520_3*n_h_i*1_2_1"/>
  <p:tag name="KSO_WM_UNIT_LAYERLEVEL" val="1_1_1"/>
  <p:tag name="KSO_WM_DIAGRAM_GROUP_CODE" val="n1-1"/>
  <p:tag name="KSO_WM_UNIT_FILL_FORE_SCHEMECOLOR_INDEX" val="14"/>
  <p:tag name="KSO_WM_UNIT_FILL_TYPE" val="1"/>
  <p:tag name="KSO_WM_UNIT_LINE_FORE_SCHEMECOLOR_INDEX" val="9"/>
  <p:tag name="KSO_WM_UNIT_LINE_FILL_TYPE" val="2"/>
  <p:tag name="KSO_WM_UNIT_TEXT_FILL_FORE_SCHEMECOLOR_INDEX" val="2"/>
  <p:tag name="KSO_WM_UNIT_TEXT_FILL_TYPE" val="1"/>
</p:tagLst>
</file>

<file path=ppt/tags/tag597.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3_3"/>
  <p:tag name="KSO_WM_UNIT_ID" val="diagram20176520_3*n_h_i*1_3_3"/>
  <p:tag name="KSO_WM_UNIT_LAYERLEVEL" val="1_1_1"/>
  <p:tag name="KSO_WM_DIAGRAM_GROUP_CODE" val="n1-1"/>
  <p:tag name="KSO_WM_UNIT_LINE_FORE_SCHEMECOLOR_INDEX" val="8"/>
  <p:tag name="KSO_WM_UNIT_LINE_FILL_TYPE" val="2"/>
</p:tagLst>
</file>

<file path=ppt/tags/tag598.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3_4"/>
  <p:tag name="KSO_WM_UNIT_ID" val="diagram20176520_3*n_h_i*1_3_4"/>
  <p:tag name="KSO_WM_UNIT_LAYERLEVEL" val="1_1_1"/>
  <p:tag name="KSO_WM_DIAGRAM_GROUP_CODE" val="n1-1"/>
  <p:tag name="KSO_WM_UNIT_FILL_FORE_SCHEMECOLOR_INDEX" val="14"/>
  <p:tag name="KSO_WM_UNIT_FILL_TYPE" val="1"/>
  <p:tag name="KSO_WM_UNIT_LINE_FORE_SCHEMECOLOR_INDEX" val="9"/>
  <p:tag name="KSO_WM_UNIT_LINE_FILL_TYPE" val="2"/>
  <p:tag name="KSO_WM_UNIT_TEXT_FILL_FORE_SCHEMECOLOR_INDEX" val="2"/>
  <p:tag name="KSO_WM_UNIT_TEXT_FILL_TYPE" val="1"/>
</p:tagLst>
</file>

<file path=ppt/tags/tag599.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4_5"/>
  <p:tag name="KSO_WM_UNIT_ID" val="diagram20176520_3*n_h_i*1_4_5"/>
  <p:tag name="KSO_WM_UNIT_LAYERLEVEL" val="1_1_1"/>
  <p:tag name="KSO_WM_DIAGRAM_GROUP_CODE" val="n1-1"/>
  <p:tag name="KSO_WM_UNIT_LINE_FORE_SCHEMECOLOR_INDEX" val="8"/>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4_3"/>
  <p:tag name="KSO_WM_UNIT_ID" val="diagram20176520_3*n_h_i*1_4_3"/>
  <p:tag name="KSO_WM_UNIT_LAYERLEVEL" val="1_1_1"/>
  <p:tag name="KSO_WM_DIAGRAM_GROUP_CODE" val="n1-1"/>
  <p:tag name="KSO_WM_UNIT_LINE_FORE_SCHEMECOLOR_INDEX" val="8"/>
  <p:tag name="KSO_WM_UNIT_LINE_FILL_TYPE" val="2"/>
</p:tagLst>
</file>

<file path=ppt/tags/tag601.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4_1"/>
  <p:tag name="KSO_WM_UNIT_ID" val="diagram20176520_3*n_h_i*1_4_1"/>
  <p:tag name="KSO_WM_UNIT_LAYERLEVEL" val="1_1_1"/>
  <p:tag name="KSO_WM_DIAGRAM_GROUP_CODE" val="n1-1"/>
  <p:tag name="KSO_WM_UNIT_FILL_FORE_SCHEMECOLOR_INDEX" val="14"/>
  <p:tag name="KSO_WM_UNIT_FILL_TYPE" val="1"/>
  <p:tag name="KSO_WM_UNIT_LINE_FORE_SCHEMECOLOR_INDEX" val="9"/>
  <p:tag name="KSO_WM_UNIT_LINE_FILL_TYPE" val="2"/>
  <p:tag name="KSO_WM_UNIT_TEXT_FILL_FORE_SCHEMECOLOR_INDEX" val="2"/>
  <p:tag name="KSO_WM_UNIT_TEXT_FILL_TYPE" val="1"/>
</p:tagLst>
</file>

<file path=ppt/tags/tag602.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a"/>
  <p:tag name="KSO_WM_UNIT_INDEX" val="1_2_1"/>
  <p:tag name="KSO_WM_UNIT_ID" val="diagram20176520_3*n_h_a*1_2_1"/>
  <p:tag name="KSO_WM_UNIT_LAYERLEVEL" val="1_1_1"/>
  <p:tag name="KSO_WM_UNIT_VALUE" val="10"/>
  <p:tag name="KSO_WM_UNIT_HIGHLIGHT" val="0"/>
  <p:tag name="KSO_WM_UNIT_COMPATIBLE" val="0"/>
  <p:tag name="KSO_WM_UNIT_CLEAR" val="0"/>
  <p:tag name="KSO_WM_UNIT_PRESET_TEXT_INDEX" val="3"/>
  <p:tag name="KSO_WM_UNIT_PRESET_TEXT_LEN" val="17"/>
  <p:tag name="KSO_WM_DIAGRAM_GROUP_CODE" val="n1-1"/>
  <p:tag name="KSO_WM_UNIT_TEXT_FILL_FORE_SCHEMECOLOR_INDEX" val="13"/>
  <p:tag name="KSO_WM_UNIT_TEXT_FILL_TYPE" val="1"/>
</p:tagLst>
</file>

<file path=ppt/tags/tag603.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f"/>
  <p:tag name="KSO_WM_UNIT_INDEX" val="1_2_1"/>
  <p:tag name="KSO_WM_UNIT_ID" val="diagram20176520_3*n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4"/>
  <p:tag name="KSO_WM_UNIT_TEXT_FILL_TYPE" val="1"/>
</p:tagLst>
</file>

<file path=ppt/tags/tag604.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a"/>
  <p:tag name="KSO_WM_UNIT_INDEX" val="1_3_1"/>
  <p:tag name="KSO_WM_UNIT_ID" val="diagram20176520_3*n_h_a*1_3_1"/>
  <p:tag name="KSO_WM_UNIT_LAYERLEVEL" val="1_1_1"/>
  <p:tag name="KSO_WM_UNIT_VALUE" val="10"/>
  <p:tag name="KSO_WM_UNIT_HIGHLIGHT" val="0"/>
  <p:tag name="KSO_WM_UNIT_COMPATIBLE" val="0"/>
  <p:tag name="KSO_WM_UNIT_CLEAR" val="0"/>
  <p:tag name="KSO_WM_UNIT_PRESET_TEXT_INDEX" val="3"/>
  <p:tag name="KSO_WM_UNIT_PRESET_TEXT_LEN" val="17"/>
  <p:tag name="KSO_WM_DIAGRAM_GROUP_CODE" val="n1-1"/>
  <p:tag name="KSO_WM_UNIT_TEXT_FILL_FORE_SCHEMECOLOR_INDEX" val="13"/>
  <p:tag name="KSO_WM_UNIT_TEXT_FILL_TYPE" val="1"/>
</p:tagLst>
</file>

<file path=ppt/tags/tag605.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f"/>
  <p:tag name="KSO_WM_UNIT_INDEX" val="1_3_1"/>
  <p:tag name="KSO_WM_UNIT_ID" val="diagram20176520_3*n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4"/>
  <p:tag name="KSO_WM_UNIT_TEXT_FILL_TYPE" val="1"/>
</p:tagLst>
</file>

<file path=ppt/tags/tag606.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a"/>
  <p:tag name="KSO_WM_UNIT_INDEX" val="1_4_1"/>
  <p:tag name="KSO_WM_UNIT_ID" val="diagram20176520_3*n_h_a*1_4_1"/>
  <p:tag name="KSO_WM_UNIT_LAYERLEVEL" val="1_1_1"/>
  <p:tag name="KSO_WM_UNIT_VALUE" val="10"/>
  <p:tag name="KSO_WM_UNIT_HIGHLIGHT" val="0"/>
  <p:tag name="KSO_WM_UNIT_COMPATIBLE" val="0"/>
  <p:tag name="KSO_WM_UNIT_CLEAR" val="0"/>
  <p:tag name="KSO_WM_UNIT_PRESET_TEXT_INDEX" val="3"/>
  <p:tag name="KSO_WM_UNIT_PRESET_TEXT_LEN" val="17"/>
  <p:tag name="KSO_WM_DIAGRAM_GROUP_CODE" val="n1-1"/>
  <p:tag name="KSO_WM_UNIT_TEXT_FILL_FORE_SCHEMECOLOR_INDEX" val="13"/>
  <p:tag name="KSO_WM_UNIT_TEXT_FILL_TYPE" val="1"/>
</p:tagLst>
</file>

<file path=ppt/tags/tag607.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f"/>
  <p:tag name="KSO_WM_UNIT_INDEX" val="1_4_1"/>
  <p:tag name="KSO_WM_UNIT_ID" val="diagram20176520_3*n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DIAGRAM_GROUP_CODE" val="n1-1"/>
  <p:tag name="KSO_WM_UNIT_TEXT_FILL_FORE_SCHEMECOLOR_INDEX" val="14"/>
  <p:tag name="KSO_WM_UNIT_TEXT_FILL_TYPE" val="1"/>
</p:tagLst>
</file>

<file path=ppt/tags/tag608.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2_2"/>
  <p:tag name="KSO_WM_UNIT_ID" val="diagram20176520_3*n_h_i*1_2_2"/>
  <p:tag name="KSO_WM_UNIT_LAYERLEVEL" val="1_1_1"/>
  <p:tag name="KSO_WM_DIAGRAM_GROUP_CODE" val="n1-1"/>
  <p:tag name="KSO_WM_UNIT_FILL_FORE_SCHEMECOLOR_INDEX" val="9"/>
  <p:tag name="KSO_WM_UNIT_FILL_TYPE" val="1"/>
  <p:tag name="KSO_WM_UNIT_TEXT_FILL_FORE_SCHEMECOLOR_INDEX" val="13"/>
  <p:tag name="KSO_WM_UNIT_TEXT_FILL_TYPE" val="1"/>
</p:tagLst>
</file>

<file path=ppt/tags/tag609.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3_5"/>
  <p:tag name="KSO_WM_UNIT_ID" val="diagram20176520_3*n_h_i*1_3_5"/>
  <p:tag name="KSO_WM_UNIT_LAYERLEVEL" val="1_1_1"/>
  <p:tag name="KSO_WM_DIAGRAM_GROUP_CODE" val="n1-1"/>
  <p:tag name="KSO_WM_UNIT_FILL_FORE_SCHEMECOLOR_INDEX" val="9"/>
  <p:tag name="KSO_WM_UNIT_FILL_TYPE" val="1"/>
  <p:tag name="KSO_WM_UNIT_TEXT_FILL_FORE_SCHEMECOLOR_INDEX" val="13"/>
  <p:tag name="KSO_WM_UNIT_TEXT_FILL_TYPE" val="1"/>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10.xml><?xml version="1.0" encoding="utf-8"?>
<p:tagLst xmlns:p="http://schemas.openxmlformats.org/presentationml/2006/main">
  <p:tag name="KSO_WM_TEMPLATE_CATEGORY" val="diagram"/>
  <p:tag name="KSO_WM_TEMPLATE_INDEX" val="20176520"/>
  <p:tag name="KSO_WM_TAG_VERSION" val="1.0"/>
  <p:tag name="KSO_WM_BEAUTIFY_FLAG" val="#wm#"/>
  <p:tag name="KSO_WM_UNIT_TYPE" val="n_h_i"/>
  <p:tag name="KSO_WM_UNIT_INDEX" val="1_4_2"/>
  <p:tag name="KSO_WM_UNIT_ID" val="diagram20176520_3*n_h_i*1_4_2"/>
  <p:tag name="KSO_WM_UNIT_LAYERLEVEL" val="1_1_1"/>
  <p:tag name="KSO_WM_DIAGRAM_GROUP_CODE" val="n1-1"/>
  <p:tag name="KSO_WM_UNIT_FILL_FORE_SCHEMECOLOR_INDEX" val="9"/>
  <p:tag name="KSO_WM_UNIT_FILL_TYPE" val="1"/>
  <p:tag name="KSO_WM_UNIT_TEXT_FILL_FORE_SCHEMECOLOR_INDEX" val="13"/>
  <p:tag name="KSO_WM_UNIT_TEXT_FILL_TYPE" val="1"/>
</p:tagLst>
</file>

<file path=ppt/tags/tag611.xml><?xml version="1.0" encoding="utf-8"?>
<p:tagLst xmlns:p="http://schemas.openxmlformats.org/presentationml/2006/main">
  <p:tag name="KSO_WM_TAG_VERSION" val="1.0"/>
  <p:tag name="KSO_WM_BEAUTIFY_FLAG" val="#wm#"/>
  <p:tag name="KSO_WM_TEMPLATE_CATEGORY" val="diagram"/>
  <p:tag name="KSO_WM_TEMPLATE_INDEX" val="20170213"/>
  <p:tag name="KSO_WM_UNIT_TYPE" val="n_h_d"/>
  <p:tag name="KSO_WM_UNIT_INDEX" val="1_1_1"/>
  <p:tag name="KSO_WM_UNIT_LAYERLEVEL" val="1_1_1"/>
  <p:tag name="KSO_WM_UNIT_VALUE" val="568*978"/>
  <p:tag name="KSO_WM_UNIT_HIGHLIGHT" val="0"/>
  <p:tag name="KSO_WM_UNIT_COMPATIBLE" val="0"/>
  <p:tag name="KSO_WM_UNIT_CLEAR" val="0"/>
  <p:tag name="KSO_WM_DIAGRAM_GROUP_CODE" val="n1-1"/>
  <p:tag name="KSO_WM_UNIT_ID" val="diagram20170213_1*n_h_d*1_1_1"/>
</p:tagLst>
</file>

<file path=ppt/tags/tag612.xml><?xml version="1.0" encoding="utf-8"?>
<p:tagLst xmlns:p="http://schemas.openxmlformats.org/presentationml/2006/main">
  <p:tag name="KSO_WM_TAG_VERSION" val="1.0"/>
  <p:tag name="KSO_WM_BEAUTIFY_FLAG" val="#wm#"/>
  <p:tag name="KSO_WM_UNIT_TYPE" val="i"/>
  <p:tag name="KSO_WM_UNIT_ID" val="diagram20170213_1*i*15"/>
  <p:tag name="KSO_WM_TEMPLATE_CATEGORY" val="diagram"/>
  <p:tag name="KSO_WM_TEMPLATE_INDEX" val="20170213"/>
  <p:tag name="KSO_WM_UNIT_INDEX" val="15"/>
</p:tagLst>
</file>

<file path=ppt/tags/tag613.xml><?xml version="1.0" encoding="utf-8"?>
<p:tagLst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1"/>
  <p:tag name="KSO_WM_UNIT_ID" val="diagram20170213_1*n_h_i*1_1_1"/>
  <p:tag name="KSO_WM_UNIT_LAYERLEVEL" val="1_1_1"/>
  <p:tag name="KSO_WM_DIAGRAM_GROUP_CODE" val="n1-1"/>
  <p:tag name="KSO_WM_UNIT_TEXT_FILL_FORE_SCHEMECOLOR_INDEX" val="13"/>
  <p:tag name="KSO_WM_UNIT_TEXT_FILL_TYPE" val="1"/>
</p:tagLst>
</file>

<file path=ppt/tags/tag614.xml><?xml version="1.0" encoding="utf-8"?>
<p:tagLst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2"/>
  <p:tag name="KSO_WM_UNIT_ID" val="diagram20170213_1*n_h_i*1_1_2"/>
  <p:tag name="KSO_WM_UNIT_LAYERLEVEL" val="1_1_1"/>
  <p:tag name="KSO_WM_DIAGRAM_GROUP_CODE" val="n1-1"/>
  <p:tag name="KSO_WM_UNIT_TEXT_FILL_FORE_SCHEMECOLOR_INDEX" val="13"/>
  <p:tag name="KSO_WM_UNIT_TEXT_FILL_TYPE" val="1"/>
</p:tagLst>
</file>

<file path=ppt/tags/tag615.xml><?xml version="1.0" encoding="utf-8"?>
<p:tagLst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3"/>
  <p:tag name="KSO_WM_UNIT_ID" val="diagram20170213_1*n_h_i*1_1_3"/>
  <p:tag name="KSO_WM_UNIT_LAYERLEVEL" val="1_1_1"/>
  <p:tag name="KSO_WM_DIAGRAM_GROUP_CODE" val="n1-1"/>
  <p:tag name="KSO_WM_UNIT_TEXT_FILL_FORE_SCHEMECOLOR_INDEX" val="13"/>
  <p:tag name="KSO_WM_UNIT_TEXT_FILL_TYPE" val="1"/>
</p:tagLst>
</file>

<file path=ppt/tags/tag616.xml><?xml version="1.0" encoding="utf-8"?>
<p:tagLst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4"/>
  <p:tag name="KSO_WM_UNIT_ID" val="diagram20170213_1*n_h_i*1_1_4"/>
  <p:tag name="KSO_WM_UNIT_LAYERLEVEL" val="1_1_1"/>
  <p:tag name="KSO_WM_DIAGRAM_GROUP_CODE" val="n1-1"/>
  <p:tag name="KSO_WM_UNIT_TEXT_FILL_FORE_SCHEMECOLOR_INDEX" val="13"/>
  <p:tag name="KSO_WM_UNIT_TEXT_FILL_TYPE" val="1"/>
</p:tagLst>
</file>

<file path=ppt/tags/tag617.xml><?xml version="1.0" encoding="utf-8"?>
<p:tagLst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5"/>
  <p:tag name="KSO_WM_UNIT_ID" val="diagram20170213_1*n_h_i*1_1_5"/>
  <p:tag name="KSO_WM_UNIT_LAYERLEVEL" val="1_1_1"/>
  <p:tag name="KSO_WM_DIAGRAM_GROUP_CODE" val="n1-1"/>
  <p:tag name="KSO_WM_UNIT_TEXT_FILL_FORE_SCHEMECOLOR_INDEX" val="13"/>
  <p:tag name="KSO_WM_UNIT_TEXT_FILL_TYPE" val="1"/>
</p:tagLst>
</file>

<file path=ppt/tags/tag618.xml><?xml version="1.0" encoding="utf-8"?>
<p:tagLst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6"/>
  <p:tag name="KSO_WM_UNIT_ID" val="diagram20170213_1*n_h_i*1_1_6"/>
  <p:tag name="KSO_WM_UNIT_LAYERLEVEL" val="1_1_1"/>
  <p:tag name="KSO_WM_DIAGRAM_GROUP_CODE" val="n1-1"/>
  <p:tag name="KSO_WM_UNIT_TEXT_FILL_FORE_SCHEMECOLOR_INDEX" val="13"/>
  <p:tag name="KSO_WM_UNIT_TEXT_FILL_TYPE" val="1"/>
</p:tagLst>
</file>

<file path=ppt/tags/tag619.xml><?xml version="1.0" encoding="utf-8"?>
<p:tagLst xmlns:p="http://schemas.openxmlformats.org/presentationml/2006/main">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20.xml><?xml version="1.0" encoding="utf-8"?>
<p:tagLst xmlns:p="http://schemas.openxmlformats.org/presentationml/2006/main">
  <p:tag name="KSO_WM_BEAUTIFY_FLAG" val="#wm#"/>
  <p:tag name="KSO_WM_TEMPLATE_CATEGORY" val="custom"/>
  <p:tag name="KSO_WM_TEMPLATE_INDEX" val="20187308"/>
</p:tagLst>
</file>

<file path=ppt/tags/tag621.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1_4"/>
  <p:tag name="KSO_WM_UNIT_ID" val="diagram20170171_3*n_h_h_i*1_2_1_4"/>
  <p:tag name="KSO_WM_UNIT_LAYERLEVEL" val="1_1_1_1"/>
  <p:tag name="KSO_WM_DIAGRAM_GROUP_CODE" val="n1-1"/>
  <p:tag name="KSO_WM_UNIT_FILL_FORE_SCHEMECOLOR_INDEX" val="5"/>
  <p:tag name="KSO_WM_UNIT_FILL_TYPE" val="1"/>
  <p:tag name="KSO_WM_UNIT_TEXT_FILL_FORE_SCHEMECOLOR_INDEX" val="2"/>
  <p:tag name="KSO_WM_UNIT_TEXT_FILL_TYPE" val="1"/>
</p:tagLst>
</file>

<file path=ppt/tags/tag622.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2_4"/>
  <p:tag name="KSO_WM_UNIT_ID" val="diagram20170171_3*n_h_h_i*1_2_2_4"/>
  <p:tag name="KSO_WM_UNIT_LAYERLEVEL" val="1_1_1_1"/>
  <p:tag name="KSO_WM_DIAGRAM_GROUP_CODE" val="n1-1"/>
  <p:tag name="KSO_WM_UNIT_FILL_FORE_SCHEMECOLOR_INDEX" val="5"/>
  <p:tag name="KSO_WM_UNIT_FILL_TYPE" val="1"/>
  <p:tag name="KSO_WM_UNIT_TEXT_FILL_FORE_SCHEMECOLOR_INDEX" val="2"/>
  <p:tag name="KSO_WM_UNIT_TEXT_FILL_TYPE" val="1"/>
</p:tagLst>
</file>

<file path=ppt/tags/tag623.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4_1"/>
  <p:tag name="KSO_WM_UNIT_ID" val="diagram20170171_3*n_h_h_i*1_2_4_1"/>
  <p:tag name="KSO_WM_UNIT_LAYERLEVEL" val="1_1_1_1"/>
  <p:tag name="KSO_WM_DIAGRAM_GROUP_CODE" val="n1-1"/>
  <p:tag name="KSO_WM_UNIT_FILL_FORE_SCHEMECOLOR_INDEX" val="5"/>
  <p:tag name="KSO_WM_UNIT_FILL_TYPE" val="1"/>
  <p:tag name="KSO_WM_UNIT_TEXT_FILL_FORE_SCHEMECOLOR_INDEX" val="2"/>
  <p:tag name="KSO_WM_UNIT_TEXT_FILL_TYPE" val="1"/>
</p:tagLst>
</file>

<file path=ppt/tags/tag624.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3_6"/>
  <p:tag name="KSO_WM_UNIT_ID" val="diagram20170171_3*n_h_h_i*1_2_3_6"/>
  <p:tag name="KSO_WM_UNIT_LAYERLEVEL" val="1_1_1_1"/>
  <p:tag name="KSO_WM_DIAGRAM_GROUP_CODE" val="n1-1"/>
  <p:tag name="KSO_WM_UNIT_FILL_FORE_SCHEMECOLOR_INDEX" val="5"/>
  <p:tag name="KSO_WM_UNIT_FILL_TYPE" val="1"/>
  <p:tag name="KSO_WM_UNIT_TEXT_FILL_FORE_SCHEMECOLOR_INDEX" val="2"/>
  <p:tag name="KSO_WM_UNIT_TEXT_FILL_TYPE" val="1"/>
</p:tagLst>
</file>

<file path=ppt/tags/tag625.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1_1"/>
  <p:tag name="KSO_WM_UNIT_ID" val="diagram20170171_3*n_h_h_i*1_2_1_1"/>
  <p:tag name="KSO_WM_UNIT_LAYERLEVEL" val="1_1_1_1"/>
  <p:tag name="KSO_WM_DIAGRAM_GROUP_CODE" val="n1-1"/>
  <p:tag name="KSO_WM_UNIT_FILL_FORE_SCHEMECOLOR_INDEX" val="5"/>
  <p:tag name="KSO_WM_UNIT_FILL_TYPE" val="1"/>
  <p:tag name="KSO_WM_UNIT_TEXT_FILL_FORE_SCHEMECOLOR_INDEX" val="14"/>
  <p:tag name="KSO_WM_UNIT_TEXT_FILL_TYPE" val="1"/>
</p:tagLst>
</file>

<file path=ppt/tags/tag626.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2_1"/>
  <p:tag name="KSO_WM_UNIT_ID" val="diagram20170171_3*n_h_h_i*1_2_2_1"/>
  <p:tag name="KSO_WM_UNIT_LAYERLEVEL" val="1_1_1_1"/>
  <p:tag name="KSO_WM_DIAGRAM_GROUP_CODE" val="n1-1"/>
  <p:tag name="KSO_WM_UNIT_FILL_FORE_SCHEMECOLOR_INDEX" val="5"/>
  <p:tag name="KSO_WM_UNIT_FILL_TYPE" val="1"/>
  <p:tag name="KSO_WM_UNIT_TEXT_FILL_FORE_SCHEMECOLOR_INDEX" val="14"/>
  <p:tag name="KSO_WM_UNIT_TEXT_FILL_TYPE" val="1"/>
</p:tagLst>
</file>

<file path=ppt/tags/tag627.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4_2"/>
  <p:tag name="KSO_WM_UNIT_ID" val="diagram20170171_3*n_h_h_i*1_2_4_2"/>
  <p:tag name="KSO_WM_UNIT_LAYERLEVEL" val="1_1_1_1"/>
  <p:tag name="KSO_WM_DIAGRAM_GROUP_CODE" val="n1-1"/>
  <p:tag name="KSO_WM_UNIT_FILL_FORE_SCHEMECOLOR_INDEX" val="5"/>
  <p:tag name="KSO_WM_UNIT_FILL_TYPE" val="1"/>
  <p:tag name="KSO_WM_UNIT_TEXT_FILL_FORE_SCHEMECOLOR_INDEX" val="14"/>
  <p:tag name="KSO_WM_UNIT_TEXT_FILL_TYPE" val="1"/>
</p:tagLst>
</file>

<file path=ppt/tags/tag628.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3_1"/>
  <p:tag name="KSO_WM_UNIT_ID" val="diagram20170171_3*n_h_h_i*1_2_3_1"/>
  <p:tag name="KSO_WM_UNIT_LAYERLEVEL" val="1_1_1_1"/>
  <p:tag name="KSO_WM_DIAGRAM_GROUP_CODE" val="n1-1"/>
  <p:tag name="KSO_WM_UNIT_FILL_FORE_SCHEMECOLOR_INDEX" val="5"/>
  <p:tag name="KSO_WM_UNIT_FILL_TYPE" val="1"/>
  <p:tag name="KSO_WM_UNIT_TEXT_FILL_FORE_SCHEMECOLOR_INDEX" val="14"/>
  <p:tag name="KSO_WM_UNIT_TEXT_FILL_TYPE" val="1"/>
</p:tagLst>
</file>

<file path=ppt/tags/tag629.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4_3"/>
  <p:tag name="KSO_WM_UNIT_ID" val="diagram20170171_3*n_h_h_i*1_2_4_3"/>
  <p:tag name="KSO_WM_UNIT_LAYERLEVEL" val="1_1_1_1"/>
  <p:tag name="KSO_WM_DIAGRAM_GROUP_CODE" val="n1-1"/>
  <p:tag name="KSO_WM_UNIT_LINE_FORE_SCHEMECOLOR_INDEX" val="5"/>
  <p:tag name="KSO_WM_UNIT_LINE_FILL_TYPE" val="2"/>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30.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3_2"/>
  <p:tag name="KSO_WM_UNIT_ID" val="diagram20170171_3*n_h_h_i*1_2_3_2"/>
  <p:tag name="KSO_WM_UNIT_LAYERLEVEL" val="1_1_1_1"/>
  <p:tag name="KSO_WM_DIAGRAM_GROUP_CODE" val="n1-1"/>
  <p:tag name="KSO_WM_UNIT_LINE_FORE_SCHEMECOLOR_INDEX" val="5"/>
  <p:tag name="KSO_WM_UNIT_LINE_FILL_TYPE" val="2"/>
</p:tagLst>
</file>

<file path=ppt/tags/tag631.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1_2"/>
  <p:tag name="KSO_WM_UNIT_ID" val="diagram20170171_3*n_h_h_i*1_2_1_2"/>
  <p:tag name="KSO_WM_UNIT_LAYERLEVEL" val="1_1_1_1"/>
  <p:tag name="KSO_WM_DIAGRAM_GROUP_CODE" val="n1-1"/>
  <p:tag name="KSO_WM_UNIT_LINE_FORE_SCHEMECOLOR_INDEX" val="5"/>
  <p:tag name="KSO_WM_UNIT_LINE_FILL_TYPE" val="2"/>
</p:tagLst>
</file>

<file path=ppt/tags/tag632.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2_2"/>
  <p:tag name="KSO_WM_UNIT_ID" val="diagram20170171_3*n_h_h_i*1_2_2_2"/>
  <p:tag name="KSO_WM_UNIT_LAYERLEVEL" val="1_1_1_1"/>
  <p:tag name="KSO_WM_DIAGRAM_GROUP_CODE" val="n1-1"/>
  <p:tag name="KSO_WM_UNIT_LINE_FORE_SCHEMECOLOR_INDEX" val="5"/>
  <p:tag name="KSO_WM_UNIT_LINE_FILL_TYPE" val="2"/>
</p:tagLst>
</file>

<file path=ppt/tags/tag633.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f"/>
  <p:tag name="KSO_WM_UNIT_INDEX" val="1_2_2_2"/>
  <p:tag name="KSO_WM_UNIT_LAYERLEVEL" val="1_1_1_1"/>
  <p:tag name="KSO_WM_UNIT_VALUE" val="2"/>
  <p:tag name="KSO_WM_UNIT_HIGHLIGHT" val="1"/>
  <p:tag name="KSO_WM_UNIT_COMPATIBLE" val="0"/>
  <p:tag name="KSO_WM_UNIT_CLEAR" val="0"/>
  <p:tag name="KSO_WM_DIAGRAM_GROUP_CODE" val="n1-1"/>
  <p:tag name="KSO_WM_UNIT_ID" val="diagram20170171_3*n_h_h_f*1_2_2_2"/>
  <p:tag name="KSO_WM_UNIT_PRESET_TEXT" val="35%"/>
  <p:tag name="KSO_WM_UNIT_TEXT_FILL_FORE_SCHEMECOLOR_INDEX" val="14"/>
  <p:tag name="KSO_WM_UNIT_TEXT_FILL_TYPE" val="1"/>
</p:tagLst>
</file>

<file path=ppt/tags/tag634.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i"/>
  <p:tag name="KSO_WM_UNIT_INDEX" val="1_1_1"/>
  <p:tag name="KSO_WM_UNIT_ID" val="diagram20170171_3*n_h_i*1_1_1"/>
  <p:tag name="KSO_WM_UNIT_LAYERLEVEL" val="1_1_1"/>
  <p:tag name="KSO_WM_DIAGRAM_GROUP_CODE" val="n1-1"/>
  <p:tag name="KSO_WM_UNIT_TEXT_FILL_FORE_SCHEMECOLOR_INDEX" val="13"/>
  <p:tag name="KSO_WM_UNIT_TEXT_FILL_TYPE" val="1"/>
</p:tagLst>
</file>

<file path=ppt/tags/tag635.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i"/>
  <p:tag name="KSO_WM_UNIT_INDEX" val="1_1_2"/>
  <p:tag name="KSO_WM_UNIT_ID" val="diagram20170171_3*n_h_i*1_1_2"/>
  <p:tag name="KSO_WM_UNIT_LAYERLEVEL" val="1_1_1"/>
  <p:tag name="KSO_WM_DIAGRAM_GROUP_CODE" val="n1-1"/>
  <p:tag name="KSO_WM_UNIT_TEXT_FILL_FORE_SCHEMECOLOR_INDEX" val="13"/>
  <p:tag name="KSO_WM_UNIT_TEXT_FILL_TYPE" val="1"/>
</p:tagLst>
</file>

<file path=ppt/tags/tag636.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i"/>
  <p:tag name="KSO_WM_UNIT_INDEX" val="1_1_3"/>
  <p:tag name="KSO_WM_UNIT_ID" val="diagram20170171_3*n_h_i*1_1_3"/>
  <p:tag name="KSO_WM_UNIT_LAYERLEVEL" val="1_1_1"/>
  <p:tag name="KSO_WM_DIAGRAM_GROUP_CODE" val="n1-1"/>
  <p:tag name="KSO_WM_UNIT_TEXT_FILL_FORE_SCHEMECOLOR_INDEX" val="13"/>
  <p:tag name="KSO_WM_UNIT_TEXT_FILL_TYPE" val="1"/>
</p:tagLst>
</file>

<file path=ppt/tags/tag637.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f"/>
  <p:tag name="KSO_WM_UNIT_INDEX" val="1_2_1_2"/>
  <p:tag name="KSO_WM_UNIT_LAYERLEVEL" val="1_1_1_1"/>
  <p:tag name="KSO_WM_UNIT_VALUE" val="2"/>
  <p:tag name="KSO_WM_UNIT_HIGHLIGHT" val="1"/>
  <p:tag name="KSO_WM_UNIT_COMPATIBLE" val="0"/>
  <p:tag name="KSO_WM_UNIT_CLEAR" val="0"/>
  <p:tag name="KSO_WM_DIAGRAM_GROUP_CODE" val="n1-1"/>
  <p:tag name="KSO_WM_UNIT_ID" val="diagram20170171_3*n_h_h_f*1_2_1_2"/>
  <p:tag name="KSO_WM_UNIT_PRESET_TEXT" val="40%"/>
  <p:tag name="KSO_WM_UNIT_TEXT_FILL_FORE_SCHEMECOLOR_INDEX" val="14"/>
  <p:tag name="KSO_WM_UNIT_TEXT_FILL_TYPE" val="1"/>
</p:tagLst>
</file>

<file path=ppt/tags/tag638.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f"/>
  <p:tag name="KSO_WM_UNIT_INDEX" val="1_2_4_2"/>
  <p:tag name="KSO_WM_UNIT_LAYERLEVEL" val="1_1_1_1"/>
  <p:tag name="KSO_WM_UNIT_VALUE" val="2"/>
  <p:tag name="KSO_WM_UNIT_HIGHLIGHT" val="1"/>
  <p:tag name="KSO_WM_UNIT_COMPATIBLE" val="0"/>
  <p:tag name="KSO_WM_UNIT_CLEAR" val="0"/>
  <p:tag name="KSO_WM_DIAGRAM_GROUP_CODE" val="n1-1"/>
  <p:tag name="KSO_WM_UNIT_ID" val="diagram20170171_3*n_h_h_f*1_2_4_2"/>
  <p:tag name="KSO_WM_UNIT_PRESET_TEXT" val="5%"/>
  <p:tag name="KSO_WM_UNIT_TEXT_FILL_FORE_SCHEMECOLOR_INDEX" val="14"/>
  <p:tag name="KSO_WM_UNIT_TEXT_FILL_TYPE" val="1"/>
</p:tagLst>
</file>

<file path=ppt/tags/tag639.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f"/>
  <p:tag name="KSO_WM_UNIT_INDEX" val="1_2_3_2"/>
  <p:tag name="KSO_WM_UNIT_LAYERLEVEL" val="1_1_1_1"/>
  <p:tag name="KSO_WM_UNIT_VALUE" val="2"/>
  <p:tag name="KSO_WM_UNIT_HIGHLIGHT" val="1"/>
  <p:tag name="KSO_WM_UNIT_COMPATIBLE" val="0"/>
  <p:tag name="KSO_WM_UNIT_CLEAR" val="0"/>
  <p:tag name="KSO_WM_DIAGRAM_GROUP_CODE" val="n1-1"/>
  <p:tag name="KSO_WM_UNIT_ID" val="diagram20170171_3*n_h_h_f*1_2_3_2"/>
  <p:tag name="KSO_WM_UNIT_PRESET_TEXT" val="20%"/>
  <p:tag name="KSO_WM_UNIT_TEXT_FILL_FORE_SCHEMECOLOR_INDEX" val="14"/>
  <p:tag name="KSO_WM_UNIT_TEXT_FILL_TYPE" val="1"/>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0.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4_4"/>
  <p:tag name="KSO_WM_UNIT_ID" val="diagram20170171_3*n_h_h_i*1_2_4_4"/>
  <p:tag name="KSO_WM_UNIT_LAYERLEVEL" val="1_1_1_1"/>
  <p:tag name="KSO_WM_DIAGRAM_GROUP_CODE" val="n1-1"/>
  <p:tag name="KSO_WM_UNIT_FILL_FORE_SCHEMECOLOR_INDEX" val="14"/>
  <p:tag name="KSO_WM_UNIT_FILL_TYPE" val="1"/>
  <p:tag name="KSO_WM_UNIT_TEXT_FILL_FORE_SCHEMECOLOR_INDEX" val="13"/>
  <p:tag name="KSO_WM_UNIT_TEXT_FILL_TYPE" val="1"/>
</p:tagLst>
</file>

<file path=ppt/tags/tag641.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3_3"/>
  <p:tag name="KSO_WM_UNIT_ID" val="diagram20170171_3*n_h_h_i*1_2_3_3"/>
  <p:tag name="KSO_WM_UNIT_LAYERLEVEL" val="1_1_1_1"/>
  <p:tag name="KSO_WM_DIAGRAM_GROUP_CODE" val="n1-1"/>
  <p:tag name="KSO_WM_UNIT_FILL_FORE_SCHEMECOLOR_INDEX" val="14"/>
  <p:tag name="KSO_WM_UNIT_FILL_TYPE" val="1"/>
  <p:tag name="KSO_WM_UNIT_TEXT_FILL_FORE_SCHEMECOLOR_INDEX" val="13"/>
  <p:tag name="KSO_WM_UNIT_TEXT_FILL_TYPE" val="1"/>
</p:tagLst>
</file>

<file path=ppt/tags/tag642.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3_4"/>
  <p:tag name="KSO_WM_UNIT_ID" val="diagram20170171_3*n_h_h_i*1_2_3_4"/>
  <p:tag name="KSO_WM_UNIT_LAYERLEVEL" val="1_1_1_1"/>
  <p:tag name="KSO_WM_DIAGRAM_GROUP_CODE" val="n1-1"/>
  <p:tag name="KSO_WM_UNIT_FILL_FORE_SCHEMECOLOR_INDEX" val="14"/>
  <p:tag name="KSO_WM_UNIT_FILL_TYPE" val="1"/>
  <p:tag name="KSO_WM_UNIT_TEXT_FILL_FORE_SCHEMECOLOR_INDEX" val="13"/>
  <p:tag name="KSO_WM_UNIT_TEXT_FILL_TYPE" val="1"/>
</p:tagLst>
</file>

<file path=ppt/tags/tag643.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3_5"/>
  <p:tag name="KSO_WM_UNIT_ID" val="diagram20170171_3*n_h_h_i*1_2_3_5"/>
  <p:tag name="KSO_WM_UNIT_LAYERLEVEL" val="1_1_1_1"/>
  <p:tag name="KSO_WM_DIAGRAM_GROUP_CODE" val="n1-1"/>
  <p:tag name="KSO_WM_UNIT_FILL_FORE_SCHEMECOLOR_INDEX" val="14"/>
  <p:tag name="KSO_WM_UNIT_FILL_TYPE" val="1"/>
  <p:tag name="KSO_WM_UNIT_TEXT_FILL_FORE_SCHEMECOLOR_INDEX" val="13"/>
  <p:tag name="KSO_WM_UNIT_TEXT_FILL_TYPE" val="1"/>
</p:tagLst>
</file>

<file path=ppt/tags/tag644.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1_3"/>
  <p:tag name="KSO_WM_UNIT_ID" val="diagram20170171_3*n_h_h_i*1_2_1_3"/>
  <p:tag name="KSO_WM_UNIT_LAYERLEVEL" val="1_1_1_1"/>
  <p:tag name="KSO_WM_DIAGRAM_GROUP_CODE" val="n1-1"/>
  <p:tag name="KSO_WM_UNIT_FILL_FORE_SCHEMECOLOR_INDEX" val="14"/>
  <p:tag name="KSO_WM_UNIT_FILL_TYPE" val="1"/>
  <p:tag name="KSO_WM_UNIT_TEXT_FILL_FORE_SCHEMECOLOR_INDEX" val="13"/>
  <p:tag name="KSO_WM_UNIT_TEXT_FILL_TYPE" val="1"/>
</p:tagLst>
</file>

<file path=ppt/tags/tag645.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i"/>
  <p:tag name="KSO_WM_UNIT_INDEX" val="1_2_2_3"/>
  <p:tag name="KSO_WM_UNIT_ID" val="diagram20170171_3*n_h_h_i*1_2_2_3"/>
  <p:tag name="KSO_WM_UNIT_LAYERLEVEL" val="1_1_1_1"/>
  <p:tag name="KSO_WM_DIAGRAM_GROUP_CODE" val="n1-1"/>
  <p:tag name="KSO_WM_UNIT_FILL_FORE_SCHEMECOLOR_INDEX" val="14"/>
  <p:tag name="KSO_WM_UNIT_FILL_TYPE" val="1"/>
</p:tagLst>
</file>

<file path=ppt/tags/tag646.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a"/>
  <p:tag name="KSO_WM_UNIT_INDEX" val="1_2_4_1"/>
  <p:tag name="KSO_WM_UNIT_LAYERLEVEL" val="1_1_1_1"/>
  <p:tag name="KSO_WM_UNIT_VALUE" val="8"/>
  <p:tag name="KSO_WM_UNIT_HIGHLIGHT" val="0"/>
  <p:tag name="KSO_WM_UNIT_COMPATIBLE" val="0"/>
  <p:tag name="KSO_WM_UNIT_CLEAR" val="0"/>
  <p:tag name="KSO_WM_UNIT_PRESET_TEXT_INDEX" val="3"/>
  <p:tag name="KSO_WM_UNIT_PRESET_TEXT_LEN" val="11"/>
  <p:tag name="KSO_WM_DIAGRAM_GROUP_CODE" val="n1-1"/>
  <p:tag name="KSO_WM_UNIT_ID" val="diagram20170171_3*n_h_h_a*1_2_4_1"/>
</p:tagLst>
</file>

<file path=ppt/tags/tag647.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a"/>
  <p:tag name="KSO_WM_UNIT_INDEX" val="1_2_1_1"/>
  <p:tag name="KSO_WM_UNIT_LAYERLEVEL" val="1_1_1_1"/>
  <p:tag name="KSO_WM_UNIT_VALUE" val="8"/>
  <p:tag name="KSO_WM_UNIT_HIGHLIGHT" val="0"/>
  <p:tag name="KSO_WM_UNIT_COMPATIBLE" val="0"/>
  <p:tag name="KSO_WM_UNIT_CLEAR" val="0"/>
  <p:tag name="KSO_WM_UNIT_PRESET_TEXT_INDEX" val="3"/>
  <p:tag name="KSO_WM_UNIT_PRESET_TEXT_LEN" val="11"/>
  <p:tag name="KSO_WM_DIAGRAM_GROUP_CODE" val="n1-1"/>
  <p:tag name="KSO_WM_UNIT_ID" val="diagram20170171_3*n_h_h_a*1_2_1_1"/>
</p:tagLst>
</file>

<file path=ppt/tags/tag648.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a"/>
  <p:tag name="KSO_WM_UNIT_INDEX" val="1_2_2_1"/>
  <p:tag name="KSO_WM_UNIT_LAYERLEVEL" val="1_1_1_1"/>
  <p:tag name="KSO_WM_UNIT_VALUE" val="8"/>
  <p:tag name="KSO_WM_UNIT_HIGHLIGHT" val="0"/>
  <p:tag name="KSO_WM_UNIT_COMPATIBLE" val="0"/>
  <p:tag name="KSO_WM_UNIT_CLEAR" val="0"/>
  <p:tag name="KSO_WM_UNIT_PRESET_TEXT_INDEX" val="3"/>
  <p:tag name="KSO_WM_UNIT_PRESET_TEXT_LEN" val="11"/>
  <p:tag name="KSO_WM_DIAGRAM_GROUP_CODE" val="n1-1"/>
  <p:tag name="KSO_WM_UNIT_ID" val="diagram20170171_3*n_h_h_a*1_2_2_1"/>
</p:tagLst>
</file>

<file path=ppt/tags/tag649.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a"/>
  <p:tag name="KSO_WM_UNIT_INDEX" val="1_2_3_1"/>
  <p:tag name="KSO_WM_UNIT_LAYERLEVEL" val="1_1_1_1"/>
  <p:tag name="KSO_WM_UNIT_VALUE" val="8"/>
  <p:tag name="KSO_WM_UNIT_HIGHLIGHT" val="0"/>
  <p:tag name="KSO_WM_UNIT_COMPATIBLE" val="0"/>
  <p:tag name="KSO_WM_UNIT_CLEAR" val="0"/>
  <p:tag name="KSO_WM_UNIT_PRESET_TEXT_INDEX" val="3"/>
  <p:tag name="KSO_WM_UNIT_PRESET_TEXT_LEN" val="11"/>
  <p:tag name="KSO_WM_DIAGRAM_GROUP_CODE" val="n1-1"/>
  <p:tag name="KSO_WM_UNIT_ID" val="diagram20170171_3*n_h_h_a*1_2_3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50.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f"/>
  <p:tag name="KSO_WM_UNIT_INDEX" val="1_2_3_1"/>
  <p:tag name="KSO_WM_UNIT_LAYERLEVEL" val="1_1_1_1"/>
  <p:tag name="KSO_WM_UNIT_VALUE" val="33"/>
  <p:tag name="KSO_WM_UNIT_HIGHLIGHT" val="0"/>
  <p:tag name="KSO_WM_UNIT_COMPATIBLE" val="0"/>
  <p:tag name="KSO_WM_UNIT_CLEAR" val="0"/>
  <p:tag name="KSO_WM_UNIT_PRESET_TEXT_INDEX" val="4"/>
  <p:tag name="KSO_WM_UNIT_PRESET_TEXT_LEN" val="51"/>
  <p:tag name="KSO_WM_DIAGRAM_GROUP_CODE" val="n1-1"/>
  <p:tag name="KSO_WM_UNIT_ID" val="diagram20170171_3*n_h_h_f*1_2_3_1"/>
  <p:tag name="KSO_WM_UNIT_TEXT_FILL_FORE_SCHEMECOLOR_INDEX" val="13"/>
  <p:tag name="KSO_WM_UNIT_TEXT_FILL_TYPE" val="1"/>
</p:tagLst>
</file>

<file path=ppt/tags/tag651.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f"/>
  <p:tag name="KSO_WM_UNIT_INDEX" val="1_2_2_1"/>
  <p:tag name="KSO_WM_UNIT_LAYERLEVEL" val="1_1_1_1"/>
  <p:tag name="KSO_WM_UNIT_VALUE" val="33"/>
  <p:tag name="KSO_WM_UNIT_HIGHLIGHT" val="0"/>
  <p:tag name="KSO_WM_UNIT_COMPATIBLE" val="0"/>
  <p:tag name="KSO_WM_UNIT_CLEAR" val="0"/>
  <p:tag name="KSO_WM_UNIT_PRESET_TEXT_INDEX" val="4"/>
  <p:tag name="KSO_WM_UNIT_PRESET_TEXT_LEN" val="51"/>
  <p:tag name="KSO_WM_DIAGRAM_GROUP_CODE" val="n1-1"/>
  <p:tag name="KSO_WM_UNIT_ID" val="diagram20170171_3*n_h_h_f*1_2_2_1"/>
  <p:tag name="KSO_WM_UNIT_TEXT_FILL_FORE_SCHEMECOLOR_INDEX" val="13"/>
  <p:tag name="KSO_WM_UNIT_TEXT_FILL_TYPE" val="1"/>
</p:tagLst>
</file>

<file path=ppt/tags/tag652.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f"/>
  <p:tag name="KSO_WM_UNIT_INDEX" val="1_2_1_1"/>
  <p:tag name="KSO_WM_UNIT_LAYERLEVEL" val="1_1_1_1"/>
  <p:tag name="KSO_WM_UNIT_VALUE" val="33"/>
  <p:tag name="KSO_WM_UNIT_HIGHLIGHT" val="0"/>
  <p:tag name="KSO_WM_UNIT_COMPATIBLE" val="0"/>
  <p:tag name="KSO_WM_UNIT_CLEAR" val="0"/>
  <p:tag name="KSO_WM_UNIT_PRESET_TEXT_INDEX" val="4"/>
  <p:tag name="KSO_WM_UNIT_PRESET_TEXT_LEN" val="51"/>
  <p:tag name="KSO_WM_DIAGRAM_GROUP_CODE" val="n1-1"/>
  <p:tag name="KSO_WM_UNIT_ID" val="diagram20170171_3*n_h_h_f*1_2_1_1"/>
  <p:tag name="KSO_WM_UNIT_TEXT_FILL_FORE_SCHEMECOLOR_INDEX" val="13"/>
  <p:tag name="KSO_WM_UNIT_TEXT_FILL_TYPE" val="1"/>
</p:tagLst>
</file>

<file path=ppt/tags/tag653.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h_f"/>
  <p:tag name="KSO_WM_UNIT_INDEX" val="1_2_4_1"/>
  <p:tag name="KSO_WM_UNIT_LAYERLEVEL" val="1_1_1_1"/>
  <p:tag name="KSO_WM_UNIT_VALUE" val="33"/>
  <p:tag name="KSO_WM_UNIT_HIGHLIGHT" val="0"/>
  <p:tag name="KSO_WM_UNIT_COMPATIBLE" val="0"/>
  <p:tag name="KSO_WM_UNIT_CLEAR" val="0"/>
  <p:tag name="KSO_WM_UNIT_PRESET_TEXT_INDEX" val="4"/>
  <p:tag name="KSO_WM_UNIT_PRESET_TEXT_LEN" val="51"/>
  <p:tag name="KSO_WM_DIAGRAM_GROUP_CODE" val="n1-1"/>
  <p:tag name="KSO_WM_UNIT_ID" val="diagram20170171_3*n_h_h_f*1_2_4_1"/>
  <p:tag name="KSO_WM_UNIT_TEXT_FILL_FORE_SCHEMECOLOR_INDEX" val="13"/>
  <p:tag name="KSO_WM_UNIT_TEXT_FILL_TYPE" val="1"/>
</p:tagLst>
</file>

<file path=ppt/tags/tag654.xml><?xml version="1.0" encoding="utf-8"?>
<p:tagLst xmlns:p="http://schemas.openxmlformats.org/presentationml/2006/main">
  <p:tag name="KSO_WM_TAG_VERSION" val="1.0"/>
  <p:tag name="KSO_WM_BEAUTIFY_FLAG" val="#wm#"/>
  <p:tag name="KSO_WM_TEMPLATE_CATEGORY" val="diagram"/>
  <p:tag name="KSO_WM_TEMPLATE_INDEX" val="20170171"/>
  <p:tag name="KSO_WM_UNIT_TYPE" val="n_h_a"/>
  <p:tag name="KSO_WM_UNIT_INDEX" val="1_1_1"/>
  <p:tag name="KSO_WM_UNIT_LAYERLEVEL" val="1_1_1"/>
  <p:tag name="KSO_WM_UNIT_VALUE" val="5"/>
  <p:tag name="KSO_WM_UNIT_HIGHLIGHT" val="0"/>
  <p:tag name="KSO_WM_UNIT_COMPATIBLE" val="0"/>
  <p:tag name="KSO_WM_UNIT_CLEAR" val="0"/>
  <p:tag name="KSO_WM_DIAGRAM_GROUP_CODE" val="n1-1"/>
  <p:tag name="KSO_WM_UNIT_ID" val="diagram20170171_3*n_h_a*1_1_1"/>
  <p:tag name="KSO_WM_UNIT_PRESET_TEXT" val="IDEAR"/>
</p:tagLst>
</file>

<file path=ppt/tags/tag655.xml><?xml version="1.0" encoding="utf-8"?>
<p:tagLst xmlns:p="http://schemas.openxmlformats.org/presentationml/2006/main">
  <p:tag name="KSO_WM_BEAUTIFY_FLAG" val="#wm#"/>
  <p:tag name="KSO_WM_TEMPLATE_CATEGORY" val="custom"/>
  <p:tag name="KSO_WM_TEMPLATE_INDEX" val="20187308"/>
</p:tagLst>
</file>

<file path=ppt/tags/tag656.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z"/>
  <p:tag name="KSO_WM_UNIT_INDEX" val="1_4_1"/>
  <p:tag name="KSO_WM_UNIT_ID" val="diagram20199383_1*m_h_z*1_4_1"/>
  <p:tag name="KSO_WM_TEMPLATE_CATEGORY" val="diagram"/>
  <p:tag name="KSO_WM_TEMPLATE_INDEX" val="20199383"/>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DIAGRAM_SCHEMECOLOR_ID" val="2"/>
</p:tagLst>
</file>

<file path=ppt/tags/tag657.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z"/>
  <p:tag name="KSO_WM_UNIT_INDEX" val="1_3_1"/>
  <p:tag name="KSO_WM_UNIT_ID" val="diagram20199383_1*m_h_z*1_3_1"/>
  <p:tag name="KSO_WM_TEMPLATE_CATEGORY" val="diagram"/>
  <p:tag name="KSO_WM_TEMPLATE_INDEX" val="20199383"/>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DIAGRAM_SCHEMECOLOR_ID" val="2"/>
</p:tagLst>
</file>

<file path=ppt/tags/tag658.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z"/>
  <p:tag name="KSO_WM_UNIT_INDEX" val="1_2_1"/>
  <p:tag name="KSO_WM_UNIT_ID" val="diagram20199383_1*m_h_z*1_2_1"/>
  <p:tag name="KSO_WM_TEMPLATE_CATEGORY" val="diagram"/>
  <p:tag name="KSO_WM_TEMPLATE_INDEX" val="20199383"/>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DIAGRAM_SCHEMECOLOR_ID" val="2"/>
</p:tagLst>
</file>

<file path=ppt/tags/tag659.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383_1*m_h_i*1_3_1"/>
  <p:tag name="KSO_WM_TEMPLATE_CATEGORY" val="diagram"/>
  <p:tag name="KSO_WM_TEMPLATE_INDEX" val="20199383"/>
  <p:tag name="KSO_WM_UNIT_LAYERLEVEL" val="1_1_1"/>
  <p:tag name="KSO_WM_TAG_VERSION" val="1.0"/>
  <p:tag name="KSO_WM_BEAUTIFY_FLAG" val="#wm#"/>
  <p:tag name="KSO_WM_UNIT_FILL_FORE_SCHEMECOLOR_INDEX" val="9"/>
  <p:tag name="KSO_WM_UNIT_FILL_TYPE" val="1"/>
  <p:tag name="KSO_WM_UNIT_SHADOW_SCHEMECOLOR_INDEX" val="13"/>
  <p:tag name="KSO_WM_UNIT_DIAGRAM_SCHEMECOLOR_ID" val="2"/>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60.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9383_1*m_h_i*1_2_2"/>
  <p:tag name="KSO_WM_TEMPLATE_CATEGORY" val="diagram"/>
  <p:tag name="KSO_WM_TEMPLATE_INDEX" val="20199383"/>
  <p:tag name="KSO_WM_UNIT_LAYERLEVEL" val="1_1_1"/>
  <p:tag name="KSO_WM_TAG_VERSION" val="1.0"/>
  <p:tag name="KSO_WM_BEAUTIFY_FLAG" val="#wm#"/>
  <p:tag name="KSO_WM_UNIT_FILL_FORE_SCHEMECOLOR_INDEX" val="9"/>
  <p:tag name="KSO_WM_UNIT_FILL_TYPE" val="1"/>
  <p:tag name="KSO_WM_UNIT_SHADOW_SCHEMECOLOR_INDEX" val="13"/>
  <p:tag name="KSO_WM_UNIT_DIAGRAM_SCHEMECOLOR_ID" val="2"/>
</p:tagLst>
</file>

<file path=ppt/tags/tag661.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383_1*m_h_i*1_1_1"/>
  <p:tag name="KSO_WM_TEMPLATE_CATEGORY" val="diagram"/>
  <p:tag name="KSO_WM_TEMPLATE_INDEX" val="20199383"/>
  <p:tag name="KSO_WM_UNIT_LAYERLEVEL" val="1_1_1"/>
  <p:tag name="KSO_WM_TAG_VERSION" val="1.0"/>
  <p:tag name="KSO_WM_BEAUTIFY_FLAG" val="#wm#"/>
  <p:tag name="KSO_WM_UNIT_FILL_FORE_SCHEMECOLOR_INDEX" val="9"/>
  <p:tag name="KSO_WM_UNIT_FILL_TYPE" val="1"/>
  <p:tag name="KSO_WM_UNIT_SHADOW_SCHEMECOLOR_INDEX" val="13"/>
  <p:tag name="KSO_WM_UNIT_DIAGRAM_SCHEMECOLOR_ID" val="2"/>
</p:tagLst>
</file>

<file path=ppt/tags/tag662.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199383_1*m_h_i*1_4_2"/>
  <p:tag name="KSO_WM_TEMPLATE_CATEGORY" val="diagram"/>
  <p:tag name="KSO_WM_TEMPLATE_INDEX" val="20199383"/>
  <p:tag name="KSO_WM_UNIT_LAYERLEVEL" val="1_1_1"/>
  <p:tag name="KSO_WM_TAG_VERSION" val="1.0"/>
  <p:tag name="KSO_WM_BEAUTIFY_FLAG" val="#wm#"/>
  <p:tag name="KSO_WM_UNIT_FILL_FORE_SCHEMECOLOR_INDEX" val="9"/>
  <p:tag name="KSO_WM_UNIT_FILL_TYPE" val="1"/>
  <p:tag name="KSO_WM_UNIT_SHADOW_SCHEMECOLOR_INDEX" val="13"/>
  <p:tag name="KSO_WM_UNIT_DIAGRAM_SCHEMECOLOR_ID" val="2"/>
</p:tagLst>
</file>

<file path=ppt/tags/tag663.xml><?xml version="1.0" encoding="utf-8"?>
<p:tagLst xmlns:p="http://schemas.openxmlformats.org/presentationml/2006/main">
  <p:tag name="KSO_WM_UNIT_DIAGRAM_MODELTYPE" val="numdgm"/>
  <p:tag name="KSO_WM_UNIT_VALUE" val="434*434"/>
  <p:tag name="KSO_WM_UNIT_HIGHLIGHT" val="0"/>
  <p:tag name="KSO_WM_UNIT_COMPATIBLE" val="0"/>
  <p:tag name="KSO_WM_UNIT_DIAGRAM_ISNUMVISUAL" val="0"/>
  <p:tag name="KSO_WM_UNIT_DIAGRAM_ISREFERUNIT" val="0"/>
  <p:tag name="KSO_WM_DIAGRAM_GROUP_CODE" val="m1-1"/>
  <p:tag name="KSO_WM_UNIT_TYPE" val="m_h_d"/>
  <p:tag name="KSO_WM_UNIT_INDEX" val="1_1_1"/>
  <p:tag name="KSO_WM_UNIT_ID" val="diagram20199383_1*m_h_d*1_1_1"/>
  <p:tag name="KSO_WM_TEMPLATE_CATEGORY" val="diagram"/>
  <p:tag name="KSO_WM_TEMPLATE_INDEX" val="20199383"/>
  <p:tag name="KSO_WM_UNIT_LAYERLEVEL" val="1_1_1"/>
  <p:tag name="KSO_WM_TAG_VERSION" val="1.0"/>
  <p:tag name="KSO_WM_BEAUTIFY_FLAG" val="#wm#"/>
  <p:tag name="KSO_WM_UNIT_DIAGRAM_SCHEMECOLOR_ID" val="2"/>
</p:tagLst>
</file>

<file path=ppt/tags/tag664.xml><?xml version="1.0" encoding="utf-8"?>
<p:tagLst xmlns:p="http://schemas.openxmlformats.org/presentationml/2006/main">
  <p:tag name="KSO_WM_UNIT_DIAGRAM_MODELTYPE" val="numdgm"/>
  <p:tag name="KSO_WM_UNIT_VALUE" val="434*434"/>
  <p:tag name="KSO_WM_UNIT_HIGHLIGHT" val="0"/>
  <p:tag name="KSO_WM_UNIT_COMPATIBLE" val="0"/>
  <p:tag name="KSO_WM_UNIT_DIAGRAM_ISNUMVISUAL" val="0"/>
  <p:tag name="KSO_WM_UNIT_DIAGRAM_ISREFERUNIT" val="0"/>
  <p:tag name="KSO_WM_DIAGRAM_GROUP_CODE" val="m1-1"/>
  <p:tag name="KSO_WM_UNIT_TYPE" val="m_h_d"/>
  <p:tag name="KSO_WM_UNIT_INDEX" val="1_2_1"/>
  <p:tag name="KSO_WM_UNIT_ID" val="diagram20199383_1*m_h_d*1_2_1"/>
  <p:tag name="KSO_WM_TEMPLATE_CATEGORY" val="diagram"/>
  <p:tag name="KSO_WM_TEMPLATE_INDEX" val="20199383"/>
  <p:tag name="KSO_WM_UNIT_LAYERLEVEL" val="1_1_1"/>
  <p:tag name="KSO_WM_TAG_VERSION" val="1.0"/>
  <p:tag name="KSO_WM_BEAUTIFY_FLAG" val="#wm#"/>
  <p:tag name="KSO_WM_UNIT_DIAGRAM_SCHEMECOLOR_ID" val="2"/>
</p:tagLst>
</file>

<file path=ppt/tags/tag665.xml><?xml version="1.0" encoding="utf-8"?>
<p:tagLst xmlns:p="http://schemas.openxmlformats.org/presentationml/2006/main">
  <p:tag name="KSO_WM_UNIT_DIAGRAM_MODELTYPE" val="numdgm"/>
  <p:tag name="KSO_WM_UNIT_VALUE" val="434*434"/>
  <p:tag name="KSO_WM_UNIT_HIGHLIGHT" val="0"/>
  <p:tag name="KSO_WM_UNIT_COMPATIBLE" val="0"/>
  <p:tag name="KSO_WM_UNIT_DIAGRAM_ISNUMVISUAL" val="0"/>
  <p:tag name="KSO_WM_UNIT_DIAGRAM_ISREFERUNIT" val="0"/>
  <p:tag name="KSO_WM_DIAGRAM_GROUP_CODE" val="m1-1"/>
  <p:tag name="KSO_WM_UNIT_TYPE" val="m_h_d"/>
  <p:tag name="KSO_WM_UNIT_INDEX" val="1_4_1"/>
  <p:tag name="KSO_WM_UNIT_ID" val="diagram20199383_1*m_h_d*1_4_1"/>
  <p:tag name="KSO_WM_TEMPLATE_CATEGORY" val="diagram"/>
  <p:tag name="KSO_WM_TEMPLATE_INDEX" val="20199383"/>
  <p:tag name="KSO_WM_UNIT_LAYERLEVEL" val="1_1_1"/>
  <p:tag name="KSO_WM_TAG_VERSION" val="1.0"/>
  <p:tag name="KSO_WM_BEAUTIFY_FLAG" val="#wm#"/>
  <p:tag name="KSO_WM_UNIT_DIAGRAM_SCHEMECOLOR_ID" val="2"/>
</p:tagLst>
</file>

<file path=ppt/tags/tag666.xml><?xml version="1.0" encoding="utf-8"?>
<p:tagLst xmlns:p="http://schemas.openxmlformats.org/presentationml/2006/main">
  <p:tag name="KSO_WM_UNIT_DIAGRAM_MODELTYPE" val="numdgm"/>
  <p:tag name="KSO_WM_UNIT_VALUE" val="434*434"/>
  <p:tag name="KSO_WM_UNIT_HIGHLIGHT" val="0"/>
  <p:tag name="KSO_WM_UNIT_COMPATIBLE" val="0"/>
  <p:tag name="KSO_WM_UNIT_DIAGRAM_ISNUMVISUAL" val="0"/>
  <p:tag name="KSO_WM_UNIT_DIAGRAM_ISREFERUNIT" val="0"/>
  <p:tag name="KSO_WM_DIAGRAM_GROUP_CODE" val="m1-1"/>
  <p:tag name="KSO_WM_UNIT_TYPE" val="m_h_d"/>
  <p:tag name="KSO_WM_UNIT_INDEX" val="1_3_1"/>
  <p:tag name="KSO_WM_UNIT_ID" val="diagram20199383_1*m_h_d*1_3_1"/>
  <p:tag name="KSO_WM_TEMPLATE_CATEGORY" val="diagram"/>
  <p:tag name="KSO_WM_TEMPLATE_INDEX" val="20199383"/>
  <p:tag name="KSO_WM_UNIT_LAYERLEVEL" val="1_1_1"/>
  <p:tag name="KSO_WM_TAG_VERSION" val="1.0"/>
  <p:tag name="KSO_WM_BEAUTIFY_FLAG" val="#wm#"/>
  <p:tag name="KSO_WM_UNIT_DIAGRAM_SCHEMECOLOR_ID" val="2"/>
</p:tagLst>
</file>

<file path=ppt/tags/tag667.xml><?xml version="1.0" encoding="utf-8"?>
<p:tagLst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383_1*m_h_f*1_1_1"/>
  <p:tag name="KSO_WM_TEMPLATE_CATEGORY" val="diagram"/>
  <p:tag name="KSO_WM_TEMPLATE_INDEX" val="20199383"/>
  <p:tag name="KSO_WM_UNIT_LAYERLEVEL" val="1_1_1"/>
  <p:tag name="KSO_WM_TAG_VERSION" val="1.0"/>
  <p:tag name="KSO_WM_BEAUTIFY_FLAG" val="#wm#"/>
  <p:tag name="KSO_WM_UNIT_PRESET_TEXT" val="点击此处添加正文，文字是您思想的提炼，请尽量言简意赅的阐述观点。"/>
  <p:tag name="KSO_WM_UNIT_VALUE" val="36"/>
  <p:tag name="KSO_WM_UNIT_TEXT_FILL_FORE_SCHEMECOLOR_INDEX" val="13"/>
  <p:tag name="KSO_WM_UNIT_TEXT_FILL_TYPE" val="1"/>
  <p:tag name="KSO_WM_UNIT_DIAGRAM_SCHEMECOLOR_ID" val="2"/>
</p:tagLst>
</file>

<file path=ppt/tags/tag668.xml><?xml version="1.0" encoding="utf-8"?>
<p:tagLst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9383_1*m_h_f*1_2_1"/>
  <p:tag name="KSO_WM_TEMPLATE_CATEGORY" val="diagram"/>
  <p:tag name="KSO_WM_TEMPLATE_INDEX" val="20199383"/>
  <p:tag name="KSO_WM_UNIT_LAYERLEVEL" val="1_1_1"/>
  <p:tag name="KSO_WM_TAG_VERSION" val="1.0"/>
  <p:tag name="KSO_WM_BEAUTIFY_FLAG" val="#wm#"/>
  <p:tag name="KSO_WM_UNIT_PRESET_TEXT" val="点击此处添加正文，文字是您思想的提炼，请尽量言简意赅的阐述观点。"/>
  <p:tag name="KSO_WM_UNIT_VALUE" val="36"/>
  <p:tag name="KSO_WM_UNIT_TEXT_FILL_FORE_SCHEMECOLOR_INDEX" val="13"/>
  <p:tag name="KSO_WM_UNIT_TEXT_FILL_TYPE" val="1"/>
  <p:tag name="KSO_WM_UNIT_DIAGRAM_SCHEMECOLOR_ID" val="2"/>
</p:tagLst>
</file>

<file path=ppt/tags/tag669.xml><?xml version="1.0" encoding="utf-8"?>
<p:tagLst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9383_1*m_h_f*1_3_1"/>
  <p:tag name="KSO_WM_TEMPLATE_CATEGORY" val="diagram"/>
  <p:tag name="KSO_WM_TEMPLATE_INDEX" val="20199383"/>
  <p:tag name="KSO_WM_UNIT_LAYERLEVEL" val="1_1_1"/>
  <p:tag name="KSO_WM_TAG_VERSION" val="1.0"/>
  <p:tag name="KSO_WM_BEAUTIFY_FLAG" val="#wm#"/>
  <p:tag name="KSO_WM_UNIT_PRESET_TEXT" val="点击此处添加正文，文字是您思想的提炼，请尽量言简意赅的阐述观点。"/>
  <p:tag name="KSO_WM_UNIT_VALUE" val="36"/>
  <p:tag name="KSO_WM_UNIT_TEXT_FILL_FORE_SCHEMECOLOR_INDEX" val="13"/>
  <p:tag name="KSO_WM_UNIT_TEXT_FILL_TYPE" val="1"/>
  <p:tag name="KSO_WM_UNIT_DIAGRAM_SCHEMECOLOR_ID" val="2"/>
</p:tagLst>
</file>

<file path=ppt/tags/tag67.xml><?xml version="1.0" encoding="utf-8"?>
<p:tagLst xmlns:p="http://schemas.openxmlformats.org/presentationml/2006/main">
  <p:tag name="KSO_WM_TAG_VERSION" val="1.0"/>
  <p:tag name="KSO_WM_BEAUTIFY_FLAG" val="#wm#"/>
  <p:tag name="KSO_WM_UNIT_TYPE" val="i"/>
  <p:tag name="KSO_WM_UNIT_ID" val="diagram782_2*i*0"/>
  <p:tag name="KSO_WM_TEMPLATE_CATEGORY" val="diagram"/>
  <p:tag name="KSO_WM_TEMPLATE_INDEX" val="782"/>
  <p:tag name="KSO_WM_UNIT_INDEX" val="0"/>
</p:tagLst>
</file>

<file path=ppt/tags/tag670.xml><?xml version="1.0" encoding="utf-8"?>
<p:tagLst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199383_1*m_h_f*1_4_1"/>
  <p:tag name="KSO_WM_TEMPLATE_CATEGORY" val="diagram"/>
  <p:tag name="KSO_WM_TEMPLATE_INDEX" val="20199383"/>
  <p:tag name="KSO_WM_UNIT_LAYERLEVEL" val="1_1_1"/>
  <p:tag name="KSO_WM_TAG_VERSION" val="1.0"/>
  <p:tag name="KSO_WM_BEAUTIFY_FLAG" val="#wm#"/>
  <p:tag name="KSO_WM_UNIT_PRESET_TEXT" val="点击此处添加正文，文字是您思想的提炼，请尽量言简意赅的阐述观点。"/>
  <p:tag name="KSO_WM_UNIT_VALUE" val="36"/>
  <p:tag name="KSO_WM_UNIT_TEXT_FILL_FORE_SCHEMECOLOR_INDEX" val="13"/>
  <p:tag name="KSO_WM_UNIT_TEXT_FILL_TYPE" val="1"/>
  <p:tag name="KSO_WM_UNIT_DIAGRAM_SCHEMECOLOR_ID" val="2"/>
</p:tagLst>
</file>

<file path=ppt/tags/tag671.xml><?xml version="1.0" encoding="utf-8"?>
<p:tagLst xmlns:p="http://schemas.openxmlformats.org/presentationml/2006/main">
  <p:tag name="KSO_WM_BEAUTIFY_FLAG" val="#wm#"/>
  <p:tag name="KSO_WM_TEMPLATE_CATEGORY" val="custom"/>
  <p:tag name="KSO_WM_TEMPLATE_INDEX" val="20187308"/>
</p:tagLst>
</file>

<file path=ppt/tags/tag672.xml><?xml version="1.0" encoding="utf-8"?>
<p:tagLst xmlns:p="http://schemas.openxmlformats.org/presentationml/2006/main">
  <p:tag name="KSO_WM_BEAUTIFY_FLAG" val="#wm#"/>
  <p:tag name="KSO_WM_TEMPLATE_CATEGORY" val="custom"/>
  <p:tag name="KSO_WM_TEMPLATE_INDEX" val="20187308"/>
</p:tagLst>
</file>

<file path=ppt/tags/tag67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TAG_VERSION" val="1.0"/>
  <p:tag name="KSO_WM_TEMPLATE_CATEGORY" val="diagram"/>
  <p:tag name="KSO_WM_TEMPLATE_INDEX" val="782"/>
  <p:tag name="KSO_WM_UNIT_TYPE" val="l_i"/>
  <p:tag name="KSO_WM_UNIT_INDEX" val="1_1"/>
  <p:tag name="KSO_WM_UNIT_ID" val="257*l_i*1_1"/>
  <p:tag name="KSO_WM_UNIT_CLEAR" val="1"/>
  <p:tag name="KSO_WM_UNIT_LAYERLEVEL" val="1_1"/>
  <p:tag name="KSO_WM_BEAUTIFY_FLAG" val="#wm#"/>
  <p:tag name="KSO_WM_DIAGRAM_GROUP_CODE" val="l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DIAGRAM_SCHEMECOLOR_ID" val="2"/>
</p:tagLst>
</file>

<file path=ppt/tags/tag69.xml><?xml version="1.0" encoding="utf-8"?>
<p:tagLst xmlns:p="http://schemas.openxmlformats.org/presentationml/2006/main">
  <p:tag name="KSO_WM_TAG_VERSION" val="1.0"/>
  <p:tag name="KSO_WM_TEMPLATE_CATEGORY" val="diagram"/>
  <p:tag name="KSO_WM_TEMPLATE_INDEX" val="782"/>
  <p:tag name="KSO_WM_UNIT_TYPE" val="l_i"/>
  <p:tag name="KSO_WM_UNIT_INDEX" val="1_2"/>
  <p:tag name="KSO_WM_UNIT_ID" val="257*l_i*1_2"/>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2"/>
  <p:tag name="KSO_WM_UNIT_TEXT_FILL_TYPE" val="1"/>
  <p:tag name="KSO_WM_UNIT_DIAGRAM_SCHEMECOLOR_ID"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TEMPLATE_CATEGORY" val="diagram"/>
  <p:tag name="KSO_WM_TEMPLATE_INDEX" val="782"/>
  <p:tag name="KSO_WM_UNIT_TYPE" val="l_i"/>
  <p:tag name="KSO_WM_UNIT_INDEX" val="1_3"/>
  <p:tag name="KSO_WM_UNIT_ID" val="257*l_i*1_3"/>
  <p:tag name="KSO_WM_UNIT_CLEAR" val="1"/>
  <p:tag name="KSO_WM_UNIT_LAYERLEVEL" val="1_1"/>
  <p:tag name="KSO_WM_BEAUTIFY_FLAG" val="#wm#"/>
  <p:tag name="KSO_WM_DIAGRAM_GROUP_CODE" val="l1-1"/>
  <p:tag name="KSO_WM_UNIT_TEXT_FILL_FORE_SCHEMECOLOR_INDEX" val="5"/>
  <p:tag name="KSO_WM_UNIT_TEXT_FILL_TYPE" val="1"/>
  <p:tag name="KSO_WM_UNIT_DIAGRAM_SCHEMECOLOR_ID" val="2"/>
</p:tagLst>
</file>

<file path=ppt/tags/tag71.xml><?xml version="1.0" encoding="utf-8"?>
<p:tagLst xmlns:p="http://schemas.openxmlformats.org/presentationml/2006/main">
  <p:tag name="KSO_WM_TAG_VERSION" val="1.0"/>
  <p:tag name="KSO_WM_TEMPLATE_CATEGORY" val="diagram"/>
  <p:tag name="KSO_WM_TEMPLATE_INDEX" val="782"/>
  <p:tag name="KSO_WM_UNIT_TYPE" val="l_i"/>
  <p:tag name="KSO_WM_UNIT_INDEX" val="1_4"/>
  <p:tag name="KSO_WM_UNIT_ID" val="257*l_i*1_4"/>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3"/>
  <p:tag name="KSO_WM_UNIT_TEXT_FILL_TYPE" val="1"/>
  <p:tag name="KSO_WM_UNIT_DIAGRAM_SCHEMECOLOR_ID" val="2"/>
</p:tagLst>
</file>

<file path=ppt/tags/tag72.xml><?xml version="1.0" encoding="utf-8"?>
<p:tagLst xmlns:p="http://schemas.openxmlformats.org/presentationml/2006/main">
  <p:tag name="KSO_WM_TAG_VERSION" val="1.0"/>
  <p:tag name="KSO_WM_TEMPLATE_CATEGORY" val="diagram"/>
  <p:tag name="KSO_WM_TEMPLATE_INDEX" val="782"/>
  <p:tag name="KSO_WM_UNIT_TYPE" val="l_i"/>
  <p:tag name="KSO_WM_UNIT_INDEX" val="1_5"/>
  <p:tag name="KSO_WM_UNIT_ID" val="257*l_i*1_5"/>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3.xml><?xml version="1.0" encoding="utf-8"?>
<p:tagLst xmlns:p="http://schemas.openxmlformats.org/presentationml/2006/main">
  <p:tag name="KSO_WM_TAG_VERSION" val="1.0"/>
  <p:tag name="KSO_WM_TEMPLATE_CATEGORY" val="diagram"/>
  <p:tag name="KSO_WM_TEMPLATE_INDEX" val="782"/>
  <p:tag name="KSO_WM_UNIT_TYPE" val="l_i"/>
  <p:tag name="KSO_WM_UNIT_INDEX" val="1_6"/>
  <p:tag name="KSO_WM_UNIT_ID" val="257*l_i*1_6"/>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4.xml><?xml version="1.0" encoding="utf-8"?>
<p:tagLst xmlns:p="http://schemas.openxmlformats.org/presentationml/2006/main">
  <p:tag name="KSO_WM_TAG_VERSION" val="1.0"/>
  <p:tag name="KSO_WM_TEMPLATE_CATEGORY" val="diagram"/>
  <p:tag name="KSO_WM_TEMPLATE_INDEX" val="782"/>
  <p:tag name="KSO_WM_UNIT_TYPE" val="l_i"/>
  <p:tag name="KSO_WM_UNIT_INDEX" val="1_7"/>
  <p:tag name="KSO_WM_UNIT_ID" val="257*l_i*1_7"/>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5.xml><?xml version="1.0" encoding="utf-8"?>
<p:tagLst xmlns:p="http://schemas.openxmlformats.org/presentationml/2006/main">
  <p:tag name="KSO_WM_TAG_VERSION" val="1.0"/>
  <p:tag name="KSO_WM_TEMPLATE_CATEGORY" val="diagram"/>
  <p:tag name="KSO_WM_TEMPLATE_INDEX" val="782"/>
  <p:tag name="KSO_WM_UNIT_TYPE" val="l_i"/>
  <p:tag name="KSO_WM_UNIT_INDEX" val="1_8"/>
  <p:tag name="KSO_WM_UNIT_ID" val="257*l_i*1_8"/>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6.xml><?xml version="1.0" encoding="utf-8"?>
<p:tagLst xmlns:p="http://schemas.openxmlformats.org/presentationml/2006/main">
  <p:tag name="KSO_WM_TAG_VERSION" val="1.0"/>
  <p:tag name="KSO_WM_TEMPLATE_CATEGORY" val="diagram"/>
  <p:tag name="KSO_WM_TEMPLATE_INDEX" val="782"/>
  <p:tag name="KSO_WM_UNIT_TYPE" val="l_i"/>
  <p:tag name="KSO_WM_UNIT_INDEX" val="1_9"/>
  <p:tag name="KSO_WM_UNIT_ID" val="257*l_i*1_9"/>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77.xml><?xml version="1.0" encoding="utf-8"?>
<p:tagLst xmlns:p="http://schemas.openxmlformats.org/presentationml/2006/main">
  <p:tag name="KSO_WM_TAG_VERSION" val="1.0"/>
  <p:tag name="KSO_WM_BEAUTIFY_FLAG" val="#wm#"/>
  <p:tag name="KSO_WM_UNIT_TYPE" val="i"/>
  <p:tag name="KSO_WM_UNIT_ID" val="diagram782_2*i*19"/>
  <p:tag name="KSO_WM_TEMPLATE_CATEGORY" val="diagram"/>
  <p:tag name="KSO_WM_TEMPLATE_INDEX" val="782"/>
  <p:tag name="KSO_WM_UNIT_INDEX" val="19"/>
</p:tagLst>
</file>

<file path=ppt/tags/tag78.xml><?xml version="1.0" encoding="utf-8"?>
<p:tagLst xmlns:p="http://schemas.openxmlformats.org/presentationml/2006/main">
  <p:tag name="KSO_WM_TAG_VERSION" val="1.0"/>
  <p:tag name="KSO_WM_TEMPLATE_CATEGORY" val="diagram"/>
  <p:tag name="KSO_WM_TEMPLATE_INDEX" val="782"/>
  <p:tag name="KSO_WM_UNIT_TYPE" val="l_i"/>
  <p:tag name="KSO_WM_UNIT_INDEX" val="1_10"/>
  <p:tag name="KSO_WM_UNIT_ID" val="257*l_i*1_10"/>
  <p:tag name="KSO_WM_UNIT_CLEAR" val="1"/>
  <p:tag name="KSO_WM_UNIT_LAYERLEVEL" val="1_1"/>
  <p:tag name="KSO_WM_BEAUTIFY_FLAG" val="#wm#"/>
  <p:tag name="KSO_WM_DIAGRAM_GROUP_CODE" val="l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DIAGRAM_SCHEMECOLOR_ID" val="2"/>
</p:tagLst>
</file>

<file path=ppt/tags/tag79.xml><?xml version="1.0" encoding="utf-8"?>
<p:tagLst xmlns:p="http://schemas.openxmlformats.org/presentationml/2006/main">
  <p:tag name="KSO_WM_TAG_VERSION" val="1.0"/>
  <p:tag name="KSO_WM_TEMPLATE_CATEGORY" val="diagram"/>
  <p:tag name="KSO_WM_TEMPLATE_INDEX" val="782"/>
  <p:tag name="KSO_WM_UNIT_TYPE" val="l_i"/>
  <p:tag name="KSO_WM_UNIT_INDEX" val="1_11"/>
  <p:tag name="KSO_WM_UNIT_ID" val="257*l_i*1_11"/>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2"/>
  <p:tag name="KSO_WM_UNIT_TEXT_FILL_TYPE" val="1"/>
  <p:tag name="KSO_WM_UNIT_DIAGRAM_SCHEMECOLOR_ID"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TEMPLATE_CATEGORY" val="diagram"/>
  <p:tag name="KSO_WM_TEMPLATE_INDEX" val="782"/>
  <p:tag name="KSO_WM_UNIT_TYPE" val="l_i"/>
  <p:tag name="KSO_WM_UNIT_INDEX" val="1_12"/>
  <p:tag name="KSO_WM_UNIT_ID" val="257*l_i*1_12"/>
  <p:tag name="KSO_WM_UNIT_CLEAR" val="1"/>
  <p:tag name="KSO_WM_UNIT_LAYERLEVEL" val="1_1"/>
  <p:tag name="KSO_WM_BEAUTIFY_FLAG" val="#wm#"/>
  <p:tag name="KSO_WM_DIAGRAM_GROUP_CODE" val="l1-1"/>
  <p:tag name="KSO_WM_UNIT_TEXT_FILL_FORE_SCHEMECOLOR_INDEX" val="6"/>
  <p:tag name="KSO_WM_UNIT_TEXT_FILL_TYPE" val="1"/>
  <p:tag name="KSO_WM_UNIT_DIAGRAM_SCHEMECOLOR_ID" val="2"/>
</p:tagLst>
</file>

<file path=ppt/tags/tag81.xml><?xml version="1.0" encoding="utf-8"?>
<p:tagLst xmlns:p="http://schemas.openxmlformats.org/presentationml/2006/main">
  <p:tag name="KSO_WM_TAG_VERSION" val="1.0"/>
  <p:tag name="KSO_WM_TEMPLATE_CATEGORY" val="diagram"/>
  <p:tag name="KSO_WM_TEMPLATE_INDEX" val="782"/>
  <p:tag name="KSO_WM_UNIT_TYPE" val="l_i"/>
  <p:tag name="KSO_WM_UNIT_INDEX" val="1_13"/>
  <p:tag name="KSO_WM_UNIT_ID" val="257*l_i*1_13"/>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2.xml><?xml version="1.0" encoding="utf-8"?>
<p:tagLst xmlns:p="http://schemas.openxmlformats.org/presentationml/2006/main">
  <p:tag name="KSO_WM_TAG_VERSION" val="1.0"/>
  <p:tag name="KSO_WM_TEMPLATE_CATEGORY" val="diagram"/>
  <p:tag name="KSO_WM_TEMPLATE_INDEX" val="782"/>
  <p:tag name="KSO_WM_UNIT_TYPE" val="l_i"/>
  <p:tag name="KSO_WM_UNIT_INDEX" val="1_14"/>
  <p:tag name="KSO_WM_UNIT_ID" val="257*l_i*1_14"/>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3.xml><?xml version="1.0" encoding="utf-8"?>
<p:tagLst xmlns:p="http://schemas.openxmlformats.org/presentationml/2006/main">
  <p:tag name="KSO_WM_TAG_VERSION" val="1.0"/>
  <p:tag name="KSO_WM_TEMPLATE_CATEGORY" val="diagram"/>
  <p:tag name="KSO_WM_TEMPLATE_INDEX" val="782"/>
  <p:tag name="KSO_WM_UNIT_TYPE" val="l_i"/>
  <p:tag name="KSO_WM_UNIT_INDEX" val="1_15"/>
  <p:tag name="KSO_WM_UNIT_ID" val="257*l_i*1_15"/>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4.xml><?xml version="1.0" encoding="utf-8"?>
<p:tagLst xmlns:p="http://schemas.openxmlformats.org/presentationml/2006/main">
  <p:tag name="KSO_WM_TAG_VERSION" val="1.0"/>
  <p:tag name="KSO_WM_TEMPLATE_CATEGORY" val="diagram"/>
  <p:tag name="KSO_WM_TEMPLATE_INDEX" val="782"/>
  <p:tag name="KSO_WM_UNIT_TYPE" val="l_i"/>
  <p:tag name="KSO_WM_UNIT_INDEX" val="1_16"/>
  <p:tag name="KSO_WM_UNIT_ID" val="257*l_i*1_16"/>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5.xml><?xml version="1.0" encoding="utf-8"?>
<p:tagLst xmlns:p="http://schemas.openxmlformats.org/presentationml/2006/main">
  <p:tag name="KSO_WM_TAG_VERSION" val="1.0"/>
  <p:tag name="KSO_WM_TEMPLATE_CATEGORY" val="diagram"/>
  <p:tag name="KSO_WM_TEMPLATE_INDEX" val="782"/>
  <p:tag name="KSO_WM_UNIT_TYPE" val="l_i"/>
  <p:tag name="KSO_WM_UNIT_INDEX" val="1_17"/>
  <p:tag name="KSO_WM_UNIT_ID" val="257*l_i*1_17"/>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86.xml><?xml version="1.0" encoding="utf-8"?>
<p:tagLst xmlns:p="http://schemas.openxmlformats.org/presentationml/2006/main">
  <p:tag name="KSO_WM_TAG_VERSION" val="1.0"/>
  <p:tag name="KSO_WM_TEMPLATE_CATEGORY" val="diagram"/>
  <p:tag name="KSO_WM_TEMPLATE_INDEX" val="782"/>
  <p:tag name="KSO_WM_UNIT_TYPE" val="l_i"/>
  <p:tag name="KSO_WM_UNIT_INDEX" val="1_18"/>
  <p:tag name="KSO_WM_UNIT_ID" val="257*l_i*1_18"/>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DIAGRAM_SCHEMECOLOR_ID" val="2"/>
</p:tagLst>
</file>

<file path=ppt/tags/tag87.xml><?xml version="1.0" encoding="utf-8"?>
<p:tagLst xmlns:p="http://schemas.openxmlformats.org/presentationml/2006/main">
  <p:tag name="KSO_WM_TAG_VERSION" val="1.0"/>
  <p:tag name="KSO_WM_BEAUTIFY_FLAG" val="#wm#"/>
  <p:tag name="KSO_WM_UNIT_TYPE" val="i"/>
  <p:tag name="KSO_WM_UNIT_ID" val="diagram782_2*i*38"/>
  <p:tag name="KSO_WM_TEMPLATE_CATEGORY" val="diagram"/>
  <p:tag name="KSO_WM_TEMPLATE_INDEX" val="782"/>
  <p:tag name="KSO_WM_UNIT_INDEX" val="38"/>
</p:tagLst>
</file>

<file path=ppt/tags/tag88.xml><?xml version="1.0" encoding="utf-8"?>
<p:tagLst xmlns:p="http://schemas.openxmlformats.org/presentationml/2006/main">
  <p:tag name="KSO_WM_TAG_VERSION" val="1.0"/>
  <p:tag name="KSO_WM_TEMPLATE_CATEGORY" val="diagram"/>
  <p:tag name="KSO_WM_TEMPLATE_INDEX" val="782"/>
  <p:tag name="KSO_WM_UNIT_TYPE" val="l_i"/>
  <p:tag name="KSO_WM_UNIT_INDEX" val="1_19"/>
  <p:tag name="KSO_WM_UNIT_ID" val="257*l_i*1_19"/>
  <p:tag name="KSO_WM_UNIT_CLEAR" val="1"/>
  <p:tag name="KSO_WM_UNIT_LAYERLEVEL" val="1_1"/>
  <p:tag name="KSO_WM_BEAUTIFY_FLAG" val="#wm#"/>
  <p:tag name="KSO_WM_DIAGRAM_GROUP_CODE" val="l1-1"/>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DIAGRAM_SCHEMECOLOR_ID" val="2"/>
</p:tagLst>
</file>

<file path=ppt/tags/tag89.xml><?xml version="1.0" encoding="utf-8"?>
<p:tagLst xmlns:p="http://schemas.openxmlformats.org/presentationml/2006/main">
  <p:tag name="KSO_WM_TAG_VERSION" val="1.0"/>
  <p:tag name="KSO_WM_TEMPLATE_CATEGORY" val="diagram"/>
  <p:tag name="KSO_WM_TEMPLATE_INDEX" val="782"/>
  <p:tag name="KSO_WM_UNIT_TYPE" val="l_i"/>
  <p:tag name="KSO_WM_UNIT_INDEX" val="1_20"/>
  <p:tag name="KSO_WM_UNIT_ID" val="257*l_i*1_20"/>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2"/>
  <p:tag name="KSO_WM_UNIT_TEXT_FILL_TYPE" val="1"/>
  <p:tag name="KSO_WM_UNIT_DIAGRAM_SCHEMECOLOR_ID"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AG_VERSION" val="1.0"/>
  <p:tag name="KSO_WM_TEMPLATE_CATEGORY" val="diagram"/>
  <p:tag name="KSO_WM_TEMPLATE_INDEX" val="782"/>
  <p:tag name="KSO_WM_UNIT_TYPE" val="l_i"/>
  <p:tag name="KSO_WM_UNIT_INDEX" val="1_21"/>
  <p:tag name="KSO_WM_UNIT_ID" val="257*l_i*1_21"/>
  <p:tag name="KSO_WM_UNIT_CLEAR" val="1"/>
  <p:tag name="KSO_WM_UNIT_LAYERLEVEL" val="1_1"/>
  <p:tag name="KSO_WM_BEAUTIFY_FLAG" val="#wm#"/>
  <p:tag name="KSO_WM_DIAGRAM_GROUP_CODE" val="l1-1"/>
  <p:tag name="KSO_WM_UNIT_TEXT_FILL_FORE_SCHEMECOLOR_INDEX" val="7"/>
  <p:tag name="KSO_WM_UNIT_TEXT_FILL_TYPE" val="1"/>
  <p:tag name="KSO_WM_UNIT_DIAGRAM_SCHEMECOLOR_ID" val="2"/>
</p:tagLst>
</file>

<file path=ppt/tags/tag91.xml><?xml version="1.0" encoding="utf-8"?>
<p:tagLst xmlns:p="http://schemas.openxmlformats.org/presentationml/2006/main">
  <p:tag name="KSO_WM_TAG_VERSION" val="1.0"/>
  <p:tag name="KSO_WM_TEMPLATE_CATEGORY" val="diagram"/>
  <p:tag name="KSO_WM_TEMPLATE_INDEX" val="782"/>
  <p:tag name="KSO_WM_UNIT_TYPE" val="l_i"/>
  <p:tag name="KSO_WM_UNIT_INDEX" val="1_22"/>
  <p:tag name="KSO_WM_UNIT_ID" val="257*l_i*1_22"/>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2.xml><?xml version="1.0" encoding="utf-8"?>
<p:tagLst xmlns:p="http://schemas.openxmlformats.org/presentationml/2006/main">
  <p:tag name="KSO_WM_TAG_VERSION" val="1.0"/>
  <p:tag name="KSO_WM_TEMPLATE_CATEGORY" val="diagram"/>
  <p:tag name="KSO_WM_TEMPLATE_INDEX" val="782"/>
  <p:tag name="KSO_WM_UNIT_TYPE" val="l_i"/>
  <p:tag name="KSO_WM_UNIT_INDEX" val="1_23"/>
  <p:tag name="KSO_WM_UNIT_ID" val="257*l_i*1_23"/>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3.xml><?xml version="1.0" encoding="utf-8"?>
<p:tagLst xmlns:p="http://schemas.openxmlformats.org/presentationml/2006/main">
  <p:tag name="KSO_WM_TAG_VERSION" val="1.0"/>
  <p:tag name="KSO_WM_TEMPLATE_CATEGORY" val="diagram"/>
  <p:tag name="KSO_WM_TEMPLATE_INDEX" val="782"/>
  <p:tag name="KSO_WM_UNIT_TYPE" val="l_i"/>
  <p:tag name="KSO_WM_UNIT_INDEX" val="1_24"/>
  <p:tag name="KSO_WM_UNIT_ID" val="257*l_i*1_24"/>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4.xml><?xml version="1.0" encoding="utf-8"?>
<p:tagLst xmlns:p="http://schemas.openxmlformats.org/presentationml/2006/main">
  <p:tag name="KSO_WM_TAG_VERSION" val="1.0"/>
  <p:tag name="KSO_WM_TEMPLATE_CATEGORY" val="diagram"/>
  <p:tag name="KSO_WM_TEMPLATE_INDEX" val="782"/>
  <p:tag name="KSO_WM_UNIT_TYPE" val="l_i"/>
  <p:tag name="KSO_WM_UNIT_INDEX" val="1_25"/>
  <p:tag name="KSO_WM_UNIT_ID" val="257*l_i*1_25"/>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5.xml><?xml version="1.0" encoding="utf-8"?>
<p:tagLst xmlns:p="http://schemas.openxmlformats.org/presentationml/2006/main">
  <p:tag name="KSO_WM_TAG_VERSION" val="1.0"/>
  <p:tag name="KSO_WM_TEMPLATE_CATEGORY" val="diagram"/>
  <p:tag name="KSO_WM_TEMPLATE_INDEX" val="782"/>
  <p:tag name="KSO_WM_UNIT_TYPE" val="l_i"/>
  <p:tag name="KSO_WM_UNIT_INDEX" val="1_26"/>
  <p:tag name="KSO_WM_UNIT_ID" val="257*l_i*1_26"/>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2"/>
  <p:tag name="KSO_WM_UNIT_TEXT_FILL_TYPE" val="1"/>
  <p:tag name="KSO_WM_UNIT_DIAGRAM_SCHEMECOLOR_ID" val="2"/>
</p:tagLst>
</file>

<file path=ppt/tags/tag96.xml><?xml version="1.0" encoding="utf-8"?>
<p:tagLst xmlns:p="http://schemas.openxmlformats.org/presentationml/2006/main">
  <p:tag name="KSO_WM_TAG_VERSION" val="1.0"/>
  <p:tag name="KSO_WM_TEMPLATE_CATEGORY" val="diagram"/>
  <p:tag name="KSO_WM_TEMPLATE_INDEX" val="782"/>
  <p:tag name="KSO_WM_UNIT_TYPE" val="l_i"/>
  <p:tag name="KSO_WM_UNIT_INDEX" val="1_27"/>
  <p:tag name="KSO_WM_UNIT_ID" val="257*l_i*1_27"/>
  <p:tag name="KSO_WM_UNIT_CLEAR" val="1"/>
  <p:tag name="KSO_WM_UNIT_LAYERLEVEL" val="1_1"/>
  <p:tag name="KSO_WM_BEAUTIFY_FLAG" val="#wm#"/>
  <p:tag name="KSO_WM_DIAGRAM_GROUP_CODE" val="l1-1"/>
  <p:tag name="KSO_WM_UNIT_FILL_FORE_SCHEMECOLOR_INDEX" val="7"/>
  <p:tag name="KSO_WM_UNIT_FILL_TYPE" val="1"/>
  <p:tag name="KSO_WM_UNIT_DIAGRAM_SCHEMECOLOR_ID" val="2"/>
</p:tagLst>
</file>

<file path=ppt/tags/tag97.xml><?xml version="1.0" encoding="utf-8"?>
<p:tagLst xmlns:p="http://schemas.openxmlformats.org/presentationml/2006/main">
  <p:tag name="KSO_WM_TAG_VERSION" val="1.0"/>
  <p:tag name="KSO_WM_BEAUTIFY_FLAG" val="#wm#"/>
  <p:tag name="KSO_WM_UNIT_TYPE" val="i"/>
  <p:tag name="KSO_WM_UNIT_ID" val="diagram782_2*i*57"/>
  <p:tag name="KSO_WM_TEMPLATE_CATEGORY" val="diagram"/>
  <p:tag name="KSO_WM_TEMPLATE_INDEX" val="782"/>
  <p:tag name="KSO_WM_UNIT_INDEX" val="57"/>
</p:tagLst>
</file>

<file path=ppt/tags/tag98.xml><?xml version="1.0" encoding="utf-8"?>
<p:tagLst xmlns:p="http://schemas.openxmlformats.org/presentationml/2006/main">
  <p:tag name="KSO_WM_TAG_VERSION" val="1.0"/>
  <p:tag name="KSO_WM_TEMPLATE_CATEGORY" val="diagram"/>
  <p:tag name="KSO_WM_TEMPLATE_INDEX" val="782"/>
  <p:tag name="KSO_WM_UNIT_TYPE" val="l_i"/>
  <p:tag name="KSO_WM_UNIT_INDEX" val="1_28"/>
  <p:tag name="KSO_WM_UNIT_ID" val="257*l_i*1_28"/>
  <p:tag name="KSO_WM_UNIT_CLEAR" val="1"/>
  <p:tag name="KSO_WM_UNIT_LAYERLEVEL" val="1_1"/>
  <p:tag name="KSO_WM_BEAUTIFY_FLAG" val="#wm#"/>
  <p:tag name="KSO_WM_DIAGRAM_GROUP_CODE" val="l1-1"/>
  <p:tag name="KSO_WM_UNIT_FILL_FORE_SCHEMECOLOR_INDEX" val="8"/>
  <p:tag name="KSO_WM_UNIT_FILL_TYPE" val="1"/>
  <p:tag name="KSO_WM_UNIT_LINE_FORE_SCHEMECOLOR_INDEX" val="14"/>
  <p:tag name="KSO_WM_UNIT_LINE_FILL_TYPE" val="2"/>
  <p:tag name="KSO_WM_UNIT_TEXT_FILL_FORE_SCHEMECOLOR_INDEX" val="5"/>
  <p:tag name="KSO_WM_UNIT_TEXT_FILL_TYPE" val="1"/>
  <p:tag name="KSO_WM_UNIT_DIAGRAM_SCHEMECOLOR_ID" val="2"/>
</p:tagLst>
</file>

<file path=ppt/tags/tag99.xml><?xml version="1.0" encoding="utf-8"?>
<p:tagLst xmlns:p="http://schemas.openxmlformats.org/presentationml/2006/main">
  <p:tag name="KSO_WM_TAG_VERSION" val="1.0"/>
  <p:tag name="KSO_WM_TEMPLATE_CATEGORY" val="diagram"/>
  <p:tag name="KSO_WM_TEMPLATE_INDEX" val="782"/>
  <p:tag name="KSO_WM_UNIT_TYPE" val="l_i"/>
  <p:tag name="KSO_WM_UNIT_INDEX" val="1_29"/>
  <p:tag name="KSO_WM_UNIT_ID" val="257*l_i*1_29"/>
  <p:tag name="KSO_WM_UNIT_CLEAR" val="1"/>
  <p:tag name="KSO_WM_UNIT_LAYERLEVEL" val="1_1"/>
  <p:tag name="KSO_WM_BEAUTIFY_FLAG" val="#wm#"/>
  <p:tag name="KSO_WM_DIAGRAM_GROUP_CODE" val="l1-1"/>
  <p:tag name="KSO_WM_UNIT_FILL_FORE_SCHEMECOLOR_INDEX" val="14"/>
  <p:tag name="KSO_WM_UNIT_FILL_TYPE" val="1"/>
  <p:tag name="KSO_WM_UNIT_TEXT_FILL_FORE_SCHEMECOLOR_INDEX" val="2"/>
  <p:tag name="KSO_WM_UNIT_TEXT_FILL_TYPE" val="1"/>
  <p:tag name="KSO_WM_UNIT_DIAGRAM_SCHEMECOLOR_ID"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5060</Words>
  <Application>WPS Spreadsheets</Application>
  <PresentationFormat>宽屏</PresentationFormat>
  <Paragraphs>333</Paragraphs>
  <Slides>23</Slides>
  <Notes>15</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23</vt:i4>
      </vt:variant>
    </vt:vector>
  </HeadingPairs>
  <TitlesOfParts>
    <vt:vector size="49" baseType="lpstr">
      <vt:lpstr>Arial</vt:lpstr>
      <vt:lpstr>SimSun</vt:lpstr>
      <vt:lpstr>Wingdings</vt:lpstr>
      <vt:lpstr>微软雅黑</vt:lpstr>
      <vt:lpstr>叶根友毛笔行书2.0版</vt:lpstr>
      <vt:lpstr>逐浪温莎雅楷体</vt:lpstr>
      <vt:lpstr>SimSun</vt:lpstr>
      <vt:lpstr>Calibri</vt:lpstr>
      <vt:lpstr>等线 Light</vt:lpstr>
      <vt:lpstr>Wingdings</vt:lpstr>
      <vt:lpstr>黑体</vt:lpstr>
      <vt:lpstr>Helvetica Neue Light</vt:lpstr>
      <vt:lpstr>Aharoni</vt:lpstr>
      <vt:lpstr>Open Sans</vt:lpstr>
      <vt:lpstr>STSong</vt:lpstr>
      <vt:lpstr>PingFang SC</vt:lpstr>
      <vt:lpstr>HYQiHeiKW</vt:lpstr>
      <vt:lpstr/>
      <vt:lpstr>Arial Unicode MS</vt:lpstr>
      <vt:lpstr>HYShuSongErKW</vt:lpstr>
      <vt:lpstr>Helvetica Neue</vt:lpstr>
      <vt:lpstr>HYZhongDengXianKW</vt:lpstr>
      <vt:lpstr>Thonburi</vt:lpstr>
      <vt:lpstr>HYZhongHeiKW</vt:lpstr>
      <vt:lpstr>Songti SC</vt:lpstr>
      <vt:lpstr>Office 主题​​</vt:lpstr>
      <vt:lpstr>毕业答辩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
  <cp:lastModifiedBy>bruce</cp:lastModifiedBy>
  <cp:revision>6</cp:revision>
  <dcterms:created xsi:type="dcterms:W3CDTF">2019-06-04T02:47:16Z</dcterms:created>
  <dcterms:modified xsi:type="dcterms:W3CDTF">2019-06-04T02:47:16Z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1033-1.1.0.1454</vt:lpwstr>
  </property>
</Properties>
</file>