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6"/>
  </p:notesMasterIdLst>
  <p:sldIdLst>
    <p:sldId id="288" r:id="rId2"/>
    <p:sldId id="319" r:id="rId3"/>
    <p:sldId id="325" r:id="rId4"/>
    <p:sldId id="326" r:id="rId5"/>
    <p:sldId id="321" r:id="rId6"/>
    <p:sldId id="329" r:id="rId7"/>
    <p:sldId id="327" r:id="rId8"/>
    <p:sldId id="330" r:id="rId9"/>
    <p:sldId id="332" r:id="rId10"/>
    <p:sldId id="333" r:id="rId11"/>
    <p:sldId id="334" r:id="rId12"/>
    <p:sldId id="335" r:id="rId13"/>
    <p:sldId id="336" r:id="rId14"/>
    <p:sldId id="33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480304"/>
            <a:ext cx="7589304" cy="108192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 cap="none">
                <a:solidFill>
                  <a:srgbClr val="FFC000"/>
                </a:solidFill>
                <a:ea typeface="Adobe Gothic Std B" pitchFamily="34" charset="-128"/>
              </a:rPr>
              <a:t/>
            </a:r>
            <a:br>
              <a:rPr lang="en-US" altLang="zh-CN" sz="5400" b="1" cap="none">
                <a:solidFill>
                  <a:srgbClr val="FFC000"/>
                </a:solidFill>
                <a:ea typeface="Adobe Gothic Std B" pitchFamily="34" charset="-128"/>
              </a:rPr>
            </a:br>
            <a:r>
              <a:rPr lang="en-US" altLang="zh-CN" sz="5400" b="1" cap="none">
                <a:solidFill>
                  <a:srgbClr val="FFC000"/>
                </a:solidFill>
                <a:ea typeface="Adobe Gothic Std B" pitchFamily="34" charset="-128"/>
              </a:rPr>
              <a:t>Winsow </a:t>
            </a:r>
            <a:r>
              <a:rPr lang="en-US" altLang="zh-CN" sz="5400" b="1" cap="none" dirty="0">
                <a:solidFill>
                  <a:srgbClr val="FFC000"/>
                </a:solidFill>
                <a:ea typeface="Adobe Gothic Std B" pitchFamily="34" charset="-128"/>
              </a:rPr>
              <a:t>Events</a:t>
            </a:r>
            <a:r>
              <a:rPr lang="en-US" altLang="zh-CN" sz="54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54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54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72487" y="2399335"/>
            <a:ext cx="604076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kern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响应窗口事件</a:t>
            </a:r>
            <a:endParaRPr lang="zh-CN" altLang="en-US" kern="0" dirty="0"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2043709" y="3282305"/>
            <a:ext cx="5036604" cy="5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800" dirty="0"/>
              <a:t>主讲教师： 刘新国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61" y="4491118"/>
            <a:ext cx="3079299" cy="23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handleEvent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015" y="1340768"/>
            <a:ext cx="81369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//Update window caption with new data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if (updateCaption)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strcpy(caption, "SDL Tutorial - MouseFocus: ");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strcat(caption, (lw-&gt;mMouseFocus) ? "On" : "Off");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strcat(caption, " KeyboardFocus:");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strcat(caption, (lw-&gt;mKeyboardFocus) ? "On" : "Off");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SDL_SetWindowTitle(lw-&gt;mWindow, caption);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6516216" y="1623411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改变窗口标题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handleEvent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015" y="1340768"/>
            <a:ext cx="8136904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//Enter exit full screen on return key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else if( e-&gt;type == SDL_KEYDOWN &amp;&amp; e-&gt;key.keysym.sym == SDLK_RETURN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if( lw-&gt;mFullScreen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SDL_SetWindowFullscreen(lw-&gt;mWindow, SDL_FALSE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lw-&gt;mFullScreen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SDL_SetWindowFullscreen(lw-&gt;mWindow, SDL_TRUE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lw-&gt;mFullScreen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lw-&gt;mMinimized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}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5436096" y="4869160"/>
            <a:ext cx="2592288" cy="576064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使用</a:t>
            </a:r>
            <a:r>
              <a:rPr lang="en-US" altLang="zh-CN" sz="1400" b="1">
                <a:solidFill>
                  <a:srgbClr val="FFC000"/>
                </a:solidFill>
              </a:rPr>
              <a:t>return</a:t>
            </a:r>
            <a:r>
              <a:rPr lang="zh-CN" altLang="en-US" sz="1400" b="1">
                <a:solidFill>
                  <a:srgbClr val="FFC000"/>
                </a:solidFill>
              </a:rPr>
              <a:t>键切换满屏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0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init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670" y="908720"/>
            <a:ext cx="8136904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//Create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if(!initWindow(&amp;gWindow))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printf( "Window could not be created!");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//Create renderer for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gRenderer=createRenderer(&amp;gWindow);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if( gRenderer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printf( "Renderer could not be created!");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5724128" y="2458144"/>
            <a:ext cx="2808312" cy="789583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在初始化函数中使用自定义函数建立窗口与</a:t>
            </a:r>
            <a:r>
              <a:rPr lang="en-US" altLang="zh-CN" sz="1400" b="1">
                <a:solidFill>
                  <a:srgbClr val="FFC000"/>
                </a:solidFill>
              </a:rPr>
              <a:t>Renderer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close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670" y="1268760"/>
            <a:ext cx="813690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//Free loaded images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freeLTexture(gSceneTexture);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//Destroy window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SDL_DestroyRenderer( gRenderer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freeLWindow(&amp;gWindow);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//Quit SDL subsystems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IMG_Quit();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SDL_Quit();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5076056" y="3140968"/>
            <a:ext cx="2520280" cy="573559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使用自定义函数销毁窗口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0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main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620688"/>
            <a:ext cx="8784976" cy="623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while( !quit ) 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{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//Handle events on queue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&amp;e ) != 0 )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//User requests quit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SDL_QUIT ) {quit = true;}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//Handle window event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handleEvent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&amp;e);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//Only draw when not minimized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if(!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isMinimized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//Clear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...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//Render text textures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 smtClean="0">
                <a:solidFill>
                  <a:schemeClr val="tx1"/>
                </a:solidFill>
                <a:latin typeface="Courier New"/>
              </a:rPr>
              <a:t>renderTexture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 smtClean="0">
                <a:solidFill>
                  <a:schemeClr val="tx1"/>
                </a:solidFill>
                <a:latin typeface="Courier New"/>
              </a:rPr>
              <a:t>gSceneTexture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           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   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getWidth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)-</a:t>
            </a:r>
            <a:r>
              <a:rPr lang="en-US" altLang="zh-CN" sz="1400" kern="0" dirty="0" err="1" smtClean="0">
                <a:solidFill>
                  <a:schemeClr val="tx1"/>
                </a:solidFill>
                <a:latin typeface="Courier New"/>
              </a:rPr>
              <a:t>gSceneTexture.mWidth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)/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2,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               </a:t>
            </a:r>
            <a:r>
              <a:rPr lang="en-US" altLang="zh-CN" sz="1400" kern="0" dirty="0" smtClean="0">
                <a:solidFill>
                  <a:schemeClr val="tx1"/>
                </a:solidFill>
                <a:latin typeface="Courier New"/>
              </a:rPr>
              <a:t>   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getHeight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)-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gSceneTexture.mHeight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)/2,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                </a:t>
            </a:r>
            <a:r>
              <a:rPr lang="en-US" altLang="zh-CN" sz="1400" kern="0" smtClean="0">
                <a:solidFill>
                  <a:schemeClr val="tx1"/>
                </a:solidFill>
                <a:latin typeface="Courier New"/>
              </a:rPr>
              <a:t>    NULL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0, NULL, SDL_FLIP_NONE);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     //Update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SDL_RenderPresent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标注 1"/>
          <p:cNvSpPr/>
          <p:nvPr/>
        </p:nvSpPr>
        <p:spPr>
          <a:xfrm>
            <a:off x="4551501" y="2852936"/>
            <a:ext cx="2520280" cy="360040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自定义函数响应窗口事件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7" name="圆角矩形标注 1"/>
          <p:cNvSpPr/>
          <p:nvPr/>
        </p:nvSpPr>
        <p:spPr>
          <a:xfrm>
            <a:off x="4551501" y="3551298"/>
            <a:ext cx="2520280" cy="407231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非最小化时重绘窗口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8" name="圆角矩形标注 1"/>
          <p:cNvSpPr/>
          <p:nvPr/>
        </p:nvSpPr>
        <p:spPr>
          <a:xfrm>
            <a:off x="4592441" y="4255480"/>
            <a:ext cx="2520280" cy="407231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在窗口中心绘制纹理</a:t>
            </a:r>
          </a:p>
        </p:txBody>
      </p:sp>
    </p:spTree>
    <p:extLst>
      <p:ext uri="{BB962C8B-B14F-4D97-AF65-F5344CB8AC3E}">
        <p14:creationId xmlns:p14="http://schemas.microsoft.com/office/powerpoint/2010/main" val="17522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033338"/>
          </a:xfrm>
        </p:spPr>
        <p:txBody>
          <a:bodyPr/>
          <a:lstStyle/>
          <a:p>
            <a:pPr algn="ctr"/>
            <a:r>
              <a:rPr lang="en-US" altLang="zh-CN" b="1" cap="none"/>
              <a:t>LWindow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124744"/>
            <a:ext cx="8424936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typedef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err="1">
                <a:solidFill>
                  <a:schemeClr val="tx1"/>
                </a:solidFill>
                <a:latin typeface="Courier New"/>
              </a:rPr>
              <a:t>struct</a:t>
            </a: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    //Window data</a:t>
            </a: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SDL_Window* mWindow;</a:t>
            </a: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    //Window dimensions</a:t>
            </a: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int mWidth;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int mHeight;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//Window focus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BOOL mMouseFocus;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BOOL mKeyboardFocus;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BOOL mFullScreen;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   BOOL mMinimized;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} LWindow;</a:t>
            </a: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//Scene textures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 gSceneTexture;</a:t>
            </a: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5724128" y="4077072"/>
            <a:ext cx="2232248" cy="1152128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定义</a:t>
            </a:r>
            <a:r>
              <a:rPr lang="en-US" altLang="zh-CN" sz="1400" b="1">
                <a:solidFill>
                  <a:srgbClr val="FFC000"/>
                </a:solidFill>
              </a:rPr>
              <a:t>LWindow</a:t>
            </a:r>
            <a:r>
              <a:rPr lang="zh-CN" altLang="en-US" sz="1400" b="1">
                <a:solidFill>
                  <a:srgbClr val="FFC000"/>
                </a:solidFill>
              </a:rPr>
              <a:t>结构</a:t>
            </a:r>
            <a:endParaRPr lang="en-US" altLang="zh-CN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033338"/>
          </a:xfrm>
        </p:spPr>
        <p:txBody>
          <a:bodyPr/>
          <a:lstStyle/>
          <a:p>
            <a:pPr algn="ctr"/>
            <a:r>
              <a:rPr lang="en-US" altLang="zh-CN" b="1" cap="none"/>
              <a:t>Func(lwindow)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124744"/>
            <a:ext cx="8424936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//Intializes window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BOOL initWindow(LWindow* lw);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//Creates renderer from internal window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SDL_Renderer* createRenderer(LWindow* lw);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//Handles window events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void handleEvent(LWindow* lw, SDL_Event* e);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//Deallocates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void freeLWindow(LWindow* lw);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//Window dimensions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int getWidth(LWindow* lw);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int getHeight(LWindow* lw);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BOOL hasMouseFocus(LWindow* lw);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BOOL hasKeyboardFocus(LWindow* lw);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BOOL isMinimized(LWindow* lw);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5508104" y="3645024"/>
            <a:ext cx="2952328" cy="86409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定义与</a:t>
            </a:r>
            <a:r>
              <a:rPr lang="en-US" altLang="zh-CN" sz="1400" b="1">
                <a:solidFill>
                  <a:srgbClr val="FFC000"/>
                </a:solidFill>
              </a:rPr>
              <a:t>Lwindow</a:t>
            </a:r>
            <a:r>
              <a:rPr lang="zh-CN" altLang="en-US" sz="1400" b="1">
                <a:solidFill>
                  <a:srgbClr val="FFC000"/>
                </a:solidFill>
              </a:rPr>
              <a:t>相关的实用函数</a:t>
            </a:r>
            <a:endParaRPr lang="en-US" altLang="zh-CN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033338"/>
          </a:xfrm>
        </p:spPr>
        <p:txBody>
          <a:bodyPr/>
          <a:lstStyle/>
          <a:p>
            <a:pPr algn="ctr"/>
            <a:r>
              <a:rPr lang="zh-CN" altLang="en-US" b="1" cap="none"/>
              <a:t>定义全局变量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628800"/>
            <a:ext cx="84249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//Our custom window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LWindow gWindow;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//The window renderer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SDL_Renderer* gRenderer = NULL;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>
              <a:solidFill>
                <a:srgbClr val="FFFF00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rgbClr val="FFFF00"/>
                </a:solidFill>
                <a:latin typeface="Courier New"/>
              </a:rPr>
              <a:t>//Scene textures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>
                <a:solidFill>
                  <a:schemeClr val="tx1"/>
                </a:solidFill>
                <a:latin typeface="Courier New"/>
              </a:rPr>
              <a:t>LTexture gSceneTexture;</a:t>
            </a:r>
          </a:p>
        </p:txBody>
      </p:sp>
      <p:sp>
        <p:nvSpPr>
          <p:cNvPr id="6" name="圆角矩形标注 1"/>
          <p:cNvSpPr/>
          <p:nvPr/>
        </p:nvSpPr>
        <p:spPr>
          <a:xfrm>
            <a:off x="5724128" y="2227649"/>
            <a:ext cx="2592288" cy="650631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本例中将窗口设为全局变量</a:t>
            </a:r>
            <a:endParaRPr lang="en-US" altLang="zh-CN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/>
              <a:t> initWindow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504" y="1268760"/>
            <a:ext cx="8928992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BOOL initWindow(LWindow* lw)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//Create window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lw-&gt;mWindow = SDL_CreateWindow("SDL Tutorial", SDL_WINDOWPOS_UNDEFINED,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              SDL_WINDOWPOS_UNDEFINED,SCREEN_WIDTH, SCREEN_HEIGHT,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              SDL_WINDOW_SHOWN | </a:t>
            </a:r>
            <a:r>
              <a:rPr lang="en-US" altLang="zh-CN" sz="1400" kern="0">
                <a:solidFill>
                  <a:srgbClr val="FF0000"/>
                </a:solidFill>
                <a:latin typeface="Courier New"/>
              </a:rPr>
              <a:t>SDL_WINDOW_RESIZABLE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);</a:t>
            </a: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if (lw-&gt;mWindow != NULL)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lw-&gt;mMouseFocus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lw-&gt;mKeyboardFocus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lw-&gt;mWidth = SCREEN_WIDTH;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lw-&gt;mHeight = SCREEN_HEIGHT;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return lw-&gt;mWindow !=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}</a:t>
            </a:r>
            <a:endParaRPr lang="es-E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内容占位符 12"/>
          <p:cNvSpPr txBox="1">
            <a:spLocks/>
          </p:cNvSpPr>
          <p:nvPr/>
        </p:nvSpPr>
        <p:spPr bwMode="auto">
          <a:xfrm>
            <a:off x="107504" y="5589240"/>
            <a:ext cx="8207375" cy="8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>
                <a:latin typeface="Courier New"/>
              </a:rPr>
              <a:t>本函数建立了</a:t>
            </a:r>
            <a:r>
              <a:rPr lang="en-US" altLang="zh-CN" sz="1600" kern="0">
                <a:latin typeface="Courier New"/>
              </a:rPr>
              <a:t>SDL_WINDOW_RESIZABLE(</a:t>
            </a:r>
            <a:r>
              <a:rPr lang="zh-CN" altLang="en-US" sz="1600" kern="0">
                <a:latin typeface="Courier New"/>
              </a:rPr>
              <a:t>可调整大小</a:t>
            </a:r>
            <a:r>
              <a:rPr lang="en-US" altLang="zh-CN" sz="1600" kern="0">
                <a:latin typeface="Courier New"/>
              </a:rPr>
              <a:t>)</a:t>
            </a:r>
            <a:r>
              <a:rPr lang="zh-CN" altLang="en-US" sz="1600" kern="0">
                <a:latin typeface="Courier New"/>
              </a:rPr>
              <a:t>类型的窗口</a:t>
            </a:r>
            <a:endParaRPr lang="en-US" altLang="zh-CN" sz="16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34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/>
              <a:t> createRenderer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504" y="1268760"/>
            <a:ext cx="903649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SDL_Renderer* createRenderer(LWindow* lw)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return SDL_CreateRenderer(lw-&gt;mWindow, -1,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                  SDL_RENDERER_ACCELERATED | SDL_RENDERER_PRESENTVSYNC);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}</a:t>
            </a:r>
            <a:endParaRPr lang="es-E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内容占位符 12"/>
          <p:cNvSpPr txBox="1">
            <a:spLocks/>
          </p:cNvSpPr>
          <p:nvPr/>
        </p:nvSpPr>
        <p:spPr bwMode="auto">
          <a:xfrm>
            <a:off x="112977" y="3645024"/>
            <a:ext cx="8207375" cy="8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>
                <a:latin typeface="Courier New"/>
              </a:rPr>
              <a:t>将建立的</a:t>
            </a:r>
            <a:r>
              <a:rPr lang="en-US" altLang="zh-CN" sz="1600" kern="0">
                <a:latin typeface="Courier New"/>
              </a:rPr>
              <a:t>SDL_Renderer</a:t>
            </a:r>
            <a:r>
              <a:rPr lang="zh-CN" altLang="en-US" sz="1600" kern="0">
                <a:latin typeface="Courier New"/>
              </a:rPr>
              <a:t>返回，是因为外部需要用其进行绘制</a:t>
            </a:r>
            <a:endParaRPr lang="en-US" altLang="zh-CN" sz="16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323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/>
              <a:t> handleEvent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015" y="1052736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void handleEvent( LWindow* lw 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e)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//Caption string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char caption[100]; </a:t>
            </a:r>
            <a:endParaRPr lang="en-US" altLang="zh-CN" sz="1400" kern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//Caption update flag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BOOL updateCaption = FALSE;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e-&gt;type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== SDL_WINDOWEVENT )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switch( e-&gt;window.event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//Get new dimensions and repaint on window size change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case SDL_WINDOWEVENT_SIZE_CHANGED: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lw-&gt;mWidth = e-&gt;window.data1;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lw-&gt;mHeight = e-&gt;window.data2;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SDL_RenderPresent( gRenderer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//Repaint on exposure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case SDL_WINDOWEVENT_EXPOSED: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SDL_RenderPresent( gRenderer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 </a:t>
            </a:r>
            <a:r>
              <a:rPr lang="es-ES" altLang="zh-CN" sz="1400" ker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标注 1"/>
          <p:cNvSpPr/>
          <p:nvPr/>
        </p:nvSpPr>
        <p:spPr>
          <a:xfrm>
            <a:off x="5004048" y="1484784"/>
            <a:ext cx="3456384" cy="1080120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  窗口事件类型为</a:t>
            </a:r>
            <a:r>
              <a:rPr lang="en-US" altLang="zh-CN" sz="1400" b="1">
                <a:solidFill>
                  <a:srgbClr val="FFC000"/>
                </a:solidFill>
              </a:rPr>
              <a:t>SDL_WINDOWEVENT,</a:t>
            </a: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该类型为多种窗口事件的统称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4211960" y="3194974"/>
            <a:ext cx="4248472" cy="32403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>
                <a:solidFill>
                  <a:srgbClr val="FFC000"/>
                </a:solidFill>
              </a:rPr>
              <a:t>SDL_WindowEventID</a:t>
            </a:r>
            <a:r>
              <a:rPr lang="zh-CN" altLang="en-US" sz="1400" b="1">
                <a:solidFill>
                  <a:srgbClr val="FFC000"/>
                </a:solidFill>
              </a:rPr>
              <a:t>指定具体窗口事件类型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7" name="圆角矩形标注 1"/>
          <p:cNvSpPr/>
          <p:nvPr/>
        </p:nvSpPr>
        <p:spPr>
          <a:xfrm>
            <a:off x="5958408" y="4117840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该表窗口尺寸事件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8" name="圆角矩形标注 1"/>
          <p:cNvSpPr/>
          <p:nvPr/>
        </p:nvSpPr>
        <p:spPr>
          <a:xfrm>
            <a:off x="5958408" y="5805264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窗口重现事件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handleEvent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015" y="836712"/>
            <a:ext cx="8136904" cy="6021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//Mouse entered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SDL_WINDOWEVENT_ENTER: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lw-&gt;mMouseFocus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updateCaption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//Mouse left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case SDL_WINDOWEVENT_LEAVE: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lw-&gt;mMouseFocus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updateCaption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//Window has keyboard focus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SDL_WINDOWEVENT_FOCUS_GAINED: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lw-&gt;mKeyboardFocus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updateCaption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//Window lost keyboard focus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SDL_WINDOWEVENT_FOCUS_LOST: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lw-&gt;mKeyboardFocus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updateCaption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标注 1"/>
          <p:cNvSpPr/>
          <p:nvPr/>
        </p:nvSpPr>
        <p:spPr>
          <a:xfrm>
            <a:off x="5220072" y="1612821"/>
            <a:ext cx="3240360" cy="1512168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>
                <a:solidFill>
                  <a:srgbClr val="FFC000"/>
                </a:solidFill>
              </a:rPr>
              <a:t>SDL_WINDOWEVENT_ENTER</a:t>
            </a:r>
            <a:r>
              <a:rPr lang="zh-CN" altLang="en-US" sz="1400" b="1">
                <a:solidFill>
                  <a:srgbClr val="FFC000"/>
                </a:solidFill>
              </a:rPr>
              <a:t>与</a:t>
            </a:r>
            <a:r>
              <a:rPr lang="en-US" altLang="zh-CN" sz="1400" b="1">
                <a:solidFill>
                  <a:srgbClr val="FFC000"/>
                </a:solidFill>
              </a:rPr>
              <a:t>SDL_WINDOWEVENT_LEAVE</a:t>
            </a:r>
            <a:r>
              <a:rPr lang="zh-CN" altLang="en-US" sz="1400" b="1">
                <a:solidFill>
                  <a:srgbClr val="FFC000"/>
                </a:solidFill>
              </a:rPr>
              <a:t>为鼠标进入与离开窗口事件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圆角矩形标注 1"/>
          <p:cNvSpPr/>
          <p:nvPr/>
        </p:nvSpPr>
        <p:spPr>
          <a:xfrm>
            <a:off x="5220072" y="4509120"/>
            <a:ext cx="3454847" cy="122413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rgbClr val="FFC000"/>
                </a:solidFill>
              </a:rPr>
              <a:t>SDL_WINDOWEVENT_FOCUS_GAINED</a:t>
            </a:r>
            <a:r>
              <a:rPr lang="zh-CN" altLang="en-US" sz="1200" b="1">
                <a:solidFill>
                  <a:srgbClr val="FFC000"/>
                </a:solidFill>
              </a:rPr>
              <a:t>与</a:t>
            </a:r>
            <a:r>
              <a:rPr lang="en-US" altLang="zh-CN" sz="1200" b="1">
                <a:solidFill>
                  <a:srgbClr val="FFC000"/>
                </a:solidFill>
              </a:rPr>
              <a:t>SDL_WINDOWEVENT_FOCUS_LOST</a:t>
            </a:r>
            <a:r>
              <a:rPr lang="zh-CN" altLang="en-US" sz="1200" b="1">
                <a:solidFill>
                  <a:srgbClr val="FFC000"/>
                </a:solidFill>
              </a:rPr>
              <a:t>判断窗口是否从键盘接受信息</a:t>
            </a:r>
            <a:endParaRPr lang="zh-CN" alt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17314"/>
          </a:xfrm>
        </p:spPr>
        <p:txBody>
          <a:bodyPr/>
          <a:lstStyle/>
          <a:p>
            <a:pPr algn="ctr"/>
            <a:r>
              <a:rPr lang="en-US" altLang="zh-CN" b="1" cap="none"/>
              <a:t> handleEvent 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015" y="1340768"/>
            <a:ext cx="81369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//Window minimized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SDL_WINDOWEVENT_MINIMIZED: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lw-&gt;mMinimized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//Window maxized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SDL_WINDOWEVENT_MAXIMIZED: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lw-&gt;mMinimized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//Window restored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rgbClr val="FFFF00"/>
                </a:solidFill>
                <a:latin typeface="Courier New"/>
              </a:rPr>
              <a:t>            </a:t>
            </a: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case SDL_WINDOWEVENT_RESTORED: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lw-&gt;mMinimized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     break;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>
                <a:solidFill>
                  <a:schemeClr val="tx1"/>
                </a:solidFill>
                <a:latin typeface="Courier New"/>
              </a:rPr>
              <a:t>       }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6084168" y="1556792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窗口最小化事件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8" name="圆角矩形标注 1"/>
          <p:cNvSpPr/>
          <p:nvPr/>
        </p:nvSpPr>
        <p:spPr>
          <a:xfrm>
            <a:off x="6084168" y="2852936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窗口最大化事件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0" name="圆角矩形标注 1"/>
          <p:cNvSpPr/>
          <p:nvPr/>
        </p:nvSpPr>
        <p:spPr>
          <a:xfrm>
            <a:off x="6084168" y="4257092"/>
            <a:ext cx="1781944" cy="34926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FC000"/>
                </a:solidFill>
              </a:rPr>
              <a:t>重置窗口事件</a:t>
            </a:r>
            <a:r>
              <a:rPr lang="en-US" altLang="zh-CN" sz="1400" b="1">
                <a:solidFill>
                  <a:srgbClr val="FFC000"/>
                </a:solidFill>
              </a:rPr>
              <a:t> </a:t>
            </a:r>
            <a:r>
              <a:rPr lang="zh-CN" altLang="en-US" sz="1400" b="1">
                <a:solidFill>
                  <a:srgbClr val="FFC000"/>
                </a:solidFill>
              </a:rPr>
              <a:t>  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0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6740</TotalTime>
  <Words>1026</Words>
  <Application>Microsoft Office PowerPoint</Application>
  <PresentationFormat>全屏显示(4:3)</PresentationFormat>
  <Paragraphs>242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ClassicPhotoAlbum</vt:lpstr>
      <vt:lpstr> Winsow Events </vt:lpstr>
      <vt:lpstr>LWindow</vt:lpstr>
      <vt:lpstr>Func(lwindow)</vt:lpstr>
      <vt:lpstr>定义全局变量</vt:lpstr>
      <vt:lpstr> initWindow ( )</vt:lpstr>
      <vt:lpstr> createRenderer ( )</vt:lpstr>
      <vt:lpstr> handleEvent ( )</vt:lpstr>
      <vt:lpstr> handleEvent ( )</vt:lpstr>
      <vt:lpstr> handleEvent ( )</vt:lpstr>
      <vt:lpstr> handleEvent ( )</vt:lpstr>
      <vt:lpstr> handleEvent ( )</vt:lpstr>
      <vt:lpstr> init ( )</vt:lpstr>
      <vt:lpstr> close ( )</vt:lpstr>
      <vt:lpstr> main (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1860</cp:revision>
  <dcterms:created xsi:type="dcterms:W3CDTF">2015-09-02T01:55:16Z</dcterms:created>
  <dcterms:modified xsi:type="dcterms:W3CDTF">2016-02-29T06:14:33Z</dcterms:modified>
</cp:coreProperties>
</file>