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14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02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掌控好交谈的时间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7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</a:t>
            </a:r>
            <a:r>
              <a:rPr lang="zh-CN" altLang="en-US" dirty="0" smtClean="0"/>
              <a:t>住自己的舌头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96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要钓鱼，就要像鱼一样思考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06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喜欢对方，对方才会喜欢你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人在成就伟大的事业之前，必须先学会谦卑</a:t>
            </a:r>
            <a:endParaRPr lang="en-US" altLang="zh-CN" smtClean="0"/>
          </a:p>
          <a:p>
            <a:r>
              <a:rPr lang="zh-CN" altLang="en-US" dirty="0" smtClean="0"/>
              <a:t>谦卑先于伟大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03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拥友善的方式说话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68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先学会做一个重忠实的听众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60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谈论对方最感兴趣的话题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2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让他人享受被尊重的感觉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08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微笑待人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72</Words>
  <Application>Microsoft Office PowerPoint</Application>
  <PresentationFormat>全屏显示(4:3)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管住自己的舌头</vt:lpstr>
      <vt:lpstr>要钓鱼，就要像鱼一样思考</vt:lpstr>
      <vt:lpstr>喜欢对方，对方才会喜欢你</vt:lpstr>
      <vt:lpstr>拥友善的方式说话</vt:lpstr>
      <vt:lpstr>先学会做一个重忠实的听众</vt:lpstr>
      <vt:lpstr>谈论对方最感兴趣的话题</vt:lpstr>
      <vt:lpstr>让他人享受被尊重的感觉</vt:lpstr>
      <vt:lpstr>微笑待人</vt:lpstr>
      <vt:lpstr>掌控好交谈的时间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xiaoyang</dc:creator>
  <cp:lastModifiedBy>xiaoyang</cp:lastModifiedBy>
  <cp:revision>2</cp:revision>
  <dcterms:created xsi:type="dcterms:W3CDTF">2014-09-06T05:44:02Z</dcterms:created>
  <dcterms:modified xsi:type="dcterms:W3CDTF">2014-09-06T08:14:11Z</dcterms:modified>
</cp:coreProperties>
</file>