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1" r:id="rId5"/>
    <p:sldId id="260" r:id="rId6"/>
    <p:sldId id="262" r:id="rId7"/>
    <p:sldId id="258" r:id="rId8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935" autoAdjust="0"/>
  </p:normalViewPr>
  <p:slideViewPr>
    <p:cSldViewPr snapToGrid="0" snapToObjects="1">
      <p:cViewPr varScale="1">
        <p:scale>
          <a:sx n="78" d="100"/>
          <a:sy n="78" d="100"/>
        </p:scale>
        <p:origin x="-92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16830E-57D3-4E20-91EA-0275509E42EF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7DC20BA-74E8-4E20-BC29-AED359924530}">
      <dgm:prSet phldrT="[文本]"/>
      <dgm:spPr/>
      <dgm:t>
        <a:bodyPr/>
        <a:lstStyle/>
        <a:p>
          <a:r>
            <a:rPr lang="en-US" altLang="zh-CN" dirty="0" err="1" smtClean="0"/>
            <a:t>Openerp.Class</a:t>
          </a:r>
          <a:endParaRPr lang="zh-CN" altLang="en-US" dirty="0"/>
        </a:p>
      </dgm:t>
    </dgm:pt>
    <dgm:pt modelId="{C69B01BB-317C-4310-83CA-A8BE122D4D72}" type="parTrans" cxnId="{412DD3E9-C237-4FA0-990C-3B69233E82CD}">
      <dgm:prSet/>
      <dgm:spPr/>
      <dgm:t>
        <a:bodyPr/>
        <a:lstStyle/>
        <a:p>
          <a:endParaRPr lang="zh-CN" altLang="en-US"/>
        </a:p>
      </dgm:t>
    </dgm:pt>
    <dgm:pt modelId="{089A9618-3BF4-401C-800B-9A790219F444}" type="sibTrans" cxnId="{412DD3E9-C237-4FA0-990C-3B69233E82CD}">
      <dgm:prSet/>
      <dgm:spPr/>
      <dgm:t>
        <a:bodyPr/>
        <a:lstStyle/>
        <a:p>
          <a:endParaRPr lang="zh-CN" altLang="en-US"/>
        </a:p>
      </dgm:t>
    </dgm:pt>
    <dgm:pt modelId="{83704CD0-E902-48D6-85D2-26C3502C673D}">
      <dgm:prSet phldrT="[文本]"/>
      <dgm:spPr/>
      <dgm:t>
        <a:bodyPr/>
        <a:lstStyle/>
        <a:p>
          <a:r>
            <a:rPr lang="en-US" altLang="zh-CN" dirty="0" smtClean="0"/>
            <a:t>Widget</a:t>
          </a:r>
          <a:endParaRPr lang="zh-CN" altLang="en-US" dirty="0"/>
        </a:p>
      </dgm:t>
    </dgm:pt>
    <dgm:pt modelId="{1215AE58-D16B-4D37-8653-B09D17EC4F2D}" type="parTrans" cxnId="{7273BC0C-8913-4EB6-B550-96FBB3E64900}">
      <dgm:prSet/>
      <dgm:spPr/>
      <dgm:t>
        <a:bodyPr/>
        <a:lstStyle/>
        <a:p>
          <a:endParaRPr lang="zh-CN" altLang="en-US"/>
        </a:p>
      </dgm:t>
    </dgm:pt>
    <dgm:pt modelId="{8F92F58C-F0BD-4738-AD73-689784F7AD65}" type="sibTrans" cxnId="{7273BC0C-8913-4EB6-B550-96FBB3E64900}">
      <dgm:prSet/>
      <dgm:spPr/>
      <dgm:t>
        <a:bodyPr/>
        <a:lstStyle/>
        <a:p>
          <a:endParaRPr lang="zh-CN" altLang="en-US"/>
        </a:p>
      </dgm:t>
    </dgm:pt>
    <dgm:pt modelId="{4A869257-7991-418B-A27D-112491E8D412}">
      <dgm:prSet phldrT="[文本]"/>
      <dgm:spPr/>
      <dgm:t>
        <a:bodyPr/>
        <a:lstStyle/>
        <a:p>
          <a:r>
            <a:rPr lang="en-US" altLang="zh-CN" dirty="0" err="1" smtClean="0"/>
            <a:t>WebClient</a:t>
          </a:r>
          <a:endParaRPr lang="zh-CN" altLang="en-US" dirty="0"/>
        </a:p>
      </dgm:t>
    </dgm:pt>
    <dgm:pt modelId="{E91C1EBF-D609-4B55-9481-F0A858CD1B64}" type="parTrans" cxnId="{7534B45C-0EC0-4129-AAE0-28B09605D59D}">
      <dgm:prSet/>
      <dgm:spPr/>
      <dgm:t>
        <a:bodyPr/>
        <a:lstStyle/>
        <a:p>
          <a:endParaRPr lang="zh-CN" altLang="en-US"/>
        </a:p>
      </dgm:t>
    </dgm:pt>
    <dgm:pt modelId="{C755D2F5-F619-41CE-B324-7940D6D1DE9B}" type="sibTrans" cxnId="{7534B45C-0EC0-4129-AAE0-28B09605D59D}">
      <dgm:prSet/>
      <dgm:spPr/>
      <dgm:t>
        <a:bodyPr/>
        <a:lstStyle/>
        <a:p>
          <a:endParaRPr lang="zh-CN" altLang="en-US"/>
        </a:p>
      </dgm:t>
    </dgm:pt>
    <dgm:pt modelId="{205D5284-716F-455B-8584-9A154BCEE059}">
      <dgm:prSet phldrT="[文本]"/>
      <dgm:spPr/>
      <dgm:t>
        <a:bodyPr/>
        <a:lstStyle/>
        <a:p>
          <a:r>
            <a:rPr lang="en-US" altLang="zh-CN" dirty="0" smtClean="0"/>
            <a:t>Session</a:t>
          </a:r>
          <a:endParaRPr lang="zh-CN" altLang="en-US" dirty="0"/>
        </a:p>
      </dgm:t>
    </dgm:pt>
    <dgm:pt modelId="{0B2F749A-17EE-41A8-9797-9A299D17CB30}" type="parTrans" cxnId="{30DDAB38-BB90-4170-9185-90AB865F2B2B}">
      <dgm:prSet/>
      <dgm:spPr/>
      <dgm:t>
        <a:bodyPr/>
        <a:lstStyle/>
        <a:p>
          <a:endParaRPr lang="zh-CN" altLang="en-US"/>
        </a:p>
      </dgm:t>
    </dgm:pt>
    <dgm:pt modelId="{803A53B0-1FA6-4408-90EF-BF3339871723}" type="sibTrans" cxnId="{30DDAB38-BB90-4170-9185-90AB865F2B2B}">
      <dgm:prSet/>
      <dgm:spPr/>
      <dgm:t>
        <a:bodyPr/>
        <a:lstStyle/>
        <a:p>
          <a:endParaRPr lang="zh-CN" altLang="en-US"/>
        </a:p>
      </dgm:t>
    </dgm:pt>
    <dgm:pt modelId="{5A40AC7B-9936-4364-BCE6-48E777AB056D}">
      <dgm:prSet phldrT="[文本]"/>
      <dgm:spPr/>
      <dgm:t>
        <a:bodyPr/>
        <a:lstStyle/>
        <a:p>
          <a:r>
            <a:rPr lang="en-US" altLang="zh-CN" dirty="0" smtClean="0"/>
            <a:t>ROOT</a:t>
          </a:r>
          <a:endParaRPr lang="zh-CN" altLang="en-US" dirty="0"/>
        </a:p>
      </dgm:t>
    </dgm:pt>
    <dgm:pt modelId="{BC585E2A-0106-4C72-BF63-9E63FDD46BF8}" type="parTrans" cxnId="{56EC8C51-0BD8-4082-A0D5-BC98A41BF7DB}">
      <dgm:prSet/>
      <dgm:spPr/>
      <dgm:t>
        <a:bodyPr/>
        <a:lstStyle/>
        <a:p>
          <a:endParaRPr lang="zh-CN" altLang="en-US"/>
        </a:p>
      </dgm:t>
    </dgm:pt>
    <dgm:pt modelId="{DED215D9-CAD7-463D-81C9-704E346A61BF}" type="sibTrans" cxnId="{56EC8C51-0BD8-4082-A0D5-BC98A41BF7DB}">
      <dgm:prSet/>
      <dgm:spPr/>
      <dgm:t>
        <a:bodyPr/>
        <a:lstStyle/>
        <a:p>
          <a:endParaRPr lang="zh-CN" altLang="en-US"/>
        </a:p>
      </dgm:t>
    </dgm:pt>
    <dgm:pt modelId="{023AB072-BF2F-47A3-962E-060273BF49B7}">
      <dgm:prSet phldrT="[文本]"/>
      <dgm:spPr/>
      <dgm:t>
        <a:bodyPr/>
        <a:lstStyle/>
        <a:p>
          <a:r>
            <a:rPr lang="zh-CN" altLang="en-US" dirty="0" smtClean="0"/>
            <a:t>基类</a:t>
          </a:r>
          <a:endParaRPr lang="zh-CN" altLang="en-US" dirty="0"/>
        </a:p>
      </dgm:t>
    </dgm:pt>
    <dgm:pt modelId="{53E06FF0-DE03-45F3-9C61-95786F0AA7E8}" type="parTrans" cxnId="{5A9CEDC3-03D9-4A72-91BD-063756DA3DE4}">
      <dgm:prSet/>
      <dgm:spPr/>
      <dgm:t>
        <a:bodyPr/>
        <a:lstStyle/>
        <a:p>
          <a:endParaRPr lang="zh-CN" altLang="en-US"/>
        </a:p>
      </dgm:t>
    </dgm:pt>
    <dgm:pt modelId="{0B893941-721E-42CD-B239-AEAD7F09E551}" type="sibTrans" cxnId="{5A9CEDC3-03D9-4A72-91BD-063756DA3DE4}">
      <dgm:prSet/>
      <dgm:spPr/>
      <dgm:t>
        <a:bodyPr/>
        <a:lstStyle/>
        <a:p>
          <a:endParaRPr lang="zh-CN" altLang="en-US"/>
        </a:p>
      </dgm:t>
    </dgm:pt>
    <dgm:pt modelId="{C830D30E-6CA5-4004-8838-0BD1FD96F592}">
      <dgm:prSet phldrT="[文本]"/>
      <dgm:spPr/>
      <dgm:t>
        <a:bodyPr/>
        <a:lstStyle/>
        <a:p>
          <a:r>
            <a:rPr lang="zh-CN" altLang="en-US" dirty="0" smtClean="0"/>
            <a:t>扩展类</a:t>
          </a:r>
          <a:endParaRPr lang="zh-CN" altLang="en-US" dirty="0"/>
        </a:p>
      </dgm:t>
    </dgm:pt>
    <dgm:pt modelId="{192EBAB8-07D9-4A06-AA19-C6FA618A90DF}" type="parTrans" cxnId="{05389798-4D89-47A1-B719-FF2E9B5AB9C8}">
      <dgm:prSet/>
      <dgm:spPr/>
      <dgm:t>
        <a:bodyPr/>
        <a:lstStyle/>
        <a:p>
          <a:endParaRPr lang="zh-CN" altLang="en-US"/>
        </a:p>
      </dgm:t>
    </dgm:pt>
    <dgm:pt modelId="{89F98687-1886-4E50-AB27-56A821BE20EB}" type="sibTrans" cxnId="{05389798-4D89-47A1-B719-FF2E9B5AB9C8}">
      <dgm:prSet/>
      <dgm:spPr/>
      <dgm:t>
        <a:bodyPr/>
        <a:lstStyle/>
        <a:p>
          <a:endParaRPr lang="zh-CN" altLang="en-US"/>
        </a:p>
      </dgm:t>
    </dgm:pt>
    <dgm:pt modelId="{A450E1F0-E5E3-49C0-8F1A-A22F94CB2173}">
      <dgm:prSet/>
      <dgm:spPr/>
      <dgm:t>
        <a:bodyPr/>
        <a:lstStyle/>
        <a:p>
          <a:r>
            <a:rPr lang="en-US" altLang="zh-CN" dirty="0" smtClean="0"/>
            <a:t>……</a:t>
          </a:r>
          <a:endParaRPr lang="zh-CN" altLang="en-US" dirty="0"/>
        </a:p>
      </dgm:t>
    </dgm:pt>
    <dgm:pt modelId="{00A98A50-B30D-45DC-91A3-D68FAFAF726E}" type="parTrans" cxnId="{E6F940FE-FE9E-4890-BFA5-F5EBEE254D88}">
      <dgm:prSet/>
      <dgm:spPr/>
      <dgm:t>
        <a:bodyPr/>
        <a:lstStyle/>
        <a:p>
          <a:endParaRPr lang="zh-CN" altLang="en-US"/>
        </a:p>
      </dgm:t>
    </dgm:pt>
    <dgm:pt modelId="{FF92E269-2262-471B-BF6D-A17D5F63D2F1}" type="sibTrans" cxnId="{E6F940FE-FE9E-4890-BFA5-F5EBEE254D88}">
      <dgm:prSet/>
      <dgm:spPr/>
      <dgm:t>
        <a:bodyPr/>
        <a:lstStyle/>
        <a:p>
          <a:endParaRPr lang="zh-CN" altLang="en-US"/>
        </a:p>
      </dgm:t>
    </dgm:pt>
    <dgm:pt modelId="{60931FDF-D86D-48B3-9D4F-319C4000CBA1}">
      <dgm:prSet phldrT="[文本]"/>
      <dgm:spPr/>
      <dgm:t>
        <a:bodyPr/>
        <a:lstStyle/>
        <a:p>
          <a:r>
            <a:rPr lang="en-US" altLang="zh-CN" dirty="0" err="1" smtClean="0"/>
            <a:t>Web.Session</a:t>
          </a:r>
          <a:endParaRPr lang="zh-CN" altLang="en-US" dirty="0"/>
        </a:p>
      </dgm:t>
    </dgm:pt>
    <dgm:pt modelId="{A266DB5F-001A-4546-8C21-D0DE6CEAA0E5}" type="sibTrans" cxnId="{2EE00D10-5D22-4305-940F-25147BB559AD}">
      <dgm:prSet/>
      <dgm:spPr/>
      <dgm:t>
        <a:bodyPr/>
        <a:lstStyle/>
        <a:p>
          <a:endParaRPr lang="zh-CN" altLang="en-US"/>
        </a:p>
      </dgm:t>
    </dgm:pt>
    <dgm:pt modelId="{5FB60E59-B741-45BA-9C8A-6CB1A4EDAE74}" type="parTrans" cxnId="{2EE00D10-5D22-4305-940F-25147BB559AD}">
      <dgm:prSet/>
      <dgm:spPr/>
      <dgm:t>
        <a:bodyPr/>
        <a:lstStyle/>
        <a:p>
          <a:endParaRPr lang="zh-CN" altLang="en-US"/>
        </a:p>
      </dgm:t>
    </dgm:pt>
    <dgm:pt modelId="{D724F0ED-395D-46D7-B9F6-F76F8A0A3D1B}">
      <dgm:prSet phldrT="[文本]"/>
      <dgm:spPr/>
      <dgm:t>
        <a:bodyPr/>
        <a:lstStyle/>
        <a:p>
          <a:r>
            <a:rPr lang="en-US" altLang="zh-CN" dirty="0" err="1" smtClean="0"/>
            <a:t>ActionManager</a:t>
          </a:r>
          <a:endParaRPr lang="zh-CN" altLang="en-US" dirty="0"/>
        </a:p>
      </dgm:t>
    </dgm:pt>
    <dgm:pt modelId="{78EE8DBF-71B4-4695-A0C2-5EDCE3AA93EA}" type="sibTrans" cxnId="{BDC2E7B6-F5CC-4DBF-AC79-48E1E3BA2B9C}">
      <dgm:prSet/>
      <dgm:spPr/>
      <dgm:t>
        <a:bodyPr/>
        <a:lstStyle/>
        <a:p>
          <a:endParaRPr lang="zh-CN" altLang="en-US"/>
        </a:p>
      </dgm:t>
    </dgm:pt>
    <dgm:pt modelId="{69D4722E-0AAA-48F3-BFA9-0423C4694312}" type="parTrans" cxnId="{BDC2E7B6-F5CC-4DBF-AC79-48E1E3BA2B9C}">
      <dgm:prSet/>
      <dgm:spPr/>
      <dgm:t>
        <a:bodyPr/>
        <a:lstStyle/>
        <a:p>
          <a:endParaRPr lang="zh-CN" altLang="en-US"/>
        </a:p>
      </dgm:t>
    </dgm:pt>
    <dgm:pt modelId="{0DC59C8C-F534-4894-8C89-72C2A27305C9}">
      <dgm:prSet/>
      <dgm:spPr/>
      <dgm:t>
        <a:bodyPr/>
        <a:lstStyle/>
        <a:p>
          <a:r>
            <a:rPr lang="en-US" altLang="en-US" dirty="0" smtClean="0"/>
            <a:t>Registry</a:t>
          </a:r>
          <a:endParaRPr lang="zh-CN" altLang="en-US" dirty="0"/>
        </a:p>
      </dgm:t>
    </dgm:pt>
    <dgm:pt modelId="{684D5CB8-AAF9-459F-96CD-A5EFEB2A3920}" type="parTrans" cxnId="{D623440F-C99B-4947-BB7C-553CE1F5EF58}">
      <dgm:prSet/>
      <dgm:spPr/>
      <dgm:t>
        <a:bodyPr/>
        <a:lstStyle/>
        <a:p>
          <a:endParaRPr lang="zh-CN" altLang="en-US"/>
        </a:p>
      </dgm:t>
    </dgm:pt>
    <dgm:pt modelId="{B5EA6FEE-FCE8-441A-BFEC-16F40442A8DE}" type="sibTrans" cxnId="{D623440F-C99B-4947-BB7C-553CE1F5EF58}">
      <dgm:prSet/>
      <dgm:spPr/>
      <dgm:t>
        <a:bodyPr/>
        <a:lstStyle/>
        <a:p>
          <a:endParaRPr lang="zh-CN" altLang="en-US"/>
        </a:p>
      </dgm:t>
    </dgm:pt>
    <dgm:pt modelId="{E9B2BBC8-A2F2-43ED-9499-77FDCB430515}" type="pres">
      <dgm:prSet presAssocID="{4C16830E-57D3-4E20-91EA-0275509E42E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2381B79-293D-4C59-8B70-8CF65B13A56E}" type="pres">
      <dgm:prSet presAssocID="{4C16830E-57D3-4E20-91EA-0275509E42EF}" presName="hierFlow" presStyleCnt="0"/>
      <dgm:spPr/>
    </dgm:pt>
    <dgm:pt modelId="{2BFA9F2B-A764-40DD-845A-4E74A5781D94}" type="pres">
      <dgm:prSet presAssocID="{4C16830E-57D3-4E20-91EA-0275509E42EF}" presName="firstBuf" presStyleCnt="0"/>
      <dgm:spPr/>
    </dgm:pt>
    <dgm:pt modelId="{17BC4F1F-BEA0-4558-A202-635BB426F4B0}" type="pres">
      <dgm:prSet presAssocID="{4C16830E-57D3-4E20-91EA-0275509E42E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75D0CCE-2C05-4783-9656-427D158E8AAE}" type="pres">
      <dgm:prSet presAssocID="{97DC20BA-74E8-4E20-BC29-AED359924530}" presName="Name17" presStyleCnt="0"/>
      <dgm:spPr/>
    </dgm:pt>
    <dgm:pt modelId="{D8E45928-65E7-4211-A983-D94B6D002B6F}" type="pres">
      <dgm:prSet presAssocID="{97DC20BA-74E8-4E20-BC29-AED359924530}" presName="level1Shape" presStyleLbl="node0" presStyleIdx="0" presStyleCnt="1" custLinFactY="-9152" custLinFactNeighborX="-774" custLinFactNeighborY="-10000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01358BE-65EC-4013-895F-18BFFFD34C39}" type="pres">
      <dgm:prSet presAssocID="{97DC20BA-74E8-4E20-BC29-AED359924530}" presName="hierChild2" presStyleCnt="0"/>
      <dgm:spPr/>
    </dgm:pt>
    <dgm:pt modelId="{6CAEC227-6AD4-4E13-AC6B-B0BADF6F120D}" type="pres">
      <dgm:prSet presAssocID="{1215AE58-D16B-4D37-8653-B09D17EC4F2D}" presName="Name25" presStyleLbl="parChTrans1D2" presStyleIdx="0" presStyleCnt="3"/>
      <dgm:spPr/>
      <dgm:t>
        <a:bodyPr/>
        <a:lstStyle/>
        <a:p>
          <a:endParaRPr lang="zh-CN" altLang="en-US"/>
        </a:p>
      </dgm:t>
    </dgm:pt>
    <dgm:pt modelId="{9C95F19D-BFA3-4799-97AE-A3367E3E8D84}" type="pres">
      <dgm:prSet presAssocID="{1215AE58-D16B-4D37-8653-B09D17EC4F2D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D5AD2209-2FC4-46B0-906D-6BFA185ACC37}" type="pres">
      <dgm:prSet presAssocID="{83704CD0-E902-48D6-85D2-26C3502C673D}" presName="Name30" presStyleCnt="0"/>
      <dgm:spPr/>
    </dgm:pt>
    <dgm:pt modelId="{0B5A18A8-DA79-4B36-86DD-F3DCE23B5CDA}" type="pres">
      <dgm:prSet presAssocID="{83704CD0-E902-48D6-85D2-26C3502C673D}" presName="level2Shape" presStyleLbl="node2" presStyleIdx="0" presStyleCnt="3" custLinFactY="-271" custLinFactNeighborX="831" custLinFactNeighborY="-100000"/>
      <dgm:spPr/>
      <dgm:t>
        <a:bodyPr/>
        <a:lstStyle/>
        <a:p>
          <a:endParaRPr lang="zh-CN" altLang="en-US"/>
        </a:p>
      </dgm:t>
    </dgm:pt>
    <dgm:pt modelId="{B2449C4E-A410-4678-834E-67CEC37E77AE}" type="pres">
      <dgm:prSet presAssocID="{83704CD0-E902-48D6-85D2-26C3502C673D}" presName="hierChild3" presStyleCnt="0"/>
      <dgm:spPr/>
    </dgm:pt>
    <dgm:pt modelId="{62959CBB-C938-470C-89A1-E02C7CFF07CE}" type="pres">
      <dgm:prSet presAssocID="{69D4722E-0AAA-48F3-BFA9-0423C4694312}" presName="Name25" presStyleLbl="parChTrans1D3" presStyleIdx="0" presStyleCnt="4"/>
      <dgm:spPr/>
      <dgm:t>
        <a:bodyPr/>
        <a:lstStyle/>
        <a:p>
          <a:endParaRPr lang="zh-CN" altLang="en-US"/>
        </a:p>
      </dgm:t>
    </dgm:pt>
    <dgm:pt modelId="{EA04C24C-71A3-474B-89BC-EFCEF939308F}" type="pres">
      <dgm:prSet presAssocID="{69D4722E-0AAA-48F3-BFA9-0423C4694312}" presName="connTx" presStyleLbl="parChTrans1D3" presStyleIdx="0" presStyleCnt="4"/>
      <dgm:spPr/>
      <dgm:t>
        <a:bodyPr/>
        <a:lstStyle/>
        <a:p>
          <a:endParaRPr lang="zh-CN" altLang="en-US"/>
        </a:p>
      </dgm:t>
    </dgm:pt>
    <dgm:pt modelId="{3638F06B-3479-404E-A984-CF03A35B85B4}" type="pres">
      <dgm:prSet presAssocID="{D724F0ED-395D-46D7-B9F6-F76F8A0A3D1B}" presName="Name30" presStyleCnt="0"/>
      <dgm:spPr/>
    </dgm:pt>
    <dgm:pt modelId="{43C3628E-2250-47EC-999B-0E2F1952FB70}" type="pres">
      <dgm:prSet presAssocID="{D724F0ED-395D-46D7-B9F6-F76F8A0A3D1B}" presName="level2Shape" presStyleLbl="node3" presStyleIdx="0" presStyleCnt="4"/>
      <dgm:spPr/>
      <dgm:t>
        <a:bodyPr/>
        <a:lstStyle/>
        <a:p>
          <a:endParaRPr lang="zh-CN" altLang="en-US"/>
        </a:p>
      </dgm:t>
    </dgm:pt>
    <dgm:pt modelId="{55307AF3-4C81-49F6-8380-594320D2B361}" type="pres">
      <dgm:prSet presAssocID="{D724F0ED-395D-46D7-B9F6-F76F8A0A3D1B}" presName="hierChild3" presStyleCnt="0"/>
      <dgm:spPr/>
    </dgm:pt>
    <dgm:pt modelId="{602AC65E-613B-456D-9E7A-CB241B5A20E7}" type="pres">
      <dgm:prSet presAssocID="{E91C1EBF-D609-4B55-9481-F0A858CD1B64}" presName="Name25" presStyleLbl="parChTrans1D3" presStyleIdx="1" presStyleCnt="4"/>
      <dgm:spPr/>
      <dgm:t>
        <a:bodyPr/>
        <a:lstStyle/>
        <a:p>
          <a:endParaRPr lang="zh-CN" altLang="en-US"/>
        </a:p>
      </dgm:t>
    </dgm:pt>
    <dgm:pt modelId="{6E2EF807-C9D8-4E6D-A51B-1506F9D1E1EB}" type="pres">
      <dgm:prSet presAssocID="{E91C1EBF-D609-4B55-9481-F0A858CD1B64}" presName="connTx" presStyleLbl="parChTrans1D3" presStyleIdx="1" presStyleCnt="4"/>
      <dgm:spPr/>
      <dgm:t>
        <a:bodyPr/>
        <a:lstStyle/>
        <a:p>
          <a:endParaRPr lang="zh-CN" altLang="en-US"/>
        </a:p>
      </dgm:t>
    </dgm:pt>
    <dgm:pt modelId="{62431C20-EEC0-4E76-8C09-DE89EB316E54}" type="pres">
      <dgm:prSet presAssocID="{4A869257-7991-418B-A27D-112491E8D412}" presName="Name30" presStyleCnt="0"/>
      <dgm:spPr/>
    </dgm:pt>
    <dgm:pt modelId="{65AFCCE5-5C71-44B1-9473-48F705760752}" type="pres">
      <dgm:prSet presAssocID="{4A869257-7991-418B-A27D-112491E8D412}" presName="level2Shape" presStyleLbl="node3" presStyleIdx="1" presStyleCnt="4"/>
      <dgm:spPr/>
      <dgm:t>
        <a:bodyPr/>
        <a:lstStyle/>
        <a:p>
          <a:endParaRPr lang="zh-CN" altLang="en-US"/>
        </a:p>
      </dgm:t>
    </dgm:pt>
    <dgm:pt modelId="{0E777F32-317A-4138-840F-620D0633C7EC}" type="pres">
      <dgm:prSet presAssocID="{4A869257-7991-418B-A27D-112491E8D412}" presName="hierChild3" presStyleCnt="0"/>
      <dgm:spPr/>
    </dgm:pt>
    <dgm:pt modelId="{36718FC7-A1F1-4B32-9E59-55AD58E0A790}" type="pres">
      <dgm:prSet presAssocID="{00A98A50-B30D-45DC-91A3-D68FAFAF726E}" presName="Name25" presStyleLbl="parChTrans1D3" presStyleIdx="2" presStyleCnt="4"/>
      <dgm:spPr/>
      <dgm:t>
        <a:bodyPr/>
        <a:lstStyle/>
        <a:p>
          <a:endParaRPr lang="zh-CN" altLang="en-US"/>
        </a:p>
      </dgm:t>
    </dgm:pt>
    <dgm:pt modelId="{5E5A1A70-75DB-4BDC-822F-C90AF714F6D0}" type="pres">
      <dgm:prSet presAssocID="{00A98A50-B30D-45DC-91A3-D68FAFAF726E}" presName="connTx" presStyleLbl="parChTrans1D3" presStyleIdx="2" presStyleCnt="4"/>
      <dgm:spPr/>
      <dgm:t>
        <a:bodyPr/>
        <a:lstStyle/>
        <a:p>
          <a:endParaRPr lang="zh-CN" altLang="en-US"/>
        </a:p>
      </dgm:t>
    </dgm:pt>
    <dgm:pt modelId="{2AC4DB84-E540-4668-AA98-86179A9FD5AE}" type="pres">
      <dgm:prSet presAssocID="{A450E1F0-E5E3-49C0-8F1A-A22F94CB2173}" presName="Name30" presStyleCnt="0"/>
      <dgm:spPr/>
    </dgm:pt>
    <dgm:pt modelId="{9462A46E-4679-4DCC-B43A-6C6A56E706F1}" type="pres">
      <dgm:prSet presAssocID="{A450E1F0-E5E3-49C0-8F1A-A22F94CB2173}" presName="level2Shape" presStyleLbl="node3" presStyleIdx="2" presStyleCnt="4"/>
      <dgm:spPr/>
      <dgm:t>
        <a:bodyPr/>
        <a:lstStyle/>
        <a:p>
          <a:endParaRPr lang="zh-CN" altLang="en-US"/>
        </a:p>
      </dgm:t>
    </dgm:pt>
    <dgm:pt modelId="{AF15BE5B-69EE-46FF-8975-E917FACD6F53}" type="pres">
      <dgm:prSet presAssocID="{A450E1F0-E5E3-49C0-8F1A-A22F94CB2173}" presName="hierChild3" presStyleCnt="0"/>
      <dgm:spPr/>
    </dgm:pt>
    <dgm:pt modelId="{8B1E3D0A-6049-465F-ABB5-BC59E6A7AD5D}" type="pres">
      <dgm:prSet presAssocID="{684D5CB8-AAF9-459F-96CD-A5EFEB2A3920}" presName="Name25" presStyleLbl="parChTrans1D2" presStyleIdx="1" presStyleCnt="3"/>
      <dgm:spPr/>
    </dgm:pt>
    <dgm:pt modelId="{A78FD1B7-5F3C-4B19-BD90-2DD8E8B27470}" type="pres">
      <dgm:prSet presAssocID="{684D5CB8-AAF9-459F-96CD-A5EFEB2A3920}" presName="connTx" presStyleLbl="parChTrans1D2" presStyleIdx="1" presStyleCnt="3"/>
      <dgm:spPr/>
    </dgm:pt>
    <dgm:pt modelId="{D4CC7D19-0DE4-480D-BB5C-296FB35B8B59}" type="pres">
      <dgm:prSet presAssocID="{0DC59C8C-F534-4894-8C89-72C2A27305C9}" presName="Name30" presStyleCnt="0"/>
      <dgm:spPr/>
    </dgm:pt>
    <dgm:pt modelId="{56BD4850-567E-4ED7-AD1C-C148FCEAE56A}" type="pres">
      <dgm:prSet presAssocID="{0DC59C8C-F534-4894-8C89-72C2A27305C9}" presName="level2Shape" presStyleLbl="node2" presStyleIdx="1" presStyleCnt="3" custLinFactNeighborX="1662" custLinFactNeighborY="-64805"/>
      <dgm:spPr/>
    </dgm:pt>
    <dgm:pt modelId="{D9F1B401-AA15-43BA-AD01-F06282894928}" type="pres">
      <dgm:prSet presAssocID="{0DC59C8C-F534-4894-8C89-72C2A27305C9}" presName="hierChild3" presStyleCnt="0"/>
      <dgm:spPr/>
    </dgm:pt>
    <dgm:pt modelId="{876C3DB7-9360-4044-9005-FA8AE0B5F178}" type="pres">
      <dgm:prSet presAssocID="{0B2F749A-17EE-41A8-9797-9A299D17CB30}" presName="Name25" presStyleLbl="parChTrans1D2" presStyleIdx="2" presStyleCnt="3"/>
      <dgm:spPr/>
      <dgm:t>
        <a:bodyPr/>
        <a:lstStyle/>
        <a:p>
          <a:endParaRPr lang="zh-CN" altLang="en-US"/>
        </a:p>
      </dgm:t>
    </dgm:pt>
    <dgm:pt modelId="{3E55F24C-21E9-4171-B384-980C63605FED}" type="pres">
      <dgm:prSet presAssocID="{0B2F749A-17EE-41A8-9797-9A299D17CB30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C26CCB23-2303-4757-A6D3-935A5DD009EE}" type="pres">
      <dgm:prSet presAssocID="{205D5284-716F-455B-8584-9A154BCEE059}" presName="Name30" presStyleCnt="0"/>
      <dgm:spPr/>
    </dgm:pt>
    <dgm:pt modelId="{7376F24A-7786-4CB2-90B8-0DB382807C9A}" type="pres">
      <dgm:prSet presAssocID="{205D5284-716F-455B-8584-9A154BCEE059}" presName="level2Shape" presStyleLbl="node2" presStyleIdx="2" presStyleCnt="3"/>
      <dgm:spPr/>
      <dgm:t>
        <a:bodyPr/>
        <a:lstStyle/>
        <a:p>
          <a:endParaRPr lang="zh-CN" altLang="en-US"/>
        </a:p>
      </dgm:t>
    </dgm:pt>
    <dgm:pt modelId="{DF8DF4B0-90A1-4A56-8655-542BEC24188B}" type="pres">
      <dgm:prSet presAssocID="{205D5284-716F-455B-8584-9A154BCEE059}" presName="hierChild3" presStyleCnt="0"/>
      <dgm:spPr/>
    </dgm:pt>
    <dgm:pt modelId="{B0BB4A2E-F49E-41DE-9D81-EFAA30749994}" type="pres">
      <dgm:prSet presAssocID="{5FB60E59-B741-45BA-9C8A-6CB1A4EDAE74}" presName="Name25" presStyleLbl="parChTrans1D3" presStyleIdx="3" presStyleCnt="4"/>
      <dgm:spPr/>
      <dgm:t>
        <a:bodyPr/>
        <a:lstStyle/>
        <a:p>
          <a:endParaRPr lang="zh-CN" altLang="en-US"/>
        </a:p>
      </dgm:t>
    </dgm:pt>
    <dgm:pt modelId="{41A94F11-E0A7-4776-B526-1E445F4F5CCD}" type="pres">
      <dgm:prSet presAssocID="{5FB60E59-B741-45BA-9C8A-6CB1A4EDAE74}" presName="connTx" presStyleLbl="parChTrans1D3" presStyleIdx="3" presStyleCnt="4"/>
      <dgm:spPr/>
      <dgm:t>
        <a:bodyPr/>
        <a:lstStyle/>
        <a:p>
          <a:endParaRPr lang="zh-CN" altLang="en-US"/>
        </a:p>
      </dgm:t>
    </dgm:pt>
    <dgm:pt modelId="{9F76FF4E-8B5B-4B63-B498-24C3199EABC4}" type="pres">
      <dgm:prSet presAssocID="{60931FDF-D86D-48B3-9D4F-319C4000CBA1}" presName="Name30" presStyleCnt="0"/>
      <dgm:spPr/>
    </dgm:pt>
    <dgm:pt modelId="{F3BEDC3E-C0BF-4779-8DA5-A51657242ECB}" type="pres">
      <dgm:prSet presAssocID="{60931FDF-D86D-48B3-9D4F-319C4000CBA1}" presName="level2Shape" presStyleLbl="node3" presStyleIdx="3" presStyleCnt="4"/>
      <dgm:spPr/>
      <dgm:t>
        <a:bodyPr/>
        <a:lstStyle/>
        <a:p>
          <a:endParaRPr lang="zh-CN" altLang="en-US"/>
        </a:p>
      </dgm:t>
    </dgm:pt>
    <dgm:pt modelId="{F8A5D571-1FBA-4C60-BDFC-94BD9862AB81}" type="pres">
      <dgm:prSet presAssocID="{60931FDF-D86D-48B3-9D4F-319C4000CBA1}" presName="hierChild3" presStyleCnt="0"/>
      <dgm:spPr/>
    </dgm:pt>
    <dgm:pt modelId="{26960556-59A0-4D49-A7F1-E913CD81DC88}" type="pres">
      <dgm:prSet presAssocID="{4C16830E-57D3-4E20-91EA-0275509E42EF}" presName="bgShapesFlow" presStyleCnt="0"/>
      <dgm:spPr/>
    </dgm:pt>
    <dgm:pt modelId="{75DD287C-9D69-494B-882A-1BB329F3D850}" type="pres">
      <dgm:prSet presAssocID="{5A40AC7B-9936-4364-BCE6-48E777AB056D}" presName="rectComp" presStyleCnt="0"/>
      <dgm:spPr/>
    </dgm:pt>
    <dgm:pt modelId="{60B6ECB2-9975-4B5F-98B9-E1DE9DC2F1D5}" type="pres">
      <dgm:prSet presAssocID="{5A40AC7B-9936-4364-BCE6-48E777AB056D}" presName="bgRect" presStyleLbl="bgShp" presStyleIdx="0" presStyleCnt="3"/>
      <dgm:spPr/>
      <dgm:t>
        <a:bodyPr/>
        <a:lstStyle/>
        <a:p>
          <a:endParaRPr lang="zh-CN" altLang="en-US"/>
        </a:p>
      </dgm:t>
    </dgm:pt>
    <dgm:pt modelId="{F765588F-523C-48DD-BB45-D9F19BB34139}" type="pres">
      <dgm:prSet presAssocID="{5A40AC7B-9936-4364-BCE6-48E777AB056D}" presName="bgRectTx" presStyleLbl="bgShp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6EFDF54-CDE3-423F-9EA2-4B9A4ED82E71}" type="pres">
      <dgm:prSet presAssocID="{5A40AC7B-9936-4364-BCE6-48E777AB056D}" presName="spComp" presStyleCnt="0"/>
      <dgm:spPr/>
    </dgm:pt>
    <dgm:pt modelId="{1B84AB98-DADC-4C01-ADA1-BBDCD77933E7}" type="pres">
      <dgm:prSet presAssocID="{5A40AC7B-9936-4364-BCE6-48E777AB056D}" presName="hSp" presStyleCnt="0"/>
      <dgm:spPr/>
    </dgm:pt>
    <dgm:pt modelId="{67694F69-C963-41D9-9691-A94FC274E979}" type="pres">
      <dgm:prSet presAssocID="{023AB072-BF2F-47A3-962E-060273BF49B7}" presName="rectComp" presStyleCnt="0"/>
      <dgm:spPr/>
    </dgm:pt>
    <dgm:pt modelId="{5C25E668-232C-4193-B94E-EDABDA74106D}" type="pres">
      <dgm:prSet presAssocID="{023AB072-BF2F-47A3-962E-060273BF49B7}" presName="bgRect" presStyleLbl="bgShp" presStyleIdx="1" presStyleCnt="3"/>
      <dgm:spPr/>
      <dgm:t>
        <a:bodyPr/>
        <a:lstStyle/>
        <a:p>
          <a:endParaRPr lang="zh-CN" altLang="en-US"/>
        </a:p>
      </dgm:t>
    </dgm:pt>
    <dgm:pt modelId="{4D3397ED-BCBF-4D08-8311-3459FC2CC527}" type="pres">
      <dgm:prSet presAssocID="{023AB072-BF2F-47A3-962E-060273BF49B7}" presName="bgRectTx" presStyleLbl="bgShp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04802E-DCBA-431E-B3F5-5CF1F24BDA1D}" type="pres">
      <dgm:prSet presAssocID="{023AB072-BF2F-47A3-962E-060273BF49B7}" presName="spComp" presStyleCnt="0"/>
      <dgm:spPr/>
    </dgm:pt>
    <dgm:pt modelId="{48D503D7-329A-4D26-A172-337EE7FCDEC8}" type="pres">
      <dgm:prSet presAssocID="{023AB072-BF2F-47A3-962E-060273BF49B7}" presName="hSp" presStyleCnt="0"/>
      <dgm:spPr/>
    </dgm:pt>
    <dgm:pt modelId="{60164848-2182-470D-B352-48B028E5808F}" type="pres">
      <dgm:prSet presAssocID="{C830D30E-6CA5-4004-8838-0BD1FD96F592}" presName="rectComp" presStyleCnt="0"/>
      <dgm:spPr/>
    </dgm:pt>
    <dgm:pt modelId="{93E6FB38-39D7-4AA6-9B12-D5BCCBB96B2C}" type="pres">
      <dgm:prSet presAssocID="{C830D30E-6CA5-4004-8838-0BD1FD96F592}" presName="bgRect" presStyleLbl="bgShp" presStyleIdx="2" presStyleCnt="3"/>
      <dgm:spPr/>
      <dgm:t>
        <a:bodyPr/>
        <a:lstStyle/>
        <a:p>
          <a:endParaRPr lang="zh-CN" altLang="en-US"/>
        </a:p>
      </dgm:t>
    </dgm:pt>
    <dgm:pt modelId="{F41B68FF-55BC-4881-9851-87B43F5EADF3}" type="pres">
      <dgm:prSet presAssocID="{C830D30E-6CA5-4004-8838-0BD1FD96F592}" presName="bgRectTx" presStyleLbl="bgShp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A6C27E8-4C1B-449A-9546-04F8F85F2BBE}" type="presOf" srcId="{69D4722E-0AAA-48F3-BFA9-0423C4694312}" destId="{EA04C24C-71A3-474B-89BC-EFCEF939308F}" srcOrd="1" destOrd="0" presId="urn:microsoft.com/office/officeart/2005/8/layout/hierarchy5"/>
    <dgm:cxn modelId="{D34E814C-67A1-400C-A613-897567AB1614}" type="presOf" srcId="{0DC59C8C-F534-4894-8C89-72C2A27305C9}" destId="{56BD4850-567E-4ED7-AD1C-C148FCEAE56A}" srcOrd="0" destOrd="0" presId="urn:microsoft.com/office/officeart/2005/8/layout/hierarchy5"/>
    <dgm:cxn modelId="{30DDAB38-BB90-4170-9185-90AB865F2B2B}" srcId="{97DC20BA-74E8-4E20-BC29-AED359924530}" destId="{205D5284-716F-455B-8584-9A154BCEE059}" srcOrd="2" destOrd="0" parTransId="{0B2F749A-17EE-41A8-9797-9A299D17CB30}" sibTransId="{803A53B0-1FA6-4408-90EF-BF3339871723}"/>
    <dgm:cxn modelId="{58D5CA35-EF65-407C-8704-4BB23FDAE7D8}" type="presOf" srcId="{83704CD0-E902-48D6-85D2-26C3502C673D}" destId="{0B5A18A8-DA79-4B36-86DD-F3DCE23B5CDA}" srcOrd="0" destOrd="0" presId="urn:microsoft.com/office/officeart/2005/8/layout/hierarchy5"/>
    <dgm:cxn modelId="{EAB71459-57B1-44D0-A840-5BCC64EDA8A6}" type="presOf" srcId="{684D5CB8-AAF9-459F-96CD-A5EFEB2A3920}" destId="{A78FD1B7-5F3C-4B19-BD90-2DD8E8B27470}" srcOrd="1" destOrd="0" presId="urn:microsoft.com/office/officeart/2005/8/layout/hierarchy5"/>
    <dgm:cxn modelId="{05389798-4D89-47A1-B719-FF2E9B5AB9C8}" srcId="{4C16830E-57D3-4E20-91EA-0275509E42EF}" destId="{C830D30E-6CA5-4004-8838-0BD1FD96F592}" srcOrd="3" destOrd="0" parTransId="{192EBAB8-07D9-4A06-AA19-C6FA618A90DF}" sibTransId="{89F98687-1886-4E50-AB27-56A821BE20EB}"/>
    <dgm:cxn modelId="{BA093254-276F-4DFA-8DB8-6084BCCAB0D6}" type="presOf" srcId="{C830D30E-6CA5-4004-8838-0BD1FD96F592}" destId="{F41B68FF-55BC-4881-9851-87B43F5EADF3}" srcOrd="1" destOrd="0" presId="urn:microsoft.com/office/officeart/2005/8/layout/hierarchy5"/>
    <dgm:cxn modelId="{E6F940FE-FE9E-4890-BFA5-F5EBEE254D88}" srcId="{83704CD0-E902-48D6-85D2-26C3502C673D}" destId="{A450E1F0-E5E3-49C0-8F1A-A22F94CB2173}" srcOrd="2" destOrd="0" parTransId="{00A98A50-B30D-45DC-91A3-D68FAFAF726E}" sibTransId="{FF92E269-2262-471B-BF6D-A17D5F63D2F1}"/>
    <dgm:cxn modelId="{56EC8C51-0BD8-4082-A0D5-BC98A41BF7DB}" srcId="{4C16830E-57D3-4E20-91EA-0275509E42EF}" destId="{5A40AC7B-9936-4364-BCE6-48E777AB056D}" srcOrd="1" destOrd="0" parTransId="{BC585E2A-0106-4C72-BF63-9E63FDD46BF8}" sibTransId="{DED215D9-CAD7-463D-81C9-704E346A61BF}"/>
    <dgm:cxn modelId="{DD8DA030-29A1-4D6F-8BDC-E02EE72900FC}" type="presOf" srcId="{A450E1F0-E5E3-49C0-8F1A-A22F94CB2173}" destId="{9462A46E-4679-4DCC-B43A-6C6A56E706F1}" srcOrd="0" destOrd="0" presId="urn:microsoft.com/office/officeart/2005/8/layout/hierarchy5"/>
    <dgm:cxn modelId="{AACDE03F-1CD6-4155-874B-F665EEE306B9}" type="presOf" srcId="{023AB072-BF2F-47A3-962E-060273BF49B7}" destId="{5C25E668-232C-4193-B94E-EDABDA74106D}" srcOrd="0" destOrd="0" presId="urn:microsoft.com/office/officeart/2005/8/layout/hierarchy5"/>
    <dgm:cxn modelId="{3ED7BA95-A128-4758-A053-4699CF980E5E}" type="presOf" srcId="{C830D30E-6CA5-4004-8838-0BD1FD96F592}" destId="{93E6FB38-39D7-4AA6-9B12-D5BCCBB96B2C}" srcOrd="0" destOrd="0" presId="urn:microsoft.com/office/officeart/2005/8/layout/hierarchy5"/>
    <dgm:cxn modelId="{C2FA8E34-E919-4FFA-B335-CB51004E7ACC}" type="presOf" srcId="{00A98A50-B30D-45DC-91A3-D68FAFAF726E}" destId="{36718FC7-A1F1-4B32-9E59-55AD58E0A790}" srcOrd="0" destOrd="0" presId="urn:microsoft.com/office/officeart/2005/8/layout/hierarchy5"/>
    <dgm:cxn modelId="{1C56FE4A-02B3-4842-9881-D157DB09DCB0}" type="presOf" srcId="{5A40AC7B-9936-4364-BCE6-48E777AB056D}" destId="{60B6ECB2-9975-4B5F-98B9-E1DE9DC2F1D5}" srcOrd="0" destOrd="0" presId="urn:microsoft.com/office/officeart/2005/8/layout/hierarchy5"/>
    <dgm:cxn modelId="{D4850560-A51A-4697-9031-0B09B55735CF}" type="presOf" srcId="{5A40AC7B-9936-4364-BCE6-48E777AB056D}" destId="{F765588F-523C-48DD-BB45-D9F19BB34139}" srcOrd="1" destOrd="0" presId="urn:microsoft.com/office/officeart/2005/8/layout/hierarchy5"/>
    <dgm:cxn modelId="{1522DDF7-162D-4600-85FF-0BF7C4E79DCD}" type="presOf" srcId="{0B2F749A-17EE-41A8-9797-9A299D17CB30}" destId="{876C3DB7-9360-4044-9005-FA8AE0B5F178}" srcOrd="0" destOrd="0" presId="urn:microsoft.com/office/officeart/2005/8/layout/hierarchy5"/>
    <dgm:cxn modelId="{BDC2E7B6-F5CC-4DBF-AC79-48E1E3BA2B9C}" srcId="{83704CD0-E902-48D6-85D2-26C3502C673D}" destId="{D724F0ED-395D-46D7-B9F6-F76F8A0A3D1B}" srcOrd="0" destOrd="0" parTransId="{69D4722E-0AAA-48F3-BFA9-0423C4694312}" sibTransId="{78EE8DBF-71B4-4695-A0C2-5EDCE3AA93EA}"/>
    <dgm:cxn modelId="{7E0C0603-C74E-4B8B-9967-C9EF6CF6B975}" type="presOf" srcId="{00A98A50-B30D-45DC-91A3-D68FAFAF726E}" destId="{5E5A1A70-75DB-4BDC-822F-C90AF714F6D0}" srcOrd="1" destOrd="0" presId="urn:microsoft.com/office/officeart/2005/8/layout/hierarchy5"/>
    <dgm:cxn modelId="{3918EC7F-07F4-4400-BBF2-76EFF53DAF8D}" type="presOf" srcId="{1215AE58-D16B-4D37-8653-B09D17EC4F2D}" destId="{6CAEC227-6AD4-4E13-AC6B-B0BADF6F120D}" srcOrd="0" destOrd="0" presId="urn:microsoft.com/office/officeart/2005/8/layout/hierarchy5"/>
    <dgm:cxn modelId="{D9E8ADF0-D8A2-4049-AF38-748592DB95CA}" type="presOf" srcId="{684D5CB8-AAF9-459F-96CD-A5EFEB2A3920}" destId="{8B1E3D0A-6049-465F-ABB5-BC59E6A7AD5D}" srcOrd="0" destOrd="0" presId="urn:microsoft.com/office/officeart/2005/8/layout/hierarchy5"/>
    <dgm:cxn modelId="{6A045C51-1769-4CCD-BFB3-30E6F4067D6B}" type="presOf" srcId="{97DC20BA-74E8-4E20-BC29-AED359924530}" destId="{D8E45928-65E7-4211-A983-D94B6D002B6F}" srcOrd="0" destOrd="0" presId="urn:microsoft.com/office/officeart/2005/8/layout/hierarchy5"/>
    <dgm:cxn modelId="{DA8E690B-D331-4870-880D-EA570F65F79E}" type="presOf" srcId="{E91C1EBF-D609-4B55-9481-F0A858CD1B64}" destId="{6E2EF807-C9D8-4E6D-A51B-1506F9D1E1EB}" srcOrd="1" destOrd="0" presId="urn:microsoft.com/office/officeart/2005/8/layout/hierarchy5"/>
    <dgm:cxn modelId="{D3FAE1B9-65CB-4EE2-9BF8-7C5BDE0AC990}" type="presOf" srcId="{E91C1EBF-D609-4B55-9481-F0A858CD1B64}" destId="{602AC65E-613B-456D-9E7A-CB241B5A20E7}" srcOrd="0" destOrd="0" presId="urn:microsoft.com/office/officeart/2005/8/layout/hierarchy5"/>
    <dgm:cxn modelId="{412DD3E9-C237-4FA0-990C-3B69233E82CD}" srcId="{4C16830E-57D3-4E20-91EA-0275509E42EF}" destId="{97DC20BA-74E8-4E20-BC29-AED359924530}" srcOrd="0" destOrd="0" parTransId="{C69B01BB-317C-4310-83CA-A8BE122D4D72}" sibTransId="{089A9618-3BF4-401C-800B-9A790219F444}"/>
    <dgm:cxn modelId="{7534B45C-0EC0-4129-AAE0-28B09605D59D}" srcId="{83704CD0-E902-48D6-85D2-26C3502C673D}" destId="{4A869257-7991-418B-A27D-112491E8D412}" srcOrd="1" destOrd="0" parTransId="{E91C1EBF-D609-4B55-9481-F0A858CD1B64}" sibTransId="{C755D2F5-F619-41CE-B324-7940D6D1DE9B}"/>
    <dgm:cxn modelId="{E66F6EAA-4CC3-48DB-94A0-71E194AFC9C5}" type="presOf" srcId="{60931FDF-D86D-48B3-9D4F-319C4000CBA1}" destId="{F3BEDC3E-C0BF-4779-8DA5-A51657242ECB}" srcOrd="0" destOrd="0" presId="urn:microsoft.com/office/officeart/2005/8/layout/hierarchy5"/>
    <dgm:cxn modelId="{DC0832F5-B502-441C-A034-B2C4AE2E2730}" type="presOf" srcId="{4A869257-7991-418B-A27D-112491E8D412}" destId="{65AFCCE5-5C71-44B1-9473-48F705760752}" srcOrd="0" destOrd="0" presId="urn:microsoft.com/office/officeart/2005/8/layout/hierarchy5"/>
    <dgm:cxn modelId="{5A9CEDC3-03D9-4A72-91BD-063756DA3DE4}" srcId="{4C16830E-57D3-4E20-91EA-0275509E42EF}" destId="{023AB072-BF2F-47A3-962E-060273BF49B7}" srcOrd="2" destOrd="0" parTransId="{53E06FF0-DE03-45F3-9C61-95786F0AA7E8}" sibTransId="{0B893941-721E-42CD-B239-AEAD7F09E551}"/>
    <dgm:cxn modelId="{B818BCD5-DEAA-4528-804C-149608FFD610}" type="presOf" srcId="{205D5284-716F-455B-8584-9A154BCEE059}" destId="{7376F24A-7786-4CB2-90B8-0DB382807C9A}" srcOrd="0" destOrd="0" presId="urn:microsoft.com/office/officeart/2005/8/layout/hierarchy5"/>
    <dgm:cxn modelId="{F8BC909B-3E49-4D43-8995-A2F59644EF4F}" type="presOf" srcId="{5FB60E59-B741-45BA-9C8A-6CB1A4EDAE74}" destId="{41A94F11-E0A7-4776-B526-1E445F4F5CCD}" srcOrd="1" destOrd="0" presId="urn:microsoft.com/office/officeart/2005/8/layout/hierarchy5"/>
    <dgm:cxn modelId="{DE9166A2-8232-451A-93D9-1F0808FCF360}" type="presOf" srcId="{023AB072-BF2F-47A3-962E-060273BF49B7}" destId="{4D3397ED-BCBF-4D08-8311-3459FC2CC527}" srcOrd="1" destOrd="0" presId="urn:microsoft.com/office/officeart/2005/8/layout/hierarchy5"/>
    <dgm:cxn modelId="{CC9B7F77-944E-44D9-8F82-AA79F8CD324A}" type="presOf" srcId="{1215AE58-D16B-4D37-8653-B09D17EC4F2D}" destId="{9C95F19D-BFA3-4799-97AE-A3367E3E8D84}" srcOrd="1" destOrd="0" presId="urn:microsoft.com/office/officeart/2005/8/layout/hierarchy5"/>
    <dgm:cxn modelId="{4EEC300A-BFE0-4768-BC0C-906A8CE83599}" type="presOf" srcId="{69D4722E-0AAA-48F3-BFA9-0423C4694312}" destId="{62959CBB-C938-470C-89A1-E02C7CFF07CE}" srcOrd="0" destOrd="0" presId="urn:microsoft.com/office/officeart/2005/8/layout/hierarchy5"/>
    <dgm:cxn modelId="{E0ABB5AE-DD34-486A-BF1A-EF2EB53244FA}" type="presOf" srcId="{0B2F749A-17EE-41A8-9797-9A299D17CB30}" destId="{3E55F24C-21E9-4171-B384-980C63605FED}" srcOrd="1" destOrd="0" presId="urn:microsoft.com/office/officeart/2005/8/layout/hierarchy5"/>
    <dgm:cxn modelId="{2A5F0F4C-DE6B-4DEB-A90A-EB3672A0BF0A}" type="presOf" srcId="{5FB60E59-B741-45BA-9C8A-6CB1A4EDAE74}" destId="{B0BB4A2E-F49E-41DE-9D81-EFAA30749994}" srcOrd="0" destOrd="0" presId="urn:microsoft.com/office/officeart/2005/8/layout/hierarchy5"/>
    <dgm:cxn modelId="{D623440F-C99B-4947-BB7C-553CE1F5EF58}" srcId="{97DC20BA-74E8-4E20-BC29-AED359924530}" destId="{0DC59C8C-F534-4894-8C89-72C2A27305C9}" srcOrd="1" destOrd="0" parTransId="{684D5CB8-AAF9-459F-96CD-A5EFEB2A3920}" sibTransId="{B5EA6FEE-FCE8-441A-BFEC-16F40442A8DE}"/>
    <dgm:cxn modelId="{2EE00D10-5D22-4305-940F-25147BB559AD}" srcId="{205D5284-716F-455B-8584-9A154BCEE059}" destId="{60931FDF-D86D-48B3-9D4F-319C4000CBA1}" srcOrd="0" destOrd="0" parTransId="{5FB60E59-B741-45BA-9C8A-6CB1A4EDAE74}" sibTransId="{A266DB5F-001A-4546-8C21-D0DE6CEAA0E5}"/>
    <dgm:cxn modelId="{A13DCE94-C57E-46DE-97EA-2129279AAE26}" type="presOf" srcId="{D724F0ED-395D-46D7-B9F6-F76F8A0A3D1B}" destId="{43C3628E-2250-47EC-999B-0E2F1952FB70}" srcOrd="0" destOrd="0" presId="urn:microsoft.com/office/officeart/2005/8/layout/hierarchy5"/>
    <dgm:cxn modelId="{12A00A01-898A-4903-B18B-8E32CC2DD86D}" type="presOf" srcId="{4C16830E-57D3-4E20-91EA-0275509E42EF}" destId="{E9B2BBC8-A2F2-43ED-9499-77FDCB430515}" srcOrd="0" destOrd="0" presId="urn:microsoft.com/office/officeart/2005/8/layout/hierarchy5"/>
    <dgm:cxn modelId="{7273BC0C-8913-4EB6-B550-96FBB3E64900}" srcId="{97DC20BA-74E8-4E20-BC29-AED359924530}" destId="{83704CD0-E902-48D6-85D2-26C3502C673D}" srcOrd="0" destOrd="0" parTransId="{1215AE58-D16B-4D37-8653-B09D17EC4F2D}" sibTransId="{8F92F58C-F0BD-4738-AD73-689784F7AD65}"/>
    <dgm:cxn modelId="{6CF47A1F-CEDA-4122-9841-D8BF533C14A1}" type="presParOf" srcId="{E9B2BBC8-A2F2-43ED-9499-77FDCB430515}" destId="{52381B79-293D-4C59-8B70-8CF65B13A56E}" srcOrd="0" destOrd="0" presId="urn:microsoft.com/office/officeart/2005/8/layout/hierarchy5"/>
    <dgm:cxn modelId="{003DCD87-3B70-4C3E-A80E-58EC5B2B2597}" type="presParOf" srcId="{52381B79-293D-4C59-8B70-8CF65B13A56E}" destId="{2BFA9F2B-A764-40DD-845A-4E74A5781D94}" srcOrd="0" destOrd="0" presId="urn:microsoft.com/office/officeart/2005/8/layout/hierarchy5"/>
    <dgm:cxn modelId="{914AA59B-91C7-4CA9-A278-76951842B6C8}" type="presParOf" srcId="{52381B79-293D-4C59-8B70-8CF65B13A56E}" destId="{17BC4F1F-BEA0-4558-A202-635BB426F4B0}" srcOrd="1" destOrd="0" presId="urn:microsoft.com/office/officeart/2005/8/layout/hierarchy5"/>
    <dgm:cxn modelId="{4313FB17-141E-4409-ACE5-43B8939DF07F}" type="presParOf" srcId="{17BC4F1F-BEA0-4558-A202-635BB426F4B0}" destId="{D75D0CCE-2C05-4783-9656-427D158E8AAE}" srcOrd="0" destOrd="0" presId="urn:microsoft.com/office/officeart/2005/8/layout/hierarchy5"/>
    <dgm:cxn modelId="{6AEBBAAC-951A-4D76-9267-47FE1187ADE2}" type="presParOf" srcId="{D75D0CCE-2C05-4783-9656-427D158E8AAE}" destId="{D8E45928-65E7-4211-A983-D94B6D002B6F}" srcOrd="0" destOrd="0" presId="urn:microsoft.com/office/officeart/2005/8/layout/hierarchy5"/>
    <dgm:cxn modelId="{D4881CDB-1961-4A13-90D2-9324B582BBE7}" type="presParOf" srcId="{D75D0CCE-2C05-4783-9656-427D158E8AAE}" destId="{001358BE-65EC-4013-895F-18BFFFD34C39}" srcOrd="1" destOrd="0" presId="urn:microsoft.com/office/officeart/2005/8/layout/hierarchy5"/>
    <dgm:cxn modelId="{DF03F8A7-E9D6-42FF-91D3-941ED8313708}" type="presParOf" srcId="{001358BE-65EC-4013-895F-18BFFFD34C39}" destId="{6CAEC227-6AD4-4E13-AC6B-B0BADF6F120D}" srcOrd="0" destOrd="0" presId="urn:microsoft.com/office/officeart/2005/8/layout/hierarchy5"/>
    <dgm:cxn modelId="{496F8560-3C1D-414C-9ABE-7C6626ED4176}" type="presParOf" srcId="{6CAEC227-6AD4-4E13-AC6B-B0BADF6F120D}" destId="{9C95F19D-BFA3-4799-97AE-A3367E3E8D84}" srcOrd="0" destOrd="0" presId="urn:microsoft.com/office/officeart/2005/8/layout/hierarchy5"/>
    <dgm:cxn modelId="{3CAEFAD1-F877-4504-BC5E-6EBD32236C24}" type="presParOf" srcId="{001358BE-65EC-4013-895F-18BFFFD34C39}" destId="{D5AD2209-2FC4-46B0-906D-6BFA185ACC37}" srcOrd="1" destOrd="0" presId="urn:microsoft.com/office/officeart/2005/8/layout/hierarchy5"/>
    <dgm:cxn modelId="{9117EC81-318C-4185-94D2-8BB3915C6833}" type="presParOf" srcId="{D5AD2209-2FC4-46B0-906D-6BFA185ACC37}" destId="{0B5A18A8-DA79-4B36-86DD-F3DCE23B5CDA}" srcOrd="0" destOrd="0" presId="urn:microsoft.com/office/officeart/2005/8/layout/hierarchy5"/>
    <dgm:cxn modelId="{3770FB2C-5C8D-4629-8D0D-8A003BDA7CF4}" type="presParOf" srcId="{D5AD2209-2FC4-46B0-906D-6BFA185ACC37}" destId="{B2449C4E-A410-4678-834E-67CEC37E77AE}" srcOrd="1" destOrd="0" presId="urn:microsoft.com/office/officeart/2005/8/layout/hierarchy5"/>
    <dgm:cxn modelId="{1C33FB8E-A2FC-454D-998C-8F891A7347E7}" type="presParOf" srcId="{B2449C4E-A410-4678-834E-67CEC37E77AE}" destId="{62959CBB-C938-470C-89A1-E02C7CFF07CE}" srcOrd="0" destOrd="0" presId="urn:microsoft.com/office/officeart/2005/8/layout/hierarchy5"/>
    <dgm:cxn modelId="{E899E80A-32BA-4449-9A23-3D6916347EC6}" type="presParOf" srcId="{62959CBB-C938-470C-89A1-E02C7CFF07CE}" destId="{EA04C24C-71A3-474B-89BC-EFCEF939308F}" srcOrd="0" destOrd="0" presId="urn:microsoft.com/office/officeart/2005/8/layout/hierarchy5"/>
    <dgm:cxn modelId="{E1330932-92BA-4B8F-ADF7-6A6F9791A469}" type="presParOf" srcId="{B2449C4E-A410-4678-834E-67CEC37E77AE}" destId="{3638F06B-3479-404E-A984-CF03A35B85B4}" srcOrd="1" destOrd="0" presId="urn:microsoft.com/office/officeart/2005/8/layout/hierarchy5"/>
    <dgm:cxn modelId="{F65EF683-663C-4795-AFBF-12ED884F7146}" type="presParOf" srcId="{3638F06B-3479-404E-A984-CF03A35B85B4}" destId="{43C3628E-2250-47EC-999B-0E2F1952FB70}" srcOrd="0" destOrd="0" presId="urn:microsoft.com/office/officeart/2005/8/layout/hierarchy5"/>
    <dgm:cxn modelId="{95D6BA69-E892-40F8-BBE8-719822D62D83}" type="presParOf" srcId="{3638F06B-3479-404E-A984-CF03A35B85B4}" destId="{55307AF3-4C81-49F6-8380-594320D2B361}" srcOrd="1" destOrd="0" presId="urn:microsoft.com/office/officeart/2005/8/layout/hierarchy5"/>
    <dgm:cxn modelId="{17CE60C5-74B4-4444-A990-623E220DF569}" type="presParOf" srcId="{B2449C4E-A410-4678-834E-67CEC37E77AE}" destId="{602AC65E-613B-456D-9E7A-CB241B5A20E7}" srcOrd="2" destOrd="0" presId="urn:microsoft.com/office/officeart/2005/8/layout/hierarchy5"/>
    <dgm:cxn modelId="{BAAF6AFC-DCE0-4FAE-A427-2E9CD49D8CFA}" type="presParOf" srcId="{602AC65E-613B-456D-9E7A-CB241B5A20E7}" destId="{6E2EF807-C9D8-4E6D-A51B-1506F9D1E1EB}" srcOrd="0" destOrd="0" presId="urn:microsoft.com/office/officeart/2005/8/layout/hierarchy5"/>
    <dgm:cxn modelId="{39AA178B-7CED-4440-99BA-7B908BF042EF}" type="presParOf" srcId="{B2449C4E-A410-4678-834E-67CEC37E77AE}" destId="{62431C20-EEC0-4E76-8C09-DE89EB316E54}" srcOrd="3" destOrd="0" presId="urn:microsoft.com/office/officeart/2005/8/layout/hierarchy5"/>
    <dgm:cxn modelId="{B36F1E30-5314-4863-9538-294DB6F09219}" type="presParOf" srcId="{62431C20-EEC0-4E76-8C09-DE89EB316E54}" destId="{65AFCCE5-5C71-44B1-9473-48F705760752}" srcOrd="0" destOrd="0" presId="urn:microsoft.com/office/officeart/2005/8/layout/hierarchy5"/>
    <dgm:cxn modelId="{17F430D0-B5C1-45D8-8C32-84AE1BE3BD28}" type="presParOf" srcId="{62431C20-EEC0-4E76-8C09-DE89EB316E54}" destId="{0E777F32-317A-4138-840F-620D0633C7EC}" srcOrd="1" destOrd="0" presId="urn:microsoft.com/office/officeart/2005/8/layout/hierarchy5"/>
    <dgm:cxn modelId="{3C144628-B478-4232-B607-45746E8A9BD1}" type="presParOf" srcId="{B2449C4E-A410-4678-834E-67CEC37E77AE}" destId="{36718FC7-A1F1-4B32-9E59-55AD58E0A790}" srcOrd="4" destOrd="0" presId="urn:microsoft.com/office/officeart/2005/8/layout/hierarchy5"/>
    <dgm:cxn modelId="{B40D9E22-3BC1-4D05-A067-0DA6875B66DB}" type="presParOf" srcId="{36718FC7-A1F1-4B32-9E59-55AD58E0A790}" destId="{5E5A1A70-75DB-4BDC-822F-C90AF714F6D0}" srcOrd="0" destOrd="0" presId="urn:microsoft.com/office/officeart/2005/8/layout/hierarchy5"/>
    <dgm:cxn modelId="{117EAED0-5BCD-4446-AD64-5FA86CAA24CE}" type="presParOf" srcId="{B2449C4E-A410-4678-834E-67CEC37E77AE}" destId="{2AC4DB84-E540-4668-AA98-86179A9FD5AE}" srcOrd="5" destOrd="0" presId="urn:microsoft.com/office/officeart/2005/8/layout/hierarchy5"/>
    <dgm:cxn modelId="{7F92DB17-618F-4C5B-8A3B-DA27B2DA3825}" type="presParOf" srcId="{2AC4DB84-E540-4668-AA98-86179A9FD5AE}" destId="{9462A46E-4679-4DCC-B43A-6C6A56E706F1}" srcOrd="0" destOrd="0" presId="urn:microsoft.com/office/officeart/2005/8/layout/hierarchy5"/>
    <dgm:cxn modelId="{8932702C-F7A5-4630-8562-1C8DC05A56C1}" type="presParOf" srcId="{2AC4DB84-E540-4668-AA98-86179A9FD5AE}" destId="{AF15BE5B-69EE-46FF-8975-E917FACD6F53}" srcOrd="1" destOrd="0" presId="urn:microsoft.com/office/officeart/2005/8/layout/hierarchy5"/>
    <dgm:cxn modelId="{7ED4123E-03F9-4B2A-AF80-D4B73B7BA028}" type="presParOf" srcId="{001358BE-65EC-4013-895F-18BFFFD34C39}" destId="{8B1E3D0A-6049-465F-ABB5-BC59E6A7AD5D}" srcOrd="2" destOrd="0" presId="urn:microsoft.com/office/officeart/2005/8/layout/hierarchy5"/>
    <dgm:cxn modelId="{5F568202-5B43-4255-A427-18D86FDAFC01}" type="presParOf" srcId="{8B1E3D0A-6049-465F-ABB5-BC59E6A7AD5D}" destId="{A78FD1B7-5F3C-4B19-BD90-2DD8E8B27470}" srcOrd="0" destOrd="0" presId="urn:microsoft.com/office/officeart/2005/8/layout/hierarchy5"/>
    <dgm:cxn modelId="{EEED894B-9E3B-40C1-9318-34025D7AA808}" type="presParOf" srcId="{001358BE-65EC-4013-895F-18BFFFD34C39}" destId="{D4CC7D19-0DE4-480D-BB5C-296FB35B8B59}" srcOrd="3" destOrd="0" presId="urn:microsoft.com/office/officeart/2005/8/layout/hierarchy5"/>
    <dgm:cxn modelId="{CD48D631-0E4C-4ECB-8D7E-93183241E45A}" type="presParOf" srcId="{D4CC7D19-0DE4-480D-BB5C-296FB35B8B59}" destId="{56BD4850-567E-4ED7-AD1C-C148FCEAE56A}" srcOrd="0" destOrd="0" presId="urn:microsoft.com/office/officeart/2005/8/layout/hierarchy5"/>
    <dgm:cxn modelId="{AB1C255D-F843-4C2F-8781-017760AD8D28}" type="presParOf" srcId="{D4CC7D19-0DE4-480D-BB5C-296FB35B8B59}" destId="{D9F1B401-AA15-43BA-AD01-F06282894928}" srcOrd="1" destOrd="0" presId="urn:microsoft.com/office/officeart/2005/8/layout/hierarchy5"/>
    <dgm:cxn modelId="{2CF4C9EB-CFF6-49C2-B8F0-CB3C4F23EFFA}" type="presParOf" srcId="{001358BE-65EC-4013-895F-18BFFFD34C39}" destId="{876C3DB7-9360-4044-9005-FA8AE0B5F178}" srcOrd="4" destOrd="0" presId="urn:microsoft.com/office/officeart/2005/8/layout/hierarchy5"/>
    <dgm:cxn modelId="{83FA7E5F-9497-490F-B94A-AB85BEE1E561}" type="presParOf" srcId="{876C3DB7-9360-4044-9005-FA8AE0B5F178}" destId="{3E55F24C-21E9-4171-B384-980C63605FED}" srcOrd="0" destOrd="0" presId="urn:microsoft.com/office/officeart/2005/8/layout/hierarchy5"/>
    <dgm:cxn modelId="{D1BF2521-40F8-4247-B287-15FD9459DADB}" type="presParOf" srcId="{001358BE-65EC-4013-895F-18BFFFD34C39}" destId="{C26CCB23-2303-4757-A6D3-935A5DD009EE}" srcOrd="5" destOrd="0" presId="urn:microsoft.com/office/officeart/2005/8/layout/hierarchy5"/>
    <dgm:cxn modelId="{50044243-3BD5-4AD5-9FC5-28203402FF39}" type="presParOf" srcId="{C26CCB23-2303-4757-A6D3-935A5DD009EE}" destId="{7376F24A-7786-4CB2-90B8-0DB382807C9A}" srcOrd="0" destOrd="0" presId="urn:microsoft.com/office/officeart/2005/8/layout/hierarchy5"/>
    <dgm:cxn modelId="{B92D26ED-6DE0-4E0C-9FA9-86B621BB965F}" type="presParOf" srcId="{C26CCB23-2303-4757-A6D3-935A5DD009EE}" destId="{DF8DF4B0-90A1-4A56-8655-542BEC24188B}" srcOrd="1" destOrd="0" presId="urn:microsoft.com/office/officeart/2005/8/layout/hierarchy5"/>
    <dgm:cxn modelId="{892D4D88-B7A3-4AF7-BE7B-268D5CE63A2F}" type="presParOf" srcId="{DF8DF4B0-90A1-4A56-8655-542BEC24188B}" destId="{B0BB4A2E-F49E-41DE-9D81-EFAA30749994}" srcOrd="0" destOrd="0" presId="urn:microsoft.com/office/officeart/2005/8/layout/hierarchy5"/>
    <dgm:cxn modelId="{728F82FA-6068-4565-B541-0E32D4D3B791}" type="presParOf" srcId="{B0BB4A2E-F49E-41DE-9D81-EFAA30749994}" destId="{41A94F11-E0A7-4776-B526-1E445F4F5CCD}" srcOrd="0" destOrd="0" presId="urn:microsoft.com/office/officeart/2005/8/layout/hierarchy5"/>
    <dgm:cxn modelId="{E87BF5A0-12C1-4931-8D1E-D158B6DA8331}" type="presParOf" srcId="{DF8DF4B0-90A1-4A56-8655-542BEC24188B}" destId="{9F76FF4E-8B5B-4B63-B498-24C3199EABC4}" srcOrd="1" destOrd="0" presId="urn:microsoft.com/office/officeart/2005/8/layout/hierarchy5"/>
    <dgm:cxn modelId="{AC8165DC-22FE-482B-A3AE-D13FC1388454}" type="presParOf" srcId="{9F76FF4E-8B5B-4B63-B498-24C3199EABC4}" destId="{F3BEDC3E-C0BF-4779-8DA5-A51657242ECB}" srcOrd="0" destOrd="0" presId="urn:microsoft.com/office/officeart/2005/8/layout/hierarchy5"/>
    <dgm:cxn modelId="{4E5930D1-0D67-44E3-B4E6-CD552D1F6DF3}" type="presParOf" srcId="{9F76FF4E-8B5B-4B63-B498-24C3199EABC4}" destId="{F8A5D571-1FBA-4C60-BDFC-94BD9862AB81}" srcOrd="1" destOrd="0" presId="urn:microsoft.com/office/officeart/2005/8/layout/hierarchy5"/>
    <dgm:cxn modelId="{3A35FEE6-FB2C-4FA3-B9BB-68BA24F82563}" type="presParOf" srcId="{E9B2BBC8-A2F2-43ED-9499-77FDCB430515}" destId="{26960556-59A0-4D49-A7F1-E913CD81DC88}" srcOrd="1" destOrd="0" presId="urn:microsoft.com/office/officeart/2005/8/layout/hierarchy5"/>
    <dgm:cxn modelId="{D8BB6D35-48AE-43E3-AF02-2C007EE92C2D}" type="presParOf" srcId="{26960556-59A0-4D49-A7F1-E913CD81DC88}" destId="{75DD287C-9D69-494B-882A-1BB329F3D850}" srcOrd="0" destOrd="0" presId="urn:microsoft.com/office/officeart/2005/8/layout/hierarchy5"/>
    <dgm:cxn modelId="{A7C95946-2685-46C4-9D8D-1E66D9D0CCBE}" type="presParOf" srcId="{75DD287C-9D69-494B-882A-1BB329F3D850}" destId="{60B6ECB2-9975-4B5F-98B9-E1DE9DC2F1D5}" srcOrd="0" destOrd="0" presId="urn:microsoft.com/office/officeart/2005/8/layout/hierarchy5"/>
    <dgm:cxn modelId="{B83344BA-383C-4150-9F78-F9A2BAE14148}" type="presParOf" srcId="{75DD287C-9D69-494B-882A-1BB329F3D850}" destId="{F765588F-523C-48DD-BB45-D9F19BB34139}" srcOrd="1" destOrd="0" presId="urn:microsoft.com/office/officeart/2005/8/layout/hierarchy5"/>
    <dgm:cxn modelId="{15366219-7242-4F5D-A1D9-500902B71307}" type="presParOf" srcId="{26960556-59A0-4D49-A7F1-E913CD81DC88}" destId="{36EFDF54-CDE3-423F-9EA2-4B9A4ED82E71}" srcOrd="1" destOrd="0" presId="urn:microsoft.com/office/officeart/2005/8/layout/hierarchy5"/>
    <dgm:cxn modelId="{5AF4C006-8EFD-4760-BE21-D50F395BD6F8}" type="presParOf" srcId="{36EFDF54-CDE3-423F-9EA2-4B9A4ED82E71}" destId="{1B84AB98-DADC-4C01-ADA1-BBDCD77933E7}" srcOrd="0" destOrd="0" presId="urn:microsoft.com/office/officeart/2005/8/layout/hierarchy5"/>
    <dgm:cxn modelId="{786134F6-05F9-4CF9-92B8-D8B0326F8531}" type="presParOf" srcId="{26960556-59A0-4D49-A7F1-E913CD81DC88}" destId="{67694F69-C963-41D9-9691-A94FC274E979}" srcOrd="2" destOrd="0" presId="urn:microsoft.com/office/officeart/2005/8/layout/hierarchy5"/>
    <dgm:cxn modelId="{5884A3AC-9E2E-47B3-BD45-BF6A7114A2FE}" type="presParOf" srcId="{67694F69-C963-41D9-9691-A94FC274E979}" destId="{5C25E668-232C-4193-B94E-EDABDA74106D}" srcOrd="0" destOrd="0" presId="urn:microsoft.com/office/officeart/2005/8/layout/hierarchy5"/>
    <dgm:cxn modelId="{15DCFC58-17DE-42B0-BB40-EEB1AFE01863}" type="presParOf" srcId="{67694F69-C963-41D9-9691-A94FC274E979}" destId="{4D3397ED-BCBF-4D08-8311-3459FC2CC527}" srcOrd="1" destOrd="0" presId="urn:microsoft.com/office/officeart/2005/8/layout/hierarchy5"/>
    <dgm:cxn modelId="{C29B05E2-5938-4E86-8FE7-63EA58661910}" type="presParOf" srcId="{26960556-59A0-4D49-A7F1-E913CD81DC88}" destId="{AE04802E-DCBA-431E-B3F5-5CF1F24BDA1D}" srcOrd="3" destOrd="0" presId="urn:microsoft.com/office/officeart/2005/8/layout/hierarchy5"/>
    <dgm:cxn modelId="{BC28EAD3-D999-4FD8-891F-D0C930A13DB0}" type="presParOf" srcId="{AE04802E-DCBA-431E-B3F5-5CF1F24BDA1D}" destId="{48D503D7-329A-4D26-A172-337EE7FCDEC8}" srcOrd="0" destOrd="0" presId="urn:microsoft.com/office/officeart/2005/8/layout/hierarchy5"/>
    <dgm:cxn modelId="{701ACFD7-C8D5-406C-9AC7-A85160B3E258}" type="presParOf" srcId="{26960556-59A0-4D49-A7F1-E913CD81DC88}" destId="{60164848-2182-470D-B352-48B028E5808F}" srcOrd="4" destOrd="0" presId="urn:microsoft.com/office/officeart/2005/8/layout/hierarchy5"/>
    <dgm:cxn modelId="{98A7B8A5-1377-4FB2-96AD-B1EB922C78CF}" type="presParOf" srcId="{60164848-2182-470D-B352-48B028E5808F}" destId="{93E6FB38-39D7-4AA6-9B12-D5BCCBB96B2C}" srcOrd="0" destOrd="0" presId="urn:microsoft.com/office/officeart/2005/8/layout/hierarchy5"/>
    <dgm:cxn modelId="{3618443C-8B80-4CEC-806D-13B83BCB580B}" type="presParOf" srcId="{60164848-2182-470D-B352-48B028E5808F}" destId="{F41B68FF-55BC-4881-9851-87B43F5EADF3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1785C1-7055-4943-99DA-9B67253DF86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781FD9E-A815-40BE-832E-E22231D893F7}">
      <dgm:prSet phldrT="[文本]"/>
      <dgm:spPr/>
      <dgm:t>
        <a:bodyPr/>
        <a:lstStyle/>
        <a:p>
          <a:r>
            <a:rPr lang="zh-CN" altLang="en-US" dirty="0" smtClean="0"/>
            <a:t>初始化</a:t>
          </a:r>
          <a:r>
            <a:rPr lang="en-US" altLang="zh-CN" dirty="0" smtClean="0"/>
            <a:t>session</a:t>
          </a:r>
          <a:endParaRPr lang="zh-CN" altLang="en-US" dirty="0"/>
        </a:p>
      </dgm:t>
    </dgm:pt>
    <dgm:pt modelId="{98C69CAA-EBB6-4A0D-BBD3-147A93AA81CB}" type="parTrans" cxnId="{D90C1247-6131-4249-BE65-278A2F1FB5E4}">
      <dgm:prSet/>
      <dgm:spPr/>
      <dgm:t>
        <a:bodyPr/>
        <a:lstStyle/>
        <a:p>
          <a:endParaRPr lang="zh-CN" altLang="en-US"/>
        </a:p>
      </dgm:t>
    </dgm:pt>
    <dgm:pt modelId="{88BBC91D-34B6-4F22-83C4-381401ECB124}" type="sibTrans" cxnId="{D90C1247-6131-4249-BE65-278A2F1FB5E4}">
      <dgm:prSet/>
      <dgm:spPr/>
      <dgm:t>
        <a:bodyPr/>
        <a:lstStyle/>
        <a:p>
          <a:endParaRPr lang="zh-CN" altLang="en-US"/>
        </a:p>
      </dgm:t>
    </dgm:pt>
    <dgm:pt modelId="{541B460F-C158-40EE-89B7-1AB409D22275}">
      <dgm:prSet phldrT="[文本]"/>
      <dgm:spPr/>
      <dgm:t>
        <a:bodyPr/>
        <a:lstStyle/>
        <a:p>
          <a:r>
            <a:rPr lang="zh-CN" altLang="en-US" dirty="0" smtClean="0"/>
            <a:t>获取</a:t>
          </a:r>
          <a:r>
            <a:rPr lang="en-US" altLang="zh-CN" dirty="0" smtClean="0"/>
            <a:t>session</a:t>
          </a:r>
          <a:r>
            <a:rPr lang="zh-CN" altLang="en-US" dirty="0" smtClean="0"/>
            <a:t>信息</a:t>
          </a:r>
          <a:endParaRPr lang="zh-CN" altLang="en-US" dirty="0"/>
        </a:p>
      </dgm:t>
    </dgm:pt>
    <dgm:pt modelId="{41B28C9E-68CD-4F03-BEA2-4E232863EB41}" type="parTrans" cxnId="{36962754-FF6C-47F4-B5DD-8CE6563A245E}">
      <dgm:prSet/>
      <dgm:spPr/>
      <dgm:t>
        <a:bodyPr/>
        <a:lstStyle/>
        <a:p>
          <a:endParaRPr lang="zh-CN" altLang="en-US"/>
        </a:p>
      </dgm:t>
    </dgm:pt>
    <dgm:pt modelId="{45BEDFA6-C364-46CB-8BFB-58672C1CD955}" type="sibTrans" cxnId="{36962754-FF6C-47F4-B5DD-8CE6563A245E}">
      <dgm:prSet/>
      <dgm:spPr/>
      <dgm:t>
        <a:bodyPr/>
        <a:lstStyle/>
        <a:p>
          <a:endParaRPr lang="zh-CN" altLang="en-US"/>
        </a:p>
      </dgm:t>
    </dgm:pt>
    <dgm:pt modelId="{4141520A-4795-40B9-AED2-CC71B6061F00}">
      <dgm:prSet phldrT="[文本]"/>
      <dgm:spPr/>
      <dgm:t>
        <a:bodyPr/>
        <a:lstStyle/>
        <a:p>
          <a:r>
            <a:rPr lang="zh-CN" altLang="en-US" dirty="0" smtClean="0"/>
            <a:t>加载模块所需资源</a:t>
          </a:r>
          <a:endParaRPr lang="zh-CN" altLang="en-US" dirty="0"/>
        </a:p>
      </dgm:t>
    </dgm:pt>
    <dgm:pt modelId="{6428F061-A73C-4DE6-97CA-EF6A82828BAC}" type="parTrans" cxnId="{C993ED56-D81D-421C-959F-9BE0B17A6F74}">
      <dgm:prSet/>
      <dgm:spPr/>
      <dgm:t>
        <a:bodyPr/>
        <a:lstStyle/>
        <a:p>
          <a:endParaRPr lang="zh-CN" altLang="en-US"/>
        </a:p>
      </dgm:t>
    </dgm:pt>
    <dgm:pt modelId="{686F6AA4-F5A6-40F8-B8FC-6C6184DB0A48}" type="sibTrans" cxnId="{C993ED56-D81D-421C-959F-9BE0B17A6F74}">
      <dgm:prSet/>
      <dgm:spPr/>
      <dgm:t>
        <a:bodyPr/>
        <a:lstStyle/>
        <a:p>
          <a:endParaRPr lang="zh-CN" altLang="en-US"/>
        </a:p>
      </dgm:t>
    </dgm:pt>
    <dgm:pt modelId="{0D213663-C467-44B2-9468-ACA36EA48937}">
      <dgm:prSet phldrT="[文本]"/>
      <dgm:spPr/>
      <dgm:t>
        <a:bodyPr/>
        <a:lstStyle/>
        <a:p>
          <a:r>
            <a:rPr lang="zh-CN" altLang="en-US" dirty="0" smtClean="0"/>
            <a:t>绑定事件</a:t>
          </a:r>
          <a:endParaRPr lang="zh-CN" altLang="en-US" dirty="0"/>
        </a:p>
      </dgm:t>
    </dgm:pt>
    <dgm:pt modelId="{12956079-F4D1-4A8C-9513-E0ABE4A19CE6}" type="parTrans" cxnId="{F54303A1-263F-4592-8AF4-186B57EA1B59}">
      <dgm:prSet/>
      <dgm:spPr/>
      <dgm:t>
        <a:bodyPr/>
        <a:lstStyle/>
        <a:p>
          <a:endParaRPr lang="zh-CN" altLang="en-US"/>
        </a:p>
      </dgm:t>
    </dgm:pt>
    <dgm:pt modelId="{C1DC10F1-FA85-4F42-924A-6996E1C6D2AF}" type="sibTrans" cxnId="{F54303A1-263F-4592-8AF4-186B57EA1B59}">
      <dgm:prSet/>
      <dgm:spPr/>
      <dgm:t>
        <a:bodyPr/>
        <a:lstStyle/>
        <a:p>
          <a:endParaRPr lang="zh-CN" altLang="en-US"/>
        </a:p>
      </dgm:t>
    </dgm:pt>
    <dgm:pt modelId="{188ECD5B-567F-4BC1-9C3F-3FDED529BC4D}">
      <dgm:prSet phldrT="[文本]"/>
      <dgm:spPr/>
      <dgm:t>
        <a:bodyPr/>
        <a:lstStyle/>
        <a:p>
          <a:r>
            <a:rPr lang="zh-CN" altLang="en-US" dirty="0" smtClean="0"/>
            <a:t>菜单事件</a:t>
          </a:r>
          <a:endParaRPr lang="zh-CN" altLang="en-US" dirty="0"/>
        </a:p>
      </dgm:t>
    </dgm:pt>
    <dgm:pt modelId="{7CFA5CD1-D02A-41C6-9DC2-195BF3195EDB}" type="parTrans" cxnId="{3CF9C8C9-DD94-4628-AA21-6FF5177E510B}">
      <dgm:prSet/>
      <dgm:spPr/>
      <dgm:t>
        <a:bodyPr/>
        <a:lstStyle/>
        <a:p>
          <a:endParaRPr lang="zh-CN" altLang="en-US"/>
        </a:p>
      </dgm:t>
    </dgm:pt>
    <dgm:pt modelId="{B7760E0C-4E51-478B-9A21-86C70565ECD3}" type="sibTrans" cxnId="{3CF9C8C9-DD94-4628-AA21-6FF5177E510B}">
      <dgm:prSet/>
      <dgm:spPr/>
      <dgm:t>
        <a:bodyPr/>
        <a:lstStyle/>
        <a:p>
          <a:endParaRPr lang="zh-CN" altLang="en-US"/>
        </a:p>
      </dgm:t>
    </dgm:pt>
    <dgm:pt modelId="{22FAC75B-85EA-4E2F-9FE6-AAD13CADB8F7}">
      <dgm:prSet phldrT="[文本]"/>
      <dgm:spPr/>
      <dgm:t>
        <a:bodyPr/>
        <a:lstStyle/>
        <a:p>
          <a:r>
            <a:rPr lang="zh-CN" altLang="en-US" dirty="0" smtClean="0"/>
            <a:t>锚点事件</a:t>
          </a:r>
          <a:endParaRPr lang="zh-CN" altLang="en-US" dirty="0"/>
        </a:p>
      </dgm:t>
    </dgm:pt>
    <dgm:pt modelId="{D3A834C8-2A2B-4906-A0E3-580EC1D6C63A}" type="parTrans" cxnId="{EE734F23-E4BF-44F3-8D9B-B29A2AA54011}">
      <dgm:prSet/>
      <dgm:spPr/>
      <dgm:t>
        <a:bodyPr/>
        <a:lstStyle/>
        <a:p>
          <a:endParaRPr lang="zh-CN" altLang="en-US"/>
        </a:p>
      </dgm:t>
    </dgm:pt>
    <dgm:pt modelId="{A797A453-5ADE-4440-B5B6-BEC79BDFEEEA}" type="sibTrans" cxnId="{EE734F23-E4BF-44F3-8D9B-B29A2AA54011}">
      <dgm:prSet/>
      <dgm:spPr/>
      <dgm:t>
        <a:bodyPr/>
        <a:lstStyle/>
        <a:p>
          <a:endParaRPr lang="zh-CN" altLang="en-US"/>
        </a:p>
      </dgm:t>
    </dgm:pt>
    <dgm:pt modelId="{A4568C51-082B-42B5-85C0-C98486746806}">
      <dgm:prSet phldrT="[文本]"/>
      <dgm:spPr/>
      <dgm:t>
        <a:bodyPr/>
        <a:lstStyle/>
        <a:p>
          <a:r>
            <a:rPr lang="zh-CN" altLang="en-US" dirty="0" smtClean="0"/>
            <a:t>触发动作（菜单动作）</a:t>
          </a:r>
          <a:endParaRPr lang="zh-CN" altLang="en-US" dirty="0"/>
        </a:p>
      </dgm:t>
    </dgm:pt>
    <dgm:pt modelId="{C26E6E86-2E31-4701-B0F6-BE62D996AD2C}" type="parTrans" cxnId="{C413C891-6B80-424B-9FBB-277FFEC0FC9A}">
      <dgm:prSet/>
      <dgm:spPr/>
      <dgm:t>
        <a:bodyPr/>
        <a:lstStyle/>
        <a:p>
          <a:endParaRPr lang="zh-CN" altLang="en-US"/>
        </a:p>
      </dgm:t>
    </dgm:pt>
    <dgm:pt modelId="{3D2BFBFF-E690-4A85-AD78-B933F685CDBA}" type="sibTrans" cxnId="{C413C891-6B80-424B-9FBB-277FFEC0FC9A}">
      <dgm:prSet/>
      <dgm:spPr/>
      <dgm:t>
        <a:bodyPr/>
        <a:lstStyle/>
        <a:p>
          <a:endParaRPr lang="zh-CN" altLang="en-US"/>
        </a:p>
      </dgm:t>
    </dgm:pt>
    <dgm:pt modelId="{883D28F4-EBE4-4A90-B28A-2998D217697F}">
      <dgm:prSet phldrT="[文本]"/>
      <dgm:spPr/>
      <dgm:t>
        <a:bodyPr/>
        <a:lstStyle/>
        <a:p>
          <a:r>
            <a:rPr lang="en-US" altLang="zh-CN" dirty="0" err="1" smtClean="0"/>
            <a:t>Action_manager</a:t>
          </a:r>
          <a:r>
            <a:rPr lang="zh-CN" altLang="en-US" dirty="0" smtClean="0"/>
            <a:t>处理事件</a:t>
          </a:r>
          <a:endParaRPr lang="zh-CN" altLang="en-US" dirty="0"/>
        </a:p>
      </dgm:t>
    </dgm:pt>
    <dgm:pt modelId="{DA1E991B-1C90-4ACF-AE72-D886B638E0EB}" type="parTrans" cxnId="{D16E77BC-1D5D-41A9-B964-850A8100F799}">
      <dgm:prSet/>
      <dgm:spPr/>
      <dgm:t>
        <a:bodyPr/>
        <a:lstStyle/>
        <a:p>
          <a:endParaRPr lang="zh-CN" altLang="en-US"/>
        </a:p>
      </dgm:t>
    </dgm:pt>
    <dgm:pt modelId="{EE21D008-015D-48EA-BD3A-A3FC7A98DC09}" type="sibTrans" cxnId="{D16E77BC-1D5D-41A9-B964-850A8100F799}">
      <dgm:prSet/>
      <dgm:spPr/>
      <dgm:t>
        <a:bodyPr/>
        <a:lstStyle/>
        <a:p>
          <a:endParaRPr lang="zh-CN" altLang="en-US"/>
        </a:p>
      </dgm:t>
    </dgm:pt>
    <dgm:pt modelId="{03269885-9063-4B2F-9C84-32D3FBCCCF1A}">
      <dgm:prSet phldrT="[文本]"/>
      <dgm:spPr/>
      <dgm:t>
        <a:bodyPr/>
        <a:lstStyle/>
        <a:p>
          <a:r>
            <a:rPr lang="zh-CN" altLang="en-US" dirty="0" smtClean="0"/>
            <a:t>显示页面内容</a:t>
          </a:r>
          <a:endParaRPr lang="zh-CN" altLang="en-US" dirty="0"/>
        </a:p>
      </dgm:t>
    </dgm:pt>
    <dgm:pt modelId="{58BC1E9B-D688-4915-9791-940EB21F4DF0}" type="parTrans" cxnId="{A7D5BC4E-2A43-4731-B50E-21459C19A32D}">
      <dgm:prSet/>
      <dgm:spPr/>
      <dgm:t>
        <a:bodyPr/>
        <a:lstStyle/>
        <a:p>
          <a:endParaRPr lang="zh-CN" altLang="en-US"/>
        </a:p>
      </dgm:t>
    </dgm:pt>
    <dgm:pt modelId="{F05F8BDF-DD59-41B7-BA5A-D8918DFB8E36}" type="sibTrans" cxnId="{A7D5BC4E-2A43-4731-B50E-21459C19A32D}">
      <dgm:prSet/>
      <dgm:spPr/>
      <dgm:t>
        <a:bodyPr/>
        <a:lstStyle/>
        <a:p>
          <a:endParaRPr lang="zh-CN" altLang="en-US"/>
        </a:p>
      </dgm:t>
    </dgm:pt>
    <dgm:pt modelId="{F1F2302D-BEFD-453F-B71B-1DCF9EF3DC40}">
      <dgm:prSet/>
      <dgm:spPr/>
      <dgm:t>
        <a:bodyPr/>
        <a:lstStyle/>
        <a:p>
          <a:r>
            <a:rPr lang="zh-CN" altLang="en-US" dirty="0" smtClean="0"/>
            <a:t>加载</a:t>
          </a:r>
          <a:r>
            <a:rPr lang="en-US" altLang="zh-CN" dirty="0" err="1" smtClean="0"/>
            <a:t>qweb</a:t>
          </a:r>
          <a:r>
            <a:rPr lang="zh-CN" altLang="en-US" dirty="0" smtClean="0"/>
            <a:t>模板（远程）</a:t>
          </a:r>
          <a:endParaRPr lang="zh-CN" altLang="en-US" dirty="0"/>
        </a:p>
      </dgm:t>
    </dgm:pt>
    <dgm:pt modelId="{753F82D1-6A7E-48F4-BD24-60D5FA633846}" type="parTrans" cxnId="{B5AFF352-9E0E-4AEC-B636-A8A9B925F06F}">
      <dgm:prSet/>
      <dgm:spPr/>
      <dgm:t>
        <a:bodyPr/>
        <a:lstStyle/>
        <a:p>
          <a:endParaRPr lang="zh-CN" altLang="en-US"/>
        </a:p>
      </dgm:t>
    </dgm:pt>
    <dgm:pt modelId="{9D325826-7522-4952-B11B-79855B730DA3}" type="sibTrans" cxnId="{B5AFF352-9E0E-4AEC-B636-A8A9B925F06F}">
      <dgm:prSet/>
      <dgm:spPr/>
      <dgm:t>
        <a:bodyPr/>
        <a:lstStyle/>
        <a:p>
          <a:endParaRPr lang="zh-CN" altLang="en-US"/>
        </a:p>
      </dgm:t>
    </dgm:pt>
    <dgm:pt modelId="{E263E851-4A0F-4BD5-8852-D698E8522496}">
      <dgm:prSet/>
      <dgm:spPr/>
      <dgm:t>
        <a:bodyPr/>
        <a:lstStyle/>
        <a:p>
          <a:r>
            <a:rPr lang="zh-CN" altLang="en-US" dirty="0" smtClean="0"/>
            <a:t>页面事件</a:t>
          </a:r>
          <a:endParaRPr lang="zh-CN" altLang="en-US" dirty="0"/>
        </a:p>
      </dgm:t>
    </dgm:pt>
    <dgm:pt modelId="{CDF3F87F-C035-4BFC-B268-41C7B6B3CD18}" type="parTrans" cxnId="{8192E913-A370-4DD0-B82A-D83831AC8AFF}">
      <dgm:prSet/>
      <dgm:spPr/>
      <dgm:t>
        <a:bodyPr/>
        <a:lstStyle/>
        <a:p>
          <a:endParaRPr lang="zh-CN" altLang="en-US"/>
        </a:p>
      </dgm:t>
    </dgm:pt>
    <dgm:pt modelId="{9DDF8F39-4FC8-4CD2-8D59-19B8A1AA8418}" type="sibTrans" cxnId="{8192E913-A370-4DD0-B82A-D83831AC8AFF}">
      <dgm:prSet/>
      <dgm:spPr/>
      <dgm:t>
        <a:bodyPr/>
        <a:lstStyle/>
        <a:p>
          <a:endParaRPr lang="zh-CN" altLang="en-US"/>
        </a:p>
      </dgm:t>
    </dgm:pt>
    <dgm:pt modelId="{A268EEE1-69D2-4E01-A019-17D2905D1172}" type="pres">
      <dgm:prSet presAssocID="{1D1785C1-7055-4943-99DA-9B67253DF86E}" presName="Name0" presStyleCnt="0">
        <dgm:presLayoutVars>
          <dgm:dir/>
          <dgm:animLvl val="lvl"/>
          <dgm:resizeHandles val="exact"/>
        </dgm:presLayoutVars>
      </dgm:prSet>
      <dgm:spPr/>
    </dgm:pt>
    <dgm:pt modelId="{14F58577-B789-418F-A69F-B6322B3E9C83}" type="pres">
      <dgm:prSet presAssocID="{A4568C51-082B-42B5-85C0-C98486746806}" presName="boxAndChildren" presStyleCnt="0"/>
      <dgm:spPr/>
    </dgm:pt>
    <dgm:pt modelId="{7BD29260-5483-41F6-8197-7B096EE4DAA2}" type="pres">
      <dgm:prSet presAssocID="{A4568C51-082B-42B5-85C0-C98486746806}" presName="parentTextBox" presStyleLbl="node1" presStyleIdx="0" presStyleCnt="3"/>
      <dgm:spPr/>
      <dgm:t>
        <a:bodyPr/>
        <a:lstStyle/>
        <a:p>
          <a:endParaRPr lang="zh-CN" altLang="en-US"/>
        </a:p>
      </dgm:t>
    </dgm:pt>
    <dgm:pt modelId="{C4718FFA-8E27-4098-A1C9-85E992DBB3FC}" type="pres">
      <dgm:prSet presAssocID="{A4568C51-082B-42B5-85C0-C98486746806}" presName="entireBox" presStyleLbl="node1" presStyleIdx="0" presStyleCnt="3"/>
      <dgm:spPr/>
      <dgm:t>
        <a:bodyPr/>
        <a:lstStyle/>
        <a:p>
          <a:endParaRPr lang="zh-CN" altLang="en-US"/>
        </a:p>
      </dgm:t>
    </dgm:pt>
    <dgm:pt modelId="{5237A2C1-AD24-4775-A76A-31EBC98EC7FA}" type="pres">
      <dgm:prSet presAssocID="{A4568C51-082B-42B5-85C0-C98486746806}" presName="descendantBox" presStyleCnt="0"/>
      <dgm:spPr/>
    </dgm:pt>
    <dgm:pt modelId="{2196ED3C-59A1-406A-BB63-18361DE19A3B}" type="pres">
      <dgm:prSet presAssocID="{883D28F4-EBE4-4A90-B28A-2998D217697F}" presName="childTextBox" presStyleLbl="fgAccFollowNode1" presStyleIdx="0" presStyleCnt="8">
        <dgm:presLayoutVars>
          <dgm:bulletEnabled val="1"/>
        </dgm:presLayoutVars>
      </dgm:prSet>
      <dgm:spPr/>
    </dgm:pt>
    <dgm:pt modelId="{8A680751-30CD-403D-960E-A4C9C569F9C9}" type="pres">
      <dgm:prSet presAssocID="{03269885-9063-4B2F-9C84-32D3FBCCCF1A}" presName="childTextBox" presStyleLbl="fgAccFollowNode1" presStyleIdx="1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6FF3215-877E-4DDE-BCCD-B481489B26A8}" type="pres">
      <dgm:prSet presAssocID="{C1DC10F1-FA85-4F42-924A-6996E1C6D2AF}" presName="sp" presStyleCnt="0"/>
      <dgm:spPr/>
    </dgm:pt>
    <dgm:pt modelId="{02A8AD87-1EEA-4BE7-B602-79B67E2332D7}" type="pres">
      <dgm:prSet presAssocID="{0D213663-C467-44B2-9468-ACA36EA48937}" presName="arrowAndChildren" presStyleCnt="0"/>
      <dgm:spPr/>
    </dgm:pt>
    <dgm:pt modelId="{404FA7D6-63E3-4E3E-8C43-6F19EB69A232}" type="pres">
      <dgm:prSet presAssocID="{0D213663-C467-44B2-9468-ACA36EA48937}" presName="parentTextArrow" presStyleLbl="node1" presStyleIdx="0" presStyleCnt="3"/>
      <dgm:spPr/>
      <dgm:t>
        <a:bodyPr/>
        <a:lstStyle/>
        <a:p>
          <a:endParaRPr lang="zh-CN" altLang="en-US"/>
        </a:p>
      </dgm:t>
    </dgm:pt>
    <dgm:pt modelId="{325A946B-EE21-4DBA-8AA2-AFB26EC127DD}" type="pres">
      <dgm:prSet presAssocID="{0D213663-C467-44B2-9468-ACA36EA48937}" presName="arrow" presStyleLbl="node1" presStyleIdx="1" presStyleCnt="3"/>
      <dgm:spPr/>
      <dgm:t>
        <a:bodyPr/>
        <a:lstStyle/>
        <a:p>
          <a:endParaRPr lang="zh-CN" altLang="en-US"/>
        </a:p>
      </dgm:t>
    </dgm:pt>
    <dgm:pt modelId="{760EA36E-30A4-4B88-8A61-AA67E51ED0D0}" type="pres">
      <dgm:prSet presAssocID="{0D213663-C467-44B2-9468-ACA36EA48937}" presName="descendantArrow" presStyleCnt="0"/>
      <dgm:spPr/>
    </dgm:pt>
    <dgm:pt modelId="{378B29B4-71F7-4E5B-AF90-24DB60A1F813}" type="pres">
      <dgm:prSet presAssocID="{E263E851-4A0F-4BD5-8852-D698E8522496}" presName="childTextArrow" presStyleLbl="fgAccFollowNode1" presStyleIdx="2" presStyleCnt="8">
        <dgm:presLayoutVars>
          <dgm:bulletEnabled val="1"/>
        </dgm:presLayoutVars>
      </dgm:prSet>
      <dgm:spPr/>
    </dgm:pt>
    <dgm:pt modelId="{14AD55CB-BC77-4FEC-9FAB-E77E126D96B1}" type="pres">
      <dgm:prSet presAssocID="{188ECD5B-567F-4BC1-9C3F-3FDED529BC4D}" presName="childTextArrow" presStyleLbl="fgAccFollowNode1" presStyleIdx="3" presStyleCnt="8">
        <dgm:presLayoutVars>
          <dgm:bulletEnabled val="1"/>
        </dgm:presLayoutVars>
      </dgm:prSet>
      <dgm:spPr/>
    </dgm:pt>
    <dgm:pt modelId="{85CBC289-4098-478F-A074-0A7E34442FD9}" type="pres">
      <dgm:prSet presAssocID="{22FAC75B-85EA-4E2F-9FE6-AAD13CADB8F7}" presName="childTextArrow" presStyleLbl="fgAccFollowNode1" presStyleIdx="4" presStyleCnt="8">
        <dgm:presLayoutVars>
          <dgm:bulletEnabled val="1"/>
        </dgm:presLayoutVars>
      </dgm:prSet>
      <dgm:spPr/>
    </dgm:pt>
    <dgm:pt modelId="{F5A821CC-11E4-4FE0-A09D-E755873CF2E6}" type="pres">
      <dgm:prSet presAssocID="{88BBC91D-34B6-4F22-83C4-381401ECB124}" presName="sp" presStyleCnt="0"/>
      <dgm:spPr/>
    </dgm:pt>
    <dgm:pt modelId="{13CAC212-3C94-42E1-AA31-55D500D20155}" type="pres">
      <dgm:prSet presAssocID="{8781FD9E-A815-40BE-832E-E22231D893F7}" presName="arrowAndChildren" presStyleCnt="0"/>
      <dgm:spPr/>
    </dgm:pt>
    <dgm:pt modelId="{5FA1B66A-0EB3-473A-A391-1C7BA42FB8B8}" type="pres">
      <dgm:prSet presAssocID="{8781FD9E-A815-40BE-832E-E22231D893F7}" presName="parentTextArrow" presStyleLbl="node1" presStyleIdx="1" presStyleCnt="3"/>
      <dgm:spPr/>
      <dgm:t>
        <a:bodyPr/>
        <a:lstStyle/>
        <a:p>
          <a:endParaRPr lang="zh-CN" altLang="en-US"/>
        </a:p>
      </dgm:t>
    </dgm:pt>
    <dgm:pt modelId="{C2C3F11C-94F2-4C3C-A763-7BB80C4445E5}" type="pres">
      <dgm:prSet presAssocID="{8781FD9E-A815-40BE-832E-E22231D893F7}" presName="arrow" presStyleLbl="node1" presStyleIdx="2" presStyleCnt="3"/>
      <dgm:spPr/>
      <dgm:t>
        <a:bodyPr/>
        <a:lstStyle/>
        <a:p>
          <a:endParaRPr lang="zh-CN" altLang="en-US"/>
        </a:p>
      </dgm:t>
    </dgm:pt>
    <dgm:pt modelId="{398F5E36-3EF0-4C7C-99EC-FABA998AA0E5}" type="pres">
      <dgm:prSet presAssocID="{8781FD9E-A815-40BE-832E-E22231D893F7}" presName="descendantArrow" presStyleCnt="0"/>
      <dgm:spPr/>
    </dgm:pt>
    <dgm:pt modelId="{39824879-7448-4105-9A7B-491B196F5ED2}" type="pres">
      <dgm:prSet presAssocID="{541B460F-C158-40EE-89B7-1AB409D22275}" presName="childTextArrow" presStyleLbl="fgAccFollowNode1" presStyleIdx="5" presStyleCnt="8">
        <dgm:presLayoutVars>
          <dgm:bulletEnabled val="1"/>
        </dgm:presLayoutVars>
      </dgm:prSet>
      <dgm:spPr/>
    </dgm:pt>
    <dgm:pt modelId="{63780190-DFE5-48AF-92EE-8B455200EF00}" type="pres">
      <dgm:prSet presAssocID="{F1F2302D-BEFD-453F-B71B-1DCF9EF3DC40}" presName="childTextArrow" presStyleLbl="fgAccFollowNode1" presStyleIdx="6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328C891-EFA2-4B66-903A-BDBAB01F7BE8}" type="pres">
      <dgm:prSet presAssocID="{4141520A-4795-40B9-AED2-CC71B6061F00}" presName="childTextArrow" presStyleLbl="fgAccFollowNode1" presStyleIdx="7" presStyleCnt="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EB4905-A24D-480A-89F6-FDF0F6735D99}" type="presOf" srcId="{E263E851-4A0F-4BD5-8852-D698E8522496}" destId="{378B29B4-71F7-4E5B-AF90-24DB60A1F813}" srcOrd="0" destOrd="0" presId="urn:microsoft.com/office/officeart/2005/8/layout/process4"/>
    <dgm:cxn modelId="{F54303A1-263F-4592-8AF4-186B57EA1B59}" srcId="{1D1785C1-7055-4943-99DA-9B67253DF86E}" destId="{0D213663-C467-44B2-9468-ACA36EA48937}" srcOrd="1" destOrd="0" parTransId="{12956079-F4D1-4A8C-9513-E0ABE4A19CE6}" sibTransId="{C1DC10F1-FA85-4F42-924A-6996E1C6D2AF}"/>
    <dgm:cxn modelId="{C413C891-6B80-424B-9FBB-277FFEC0FC9A}" srcId="{1D1785C1-7055-4943-99DA-9B67253DF86E}" destId="{A4568C51-082B-42B5-85C0-C98486746806}" srcOrd="2" destOrd="0" parTransId="{C26E6E86-2E31-4701-B0F6-BE62D996AD2C}" sibTransId="{3D2BFBFF-E690-4A85-AD78-B933F685CDBA}"/>
    <dgm:cxn modelId="{D16E77BC-1D5D-41A9-B964-850A8100F799}" srcId="{A4568C51-082B-42B5-85C0-C98486746806}" destId="{883D28F4-EBE4-4A90-B28A-2998D217697F}" srcOrd="0" destOrd="0" parTransId="{DA1E991B-1C90-4ACF-AE72-D886B638E0EB}" sibTransId="{EE21D008-015D-48EA-BD3A-A3FC7A98DC09}"/>
    <dgm:cxn modelId="{C993ED56-D81D-421C-959F-9BE0B17A6F74}" srcId="{8781FD9E-A815-40BE-832E-E22231D893F7}" destId="{4141520A-4795-40B9-AED2-CC71B6061F00}" srcOrd="2" destOrd="0" parTransId="{6428F061-A73C-4DE6-97CA-EF6A82828BAC}" sibTransId="{686F6AA4-F5A6-40F8-B8FC-6C6184DB0A48}"/>
    <dgm:cxn modelId="{559B0BB3-A778-401A-8BBE-40E0AB7EF93F}" type="presOf" srcId="{8781FD9E-A815-40BE-832E-E22231D893F7}" destId="{C2C3F11C-94F2-4C3C-A763-7BB80C4445E5}" srcOrd="1" destOrd="0" presId="urn:microsoft.com/office/officeart/2005/8/layout/process4"/>
    <dgm:cxn modelId="{5F6BAB25-135B-4DC1-901C-4981E022316B}" type="presOf" srcId="{0D213663-C467-44B2-9468-ACA36EA48937}" destId="{404FA7D6-63E3-4E3E-8C43-6F19EB69A232}" srcOrd="0" destOrd="0" presId="urn:microsoft.com/office/officeart/2005/8/layout/process4"/>
    <dgm:cxn modelId="{36962754-FF6C-47F4-B5DD-8CE6563A245E}" srcId="{8781FD9E-A815-40BE-832E-E22231D893F7}" destId="{541B460F-C158-40EE-89B7-1AB409D22275}" srcOrd="0" destOrd="0" parTransId="{41B28C9E-68CD-4F03-BEA2-4E232863EB41}" sibTransId="{45BEDFA6-C364-46CB-8BFB-58672C1CD955}"/>
    <dgm:cxn modelId="{151E699F-7D42-47A4-A63F-D19AA45C5DB3}" type="presOf" srcId="{22FAC75B-85EA-4E2F-9FE6-AAD13CADB8F7}" destId="{85CBC289-4098-478F-A074-0A7E34442FD9}" srcOrd="0" destOrd="0" presId="urn:microsoft.com/office/officeart/2005/8/layout/process4"/>
    <dgm:cxn modelId="{8CC2B288-E52F-423E-9A3F-02FCD93730A7}" type="presOf" srcId="{188ECD5B-567F-4BC1-9C3F-3FDED529BC4D}" destId="{14AD55CB-BC77-4FEC-9FAB-E77E126D96B1}" srcOrd="0" destOrd="0" presId="urn:microsoft.com/office/officeart/2005/8/layout/process4"/>
    <dgm:cxn modelId="{F173C178-5583-4A2B-9922-DEAC73AE9973}" type="presOf" srcId="{541B460F-C158-40EE-89B7-1AB409D22275}" destId="{39824879-7448-4105-9A7B-491B196F5ED2}" srcOrd="0" destOrd="0" presId="urn:microsoft.com/office/officeart/2005/8/layout/process4"/>
    <dgm:cxn modelId="{EB892A97-4C0D-4FD5-8801-CA5F1C4B9919}" type="presOf" srcId="{03269885-9063-4B2F-9C84-32D3FBCCCF1A}" destId="{8A680751-30CD-403D-960E-A4C9C569F9C9}" srcOrd="0" destOrd="0" presId="urn:microsoft.com/office/officeart/2005/8/layout/process4"/>
    <dgm:cxn modelId="{9119BF0E-A941-4DDB-8C8A-B4E258ADD76C}" type="presOf" srcId="{8781FD9E-A815-40BE-832E-E22231D893F7}" destId="{5FA1B66A-0EB3-473A-A391-1C7BA42FB8B8}" srcOrd="0" destOrd="0" presId="urn:microsoft.com/office/officeart/2005/8/layout/process4"/>
    <dgm:cxn modelId="{A7D5BC4E-2A43-4731-B50E-21459C19A32D}" srcId="{A4568C51-082B-42B5-85C0-C98486746806}" destId="{03269885-9063-4B2F-9C84-32D3FBCCCF1A}" srcOrd="1" destOrd="0" parTransId="{58BC1E9B-D688-4915-9791-940EB21F4DF0}" sibTransId="{F05F8BDF-DD59-41B7-BA5A-D8918DFB8E36}"/>
    <dgm:cxn modelId="{9EECF002-D3FE-459E-B207-0D5060A6400A}" type="presOf" srcId="{4141520A-4795-40B9-AED2-CC71B6061F00}" destId="{C328C891-EFA2-4B66-903A-BDBAB01F7BE8}" srcOrd="0" destOrd="0" presId="urn:microsoft.com/office/officeart/2005/8/layout/process4"/>
    <dgm:cxn modelId="{ECB6E2DE-4F6F-4BB2-84BA-90F5C888484C}" type="presOf" srcId="{1D1785C1-7055-4943-99DA-9B67253DF86E}" destId="{A268EEE1-69D2-4E01-A019-17D2905D1172}" srcOrd="0" destOrd="0" presId="urn:microsoft.com/office/officeart/2005/8/layout/process4"/>
    <dgm:cxn modelId="{3CF9C8C9-DD94-4628-AA21-6FF5177E510B}" srcId="{0D213663-C467-44B2-9468-ACA36EA48937}" destId="{188ECD5B-567F-4BC1-9C3F-3FDED529BC4D}" srcOrd="1" destOrd="0" parTransId="{7CFA5CD1-D02A-41C6-9DC2-195BF3195EDB}" sibTransId="{B7760E0C-4E51-478B-9A21-86C70565ECD3}"/>
    <dgm:cxn modelId="{B5AFF352-9E0E-4AEC-B636-A8A9B925F06F}" srcId="{8781FD9E-A815-40BE-832E-E22231D893F7}" destId="{F1F2302D-BEFD-453F-B71B-1DCF9EF3DC40}" srcOrd="1" destOrd="0" parTransId="{753F82D1-6A7E-48F4-BD24-60D5FA633846}" sibTransId="{9D325826-7522-4952-B11B-79855B730DA3}"/>
    <dgm:cxn modelId="{EE734F23-E4BF-44F3-8D9B-B29A2AA54011}" srcId="{0D213663-C467-44B2-9468-ACA36EA48937}" destId="{22FAC75B-85EA-4E2F-9FE6-AAD13CADB8F7}" srcOrd="2" destOrd="0" parTransId="{D3A834C8-2A2B-4906-A0E3-580EC1D6C63A}" sibTransId="{A797A453-5ADE-4440-B5B6-BEC79BDFEEEA}"/>
    <dgm:cxn modelId="{D90C1247-6131-4249-BE65-278A2F1FB5E4}" srcId="{1D1785C1-7055-4943-99DA-9B67253DF86E}" destId="{8781FD9E-A815-40BE-832E-E22231D893F7}" srcOrd="0" destOrd="0" parTransId="{98C69CAA-EBB6-4A0D-BBD3-147A93AA81CB}" sibTransId="{88BBC91D-34B6-4F22-83C4-381401ECB124}"/>
    <dgm:cxn modelId="{8AA84059-43E7-4786-AE6C-466F84DADCD5}" type="presOf" srcId="{A4568C51-082B-42B5-85C0-C98486746806}" destId="{7BD29260-5483-41F6-8197-7B096EE4DAA2}" srcOrd="0" destOrd="0" presId="urn:microsoft.com/office/officeart/2005/8/layout/process4"/>
    <dgm:cxn modelId="{DB37C4CF-4CDA-4989-A389-000C69389B74}" type="presOf" srcId="{0D213663-C467-44B2-9468-ACA36EA48937}" destId="{325A946B-EE21-4DBA-8AA2-AFB26EC127DD}" srcOrd="1" destOrd="0" presId="urn:microsoft.com/office/officeart/2005/8/layout/process4"/>
    <dgm:cxn modelId="{4DE5FA88-C9CA-4BAA-89C1-63047749C534}" type="presOf" srcId="{883D28F4-EBE4-4A90-B28A-2998D217697F}" destId="{2196ED3C-59A1-406A-BB63-18361DE19A3B}" srcOrd="0" destOrd="0" presId="urn:microsoft.com/office/officeart/2005/8/layout/process4"/>
    <dgm:cxn modelId="{63870985-F1F6-4242-9387-E073164ED7F7}" type="presOf" srcId="{F1F2302D-BEFD-453F-B71B-1DCF9EF3DC40}" destId="{63780190-DFE5-48AF-92EE-8B455200EF00}" srcOrd="0" destOrd="0" presId="urn:microsoft.com/office/officeart/2005/8/layout/process4"/>
    <dgm:cxn modelId="{8192E913-A370-4DD0-B82A-D83831AC8AFF}" srcId="{0D213663-C467-44B2-9468-ACA36EA48937}" destId="{E263E851-4A0F-4BD5-8852-D698E8522496}" srcOrd="0" destOrd="0" parTransId="{CDF3F87F-C035-4BFC-B268-41C7B6B3CD18}" sibTransId="{9DDF8F39-4FC8-4CD2-8D59-19B8A1AA8418}"/>
    <dgm:cxn modelId="{BA5814E3-E583-4451-913A-C5BF0729B9F3}" type="presOf" srcId="{A4568C51-082B-42B5-85C0-C98486746806}" destId="{C4718FFA-8E27-4098-A1C9-85E992DBB3FC}" srcOrd="1" destOrd="0" presId="urn:microsoft.com/office/officeart/2005/8/layout/process4"/>
    <dgm:cxn modelId="{08A55F18-0B91-4C1C-B0E6-66856E471F3E}" type="presParOf" srcId="{A268EEE1-69D2-4E01-A019-17D2905D1172}" destId="{14F58577-B789-418F-A69F-B6322B3E9C83}" srcOrd="0" destOrd="0" presId="urn:microsoft.com/office/officeart/2005/8/layout/process4"/>
    <dgm:cxn modelId="{A2E7BC0C-7503-4FF9-8237-B26EB62DEA1F}" type="presParOf" srcId="{14F58577-B789-418F-A69F-B6322B3E9C83}" destId="{7BD29260-5483-41F6-8197-7B096EE4DAA2}" srcOrd="0" destOrd="0" presId="urn:microsoft.com/office/officeart/2005/8/layout/process4"/>
    <dgm:cxn modelId="{4DF683E5-AD96-4937-8408-A1BD2176EFAB}" type="presParOf" srcId="{14F58577-B789-418F-A69F-B6322B3E9C83}" destId="{C4718FFA-8E27-4098-A1C9-85E992DBB3FC}" srcOrd="1" destOrd="0" presId="urn:microsoft.com/office/officeart/2005/8/layout/process4"/>
    <dgm:cxn modelId="{79538150-CFE3-4A05-8845-C8372B684F29}" type="presParOf" srcId="{14F58577-B789-418F-A69F-B6322B3E9C83}" destId="{5237A2C1-AD24-4775-A76A-31EBC98EC7FA}" srcOrd="2" destOrd="0" presId="urn:microsoft.com/office/officeart/2005/8/layout/process4"/>
    <dgm:cxn modelId="{C15FB80A-6468-40EE-8A9F-F7738E1DAC70}" type="presParOf" srcId="{5237A2C1-AD24-4775-A76A-31EBC98EC7FA}" destId="{2196ED3C-59A1-406A-BB63-18361DE19A3B}" srcOrd="0" destOrd="0" presId="urn:microsoft.com/office/officeart/2005/8/layout/process4"/>
    <dgm:cxn modelId="{56D1384B-0238-41B0-8E03-A777658E0689}" type="presParOf" srcId="{5237A2C1-AD24-4775-A76A-31EBC98EC7FA}" destId="{8A680751-30CD-403D-960E-A4C9C569F9C9}" srcOrd="1" destOrd="0" presId="urn:microsoft.com/office/officeart/2005/8/layout/process4"/>
    <dgm:cxn modelId="{C66C0330-4B07-460E-B086-9B63476E1EA3}" type="presParOf" srcId="{A268EEE1-69D2-4E01-A019-17D2905D1172}" destId="{76FF3215-877E-4DDE-BCCD-B481489B26A8}" srcOrd="1" destOrd="0" presId="urn:microsoft.com/office/officeart/2005/8/layout/process4"/>
    <dgm:cxn modelId="{414F4190-C846-401A-881A-87CC9BBB9472}" type="presParOf" srcId="{A268EEE1-69D2-4E01-A019-17D2905D1172}" destId="{02A8AD87-1EEA-4BE7-B602-79B67E2332D7}" srcOrd="2" destOrd="0" presId="urn:microsoft.com/office/officeart/2005/8/layout/process4"/>
    <dgm:cxn modelId="{A11625CC-4D39-450A-A8DA-52DEFEF13A08}" type="presParOf" srcId="{02A8AD87-1EEA-4BE7-B602-79B67E2332D7}" destId="{404FA7D6-63E3-4E3E-8C43-6F19EB69A232}" srcOrd="0" destOrd="0" presId="urn:microsoft.com/office/officeart/2005/8/layout/process4"/>
    <dgm:cxn modelId="{59027594-378D-47DC-B8D5-921FA05B4BAC}" type="presParOf" srcId="{02A8AD87-1EEA-4BE7-B602-79B67E2332D7}" destId="{325A946B-EE21-4DBA-8AA2-AFB26EC127DD}" srcOrd="1" destOrd="0" presId="urn:microsoft.com/office/officeart/2005/8/layout/process4"/>
    <dgm:cxn modelId="{9A2432DD-3806-4C37-8439-27943CF59F9E}" type="presParOf" srcId="{02A8AD87-1EEA-4BE7-B602-79B67E2332D7}" destId="{760EA36E-30A4-4B88-8A61-AA67E51ED0D0}" srcOrd="2" destOrd="0" presId="urn:microsoft.com/office/officeart/2005/8/layout/process4"/>
    <dgm:cxn modelId="{590218AC-5348-45CA-924F-08204AF0B195}" type="presParOf" srcId="{760EA36E-30A4-4B88-8A61-AA67E51ED0D0}" destId="{378B29B4-71F7-4E5B-AF90-24DB60A1F813}" srcOrd="0" destOrd="0" presId="urn:microsoft.com/office/officeart/2005/8/layout/process4"/>
    <dgm:cxn modelId="{887B5FEF-47AB-4122-B8E1-8C474DB01D70}" type="presParOf" srcId="{760EA36E-30A4-4B88-8A61-AA67E51ED0D0}" destId="{14AD55CB-BC77-4FEC-9FAB-E77E126D96B1}" srcOrd="1" destOrd="0" presId="urn:microsoft.com/office/officeart/2005/8/layout/process4"/>
    <dgm:cxn modelId="{3E9C0B6D-BA06-4537-A21F-EB5DC449BC14}" type="presParOf" srcId="{760EA36E-30A4-4B88-8A61-AA67E51ED0D0}" destId="{85CBC289-4098-478F-A074-0A7E34442FD9}" srcOrd="2" destOrd="0" presId="urn:microsoft.com/office/officeart/2005/8/layout/process4"/>
    <dgm:cxn modelId="{949EE50C-435E-4968-952A-0E24CA7E75DF}" type="presParOf" srcId="{A268EEE1-69D2-4E01-A019-17D2905D1172}" destId="{F5A821CC-11E4-4FE0-A09D-E755873CF2E6}" srcOrd="3" destOrd="0" presId="urn:microsoft.com/office/officeart/2005/8/layout/process4"/>
    <dgm:cxn modelId="{A6FF2F55-217E-4E0C-8A66-FE66707D1BAB}" type="presParOf" srcId="{A268EEE1-69D2-4E01-A019-17D2905D1172}" destId="{13CAC212-3C94-42E1-AA31-55D500D20155}" srcOrd="4" destOrd="0" presId="urn:microsoft.com/office/officeart/2005/8/layout/process4"/>
    <dgm:cxn modelId="{36586BE8-F1F1-48F1-8645-841B9B8CEB6B}" type="presParOf" srcId="{13CAC212-3C94-42E1-AA31-55D500D20155}" destId="{5FA1B66A-0EB3-473A-A391-1C7BA42FB8B8}" srcOrd="0" destOrd="0" presId="urn:microsoft.com/office/officeart/2005/8/layout/process4"/>
    <dgm:cxn modelId="{B7BB78F2-CDE1-4FCE-961C-A0A559DBF789}" type="presParOf" srcId="{13CAC212-3C94-42E1-AA31-55D500D20155}" destId="{C2C3F11C-94F2-4C3C-A763-7BB80C4445E5}" srcOrd="1" destOrd="0" presId="urn:microsoft.com/office/officeart/2005/8/layout/process4"/>
    <dgm:cxn modelId="{65C125BB-FE07-4980-9F85-5AA0CEA71077}" type="presParOf" srcId="{13CAC212-3C94-42E1-AA31-55D500D20155}" destId="{398F5E36-3EF0-4C7C-99EC-FABA998AA0E5}" srcOrd="2" destOrd="0" presId="urn:microsoft.com/office/officeart/2005/8/layout/process4"/>
    <dgm:cxn modelId="{D34FF1BF-1067-4AF5-936C-FA4115F45AE0}" type="presParOf" srcId="{398F5E36-3EF0-4C7C-99EC-FABA998AA0E5}" destId="{39824879-7448-4105-9A7B-491B196F5ED2}" srcOrd="0" destOrd="0" presId="urn:microsoft.com/office/officeart/2005/8/layout/process4"/>
    <dgm:cxn modelId="{3ABD4629-F76E-432C-83B9-9C5C8CF94612}" type="presParOf" srcId="{398F5E36-3EF0-4C7C-99EC-FABA998AA0E5}" destId="{63780190-DFE5-48AF-92EE-8B455200EF00}" srcOrd="1" destOrd="0" presId="urn:microsoft.com/office/officeart/2005/8/layout/process4"/>
    <dgm:cxn modelId="{BD2007AB-7F47-4FD3-B7B9-167F62DBD895}" type="presParOf" srcId="{398F5E36-3EF0-4C7C-99EC-FABA998AA0E5}" destId="{C328C891-EFA2-4B66-903A-BDBAB01F7BE8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6FB38-39D7-4AA6-9B12-D5BCCBB96B2C}">
      <dsp:nvSpPr>
        <dsp:cNvPr id="0" name=""/>
        <dsp:cNvSpPr/>
      </dsp:nvSpPr>
      <dsp:spPr>
        <a:xfrm>
          <a:off x="5197311" y="0"/>
          <a:ext cx="1760926" cy="4951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扩展类</a:t>
          </a:r>
          <a:endParaRPr lang="zh-CN" altLang="en-US" sz="3300" kern="1200" dirty="0"/>
        </a:p>
      </dsp:txBody>
      <dsp:txXfrm>
        <a:off x="5197311" y="0"/>
        <a:ext cx="1760926" cy="1485328"/>
      </dsp:txXfrm>
    </dsp:sp>
    <dsp:sp modelId="{5C25E668-232C-4193-B94E-EDABDA74106D}">
      <dsp:nvSpPr>
        <dsp:cNvPr id="0" name=""/>
        <dsp:cNvSpPr/>
      </dsp:nvSpPr>
      <dsp:spPr>
        <a:xfrm>
          <a:off x="3142896" y="0"/>
          <a:ext cx="1760926" cy="4951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300" kern="1200" dirty="0" smtClean="0"/>
            <a:t>基类</a:t>
          </a:r>
          <a:endParaRPr lang="zh-CN" altLang="en-US" sz="3300" kern="1200" dirty="0"/>
        </a:p>
      </dsp:txBody>
      <dsp:txXfrm>
        <a:off x="3142896" y="0"/>
        <a:ext cx="1760926" cy="1485328"/>
      </dsp:txXfrm>
    </dsp:sp>
    <dsp:sp modelId="{60B6ECB2-9975-4B5F-98B9-E1DE9DC2F1D5}">
      <dsp:nvSpPr>
        <dsp:cNvPr id="0" name=""/>
        <dsp:cNvSpPr/>
      </dsp:nvSpPr>
      <dsp:spPr>
        <a:xfrm>
          <a:off x="1088482" y="0"/>
          <a:ext cx="1760926" cy="495109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300" kern="1200" dirty="0" smtClean="0"/>
            <a:t>ROOT</a:t>
          </a:r>
          <a:endParaRPr lang="zh-CN" altLang="en-US" sz="3300" kern="1200" dirty="0"/>
        </a:p>
      </dsp:txBody>
      <dsp:txXfrm>
        <a:off x="1088482" y="0"/>
        <a:ext cx="1760926" cy="1485328"/>
      </dsp:txXfrm>
    </dsp:sp>
    <dsp:sp modelId="{D8E45928-65E7-4211-A983-D94B6D002B6F}">
      <dsp:nvSpPr>
        <dsp:cNvPr id="0" name=""/>
        <dsp:cNvSpPr/>
      </dsp:nvSpPr>
      <dsp:spPr>
        <a:xfrm>
          <a:off x="1223868" y="2373349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Openerp.Class</a:t>
          </a:r>
          <a:endParaRPr lang="zh-CN" altLang="en-US" sz="1700" kern="1200" dirty="0"/>
        </a:p>
      </dsp:txBody>
      <dsp:txXfrm>
        <a:off x="1245358" y="2394839"/>
        <a:ext cx="1424458" cy="690739"/>
      </dsp:txXfrm>
    </dsp:sp>
    <dsp:sp modelId="{6CAEC227-6AD4-4E13-AC6B-B0BADF6F120D}">
      <dsp:nvSpPr>
        <dsp:cNvPr id="0" name=""/>
        <dsp:cNvSpPr/>
      </dsp:nvSpPr>
      <dsp:spPr>
        <a:xfrm rot="18486042">
          <a:off x="2501852" y="2337563"/>
          <a:ext cx="989437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989437" y="13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71835" y="2326165"/>
        <a:ext cx="49471" cy="49471"/>
      </dsp:txXfrm>
    </dsp:sp>
    <dsp:sp modelId="{0B5A18A8-DA79-4B36-86DD-F3DCE23B5CDA}">
      <dsp:nvSpPr>
        <dsp:cNvPr id="0" name=""/>
        <dsp:cNvSpPr/>
      </dsp:nvSpPr>
      <dsp:spPr>
        <a:xfrm>
          <a:off x="3301835" y="1594733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Widget</a:t>
          </a:r>
          <a:endParaRPr lang="zh-CN" altLang="en-US" sz="1700" kern="1200" dirty="0"/>
        </a:p>
      </dsp:txBody>
      <dsp:txXfrm>
        <a:off x="3323325" y="1616223"/>
        <a:ext cx="1424458" cy="690739"/>
      </dsp:txXfrm>
    </dsp:sp>
    <dsp:sp modelId="{62959CBB-C938-470C-89A1-E02C7CFF07CE}">
      <dsp:nvSpPr>
        <dsp:cNvPr id="0" name=""/>
        <dsp:cNvSpPr/>
      </dsp:nvSpPr>
      <dsp:spPr>
        <a:xfrm rot="20961099">
          <a:off x="4764238" y="1894221"/>
          <a:ext cx="584852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84852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42043" y="1892937"/>
        <a:ext cx="29242" cy="29242"/>
      </dsp:txXfrm>
    </dsp:sp>
    <dsp:sp modelId="{43C3628E-2250-47EC-999B-0E2F1952FB70}">
      <dsp:nvSpPr>
        <dsp:cNvPr id="0" name=""/>
        <dsp:cNvSpPr/>
      </dsp:nvSpPr>
      <dsp:spPr>
        <a:xfrm>
          <a:off x="5344054" y="1486664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ActionManager</a:t>
          </a:r>
          <a:endParaRPr lang="zh-CN" altLang="en-US" sz="1700" kern="1200" dirty="0"/>
        </a:p>
      </dsp:txBody>
      <dsp:txXfrm>
        <a:off x="5365544" y="1508154"/>
        <a:ext cx="1424458" cy="690739"/>
      </dsp:txXfrm>
    </dsp:sp>
    <dsp:sp modelId="{602AC65E-613B-456D-9E7A-CB241B5A20E7}">
      <dsp:nvSpPr>
        <dsp:cNvPr id="0" name=""/>
        <dsp:cNvSpPr/>
      </dsp:nvSpPr>
      <dsp:spPr>
        <a:xfrm rot="3120049">
          <a:off x="4589856" y="2316109"/>
          <a:ext cx="933616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933616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3323" y="2306106"/>
        <a:ext cx="46680" cy="46680"/>
      </dsp:txXfrm>
    </dsp:sp>
    <dsp:sp modelId="{65AFCCE5-5C71-44B1-9473-48F705760752}">
      <dsp:nvSpPr>
        <dsp:cNvPr id="0" name=""/>
        <dsp:cNvSpPr/>
      </dsp:nvSpPr>
      <dsp:spPr>
        <a:xfrm>
          <a:off x="5344054" y="2330441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WebClient</a:t>
          </a:r>
          <a:endParaRPr lang="zh-CN" altLang="en-US" sz="1700" kern="1200" dirty="0"/>
        </a:p>
      </dsp:txBody>
      <dsp:txXfrm>
        <a:off x="5365544" y="2351931"/>
        <a:ext cx="1424458" cy="690739"/>
      </dsp:txXfrm>
    </dsp:sp>
    <dsp:sp modelId="{36718FC7-A1F1-4B32-9E59-55AD58E0A790}">
      <dsp:nvSpPr>
        <dsp:cNvPr id="0" name=""/>
        <dsp:cNvSpPr/>
      </dsp:nvSpPr>
      <dsp:spPr>
        <a:xfrm rot="4200201">
          <a:off x="4216255" y="2737998"/>
          <a:ext cx="1680817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680817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5014643" y="2709315"/>
        <a:ext cx="84040" cy="84040"/>
      </dsp:txXfrm>
    </dsp:sp>
    <dsp:sp modelId="{9462A46E-4679-4DCC-B43A-6C6A56E706F1}">
      <dsp:nvSpPr>
        <dsp:cNvPr id="0" name=""/>
        <dsp:cNvSpPr/>
      </dsp:nvSpPr>
      <dsp:spPr>
        <a:xfrm>
          <a:off x="5344054" y="3174218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……</a:t>
          </a:r>
          <a:endParaRPr lang="zh-CN" altLang="en-US" sz="1700" kern="1200" dirty="0"/>
        </a:p>
      </dsp:txBody>
      <dsp:txXfrm>
        <a:off x="5365544" y="3195708"/>
        <a:ext cx="1424458" cy="690739"/>
      </dsp:txXfrm>
    </dsp:sp>
    <dsp:sp modelId="{8B1E3D0A-6049-465F-ABB5-BC59E6A7AD5D}">
      <dsp:nvSpPr>
        <dsp:cNvPr id="0" name=""/>
        <dsp:cNvSpPr/>
      </dsp:nvSpPr>
      <dsp:spPr>
        <a:xfrm rot="1655268">
          <a:off x="2651364" y="2889562"/>
          <a:ext cx="702607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702607" y="13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85103" y="2885335"/>
        <a:ext cx="35130" cy="35130"/>
      </dsp:txXfrm>
    </dsp:sp>
    <dsp:sp modelId="{56BD4850-567E-4ED7-AD1C-C148FCEAE56A}">
      <dsp:nvSpPr>
        <dsp:cNvPr id="0" name=""/>
        <dsp:cNvSpPr/>
      </dsp:nvSpPr>
      <dsp:spPr>
        <a:xfrm>
          <a:off x="3314029" y="2698731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700" kern="1200" dirty="0" smtClean="0"/>
            <a:t>Registry</a:t>
          </a:r>
          <a:endParaRPr lang="zh-CN" altLang="en-US" sz="1700" kern="1200" dirty="0"/>
        </a:p>
      </dsp:txBody>
      <dsp:txXfrm>
        <a:off x="3335519" y="2720221"/>
        <a:ext cx="1424458" cy="690739"/>
      </dsp:txXfrm>
    </dsp:sp>
    <dsp:sp modelId="{876C3DB7-9360-4044-9005-FA8AE0B5F178}">
      <dsp:nvSpPr>
        <dsp:cNvPr id="0" name=""/>
        <dsp:cNvSpPr/>
      </dsp:nvSpPr>
      <dsp:spPr>
        <a:xfrm rot="4200496">
          <a:off x="2115421" y="3549195"/>
          <a:ext cx="1750104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1750104" y="133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600" kern="1200"/>
        </a:p>
      </dsp:txBody>
      <dsp:txXfrm>
        <a:off x="2946721" y="3518779"/>
        <a:ext cx="87505" cy="87505"/>
      </dsp:txXfrm>
    </dsp:sp>
    <dsp:sp modelId="{7376F24A-7786-4CB2-90B8-0DB382807C9A}">
      <dsp:nvSpPr>
        <dsp:cNvPr id="0" name=""/>
        <dsp:cNvSpPr/>
      </dsp:nvSpPr>
      <dsp:spPr>
        <a:xfrm>
          <a:off x="3289640" y="4017996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smtClean="0"/>
            <a:t>Session</a:t>
          </a:r>
          <a:endParaRPr lang="zh-CN" altLang="en-US" sz="1700" kern="1200" dirty="0"/>
        </a:p>
      </dsp:txBody>
      <dsp:txXfrm>
        <a:off x="3311130" y="4039486"/>
        <a:ext cx="1424458" cy="690739"/>
      </dsp:txXfrm>
    </dsp:sp>
    <dsp:sp modelId="{B0BB4A2E-F49E-41DE-9D81-EFAA30749994}">
      <dsp:nvSpPr>
        <dsp:cNvPr id="0" name=""/>
        <dsp:cNvSpPr/>
      </dsp:nvSpPr>
      <dsp:spPr>
        <a:xfrm>
          <a:off x="4757079" y="4371518"/>
          <a:ext cx="586975" cy="26674"/>
        </a:xfrm>
        <a:custGeom>
          <a:avLst/>
          <a:gdLst/>
          <a:ahLst/>
          <a:cxnLst/>
          <a:rect l="0" t="0" r="0" b="0"/>
          <a:pathLst>
            <a:path>
              <a:moveTo>
                <a:pt x="0" y="13337"/>
              </a:moveTo>
              <a:lnTo>
                <a:pt x="586975" y="1333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35892" y="4370181"/>
        <a:ext cx="29348" cy="29348"/>
      </dsp:txXfrm>
    </dsp:sp>
    <dsp:sp modelId="{F3BEDC3E-C0BF-4779-8DA5-A51657242ECB}">
      <dsp:nvSpPr>
        <dsp:cNvPr id="0" name=""/>
        <dsp:cNvSpPr/>
      </dsp:nvSpPr>
      <dsp:spPr>
        <a:xfrm>
          <a:off x="5344054" y="4017996"/>
          <a:ext cx="1467438" cy="7337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700" kern="1200" dirty="0" err="1" smtClean="0"/>
            <a:t>Web.Session</a:t>
          </a:r>
          <a:endParaRPr lang="zh-CN" altLang="en-US" sz="1700" kern="1200" dirty="0"/>
        </a:p>
      </dsp:txBody>
      <dsp:txXfrm>
        <a:off x="5365544" y="4039486"/>
        <a:ext cx="1424458" cy="6907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18FFA-8E27-4098-A1C9-85E992DBB3FC}">
      <dsp:nvSpPr>
        <dsp:cNvPr id="0" name=""/>
        <dsp:cNvSpPr/>
      </dsp:nvSpPr>
      <dsp:spPr>
        <a:xfrm>
          <a:off x="0" y="3491298"/>
          <a:ext cx="3267455" cy="11459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触发动作（菜单动作）</a:t>
          </a:r>
          <a:endParaRPr lang="zh-CN" altLang="en-US" sz="2100" kern="1200" dirty="0"/>
        </a:p>
      </dsp:txBody>
      <dsp:txXfrm>
        <a:off x="0" y="3491298"/>
        <a:ext cx="3267455" cy="618797"/>
      </dsp:txXfrm>
    </dsp:sp>
    <dsp:sp modelId="{2196ED3C-59A1-406A-BB63-18361DE19A3B}">
      <dsp:nvSpPr>
        <dsp:cNvPr id="0" name=""/>
        <dsp:cNvSpPr/>
      </dsp:nvSpPr>
      <dsp:spPr>
        <a:xfrm>
          <a:off x="0" y="4087177"/>
          <a:ext cx="1633727" cy="527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kern="1200" dirty="0" err="1" smtClean="0"/>
            <a:t>Action_manager</a:t>
          </a:r>
          <a:r>
            <a:rPr lang="zh-CN" altLang="en-US" sz="1400" kern="1200" dirty="0" smtClean="0"/>
            <a:t>处理事件</a:t>
          </a:r>
          <a:endParaRPr lang="zh-CN" altLang="en-US" sz="1400" kern="1200" dirty="0"/>
        </a:p>
      </dsp:txBody>
      <dsp:txXfrm>
        <a:off x="0" y="4087177"/>
        <a:ext cx="1633727" cy="527124"/>
      </dsp:txXfrm>
    </dsp:sp>
    <dsp:sp modelId="{8A680751-30CD-403D-960E-A4C9C569F9C9}">
      <dsp:nvSpPr>
        <dsp:cNvPr id="0" name=""/>
        <dsp:cNvSpPr/>
      </dsp:nvSpPr>
      <dsp:spPr>
        <a:xfrm>
          <a:off x="1633727" y="4087177"/>
          <a:ext cx="1633727" cy="5271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显示页面内容</a:t>
          </a:r>
          <a:endParaRPr lang="zh-CN" altLang="en-US" sz="1400" kern="1200" dirty="0"/>
        </a:p>
      </dsp:txBody>
      <dsp:txXfrm>
        <a:off x="1633727" y="4087177"/>
        <a:ext cx="1633727" cy="527124"/>
      </dsp:txXfrm>
    </dsp:sp>
    <dsp:sp modelId="{325A946B-EE21-4DBA-8AA2-AFB26EC127DD}">
      <dsp:nvSpPr>
        <dsp:cNvPr id="0" name=""/>
        <dsp:cNvSpPr/>
      </dsp:nvSpPr>
      <dsp:spPr>
        <a:xfrm rot="10800000">
          <a:off x="0" y="1746059"/>
          <a:ext cx="3267455" cy="17624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绑定事件</a:t>
          </a:r>
          <a:endParaRPr lang="zh-CN" altLang="en-US" sz="2100" kern="1200" dirty="0"/>
        </a:p>
      </dsp:txBody>
      <dsp:txXfrm rot="-10800000">
        <a:off x="0" y="1746059"/>
        <a:ext cx="3267455" cy="618612"/>
      </dsp:txXfrm>
    </dsp:sp>
    <dsp:sp modelId="{378B29B4-71F7-4E5B-AF90-24DB60A1F813}">
      <dsp:nvSpPr>
        <dsp:cNvPr id="0" name=""/>
        <dsp:cNvSpPr/>
      </dsp:nvSpPr>
      <dsp:spPr>
        <a:xfrm>
          <a:off x="1595" y="2364671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页面事件</a:t>
          </a:r>
          <a:endParaRPr lang="zh-CN" altLang="en-US" sz="1400" kern="1200" dirty="0"/>
        </a:p>
      </dsp:txBody>
      <dsp:txXfrm>
        <a:off x="1595" y="2364671"/>
        <a:ext cx="1088088" cy="526965"/>
      </dsp:txXfrm>
    </dsp:sp>
    <dsp:sp modelId="{14AD55CB-BC77-4FEC-9FAB-E77E126D96B1}">
      <dsp:nvSpPr>
        <dsp:cNvPr id="0" name=""/>
        <dsp:cNvSpPr/>
      </dsp:nvSpPr>
      <dsp:spPr>
        <a:xfrm>
          <a:off x="1089683" y="2364671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菜单事件</a:t>
          </a:r>
          <a:endParaRPr lang="zh-CN" altLang="en-US" sz="1400" kern="1200" dirty="0"/>
        </a:p>
      </dsp:txBody>
      <dsp:txXfrm>
        <a:off x="1089683" y="2364671"/>
        <a:ext cx="1088088" cy="526965"/>
      </dsp:txXfrm>
    </dsp:sp>
    <dsp:sp modelId="{85CBC289-4098-478F-A074-0A7E34442FD9}">
      <dsp:nvSpPr>
        <dsp:cNvPr id="0" name=""/>
        <dsp:cNvSpPr/>
      </dsp:nvSpPr>
      <dsp:spPr>
        <a:xfrm>
          <a:off x="2177772" y="2364671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锚点事件</a:t>
          </a:r>
          <a:endParaRPr lang="zh-CN" altLang="en-US" sz="1400" kern="1200" dirty="0"/>
        </a:p>
      </dsp:txBody>
      <dsp:txXfrm>
        <a:off x="2177772" y="2364671"/>
        <a:ext cx="1088088" cy="526965"/>
      </dsp:txXfrm>
    </dsp:sp>
    <dsp:sp modelId="{C2C3F11C-94F2-4C3C-A763-7BB80C4445E5}">
      <dsp:nvSpPr>
        <dsp:cNvPr id="0" name=""/>
        <dsp:cNvSpPr/>
      </dsp:nvSpPr>
      <dsp:spPr>
        <a:xfrm rot="10800000">
          <a:off x="0" y="819"/>
          <a:ext cx="3267455" cy="176242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初始化</a:t>
          </a:r>
          <a:r>
            <a:rPr lang="en-US" altLang="zh-CN" sz="2100" kern="1200" dirty="0" smtClean="0"/>
            <a:t>session</a:t>
          </a:r>
          <a:endParaRPr lang="zh-CN" altLang="en-US" sz="2100" kern="1200" dirty="0"/>
        </a:p>
      </dsp:txBody>
      <dsp:txXfrm rot="-10800000">
        <a:off x="0" y="819"/>
        <a:ext cx="3267455" cy="618612"/>
      </dsp:txXfrm>
    </dsp:sp>
    <dsp:sp modelId="{39824879-7448-4105-9A7B-491B196F5ED2}">
      <dsp:nvSpPr>
        <dsp:cNvPr id="0" name=""/>
        <dsp:cNvSpPr/>
      </dsp:nvSpPr>
      <dsp:spPr>
        <a:xfrm>
          <a:off x="1595" y="619432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获取</a:t>
          </a:r>
          <a:r>
            <a:rPr lang="en-US" altLang="zh-CN" sz="1400" kern="1200" dirty="0" smtClean="0"/>
            <a:t>session</a:t>
          </a:r>
          <a:r>
            <a:rPr lang="zh-CN" altLang="en-US" sz="1400" kern="1200" dirty="0" smtClean="0"/>
            <a:t>信息</a:t>
          </a:r>
          <a:endParaRPr lang="zh-CN" altLang="en-US" sz="1400" kern="1200" dirty="0"/>
        </a:p>
      </dsp:txBody>
      <dsp:txXfrm>
        <a:off x="1595" y="619432"/>
        <a:ext cx="1088088" cy="526965"/>
      </dsp:txXfrm>
    </dsp:sp>
    <dsp:sp modelId="{63780190-DFE5-48AF-92EE-8B455200EF00}">
      <dsp:nvSpPr>
        <dsp:cNvPr id="0" name=""/>
        <dsp:cNvSpPr/>
      </dsp:nvSpPr>
      <dsp:spPr>
        <a:xfrm>
          <a:off x="1089683" y="619432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加载</a:t>
          </a:r>
          <a:r>
            <a:rPr lang="en-US" altLang="zh-CN" sz="1400" kern="1200" dirty="0" err="1" smtClean="0"/>
            <a:t>qweb</a:t>
          </a:r>
          <a:r>
            <a:rPr lang="zh-CN" altLang="en-US" sz="1400" kern="1200" dirty="0" smtClean="0"/>
            <a:t>模板（远程）</a:t>
          </a:r>
          <a:endParaRPr lang="zh-CN" altLang="en-US" sz="1400" kern="1200" dirty="0"/>
        </a:p>
      </dsp:txBody>
      <dsp:txXfrm>
        <a:off x="1089683" y="619432"/>
        <a:ext cx="1088088" cy="526965"/>
      </dsp:txXfrm>
    </dsp:sp>
    <dsp:sp modelId="{C328C891-EFA2-4B66-903A-BDBAB01F7BE8}">
      <dsp:nvSpPr>
        <dsp:cNvPr id="0" name=""/>
        <dsp:cNvSpPr/>
      </dsp:nvSpPr>
      <dsp:spPr>
        <a:xfrm>
          <a:off x="2177772" y="619432"/>
          <a:ext cx="1088088" cy="52696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/>
            <a:t>加载模块所需资源</a:t>
          </a:r>
          <a:endParaRPr lang="zh-CN" altLang="en-US" sz="1400" kern="1200" dirty="0"/>
        </a:p>
      </dsp:txBody>
      <dsp:txXfrm>
        <a:off x="2177772" y="619432"/>
        <a:ext cx="1088088" cy="526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939764-8FFF-4A04-A5C0-AB966EEB7C85}" type="datetime1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00BA57-7735-4AD1-A20B-01D20A18871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20780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C48B126-DD6B-480D-9BBA-2C030AA819D4}" type="datetime1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36EAF02-5C1A-46C7-ABBC-BF11C746E2C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3646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7171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B3697297-B8D2-4D2B-955C-40CB3230249D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openerp.Widget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：是所有可视化组件的基类，提供了大量的基本操作方法和变量，一般情况下该类本身不会被实例化，实例化的都是其子类。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openerp.web.Session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openerp.web.Session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扩展自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的初始化，网络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ajax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请求；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openerp.web.Session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在此基础上增加了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qweb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模板加载、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文件加载，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css</a:t>
            </a:r>
            <a:r>
              <a:rPr kumimoji="1"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文件加载、登录信息验证，登录、注销等操作。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ir_actions_act_window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/>
              <a:t>Registry</a:t>
            </a:r>
            <a:r>
              <a:rPr lang="zh-CN" altLang="en-US" dirty="0" smtClean="0"/>
              <a:t>用于组件注册，它保存了一个键值对，分别存组件名和组件路径，基本上每个控制型的组件内都有一个</a:t>
            </a:r>
            <a:r>
              <a:rPr lang="en-US" altLang="zh-CN" dirty="0" smtClean="0"/>
              <a:t>Registry</a:t>
            </a:r>
            <a:r>
              <a:rPr lang="zh-CN" altLang="en-US" dirty="0" smtClean="0"/>
              <a:t>的实例化对象，如</a:t>
            </a:r>
            <a:r>
              <a:rPr lang="en-US" altLang="zh-CN" dirty="0" err="1" smtClean="0"/>
              <a:t>actionManager</a:t>
            </a:r>
            <a:r>
              <a:rPr lang="zh-CN" altLang="en-US" dirty="0" smtClean="0"/>
              <a:t>里面就的</a:t>
            </a:r>
            <a:r>
              <a:rPr lang="en-US" altLang="zh-CN" dirty="0" smtClean="0"/>
              <a:t>registry</a:t>
            </a:r>
            <a:r>
              <a:rPr lang="zh-CN" altLang="en-US" dirty="0" smtClean="0"/>
              <a:t>就包含了一个动作类型的</a:t>
            </a:r>
            <a:r>
              <a:rPr lang="en-US" altLang="zh-CN" dirty="0" smtClean="0"/>
              <a:t>registry</a:t>
            </a:r>
            <a:r>
              <a:rPr lang="zh-CN" altLang="en-US" dirty="0" smtClean="0"/>
              <a:t>，使用时类似于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的用法</a:t>
            </a:r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instance.web.Client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instance.web.Widget.extend</a:t>
            </a:r>
            <a:endParaRPr kumimoji="1"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instance.web.WebClient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kumimoji="1" lang="en-US" altLang="zh-CN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instance.web.Client.extend</a:t>
            </a:r>
            <a:r>
              <a:rPr kumimoji="1" lang="en-US" altLang="zh-CN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({</a:t>
            </a:r>
          </a:p>
          <a:p>
            <a:endParaRPr kumimoji="1"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 smtClean="0"/>
              <a:t>opener.web.WebClient</a:t>
            </a:r>
            <a:r>
              <a:rPr lang="zh-CN" altLang="zh-CN" dirty="0" smtClean="0"/>
              <a:t>：</a:t>
            </a:r>
            <a:r>
              <a:rPr lang="zh-CN" altLang="en-US" dirty="0" smtClean="0"/>
              <a:t>页面交互入口</a:t>
            </a:r>
          </a:p>
          <a:p>
            <a:endParaRPr kumimoji="1"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8195" name="幻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fld id="{620B2758-B888-4FEB-91C7-258BA40B43DF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AF02-5C1A-46C7-ABBC-BF11C746E2C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091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EAF02-5C1A-46C7-ABBC-BF11C746E2C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51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9A5A60-8EC9-4FD9-8148-E60BF21B71B9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AE8D6F-4B5D-4577-9653-4AC7EB88182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593EDD-D766-44B0-A69C-C8B37B082DAF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56568-6868-47B1-9D1C-94103C1846D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A0A6DE-ED7D-4F4F-95D5-4753FCE65D86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6DE27-18C8-47CF-97AC-CB7EE33611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002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963C73-08E7-4B65-838D-8C5D78A8DD35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186BC2-551F-4130-93A3-FECE2918E77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60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1C8459-68A8-4636-89DA-6F5F1F33024A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564B9-3E81-4D81-8C55-8527C32210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338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4AEA02-3E0E-4FD2-BD51-DCB27847A6C2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01140-A1C4-4E29-A621-F29A86587FD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85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7A0BD8-1F58-4546-8642-EA40DB5D67F6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F2B181-0CD0-4D94-BA95-B5FE9AD3BA9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5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E43AE6-40F7-467D-9442-BA0548679C00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3957A-34CC-4204-90E4-51211B8BFE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7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9C69FB-8AF2-482C-B6D6-5617860F224D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80ABA4-7830-4EBB-A706-BE3A10A719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24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0AC99AF-B95E-4ACA-BD46-2D4513287A7F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1512BD-F9AD-4D54-88A7-A6B014CE1A3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97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5554D1-6024-470C-A756-AFDEB699017F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06043B-126B-4755-A867-3E9CCDAAFF3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492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EBA93-0391-4CF7-BA81-0F851CE4B62D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86126-A482-4258-98C8-60D61DC253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F9FA1A-F5C8-4B42-A4E4-8424419D0880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E3FCC9-FF66-4D1A-85AD-6FB5F297E48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5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61ED3C-0BF8-47A9-99A7-179D431AA253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8BE24C-C646-4A74-8BC9-41493C93A7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73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E7D13-3930-48B1-849B-900E8F76F1FD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3D59D2-5382-4310-89AF-AB4A762A129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29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7A68B75A-8C4A-4C5B-BC5F-FC5BF6397AF7}" type="datetimeFigureOut">
              <a:rPr lang="zh-CN" altLang="en-US"/>
              <a:pPr/>
              <a:t>2014/8/14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284ECF8-79D1-404E-BC03-DA77D9A7D0B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smtClean="0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569912"/>
          </a:xfrm>
        </p:spPr>
        <p:txBody>
          <a:bodyPr/>
          <a:lstStyle/>
          <a:p>
            <a:pPr algn="l"/>
            <a:r>
              <a:rPr lang="zh-CN" altLang="en-US" sz="2400" dirty="0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几个重要的类</a:t>
            </a:r>
          </a:p>
        </p:txBody>
      </p:sp>
      <p:sp>
        <p:nvSpPr>
          <p:cNvPr id="2" name="矩形 1"/>
          <p:cNvSpPr/>
          <p:nvPr/>
        </p:nvSpPr>
        <p:spPr>
          <a:xfrm>
            <a:off x="581024" y="1433512"/>
            <a:ext cx="5448301" cy="561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openerp.Widget</a:t>
            </a:r>
            <a:r>
              <a:rPr lang="zh-CN" altLang="zh-CN" dirty="0" smtClean="0"/>
              <a:t>：所有</a:t>
            </a:r>
            <a:r>
              <a:rPr lang="zh-CN" altLang="zh-CN" dirty="0"/>
              <a:t>可视化组件的基</a:t>
            </a:r>
            <a:r>
              <a:rPr lang="zh-CN" altLang="zh-CN" dirty="0" smtClean="0"/>
              <a:t>类。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1024" y="2362200"/>
            <a:ext cx="5448301" cy="561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openerp.web.Session</a:t>
            </a:r>
            <a:r>
              <a:rPr lang="zh-CN" altLang="zh-CN" dirty="0" smtClean="0"/>
              <a:t>：</a:t>
            </a:r>
            <a:r>
              <a:rPr lang="zh-CN" altLang="en-US" dirty="0" smtClean="0"/>
              <a:t>和登录会话有关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81023" y="3248025"/>
            <a:ext cx="5448301" cy="5619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 smtClean="0"/>
              <a:t>opener.web.WebClient</a:t>
            </a:r>
            <a:r>
              <a:rPr lang="zh-CN" altLang="zh-CN" dirty="0" smtClean="0"/>
              <a:t>：</a:t>
            </a:r>
            <a:r>
              <a:rPr lang="zh-CN" altLang="en-US" dirty="0" smtClean="0"/>
              <a:t>页面交互入口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标题 1"/>
          <p:cNvSpPr>
            <a:spLocks noGrp="1"/>
          </p:cNvSpPr>
          <p:nvPr>
            <p:ph type="title"/>
          </p:nvPr>
        </p:nvSpPr>
        <p:spPr>
          <a:xfrm>
            <a:off x="457200" y="392113"/>
            <a:ext cx="8229600" cy="569912"/>
          </a:xfrm>
        </p:spPr>
        <p:txBody>
          <a:bodyPr/>
          <a:lstStyle/>
          <a:p>
            <a:pPr algn="l"/>
            <a:r>
              <a:rPr lang="zh-CN" altLang="en-US" sz="3200" dirty="0" smtClean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继承结构</a:t>
            </a:r>
          </a:p>
        </p:txBody>
      </p:sp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3761578413"/>
              </p:ext>
            </p:extLst>
          </p:nvPr>
        </p:nvGraphicFramePr>
        <p:xfrm>
          <a:off x="457200" y="1021841"/>
          <a:ext cx="8046720" cy="4951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初始化代码</a:t>
            </a:r>
            <a:endParaRPr lang="zh-CN" altLang="en-US" sz="3200" dirty="0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27" name="Picture 3" descr="C:\Users\xiaoyang123\Desktop\QQ截图2014081414124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35658"/>
            <a:ext cx="51625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标注 4"/>
          <p:cNvSpPr/>
          <p:nvPr/>
        </p:nvSpPr>
        <p:spPr>
          <a:xfrm>
            <a:off x="6681216" y="1328928"/>
            <a:ext cx="1487424" cy="1405128"/>
          </a:xfrm>
          <a:prstGeom prst="wedgeRectCallout">
            <a:avLst>
              <a:gd name="adj1" fmla="val -190058"/>
              <a:gd name="adj2" fmla="val 1162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o</a:t>
            </a:r>
            <a:r>
              <a:rPr lang="en-US" altLang="zh-CN" dirty="0" err="1" smtClean="0"/>
              <a:t>penerp.init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方法返回的就是</a:t>
            </a:r>
            <a:r>
              <a:rPr lang="en-US" altLang="zh-CN" dirty="0" err="1" smtClean="0"/>
              <a:t>openerp</a:t>
            </a:r>
            <a:r>
              <a:rPr lang="zh-CN" altLang="en-US" dirty="0" smtClean="0"/>
              <a:t>对象本身</a:t>
            </a:r>
            <a:endParaRPr lang="zh-CN" altLang="en-US" dirty="0"/>
          </a:p>
        </p:txBody>
      </p:sp>
      <p:sp>
        <p:nvSpPr>
          <p:cNvPr id="6" name="矩形标注 5"/>
          <p:cNvSpPr/>
          <p:nvPr/>
        </p:nvSpPr>
        <p:spPr>
          <a:xfrm>
            <a:off x="2755392" y="4303776"/>
            <a:ext cx="3291840" cy="1356360"/>
          </a:xfrm>
          <a:prstGeom prst="wedgeRectCallout">
            <a:avLst>
              <a:gd name="adj1" fmla="val -53843"/>
              <a:gd name="adj2" fmla="val -11515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老版本的</a:t>
            </a:r>
            <a:r>
              <a:rPr lang="en-US" altLang="zh-CN" dirty="0" err="1" smtClean="0"/>
              <a:t>openerp</a:t>
            </a:r>
            <a:r>
              <a:rPr lang="zh-CN" altLang="en-US" dirty="0" smtClean="0"/>
              <a:t>此步骤要抽象一些，没有直接调用</a:t>
            </a:r>
            <a:r>
              <a:rPr lang="en-US" altLang="zh-CN" dirty="0" err="1" smtClean="0"/>
              <a:t>WebClient.start</a:t>
            </a:r>
            <a:r>
              <a:rPr lang="en-US" altLang="zh-CN" dirty="0" smtClean="0"/>
              <a:t>()</a:t>
            </a:r>
            <a:r>
              <a:rPr lang="zh-CN" altLang="en-US" dirty="0" smtClean="0"/>
              <a:t>方法，而是在调用链中调用有方法去调用它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25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422620706"/>
              </p:ext>
            </p:extLst>
          </p:nvPr>
        </p:nvGraphicFramePr>
        <p:xfrm>
          <a:off x="813816" y="1250696"/>
          <a:ext cx="3267456" cy="4638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云形标注 8"/>
          <p:cNvSpPr/>
          <p:nvPr/>
        </p:nvSpPr>
        <p:spPr>
          <a:xfrm>
            <a:off x="5309108" y="818388"/>
            <a:ext cx="3517900" cy="3387852"/>
          </a:xfrm>
          <a:prstGeom prst="cloudCallout">
            <a:avLst>
              <a:gd name="adj1" fmla="val -90047"/>
              <a:gd name="adj2" fmla="val 71851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>
                <a:solidFill>
                  <a:srgbClr val="003366"/>
                </a:solidFill>
                <a:latin typeface="黑体" pitchFamily="49" charset="-122"/>
                <a:ea typeface="黑体" pitchFamily="49" charset="-122"/>
              </a:rPr>
              <a:t>页面初始化</a:t>
            </a:r>
            <a:endParaRPr lang="zh-CN" altLang="en-US" sz="3200" dirty="0">
              <a:solidFill>
                <a:srgbClr val="0033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766816" y="1706880"/>
            <a:ext cx="2535936" cy="1511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、获取内容页面模板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/>
              <a:t>、</a:t>
            </a:r>
            <a:r>
              <a:rPr lang="zh-CN" altLang="en-US" dirty="0" smtClean="0"/>
              <a:t>渲染内容页面</a:t>
            </a:r>
            <a:r>
              <a:rPr lang="zh-CN" altLang="en-US" dirty="0"/>
              <a:t>框架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Ajax</a:t>
            </a:r>
            <a:r>
              <a:rPr lang="zh-CN" altLang="en-US" dirty="0"/>
              <a:t>请求数据内容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 填充数据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589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705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302</Words>
  <Application>Microsoft Office PowerPoint</Application>
  <PresentationFormat>全屏显示(4:3)</PresentationFormat>
  <Paragraphs>54</Paragraphs>
  <Slides>7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自定义设计</vt:lpstr>
      <vt:lpstr>PowerPoint 演示文稿</vt:lpstr>
      <vt:lpstr>几个重要的类</vt:lpstr>
      <vt:lpstr>继承结构</vt:lpstr>
      <vt:lpstr>初始化代码</vt:lpstr>
      <vt:lpstr>页面初始化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Eric</dc:creator>
  <cp:lastModifiedBy>xiaoyang123</cp:lastModifiedBy>
  <cp:revision>20</cp:revision>
  <dcterms:created xsi:type="dcterms:W3CDTF">2014-06-13T08:33:25Z</dcterms:created>
  <dcterms:modified xsi:type="dcterms:W3CDTF">2014-08-14T07:41:04Z</dcterms:modified>
</cp:coreProperties>
</file>