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78" r:id="rId2"/>
    <p:sldId id="411" r:id="rId3"/>
    <p:sldId id="412" r:id="rId4"/>
    <p:sldId id="413" r:id="rId5"/>
    <p:sldId id="414" r:id="rId6"/>
    <p:sldId id="41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黑体" panose="02010609060101010101" pitchFamily="49" charset="-122"/>
      <p:regular r:id="rId1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时尚中黑简体" pitchFamily="2" charset="-122"/>
        <a:ea typeface="时尚中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E7E7EF"/>
    <a:srgbClr val="FEFEFE"/>
    <a:srgbClr val="4A494A"/>
    <a:srgbClr val="88B046"/>
    <a:srgbClr val="D47676"/>
    <a:srgbClr val="C75151"/>
    <a:srgbClr val="E9E175"/>
    <a:srgbClr val="E6FA6F"/>
    <a:srgbClr val="9FB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4414" autoAdjust="0"/>
  </p:normalViewPr>
  <p:slideViewPr>
    <p:cSldViewPr showGuides="1">
      <p:cViewPr varScale="1">
        <p:scale>
          <a:sx n="92" d="100"/>
          <a:sy n="92" d="100"/>
        </p:scale>
        <p:origin x="984" y="90"/>
      </p:cViewPr>
      <p:guideLst>
        <p:guide orient="horz" pos="1627"/>
        <p:guide pos="2880"/>
        <p:guide orient="horz" pos="23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-2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0D858F2-2F8B-40DA-BC6B-2F8A3A416703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84434A-2981-41C8-B164-233B30A695E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82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987574"/>
            <a:ext cx="6400800" cy="670471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694968"/>
            <a:ext cx="6400800" cy="372726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47490-4737-42CF-9079-C9965116A732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48514-9CAC-4789-964A-A2BF199530BD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7854"/>
            <a:ext cx="1785245" cy="16356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43" y="2418691"/>
            <a:ext cx="4111271" cy="25003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632" y="3794770"/>
            <a:ext cx="1512168" cy="13487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53" y="3346860"/>
            <a:ext cx="779460" cy="321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5A029-0823-477F-BECF-B65611FB03C9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E9DF1-658B-4CD5-9E6E-BD52C06E69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AB79-9F73-45C1-B6D1-E7603CE6BA9B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4BAE2-0BEB-4B04-A799-15E46FB833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2A833-EA74-4907-A010-8A4EE37D5DF7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9057-A8AE-4CAD-9358-A22A19F718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49CB-DCFB-4D64-B836-527B5F6171C0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D5CF-8067-418D-A381-993FF3B452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3E465-BFF9-4F2B-A0DF-98EDB5C1A45E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F906-FCFD-4954-8E3B-1E5797E627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D1C2-B0BB-4103-8127-9052C114BD72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1E7B5-5293-4041-9BF1-660512C3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093E-298B-4F8D-B528-01138A12E3A2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0DFA0-0F31-4383-83A8-D2AEBC8B5E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563-8E06-40A1-87D7-B8D5690DD09B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8FE9E-405B-4FAC-BD8D-78980076E3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CEA7D-C65B-417B-B442-AEE23D0BD263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D83BA-F6E5-4D29-A8EE-E2A7B3A282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E68AA-BE49-4131-9702-5DD0F058509D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530CD-C556-42D3-BCF8-05E3C4EE8B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4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790600"/>
            <a:ext cx="8229600" cy="386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FCFAD07-4426-4EFB-85F0-76F7FFDE4BE9}" type="datetimeFigureOut">
              <a:rPr lang="zh-CN" altLang="en-US"/>
              <a:t>2016/7/14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F76B95-E4E5-4D61-9710-21FA2EBE485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时尚中黑简体" pitchFamily="2" charset="-122"/>
          <a:ea typeface="时尚中黑简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时尚中黑简体" pitchFamily="2" charset="-122"/>
          <a:ea typeface="时尚中黑简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时尚中黑简体" pitchFamily="2" charset="-122"/>
          <a:ea typeface="时尚中黑简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时尚中黑简体" pitchFamily="2" charset="-122"/>
          <a:ea typeface="时尚中黑简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时尚中黑简体" pitchFamily="2" charset="-122"/>
          <a:ea typeface="时尚中黑简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时尚中黑简体" pitchFamily="2" charset="-122"/>
          <a:ea typeface="时尚中黑简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时尚中黑简体" pitchFamily="2" charset="-122"/>
          <a:ea typeface="时尚中黑简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时尚中黑简体" pitchFamily="2" charset="-122"/>
          <a:ea typeface="时尚中黑简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512" y="843558"/>
            <a:ext cx="6400800" cy="670471"/>
          </a:xfrm>
        </p:spPr>
        <p:txBody>
          <a:bodyPr/>
          <a:lstStyle/>
          <a:p>
            <a:r>
              <a:rPr lang="en-US" altLang="zh-CN" b="1" dirty="0" smtClean="0">
                <a:latin typeface="Arial" pitchFamily="34" charset="0"/>
                <a:ea typeface="黑体" pitchFamily="49" charset="-122"/>
              </a:rPr>
              <a:t>2013</a:t>
            </a:r>
            <a:r>
              <a:rPr lang="zh-CN" altLang="en-US" b="1" dirty="0" smtClean="0">
                <a:latin typeface="Arial" pitchFamily="34" charset="0"/>
                <a:ea typeface="黑体" pitchFamily="49" charset="-122"/>
              </a:rPr>
              <a:t>计科班级网站</a:t>
            </a:r>
            <a:endParaRPr lang="zh-CN" altLang="en-US" b="1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87624" y="1766976"/>
            <a:ext cx="6400800" cy="372726"/>
          </a:xfrm>
        </p:spPr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黑体" pitchFamily="49" charset="-122"/>
                <a:sym typeface="Arial" pitchFamily="34" charset="0"/>
              </a:rPr>
              <a:t>成员：邢宛莺 张玄 谢梦竹 谢豪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14" y="2082318"/>
            <a:ext cx="2050256" cy="203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065775" y="65650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分工</a:t>
            </a:r>
            <a:r>
              <a:rPr lang="zh-CN" altLang="en-US" sz="2800" b="1" noProof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介绍</a:t>
            </a:r>
            <a:endParaRPr lang="en-US" altLang="zh-CN" sz="2800" b="1" noProof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960" y="0"/>
            <a:ext cx="720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hteck 36"/>
          <p:cNvSpPr/>
          <p:nvPr/>
        </p:nvSpPr>
        <p:spPr bwMode="gray">
          <a:xfrm>
            <a:off x="862634" y="491863"/>
            <a:ext cx="3168351" cy="68378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</a:pPr>
            <a:r>
              <a:rPr lang="zh-CN" altLang="en-US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   制作大咖</a:t>
            </a:r>
            <a:r>
              <a:rPr lang="en-US" altLang="zh-CN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——</a:t>
            </a:r>
            <a:r>
              <a:rPr lang="zh-CN" altLang="en-US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邢宛莺</a:t>
            </a:r>
            <a:endParaRPr lang="en-US" altLang="zh-CN" sz="2000" b="1" noProof="1">
              <a:solidFill>
                <a:srgbClr val="FEFEF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2" name="Abgerundetes Rechteck 37"/>
          <p:cNvSpPr/>
          <p:nvPr/>
        </p:nvSpPr>
        <p:spPr bwMode="gray">
          <a:xfrm>
            <a:off x="451254" y="464380"/>
            <a:ext cx="694803" cy="694800"/>
          </a:xfrm>
          <a:prstGeom prst="roundRect">
            <a:avLst>
              <a:gd name="adj" fmla="val 9083"/>
            </a:avLst>
          </a:prstGeom>
          <a:solidFill>
            <a:schemeClr val="accent1"/>
          </a:solidFill>
          <a:ln w="12700">
            <a:noFill/>
            <a:round/>
          </a:ln>
          <a:scene3d>
            <a:camera prst="perspectiveRelaxed" fov="3600000">
              <a:rot lat="20999999" lon="19499988" rev="0"/>
            </a:camera>
            <a:lightRig rig="threePt" dir="t"/>
          </a:scene3d>
          <a:sp3d extrusionH="533400">
            <a:bevelT w="63500" h="31750"/>
            <a:bevelB w="63500" h="44450"/>
          </a:sp3d>
        </p:spPr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EFEF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1</a:t>
            </a:r>
            <a:endParaRPr lang="en-US" sz="4000" b="1" dirty="0">
              <a:solidFill>
                <a:srgbClr val="FEFEF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9129" y="2547977"/>
            <a:ext cx="7046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6600" b="1" noProof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1</a:t>
            </a:r>
            <a:endParaRPr lang="en-US" altLang="zh-CN" sz="6600" b="1" noProof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95294" y="1801019"/>
            <a:ext cx="41985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·</a:t>
            </a:r>
            <a:r>
              <a:rPr lang="zh-CN" altLang="en-US" sz="2000" dirty="0">
                <a:latin typeface="+mn-ea"/>
                <a:ea typeface="+mn-ea"/>
              </a:rPr>
              <a:t>整个小组的技术担当、制作</a:t>
            </a:r>
            <a:r>
              <a:rPr lang="zh-CN" altLang="en-US" sz="2000" dirty="0" smtClean="0">
                <a:latin typeface="+mn-ea"/>
                <a:ea typeface="+mn-ea"/>
              </a:rPr>
              <a:t>顾问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>
                <a:latin typeface="+mn-ea"/>
                <a:ea typeface="+mn-ea"/>
              </a:rPr>
              <a:t>搭建开发</a:t>
            </a:r>
            <a:r>
              <a:rPr lang="zh-CN" altLang="en-US" sz="2000" dirty="0" smtClean="0">
                <a:latin typeface="+mn-ea"/>
                <a:ea typeface="+mn-ea"/>
              </a:rPr>
              <a:t>环境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  <a:sym typeface="Arial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 smtClean="0">
                <a:latin typeface="+mn-ea"/>
                <a:ea typeface="+mn-ea"/>
                <a:sym typeface="Arial" pitchFamily="34" charset="0"/>
              </a:rPr>
              <a:t>网站的开发小能手</a:t>
            </a:r>
            <a:endParaRPr lang="en-US" altLang="zh-CN" sz="2000" dirty="0" smtClean="0">
              <a:latin typeface="+mn-ea"/>
              <a:ea typeface="+mn-ea"/>
              <a:sym typeface="Arial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61454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14" y="2082318"/>
            <a:ext cx="2050256" cy="203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95294" y="1801019"/>
            <a:ext cx="4198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·</a:t>
            </a:r>
            <a:r>
              <a:rPr lang="zh-CN" altLang="en-US" sz="2000" dirty="0" smtClean="0">
                <a:latin typeface="+mn-ea"/>
                <a:ea typeface="+mn-ea"/>
              </a:rPr>
              <a:t>主席嘤嘤嘤的超级助手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 smtClean="0">
                <a:latin typeface="+mn-ea"/>
                <a:ea typeface="+mn-ea"/>
              </a:rPr>
              <a:t>网站测试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 smtClean="0">
                <a:latin typeface="+mn-ea"/>
                <a:ea typeface="+mn-ea"/>
                <a:sym typeface="Arial" pitchFamily="34" charset="0"/>
              </a:rPr>
              <a:t>网页制作</a:t>
            </a:r>
            <a:endParaRPr lang="en-US" altLang="zh-CN" sz="2000" dirty="0" smtClean="0">
              <a:latin typeface="+mn-ea"/>
              <a:ea typeface="+mn-ea"/>
              <a:sym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960" y="0"/>
            <a:ext cx="720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hteck 36"/>
          <p:cNvSpPr/>
          <p:nvPr/>
        </p:nvSpPr>
        <p:spPr bwMode="gray">
          <a:xfrm>
            <a:off x="862634" y="491863"/>
            <a:ext cx="3168351" cy="68378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</a:pPr>
            <a:r>
              <a:rPr lang="zh-CN" altLang="en-US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   高能助手</a:t>
            </a:r>
            <a:r>
              <a:rPr lang="en-US" altLang="zh-CN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——</a:t>
            </a:r>
            <a:r>
              <a:rPr lang="zh-CN" altLang="en-US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张玄</a:t>
            </a:r>
            <a:endParaRPr lang="en-US" altLang="zh-CN" sz="2000" b="1" noProof="1">
              <a:solidFill>
                <a:srgbClr val="FEFEF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2" name="Abgerundetes Rechteck 37"/>
          <p:cNvSpPr/>
          <p:nvPr/>
        </p:nvSpPr>
        <p:spPr bwMode="gray">
          <a:xfrm>
            <a:off x="451254" y="464380"/>
            <a:ext cx="694803" cy="694800"/>
          </a:xfrm>
          <a:prstGeom prst="roundRect">
            <a:avLst>
              <a:gd name="adj" fmla="val 9083"/>
            </a:avLst>
          </a:prstGeom>
          <a:solidFill>
            <a:schemeClr val="accent1"/>
          </a:solidFill>
          <a:ln w="12700">
            <a:noFill/>
            <a:round/>
          </a:ln>
          <a:scene3d>
            <a:camera prst="perspectiveRelaxed" fov="3600000">
              <a:rot lat="20999999" lon="19499988" rev="0"/>
            </a:camera>
            <a:lightRig rig="threePt" dir="t"/>
          </a:scene3d>
          <a:sp3d extrusionH="533400">
            <a:bevelT w="63500" h="31750"/>
            <a:bevelB w="63500" h="44450"/>
          </a:sp3d>
        </p:spPr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EFEF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2</a:t>
            </a:r>
            <a:endParaRPr lang="en-US" sz="4000" b="1" dirty="0">
              <a:solidFill>
                <a:srgbClr val="FEFEF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9129" y="2547977"/>
            <a:ext cx="7046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66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2</a:t>
            </a:r>
            <a:endParaRPr lang="en-US" altLang="zh-CN" sz="6600" b="1" noProof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65775" y="65650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分工</a:t>
            </a:r>
            <a:r>
              <a:rPr lang="zh-CN" altLang="en-US" sz="2800" b="1" noProof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介绍</a:t>
            </a:r>
            <a:endParaRPr lang="en-US" altLang="zh-CN" sz="2800" b="1" noProof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55942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14" y="2082318"/>
            <a:ext cx="2050256" cy="203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11960" y="0"/>
            <a:ext cx="720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hteck 36"/>
          <p:cNvSpPr/>
          <p:nvPr/>
        </p:nvSpPr>
        <p:spPr bwMode="gray">
          <a:xfrm>
            <a:off x="862634" y="491863"/>
            <a:ext cx="3168351" cy="68378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</a:pPr>
            <a:r>
              <a:rPr lang="zh-CN" altLang="en-US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   组内萌物</a:t>
            </a:r>
            <a:r>
              <a:rPr lang="en-US" altLang="zh-CN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——</a:t>
            </a:r>
            <a:r>
              <a:rPr lang="zh-CN" altLang="en-US" sz="2000" b="1" noProof="1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谢梦竹</a:t>
            </a:r>
            <a:endParaRPr lang="en-US" altLang="zh-CN" sz="2000" b="1" noProof="1">
              <a:solidFill>
                <a:srgbClr val="FEFEF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2" name="Abgerundetes Rechteck 37"/>
          <p:cNvSpPr/>
          <p:nvPr/>
        </p:nvSpPr>
        <p:spPr bwMode="gray">
          <a:xfrm>
            <a:off x="451254" y="464380"/>
            <a:ext cx="694803" cy="694800"/>
          </a:xfrm>
          <a:prstGeom prst="roundRect">
            <a:avLst>
              <a:gd name="adj" fmla="val 9083"/>
            </a:avLst>
          </a:prstGeom>
          <a:solidFill>
            <a:schemeClr val="accent1"/>
          </a:solidFill>
          <a:ln w="12700">
            <a:noFill/>
            <a:round/>
          </a:ln>
          <a:scene3d>
            <a:camera prst="perspectiveRelaxed" fov="3600000">
              <a:rot lat="20999999" lon="19499988" rev="0"/>
            </a:camera>
            <a:lightRig rig="threePt" dir="t"/>
          </a:scene3d>
          <a:sp3d extrusionH="533400">
            <a:bevelT w="63500" h="31750"/>
            <a:bevelB w="63500" h="44450"/>
          </a:sp3d>
        </p:spPr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EFEF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3</a:t>
            </a:r>
            <a:endParaRPr lang="en-US" sz="4000" b="1" dirty="0">
              <a:solidFill>
                <a:srgbClr val="FEFEF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9129" y="2547977"/>
            <a:ext cx="7046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66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3</a:t>
            </a:r>
            <a:endParaRPr lang="en-US" altLang="zh-CN" sz="6600" b="1" noProof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5775" y="65650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分工</a:t>
            </a:r>
            <a:r>
              <a:rPr lang="zh-CN" altLang="en-US" sz="2800" b="1" noProof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介绍</a:t>
            </a:r>
            <a:endParaRPr lang="en-US" altLang="zh-CN" sz="2800" b="1" noProof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5294" y="1801019"/>
            <a:ext cx="4198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·</a:t>
            </a:r>
            <a:r>
              <a:rPr lang="zh-CN" altLang="en-US" sz="2000" dirty="0">
                <a:latin typeface="+mn-ea"/>
                <a:ea typeface="+mn-ea"/>
              </a:rPr>
              <a:t>网站内容的</a:t>
            </a:r>
            <a:r>
              <a:rPr lang="zh-CN" altLang="en-US" sz="2000" dirty="0" smtClean="0">
                <a:latin typeface="+mn-ea"/>
                <a:ea typeface="+mn-ea"/>
              </a:rPr>
              <a:t>编辑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>
                <a:latin typeface="+mn-ea"/>
                <a:ea typeface="+mn-ea"/>
                <a:sym typeface="Arial" pitchFamily="34" charset="0"/>
              </a:rPr>
              <a:t>用</a:t>
            </a: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python</a:t>
            </a:r>
            <a:r>
              <a:rPr lang="zh-CN" altLang="en-US" sz="2000" dirty="0">
                <a:latin typeface="+mn-ea"/>
                <a:ea typeface="+mn-ea"/>
                <a:sym typeface="Arial" pitchFamily="34" charset="0"/>
              </a:rPr>
              <a:t>实现模拟登陆教务</a:t>
            </a:r>
            <a:r>
              <a:rPr lang="zh-CN" altLang="en-US" sz="2000" dirty="0" smtClean="0">
                <a:latin typeface="+mn-ea"/>
                <a:ea typeface="+mn-ea"/>
                <a:sym typeface="Arial" pitchFamily="34" charset="0"/>
              </a:rPr>
              <a:t>在线</a:t>
            </a:r>
            <a:endParaRPr lang="en-US" altLang="zh-CN" sz="2000" dirty="0" smtClean="0">
              <a:latin typeface="+mn-ea"/>
              <a:ea typeface="+mn-ea"/>
              <a:sym typeface="Arial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  <a:sym typeface="Arial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>
                <a:latin typeface="+mn-ea"/>
                <a:ea typeface="+mn-ea"/>
                <a:sym typeface="Arial" pitchFamily="34" charset="0"/>
              </a:rPr>
              <a:t>日报</a:t>
            </a:r>
            <a:r>
              <a:rPr lang="zh-CN" altLang="en-US" sz="2000" dirty="0" smtClean="0">
                <a:latin typeface="+mn-ea"/>
                <a:ea typeface="+mn-ea"/>
                <a:sym typeface="Arial" pitchFamily="34" charset="0"/>
              </a:rPr>
              <a:t>编写</a:t>
            </a:r>
            <a:endParaRPr lang="en-US" altLang="zh-CN" sz="2000" dirty="0">
              <a:latin typeface="+mn-ea"/>
              <a:ea typeface="+mn-ea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14382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14" y="2082318"/>
            <a:ext cx="2050256" cy="203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11960" y="0"/>
            <a:ext cx="720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hteck 36"/>
          <p:cNvSpPr/>
          <p:nvPr/>
        </p:nvSpPr>
        <p:spPr bwMode="gray">
          <a:xfrm>
            <a:off x="862634" y="491863"/>
            <a:ext cx="3168351" cy="68378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</a:pPr>
            <a:r>
              <a:rPr lang="zh-CN" altLang="en-US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   派森黑洞</a:t>
            </a:r>
            <a:r>
              <a:rPr lang="en-US" altLang="zh-CN" sz="2000" b="1" noProof="1" smtClean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——</a:t>
            </a:r>
            <a:r>
              <a:rPr lang="zh-CN" altLang="en-US" sz="2000" b="1" noProof="1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谢豪</a:t>
            </a:r>
            <a:endParaRPr lang="en-US" altLang="zh-CN" sz="2000" b="1" noProof="1">
              <a:solidFill>
                <a:srgbClr val="FEFEF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2" name="Abgerundetes Rechteck 37"/>
          <p:cNvSpPr/>
          <p:nvPr/>
        </p:nvSpPr>
        <p:spPr bwMode="gray">
          <a:xfrm>
            <a:off x="451254" y="464380"/>
            <a:ext cx="694803" cy="694800"/>
          </a:xfrm>
          <a:prstGeom prst="roundRect">
            <a:avLst>
              <a:gd name="adj" fmla="val 9083"/>
            </a:avLst>
          </a:prstGeom>
          <a:solidFill>
            <a:schemeClr val="accent1"/>
          </a:solidFill>
          <a:ln w="12700">
            <a:noFill/>
            <a:round/>
          </a:ln>
          <a:scene3d>
            <a:camera prst="perspectiveRelaxed" fov="3600000">
              <a:rot lat="20999999" lon="19499988" rev="0"/>
            </a:camera>
            <a:lightRig rig="threePt" dir="t"/>
          </a:scene3d>
          <a:sp3d extrusionH="533400">
            <a:bevelT w="63500" h="31750"/>
            <a:bevelB w="63500" h="44450"/>
          </a:sp3d>
        </p:spPr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EFEF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4</a:t>
            </a:r>
            <a:endParaRPr lang="en-US" sz="4000" b="1" dirty="0">
              <a:solidFill>
                <a:srgbClr val="FEFEF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9129" y="2547977"/>
            <a:ext cx="7046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6600" b="1" noProof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4</a:t>
            </a:r>
            <a:endParaRPr lang="en-US" altLang="zh-CN" sz="6600" b="1" noProof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5775" y="65650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2800" b="1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分工</a:t>
            </a:r>
            <a:r>
              <a:rPr lang="zh-CN" altLang="en-US" sz="2800" b="1" noProof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sym typeface="Arial" pitchFamily="34" charset="0"/>
              </a:rPr>
              <a:t>介绍</a:t>
            </a:r>
            <a:endParaRPr lang="en-US" altLang="zh-CN" sz="2800" b="1" noProof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5294" y="1801019"/>
            <a:ext cx="4198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>
                <a:latin typeface="+mn-ea"/>
                <a:ea typeface="+mn-ea"/>
                <a:sym typeface="Arial" pitchFamily="34" charset="0"/>
              </a:rPr>
              <a:t>用</a:t>
            </a: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python</a:t>
            </a:r>
            <a:r>
              <a:rPr lang="zh-CN" altLang="en-US" sz="2000" dirty="0">
                <a:latin typeface="+mn-ea"/>
                <a:ea typeface="+mn-ea"/>
                <a:sym typeface="Arial" pitchFamily="34" charset="0"/>
              </a:rPr>
              <a:t>实现模拟登陆教务</a:t>
            </a:r>
            <a:r>
              <a:rPr lang="zh-CN" altLang="en-US" sz="2000" dirty="0" smtClean="0">
                <a:latin typeface="+mn-ea"/>
                <a:ea typeface="+mn-ea"/>
                <a:sym typeface="Arial" pitchFamily="34" charset="0"/>
              </a:rPr>
              <a:t>在线</a:t>
            </a:r>
            <a:endParaRPr lang="en-US" altLang="zh-CN" sz="2000" dirty="0" smtClean="0">
              <a:latin typeface="+mn-ea"/>
              <a:ea typeface="+mn-ea"/>
              <a:sym typeface="Arial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  <a:sym typeface="Arial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>
                <a:latin typeface="+mn-ea"/>
                <a:ea typeface="+mn-ea"/>
                <a:sym typeface="Arial" pitchFamily="34" charset="0"/>
              </a:rPr>
              <a:t>爬取指定学期的课表、成绩</a:t>
            </a:r>
            <a:r>
              <a:rPr lang="zh-CN" altLang="en-US" sz="2000" dirty="0" smtClean="0">
                <a:latin typeface="+mn-ea"/>
                <a:ea typeface="+mn-ea"/>
                <a:sym typeface="Arial" pitchFamily="34" charset="0"/>
              </a:rPr>
              <a:t>等</a:t>
            </a:r>
            <a:endParaRPr lang="en-US" altLang="zh-CN" sz="2000" dirty="0" smtClean="0">
              <a:latin typeface="+mn-ea"/>
              <a:ea typeface="+mn-ea"/>
              <a:sym typeface="Arial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ea"/>
              <a:ea typeface="+mn-ea"/>
              <a:sym typeface="Arial" pitchFamily="34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·</a:t>
            </a:r>
            <a:r>
              <a:rPr lang="zh-CN" altLang="en-US" sz="2000" dirty="0">
                <a:latin typeface="+mn-ea"/>
                <a:ea typeface="+mn-ea"/>
                <a:sym typeface="Arial" pitchFamily="34" charset="0"/>
              </a:rPr>
              <a:t>实现</a:t>
            </a:r>
            <a:r>
              <a:rPr lang="en-US" altLang="zh-CN" sz="2000" dirty="0">
                <a:latin typeface="+mn-ea"/>
                <a:ea typeface="+mn-ea"/>
                <a:sym typeface="Arial" pitchFamily="34" charset="0"/>
              </a:rPr>
              <a:t>get</a:t>
            </a:r>
            <a:r>
              <a:rPr lang="zh-CN" altLang="en-US" sz="2000" dirty="0">
                <a:latin typeface="+mn-ea"/>
                <a:ea typeface="+mn-ea"/>
                <a:sym typeface="Arial" pitchFamily="34" charset="0"/>
              </a:rPr>
              <a:t>网页的指定内容</a:t>
            </a:r>
            <a:endParaRPr lang="en-US" altLang="zh-CN" sz="2000" dirty="0">
              <a:latin typeface="+mn-ea"/>
              <a:ea typeface="+mn-ea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74727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7854"/>
            <a:ext cx="1785245" cy="16356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43" y="2418691"/>
            <a:ext cx="4111271" cy="25003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632" y="3794770"/>
            <a:ext cx="1512168" cy="134872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53" y="3346860"/>
            <a:ext cx="779460" cy="321987"/>
          </a:xfrm>
          <a:prstGeom prst="rect">
            <a:avLst/>
          </a:prstGeom>
        </p:spPr>
      </p:pic>
      <p:sp>
        <p:nvSpPr>
          <p:cNvPr id="18" name="TextBox 1"/>
          <p:cNvSpPr txBox="1"/>
          <p:nvPr/>
        </p:nvSpPr>
        <p:spPr>
          <a:xfrm>
            <a:off x="2318110" y="1071776"/>
            <a:ext cx="4507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Arial" pitchFamily="34" charset="0"/>
                <a:ea typeface="黑体" pitchFamily="49" charset="-122"/>
                <a:cs typeface="+mn-ea"/>
                <a:sym typeface="Arial" pitchFamily="34" charset="0"/>
              </a:rPr>
              <a:t>Thank You!</a:t>
            </a:r>
            <a:endParaRPr lang="zh-CN" altLang="en-US" sz="4000" b="1" dirty="0">
              <a:latin typeface="Arial" pitchFamily="34" charset="0"/>
              <a:ea typeface="黑体" pitchFamily="49" charset="-122"/>
              <a:cs typeface="+mn-ea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73207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自定义 295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4D4D4D"/>
      </a:accent1>
      <a:accent2>
        <a:srgbClr val="74707E"/>
      </a:accent2>
      <a:accent3>
        <a:srgbClr val="B99179"/>
      </a:accent3>
      <a:accent4>
        <a:srgbClr val="6F8B9D"/>
      </a:accent4>
      <a:accent5>
        <a:srgbClr val="9994A6"/>
      </a:accent5>
      <a:accent6>
        <a:srgbClr val="00B0F0"/>
      </a:accent6>
      <a:hlink>
        <a:srgbClr val="92D05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noFill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135</Words>
  <Application>Microsoft Office PowerPoint</Application>
  <PresentationFormat>全屏显示(16:9)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时尚中黑简体</vt:lpstr>
      <vt:lpstr>Calibri</vt:lpstr>
      <vt:lpstr>Arial</vt:lpstr>
      <vt:lpstr>宋体</vt:lpstr>
      <vt:lpstr>黑体</vt:lpstr>
      <vt:lpstr>3_Office 主题</vt:lpstr>
      <vt:lpstr>2013计科班级网站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❤Namdev</dc:creator>
  <cp:lastModifiedBy>微软</cp:lastModifiedBy>
  <cp:revision>333</cp:revision>
  <dcterms:created xsi:type="dcterms:W3CDTF">2013-08-23T08:25:00Z</dcterms:created>
  <dcterms:modified xsi:type="dcterms:W3CDTF">2016-07-14T01:56:34Z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简约黑色模板.pptx</vt:lpwstr>
  </property>
  <property fmtid="{D5CDD505-2E9C-101B-9397-08002B2CF9AE}" pid="3" name="fileid">
    <vt:lpwstr>746645</vt:lpwstr>
  </property>
  <property fmtid="{D5CDD505-2E9C-101B-9397-08002B2CF9AE}" pid="4" name="KSOProductBuildVer">
    <vt:lpwstr>2052-10.1.0.5603</vt:lpwstr>
  </property>
</Properties>
</file>