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ngxinggeng/summer_research_weeklyProgress/tree/master/depthwise_sep_con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ecool/mobilenet" TargetMode="External"/><Relationship Id="rId2" Type="http://schemas.openxmlformats.org/officeDocument/2006/relationships/hyperlink" Target="https://github.com/sunziping2016/VeryTinyCn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master/d7/d9f/tutorial_linux_install.html" TargetMode="External"/><Relationship Id="rId4" Type="http://schemas.openxmlformats.org/officeDocument/2006/relationships/hyperlink" Target="https://docs.opencv.org/2.4/modules/core/doc/intr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34AA-869B-1B4D-BDEF-1B7CB3E3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493" y="473628"/>
            <a:ext cx="9457013" cy="2816060"/>
          </a:xfrm>
        </p:spPr>
        <p:txBody>
          <a:bodyPr/>
          <a:lstStyle/>
          <a:p>
            <a:r>
              <a:rPr lang="en-US" dirty="0"/>
              <a:t>FPGA Project Process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EAEC-4079-D543-9559-6CE2B6BF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Xingxing Geng</a:t>
            </a:r>
          </a:p>
          <a:p>
            <a:pPr algn="r"/>
            <a:r>
              <a:rPr lang="en-US" dirty="0"/>
              <a:t>August 23, 2019</a:t>
            </a:r>
          </a:p>
        </p:txBody>
      </p:sp>
    </p:spTree>
    <p:extLst>
      <p:ext uri="{BB962C8B-B14F-4D97-AF65-F5344CB8AC3E}">
        <p14:creationId xmlns:p14="http://schemas.microsoft.com/office/powerpoint/2010/main" val="32605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1413A-6EF1-1141-8F1F-F431312989A7}"/>
              </a:ext>
            </a:extLst>
          </p:cNvPr>
          <p:cNvSpPr txBox="1"/>
          <p:nvPr/>
        </p:nvSpPr>
        <p:spPr>
          <a:xfrm>
            <a:off x="519017" y="440268"/>
            <a:ext cx="5219174" cy="231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 err="1">
                <a:solidFill>
                  <a:srgbClr val="C00000"/>
                </a:solidFill>
              </a:rPr>
              <a:t>Depthwise</a:t>
            </a:r>
            <a:r>
              <a:rPr lang="en-US" b="1" dirty="0">
                <a:solidFill>
                  <a:srgbClr val="C00000"/>
                </a:solidFill>
              </a:rPr>
              <a:t> separable convolution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Depthwise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convolutional filters = #input channels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#Separable convolutional filters = #output channels = #standard convolution filters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B6063F5-0E14-C248-943B-B92381A0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98833"/>
            <a:ext cx="5473700" cy="66548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306BC2A-5DB1-6A4D-9D95-A5E00235A3C2}"/>
              </a:ext>
            </a:extLst>
          </p:cNvPr>
          <p:cNvSpPr txBox="1"/>
          <p:nvPr/>
        </p:nvSpPr>
        <p:spPr>
          <a:xfrm>
            <a:off x="519017" y="3091918"/>
            <a:ext cx="5219174" cy="231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rgbClr val="C00000"/>
                </a:solidFill>
              </a:rPr>
              <a:t>Benefits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/>
              <a:t>have lesser number of parameters to adjust as compared to the standard CNN’s, which </a:t>
            </a:r>
            <a:r>
              <a:rPr lang="en-US" b="1" dirty="0"/>
              <a:t>reduces overfitting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/>
              <a:t>computationally cheaper</a:t>
            </a:r>
            <a:r>
              <a:rPr lang="en-US" dirty="0"/>
              <a:t> because of fewer computations which makes them suitable for mobile vision applications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DEB2-B1A2-244C-B7E1-3E8B5260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386" y="300061"/>
            <a:ext cx="8911687" cy="860133"/>
          </a:xfrm>
        </p:spPr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7191-0E9B-B146-AA98-955C4EC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656" y="1162878"/>
            <a:ext cx="8915400" cy="22661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</a:t>
            </a:r>
            <a:r>
              <a:rPr lang="en-US" dirty="0" err="1"/>
              <a:t>Depthwise</a:t>
            </a:r>
            <a:r>
              <a:rPr lang="en-US" dirty="0"/>
              <a:t> separable convolution in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Only contain </a:t>
            </a:r>
            <a:r>
              <a:rPr lang="en-US" dirty="0" err="1"/>
              <a:t>depthwise</a:t>
            </a:r>
            <a:r>
              <a:rPr lang="en-US" dirty="0"/>
              <a:t> separable convolution layer(Goal is given a picture, perform convolution on it and get the output or display the new picture.</a:t>
            </a:r>
          </a:p>
          <a:p>
            <a:r>
              <a:rPr lang="en-US" dirty="0"/>
              <a:t>Derived from </a:t>
            </a:r>
            <a:r>
              <a:rPr lang="en-US" dirty="0" err="1"/>
              <a:t>MobileNet</a:t>
            </a:r>
            <a:endParaRPr lang="en-US" dirty="0"/>
          </a:p>
          <a:p>
            <a:r>
              <a:rPr lang="en-US" dirty="0">
                <a:hlinkClick r:id="rId2"/>
              </a:rPr>
              <a:t>https://github.com/xingxinggeng/summer_research_weeklyProgress/tree/master/depthwise_sep_conv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0A784-447A-3D4C-B636-49335627D905}"/>
              </a:ext>
            </a:extLst>
          </p:cNvPr>
          <p:cNvSpPr txBox="1">
            <a:spLocks/>
          </p:cNvSpPr>
          <p:nvPr/>
        </p:nvSpPr>
        <p:spPr>
          <a:xfrm>
            <a:off x="2354385" y="3617843"/>
            <a:ext cx="8911687" cy="860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Problem so far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FC737-9D5B-C34F-8DE8-A93B9CA8F2AE}"/>
              </a:ext>
            </a:extLst>
          </p:cNvPr>
          <p:cNvSpPr txBox="1">
            <a:spLocks/>
          </p:cNvSpPr>
          <p:nvPr/>
        </p:nvSpPr>
        <p:spPr>
          <a:xfrm>
            <a:off x="2350672" y="4477975"/>
            <a:ext cx="8915400" cy="20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Dealing with pictures in </a:t>
            </a:r>
            <a:r>
              <a:rPr lang="en-US" dirty="0" err="1"/>
              <a:t>c++</a:t>
            </a:r>
            <a:r>
              <a:rPr lang="en-US" dirty="0"/>
              <a:t> which basically depend on OpenCV. </a:t>
            </a:r>
          </a:p>
          <a:p>
            <a:r>
              <a:rPr lang="en-US" dirty="0"/>
              <a:t>Pre-trained model(weights, bias, means) not handy.</a:t>
            </a:r>
          </a:p>
        </p:txBody>
      </p:sp>
    </p:spTree>
    <p:extLst>
      <p:ext uri="{BB962C8B-B14F-4D97-AF65-F5344CB8AC3E}">
        <p14:creationId xmlns:p14="http://schemas.microsoft.com/office/powerpoint/2010/main" val="401899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2F1D-9770-2C4A-AD7E-30568A65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D1E6-D48F-7048-9A9B-0CF94B7C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194" y="1444487"/>
            <a:ext cx="8915400" cy="3777622"/>
          </a:xfrm>
        </p:spPr>
        <p:txBody>
          <a:bodyPr/>
          <a:lstStyle/>
          <a:p>
            <a:r>
              <a:rPr lang="en-US" sz="2000" dirty="0"/>
              <a:t>Solve picture loading with OpenCV in </a:t>
            </a:r>
            <a:r>
              <a:rPr lang="en-US" sz="2000" dirty="0" err="1"/>
              <a:t>c++</a:t>
            </a:r>
            <a:endParaRPr lang="en-US" sz="2000" dirty="0"/>
          </a:p>
          <a:p>
            <a:r>
              <a:rPr lang="en-US" sz="2000" dirty="0"/>
              <a:t>Try to write a complete neural network including back propagation training method(since current version only contains a simple forward propagation)</a:t>
            </a:r>
          </a:p>
          <a:p>
            <a:r>
              <a:rPr lang="en-US" sz="2000" dirty="0"/>
              <a:t>Get pre-trained models for </a:t>
            </a:r>
            <a:r>
              <a:rPr lang="en-US" sz="2000" dirty="0" err="1"/>
              <a:t>MobileNet</a:t>
            </a:r>
            <a:r>
              <a:rPr lang="en-US" sz="2000" dirty="0"/>
              <a:t>, train by self if necessary(</a:t>
            </a:r>
            <a:r>
              <a:rPr lang="en-US" sz="2000" dirty="0" err="1"/>
              <a:t>caffe</a:t>
            </a:r>
            <a:r>
              <a:rPr lang="en-US" sz="2000" dirty="0"/>
              <a:t>)</a:t>
            </a:r>
          </a:p>
          <a:p>
            <a:r>
              <a:rPr lang="en-US" sz="2000" dirty="0"/>
              <a:t>Transfer </a:t>
            </a:r>
            <a:r>
              <a:rPr lang="en-US" sz="2000" dirty="0" err="1"/>
              <a:t>c++</a:t>
            </a:r>
            <a:r>
              <a:rPr lang="en-US" sz="2000" dirty="0"/>
              <a:t> code to OpenCL</a:t>
            </a:r>
          </a:p>
          <a:p>
            <a:pPr lvl="1"/>
            <a:r>
              <a:rPr lang="en-US" sz="2000" dirty="0"/>
              <a:t>Mainly write kernel convolution functions</a:t>
            </a:r>
          </a:p>
          <a:p>
            <a:pPr marL="457200" lvl="1" indent="0">
              <a:buNone/>
            </a:pPr>
            <a:r>
              <a:rPr lang="en-US" sz="2000" b="1" dirty="0"/>
              <a:t>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EC6-DDB2-1D43-B130-DE9F3F7A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138E-67D3-3E4D-8F9D-577380D0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very tiny CNN: </a:t>
            </a:r>
            <a:r>
              <a:rPr lang="en-US" dirty="0">
                <a:hlinkClick r:id="rId2"/>
              </a:rPr>
              <a:t>https://github.com/sunziping2016/VeryTinyCnn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MobileNet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https://github.com/universecool/mobilenet</a:t>
            </a:r>
            <a:endParaRPr lang="en-US" dirty="0"/>
          </a:p>
          <a:p>
            <a:r>
              <a:rPr lang="en-US" dirty="0"/>
              <a:t>3. OpenCV: </a:t>
            </a:r>
            <a:r>
              <a:rPr lang="en-US" dirty="0">
                <a:hlinkClick r:id="rId4"/>
              </a:rPr>
              <a:t>https://docs.opencv.org/2.4/modules/core/doc/intro.html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https://docs.opencv.org/master/d7/d9f/tutorial_linux_install.html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document:https</a:t>
            </a:r>
            <a:r>
              <a:rPr lang="en-US" dirty="0"/>
              <a:t>: //</a:t>
            </a:r>
            <a:r>
              <a:rPr lang="en-US" dirty="0" err="1"/>
              <a:t>cmake.org</a:t>
            </a:r>
            <a:r>
              <a:rPr lang="en-US" dirty="0"/>
              <a:t>/</a:t>
            </a:r>
            <a:r>
              <a:rPr lang="en-US" dirty="0" err="1"/>
              <a:t>cmake</a:t>
            </a:r>
            <a:r>
              <a:rPr lang="en-US" dirty="0"/>
              <a:t>/help/latest/#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9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79CA57-321A-0646-AE30-B8ED15E647BC}"/>
              </a:ext>
            </a:extLst>
          </p:cNvPr>
          <p:cNvSpPr/>
          <p:nvPr/>
        </p:nvSpPr>
        <p:spPr>
          <a:xfrm>
            <a:off x="2333591" y="2505670"/>
            <a:ext cx="7524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9703343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295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FPGA Project Process report</vt:lpstr>
      <vt:lpstr>PowerPoint Presentation</vt:lpstr>
      <vt:lpstr>Current Work</vt:lpstr>
      <vt:lpstr>Future study plan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Porject Process report</dc:title>
  <dc:creator>Microsoft Office User</dc:creator>
  <cp:lastModifiedBy>Microsoft Office User</cp:lastModifiedBy>
  <cp:revision>7</cp:revision>
  <dcterms:created xsi:type="dcterms:W3CDTF">2019-08-23T06:29:56Z</dcterms:created>
  <dcterms:modified xsi:type="dcterms:W3CDTF">2019-08-23T07:49:30Z</dcterms:modified>
</cp:coreProperties>
</file>