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602" r:id="rId2"/>
    <p:sldId id="388" r:id="rId3"/>
    <p:sldId id="694" r:id="rId4"/>
    <p:sldId id="606" r:id="rId5"/>
    <p:sldId id="844" r:id="rId6"/>
    <p:sldId id="734" r:id="rId7"/>
    <p:sldId id="845" r:id="rId8"/>
    <p:sldId id="831" r:id="rId9"/>
    <p:sldId id="833" r:id="rId10"/>
    <p:sldId id="842" r:id="rId11"/>
    <p:sldId id="836" r:id="rId12"/>
    <p:sldId id="834" r:id="rId13"/>
    <p:sldId id="846" r:id="rId14"/>
    <p:sldId id="847" r:id="rId15"/>
    <p:sldId id="848" r:id="rId16"/>
    <p:sldId id="838" r:id="rId17"/>
    <p:sldId id="826" r:id="rId18"/>
    <p:sldId id="849" r:id="rId19"/>
    <p:sldId id="850" r:id="rId20"/>
    <p:sldId id="829" r:id="rId21"/>
    <p:sldId id="840" r:id="rId22"/>
    <p:sldId id="603" r:id="rId23"/>
  </p:sldIdLst>
  <p:sldSz cx="10945813" cy="6840538"/>
  <p:notesSz cx="6858000" cy="9144000"/>
  <p:defaultTextStyle>
    <a:defPPr>
      <a:defRPr lang="zh-CN"/>
    </a:defPPr>
    <a:lvl1pPr marL="0" lvl="0" indent="0" algn="l" defTabSz="1138555" eaLnBrk="1" fontAlgn="base" latinLnBrk="0" hangingPunct="1">
      <a:lnSpc>
        <a:spcPct val="100000"/>
      </a:lnSpc>
      <a:spcBef>
        <a:spcPct val="0"/>
      </a:spcBef>
      <a:spcAft>
        <a:spcPct val="0"/>
      </a:spcAft>
      <a:buFont typeface="Arial" panose="020B0604020202020204" pitchFamily="34" charset="0"/>
      <a:buNone/>
      <a:defRPr sz="2200" kern="1200">
        <a:solidFill>
          <a:schemeClr val="tx1"/>
        </a:solidFill>
        <a:latin typeface="Arial" panose="020B0604020202020204" pitchFamily="34" charset="0"/>
        <a:ea typeface="宋体" panose="02010600030101010101" pitchFamily="2" charset="-122"/>
        <a:cs typeface="+mn-cs"/>
      </a:defRPr>
    </a:lvl1pPr>
    <a:lvl2pPr marL="568325" lvl="1" indent="-111125" algn="l" defTabSz="1138555" eaLnBrk="0" fontAlgn="base" latinLnBrk="0" hangingPunct="0">
      <a:lnSpc>
        <a:spcPct val="100000"/>
      </a:lnSpc>
      <a:spcBef>
        <a:spcPct val="0"/>
      </a:spcBef>
      <a:spcAft>
        <a:spcPct val="0"/>
      </a:spcAft>
      <a:buFont typeface="Arial" panose="020B0604020202020204" pitchFamily="34" charset="0"/>
      <a:buNone/>
      <a:defRPr sz="2200" kern="1200">
        <a:solidFill>
          <a:schemeClr val="tx1"/>
        </a:solidFill>
        <a:latin typeface="Arial" panose="020B0604020202020204" pitchFamily="34" charset="0"/>
        <a:ea typeface="宋体" panose="02010600030101010101" pitchFamily="2" charset="-122"/>
        <a:cs typeface="+mn-cs"/>
      </a:defRPr>
    </a:lvl2pPr>
    <a:lvl3pPr marL="1138555" lvl="2" indent="-224155" algn="l" defTabSz="1138555" eaLnBrk="0" fontAlgn="base" latinLnBrk="0" hangingPunct="0">
      <a:lnSpc>
        <a:spcPct val="100000"/>
      </a:lnSpc>
      <a:spcBef>
        <a:spcPct val="0"/>
      </a:spcBef>
      <a:spcAft>
        <a:spcPct val="0"/>
      </a:spcAft>
      <a:buFont typeface="Arial" panose="020B0604020202020204" pitchFamily="34" charset="0"/>
      <a:buNone/>
      <a:defRPr sz="2200" kern="1200">
        <a:solidFill>
          <a:schemeClr val="tx1"/>
        </a:solidFill>
        <a:latin typeface="Arial" panose="020B0604020202020204" pitchFamily="34" charset="0"/>
        <a:ea typeface="宋体" panose="02010600030101010101" pitchFamily="2" charset="-122"/>
        <a:cs typeface="+mn-cs"/>
      </a:defRPr>
    </a:lvl3pPr>
    <a:lvl4pPr marL="1708150" lvl="3" indent="-336550" algn="l" defTabSz="1138555" eaLnBrk="0" fontAlgn="base" latinLnBrk="0" hangingPunct="0">
      <a:lnSpc>
        <a:spcPct val="100000"/>
      </a:lnSpc>
      <a:spcBef>
        <a:spcPct val="0"/>
      </a:spcBef>
      <a:spcAft>
        <a:spcPct val="0"/>
      </a:spcAft>
      <a:buFont typeface="Arial" panose="020B0604020202020204" pitchFamily="34" charset="0"/>
      <a:buNone/>
      <a:defRPr sz="2200" kern="1200">
        <a:solidFill>
          <a:schemeClr val="tx1"/>
        </a:solidFill>
        <a:latin typeface="Arial" panose="020B0604020202020204" pitchFamily="34" charset="0"/>
        <a:ea typeface="宋体" panose="02010600030101010101" pitchFamily="2" charset="-122"/>
        <a:cs typeface="+mn-cs"/>
      </a:defRPr>
    </a:lvl4pPr>
    <a:lvl5pPr marL="2276475" lvl="4" indent="-447675" algn="l" defTabSz="1138555" eaLnBrk="0" fontAlgn="base" latinLnBrk="0" hangingPunct="0">
      <a:lnSpc>
        <a:spcPct val="100000"/>
      </a:lnSpc>
      <a:spcBef>
        <a:spcPct val="0"/>
      </a:spcBef>
      <a:spcAft>
        <a:spcPct val="0"/>
      </a:spcAft>
      <a:buFont typeface="Arial" panose="020B0604020202020204" pitchFamily="34" charset="0"/>
      <a:buNone/>
      <a:defRPr sz="2200" kern="1200">
        <a:solidFill>
          <a:schemeClr val="tx1"/>
        </a:solidFill>
        <a:latin typeface="Arial" panose="020B0604020202020204" pitchFamily="34" charset="0"/>
        <a:ea typeface="宋体" panose="02010600030101010101" pitchFamily="2" charset="-122"/>
        <a:cs typeface="+mn-cs"/>
      </a:defRPr>
    </a:lvl5pPr>
    <a:lvl6pPr marL="2286000" lvl="5" indent="-447675" algn="l" defTabSz="1138555" eaLnBrk="0" fontAlgn="base" latinLnBrk="0" hangingPunct="0">
      <a:lnSpc>
        <a:spcPct val="100000"/>
      </a:lnSpc>
      <a:spcBef>
        <a:spcPct val="0"/>
      </a:spcBef>
      <a:spcAft>
        <a:spcPct val="0"/>
      </a:spcAft>
      <a:buFont typeface="Arial" panose="020B0604020202020204" pitchFamily="34" charset="0"/>
      <a:buNone/>
      <a:defRPr sz="2200" kern="1200">
        <a:solidFill>
          <a:schemeClr val="tx1"/>
        </a:solidFill>
        <a:latin typeface="Arial" panose="020B0604020202020204" pitchFamily="34" charset="0"/>
        <a:ea typeface="宋体" panose="02010600030101010101" pitchFamily="2" charset="-122"/>
        <a:cs typeface="+mn-cs"/>
      </a:defRPr>
    </a:lvl6pPr>
    <a:lvl7pPr marL="2743200" lvl="6" indent="-447675" algn="l" defTabSz="1138555" eaLnBrk="0" fontAlgn="base" latinLnBrk="0" hangingPunct="0">
      <a:lnSpc>
        <a:spcPct val="100000"/>
      </a:lnSpc>
      <a:spcBef>
        <a:spcPct val="0"/>
      </a:spcBef>
      <a:spcAft>
        <a:spcPct val="0"/>
      </a:spcAft>
      <a:buFont typeface="Arial" panose="020B0604020202020204" pitchFamily="34" charset="0"/>
      <a:buNone/>
      <a:defRPr sz="2200" kern="1200">
        <a:solidFill>
          <a:schemeClr val="tx1"/>
        </a:solidFill>
        <a:latin typeface="Arial" panose="020B0604020202020204" pitchFamily="34" charset="0"/>
        <a:ea typeface="宋体" panose="02010600030101010101" pitchFamily="2" charset="-122"/>
        <a:cs typeface="+mn-cs"/>
      </a:defRPr>
    </a:lvl7pPr>
    <a:lvl8pPr marL="3200400" lvl="7" indent="-447675" algn="l" defTabSz="1138555" eaLnBrk="0" fontAlgn="base" latinLnBrk="0" hangingPunct="0">
      <a:lnSpc>
        <a:spcPct val="100000"/>
      </a:lnSpc>
      <a:spcBef>
        <a:spcPct val="0"/>
      </a:spcBef>
      <a:spcAft>
        <a:spcPct val="0"/>
      </a:spcAft>
      <a:buFont typeface="Arial" panose="020B0604020202020204" pitchFamily="34" charset="0"/>
      <a:buNone/>
      <a:defRPr sz="2200" kern="1200">
        <a:solidFill>
          <a:schemeClr val="tx1"/>
        </a:solidFill>
        <a:latin typeface="Arial" panose="020B0604020202020204" pitchFamily="34" charset="0"/>
        <a:ea typeface="宋体" panose="02010600030101010101" pitchFamily="2" charset="-122"/>
        <a:cs typeface="+mn-cs"/>
      </a:defRPr>
    </a:lvl8pPr>
    <a:lvl9pPr marL="3657600" lvl="8" indent="-447675" algn="l" defTabSz="1138555" eaLnBrk="0" fontAlgn="base" latinLnBrk="0" hangingPunct="0">
      <a:lnSpc>
        <a:spcPct val="100000"/>
      </a:lnSpc>
      <a:spcBef>
        <a:spcPct val="0"/>
      </a:spcBef>
      <a:spcAft>
        <a:spcPct val="0"/>
      </a:spcAft>
      <a:buFont typeface="Arial" panose="020B0604020202020204" pitchFamily="34" charset="0"/>
      <a:buNone/>
      <a:defRPr sz="22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4">
          <p15:clr>
            <a:srgbClr val="A4A3A4"/>
          </p15:clr>
        </p15:guide>
        <p15:guide id="2" pos="342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3809" autoAdjust="0"/>
  </p:normalViewPr>
  <p:slideViewPr>
    <p:cSldViewPr showGuides="1">
      <p:cViewPr varScale="1">
        <p:scale>
          <a:sx n="82" d="100"/>
          <a:sy n="82" d="100"/>
        </p:scale>
        <p:origin x="1070" y="63"/>
      </p:cViewPr>
      <p:guideLst>
        <p:guide orient="horz" pos="2194"/>
        <p:guide pos="3429"/>
      </p:guideLst>
    </p:cSldViewPr>
  </p:slideViewPr>
  <p:notesTextViewPr>
    <p:cViewPr>
      <p:scale>
        <a:sx n="1" d="1"/>
        <a:sy n="1" d="1"/>
      </p:scale>
      <p:origin x="0" y="0"/>
    </p:cViewPr>
  </p:notesTextViewPr>
  <p:notesViewPr>
    <p:cSldViewPr>
      <p:cViewPr varScale="1">
        <p:scale>
          <a:sx n="51" d="100"/>
          <a:sy n="51" d="100"/>
        </p:scale>
        <p:origin x="2692" y="32"/>
      </p:cViewPr>
      <p:guideLst/>
    </p:cSldViewPr>
  </p:notes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2A53641-2C6C-472C-A5F4-284D85EAA6F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6B993769-3626-4795-B6A4-7607CD5F857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A64546-2A89-47B0-A50E-4A619C13F80E}" type="datetime1">
              <a:rPr lang="zh-CN" altLang="en-US" smtClean="0"/>
              <a:t>2020/12/5</a:t>
            </a:fld>
            <a:endParaRPr lang="zh-CN" altLang="en-US"/>
          </a:p>
        </p:txBody>
      </p:sp>
      <p:sp>
        <p:nvSpPr>
          <p:cNvPr id="4" name="页脚占位符 3">
            <a:extLst>
              <a:ext uri="{FF2B5EF4-FFF2-40B4-BE49-F238E27FC236}">
                <a16:creationId xmlns:a16="http://schemas.microsoft.com/office/drawing/2014/main" id="{8EAD4754-59A4-4F4C-9DA9-DC15C591579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CD133048-9406-4BB7-A463-B427BCCA453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AF8D9B2-2AC3-49F9-892D-27520C59AB12}" type="slidenum">
              <a:rPr lang="zh-CN" altLang="en-US" smtClean="0"/>
              <a:t>‹#›</a:t>
            </a:fld>
            <a:endParaRPr lang="zh-CN" altLang="en-US"/>
          </a:p>
        </p:txBody>
      </p:sp>
    </p:spTree>
    <p:extLst>
      <p:ext uri="{BB962C8B-B14F-4D97-AF65-F5344CB8AC3E}">
        <p14:creationId xmlns:p14="http://schemas.microsoft.com/office/powerpoint/2010/main" val="20433122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sz="1200" smtClean="0">
                <a:latin typeface="Arial" panose="020B0604020202020204" pitchFamily="34" charset="0"/>
                <a:ea typeface="微软雅黑" panose="020B0503020204020204" pitchFamily="34" charset="-122"/>
              </a:defRPr>
            </a:lvl1pPr>
          </a:lstStyle>
          <a:p>
            <a:pPr fontAlgn="base">
              <a:defRPr/>
            </a:pPr>
            <a:endParaRPr lang="en-US" strike="noStrike" noProof="1"/>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mtClean="0">
                <a:latin typeface="Arial" panose="020B0604020202020204" pitchFamily="34" charset="0"/>
              </a:defRPr>
            </a:lvl1pPr>
          </a:lstStyle>
          <a:p>
            <a:pPr fontAlgn="base">
              <a:defRPr/>
            </a:pPr>
            <a:fld id="{F3E6D809-7E48-425E-A0E0-4ADA63E75F79}" type="datetime1">
              <a:rPr lang="zh-CN" altLang="en-US" strike="noStrike" noProof="1" smtClean="0">
                <a:latin typeface="Arial" panose="020B0604020202020204" pitchFamily="34" charset="0"/>
                <a:ea typeface="宋体" panose="02010600030101010101" pitchFamily="2" charset="-122"/>
                <a:cs typeface="+mn-cs"/>
              </a:rPr>
              <a:t>2020/12/5</a:t>
            </a:fld>
            <a:endParaRPr lang="zh-CN" altLang="en-US" sz="1200" strike="noStrike" noProof="1">
              <a:ea typeface="微软雅黑" panose="020B0503020204020204" pitchFamily="34" charset="-122"/>
            </a:endParaRPr>
          </a:p>
        </p:txBody>
      </p:sp>
      <p:sp>
        <p:nvSpPr>
          <p:cNvPr id="2052" name="幻灯片图像占位符 3"/>
          <p:cNvSpPr>
            <a:spLocks noGrp="1" noRot="1" noChangeAspect="1"/>
          </p:cNvSpPr>
          <p:nvPr>
            <p:ph type="sldImg"/>
          </p:nvPr>
        </p:nvSpPr>
        <p:spPr>
          <a:xfrm>
            <a:off x="685800" y="685800"/>
            <a:ext cx="5486400" cy="3429000"/>
          </a:xfrm>
          <a:prstGeom prst="rect">
            <a:avLst/>
          </a:prstGeom>
          <a:noFill/>
          <a:ln w="9525">
            <a:noFill/>
          </a:ln>
        </p:spPr>
      </p:sp>
      <p:sp>
        <p:nvSpPr>
          <p:cNvPr id="2053" name="备注占位符 4"/>
          <p:cNvSpPr>
            <a:spLocks noGrp="1" noRot="1" noChangeAspect="1"/>
          </p:cNvSpPr>
          <p:nvPr/>
        </p:nvSpPr>
        <p:spPr>
          <a:xfrm>
            <a:off x="685800" y="4343400"/>
            <a:ext cx="5486400" cy="4114800"/>
          </a:xfrm>
          <a:prstGeom prst="rect">
            <a:avLst/>
          </a:prstGeom>
          <a:noFill/>
          <a:ln w="9525">
            <a:noFill/>
          </a:ln>
        </p:spPr>
        <p:txBody>
          <a:bodyPr anchor="ctr"/>
          <a:lstStyle/>
          <a:p>
            <a:pPr lvl="0" eaLnBrk="1" hangingPunct="1">
              <a:spcBef>
                <a:spcPct val="30000"/>
              </a:spcBef>
            </a:pPr>
            <a:r>
              <a:rPr lang="zh-CN" altLang="en-US" sz="1200"/>
              <a:t>单击此处编辑母版文本样式</a:t>
            </a:r>
            <a:endParaRPr lang="en-US" altLang="en-US" sz="1200"/>
          </a:p>
          <a:p>
            <a:pPr lvl="0" eaLnBrk="1" hangingPunct="1">
              <a:spcBef>
                <a:spcPct val="30000"/>
              </a:spcBef>
            </a:pPr>
            <a:r>
              <a:rPr lang="zh-CN" altLang="en-US" sz="1200"/>
              <a:t>第二级</a:t>
            </a:r>
            <a:endParaRPr lang="en-US" altLang="en-US" sz="1200"/>
          </a:p>
          <a:p>
            <a:pPr lvl="0" eaLnBrk="1" hangingPunct="1">
              <a:spcBef>
                <a:spcPct val="30000"/>
              </a:spcBef>
            </a:pPr>
            <a:r>
              <a:rPr lang="zh-CN" altLang="en-US" sz="1200"/>
              <a:t>第三级</a:t>
            </a:r>
            <a:endParaRPr lang="en-US" altLang="en-US" sz="1200"/>
          </a:p>
          <a:p>
            <a:pPr lvl="0" eaLnBrk="1" hangingPunct="1">
              <a:spcBef>
                <a:spcPct val="30000"/>
              </a:spcBef>
            </a:pPr>
            <a:r>
              <a:rPr lang="zh-CN" altLang="en-US" sz="1200"/>
              <a:t>第四级</a:t>
            </a:r>
            <a:endParaRPr lang="en-US" altLang="en-US" sz="1200"/>
          </a:p>
          <a:p>
            <a:pPr lvl="0" eaLnBrk="1" hangingPunct="1">
              <a:spcBef>
                <a:spcPct val="30000"/>
              </a:spcBef>
            </a:pPr>
            <a:r>
              <a:rPr lang="zh-CN" altLang="en-US" sz="1200"/>
              <a:t>第五级</a:t>
            </a:r>
            <a:endParaRPr lang="en-US" altLang="en-US"/>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eaLnBrk="1" hangingPunct="1">
              <a:buFont typeface="Arial" panose="020B0604020202020204" pitchFamily="34" charset="0"/>
              <a:buNone/>
              <a:defRPr sz="1200" smtClean="0">
                <a:latin typeface="Arial" panose="020B0604020202020204" pitchFamily="34" charset="0"/>
                <a:ea typeface="微软雅黑" panose="020B0503020204020204" pitchFamily="34" charset="-122"/>
              </a:defRPr>
            </a:lvl1pPr>
          </a:lstStyle>
          <a:p>
            <a:pPr fontAlgn="base">
              <a:defRPr/>
            </a:pPr>
            <a:endParaRPr lang="en-US" strike="noStrike" noProof="1"/>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eaLnBrk="1" hangingPunct="1">
              <a:buFont typeface="Arial" panose="020B0604020202020204" pitchFamily="34" charset="0"/>
              <a:buNone/>
              <a:defRPr smtClean="0">
                <a:latin typeface="Arial" panose="020B0604020202020204" pitchFamily="34" charset="0"/>
              </a:defRPr>
            </a:lvl1pPr>
          </a:lstStyle>
          <a:p>
            <a:pPr fontAlgn="base">
              <a:defRPr/>
            </a:pPr>
            <a:fld id="{E033E56F-B437-4B39-909C-F183154C3022}" type="slidenum">
              <a:rPr lang="zh-CN" altLang="en-US" strike="noStrike" noProof="1">
                <a:latin typeface="Arial" panose="020B0604020202020204" pitchFamily="34" charset="0"/>
                <a:ea typeface="宋体" panose="02010600030101010101" pitchFamily="2" charset="-122"/>
                <a:cs typeface="+mn-cs"/>
              </a:rPr>
              <a:t>‹#›</a:t>
            </a:fld>
            <a:endParaRPr lang="en-US" sz="1200" strike="noStrike" noProof="1">
              <a:ea typeface="微软雅黑" panose="020B0503020204020204" pitchFamily="34" charset="-122"/>
            </a:endParaRPr>
          </a:p>
        </p:txBody>
      </p:sp>
    </p:spTree>
  </p:cSld>
  <p:clrMap bg1="lt1" tx1="dk1" bg2="lt2" tx2="dk2" accent1="accent1" accent2="accent2" accent3="accent3" accent4="accent4" accent5="accent5" accent6="accent6" hlink="hlink" folHlink="folHlink"/>
  <p:hf sldNum="0"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Hello, everyone. It's my pleasant duty to report my research. Today I'd like to say something about a novel path planning approach, which topic is ……</a:t>
            </a:r>
          </a:p>
          <a:p>
            <a:endParaRPr lang="zh-CN" altLang="en-US" dirty="0"/>
          </a:p>
        </p:txBody>
      </p:sp>
      <p:sp>
        <p:nvSpPr>
          <p:cNvPr id="4" name="日期占位符 3"/>
          <p:cNvSpPr>
            <a:spLocks noGrp="1"/>
          </p:cNvSpPr>
          <p:nvPr>
            <p:ph type="dt" idx="1"/>
          </p:nvPr>
        </p:nvSpPr>
        <p:spPr/>
        <p:txBody>
          <a:bodyPr/>
          <a:lstStyle/>
          <a:p>
            <a:pPr fontAlgn="base">
              <a:defRPr/>
            </a:pPr>
            <a:fld id="{3C875625-C5B3-4152-8845-AA62D2B72FAD}" type="datetime1">
              <a:rPr lang="zh-CN" altLang="en-US" strike="noStrike" noProof="1" smtClean="0">
                <a:latin typeface="Arial" panose="020B0604020202020204" pitchFamily="34" charset="0"/>
                <a:ea typeface="宋体" panose="02010600030101010101" pitchFamily="2" charset="-122"/>
                <a:cs typeface="+mn-cs"/>
              </a:rPr>
              <a:t>2020/12/5</a:t>
            </a:fld>
            <a:endParaRPr lang="zh-CN" altLang="en-US" sz="1200" strike="noStrike" noProof="1">
              <a:ea typeface="微软雅黑" panose="020B0503020204020204" pitchFamily="34" charset="-122"/>
            </a:endParaRPr>
          </a:p>
        </p:txBody>
      </p:sp>
    </p:spTree>
    <p:extLst>
      <p:ext uri="{BB962C8B-B14F-4D97-AF65-F5344CB8AC3E}">
        <p14:creationId xmlns:p14="http://schemas.microsoft.com/office/powerpoint/2010/main" val="602466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lvl="0" indent="0" algn="l" defTabSz="0" rtl="0" eaLnBrk="0" fontAlgn="base" latinLnBrk="0" hangingPunct="0">
              <a:lnSpc>
                <a:spcPct val="100000"/>
              </a:lnSpc>
              <a:spcBef>
                <a:spcPct val="30000"/>
              </a:spcBef>
              <a:spcAft>
                <a:spcPct val="0"/>
              </a:spcAft>
              <a:buClrTx/>
              <a:buSzTx/>
              <a:buFontTx/>
              <a:buNone/>
              <a:tabLst/>
              <a:defRPr/>
            </a:pPr>
            <a:r>
              <a:rPr lang="en-US" altLang="zh-CN" dirty="0"/>
              <a:t>Note that the constraint is a non-convex constraint, therefore, the problem is hard to solved. The image of the objective function resembles a check mark function.</a:t>
            </a:r>
            <a:endParaRPr lang="zh-CN" altLang="en-US" dirty="0"/>
          </a:p>
          <a:p>
            <a:endParaRPr lang="zh-CN" altLang="en-US" dirty="0"/>
          </a:p>
        </p:txBody>
      </p:sp>
      <p:sp>
        <p:nvSpPr>
          <p:cNvPr id="4" name="日期占位符 3"/>
          <p:cNvSpPr>
            <a:spLocks noGrp="1"/>
          </p:cNvSpPr>
          <p:nvPr>
            <p:ph type="dt" idx="1"/>
          </p:nvPr>
        </p:nvSpPr>
        <p:spPr/>
        <p:txBody>
          <a:bodyPr/>
          <a:lstStyle/>
          <a:p>
            <a:pPr fontAlgn="base">
              <a:defRPr/>
            </a:pPr>
            <a:fld id="{96B33758-2D48-402A-80F1-D1DA57F8780F}" type="datetime1">
              <a:rPr lang="zh-CN" altLang="en-US" strike="noStrike" noProof="1" smtClean="0">
                <a:latin typeface="Arial" panose="020B0604020202020204" pitchFamily="34" charset="0"/>
                <a:ea typeface="宋体" panose="02010600030101010101" pitchFamily="2" charset="-122"/>
                <a:cs typeface="+mn-cs"/>
              </a:rPr>
              <a:t>2020/12/5</a:t>
            </a:fld>
            <a:endParaRPr lang="zh-CN" altLang="en-US" sz="1200" strike="noStrike" noProof="1">
              <a:ea typeface="微软雅黑" panose="020B0503020204020204" pitchFamily="34" charset="-122"/>
            </a:endParaRPr>
          </a:p>
        </p:txBody>
      </p:sp>
    </p:spTree>
    <p:extLst>
      <p:ext uri="{BB962C8B-B14F-4D97-AF65-F5344CB8AC3E}">
        <p14:creationId xmlns:p14="http://schemas.microsoft.com/office/powerpoint/2010/main" val="1760275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lvl="0" indent="0" algn="l" defTabSz="0" rtl="0" eaLnBrk="0" fontAlgn="base" latinLnBrk="0" hangingPunct="0">
              <a:lnSpc>
                <a:spcPct val="100000"/>
              </a:lnSpc>
              <a:spcBef>
                <a:spcPct val="30000"/>
              </a:spcBef>
              <a:spcAft>
                <a:spcPct val="0"/>
              </a:spcAft>
              <a:buClrTx/>
              <a:buSzTx/>
              <a:buFontTx/>
              <a:buNone/>
              <a:tabLst/>
              <a:defRPr/>
            </a:pPr>
            <a:r>
              <a:rPr lang="en-US" altLang="zh-CN" dirty="0"/>
              <a:t>Note that the constraint is a non-convex constraint, therefore, the problem is hard to solved. The image of the objective function resembles a check mark function.</a:t>
            </a:r>
            <a:endParaRPr lang="zh-CN" altLang="en-US" dirty="0"/>
          </a:p>
          <a:p>
            <a:endParaRPr lang="zh-CN" altLang="en-US" dirty="0"/>
          </a:p>
        </p:txBody>
      </p:sp>
      <p:sp>
        <p:nvSpPr>
          <p:cNvPr id="4" name="日期占位符 3"/>
          <p:cNvSpPr>
            <a:spLocks noGrp="1"/>
          </p:cNvSpPr>
          <p:nvPr>
            <p:ph type="dt" idx="1"/>
          </p:nvPr>
        </p:nvSpPr>
        <p:spPr/>
        <p:txBody>
          <a:bodyPr/>
          <a:lstStyle/>
          <a:p>
            <a:pPr fontAlgn="base">
              <a:defRPr/>
            </a:pPr>
            <a:fld id="{96B33758-2D48-402A-80F1-D1DA57F8780F}" type="datetime1">
              <a:rPr lang="zh-CN" altLang="en-US" strike="noStrike" noProof="1" smtClean="0">
                <a:latin typeface="Arial" panose="020B0604020202020204" pitchFamily="34" charset="0"/>
                <a:ea typeface="宋体" panose="02010600030101010101" pitchFamily="2" charset="-122"/>
                <a:cs typeface="+mn-cs"/>
              </a:rPr>
              <a:t>2020/12/5</a:t>
            </a:fld>
            <a:endParaRPr lang="zh-CN" altLang="en-US" sz="1200" strike="noStrike" noProof="1">
              <a:ea typeface="微软雅黑" panose="020B0503020204020204" pitchFamily="34" charset="-122"/>
            </a:endParaRPr>
          </a:p>
        </p:txBody>
      </p:sp>
    </p:spTree>
    <p:extLst>
      <p:ext uri="{BB962C8B-B14F-4D97-AF65-F5344CB8AC3E}">
        <p14:creationId xmlns:p14="http://schemas.microsoft.com/office/powerpoint/2010/main" val="4073513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lvl="0" indent="0" algn="l" defTabSz="0" rtl="0" eaLnBrk="0" fontAlgn="base" latinLnBrk="0" hangingPunct="0">
              <a:lnSpc>
                <a:spcPct val="100000"/>
              </a:lnSpc>
              <a:spcBef>
                <a:spcPct val="30000"/>
              </a:spcBef>
              <a:spcAft>
                <a:spcPct val="0"/>
              </a:spcAft>
              <a:buClrTx/>
              <a:buSzTx/>
              <a:buFontTx/>
              <a:buNone/>
              <a:tabLst/>
              <a:defRPr/>
            </a:pPr>
            <a:r>
              <a:rPr lang="en-US" altLang="zh-CN" dirty="0"/>
              <a:t>Note that the constraint is a non-convex constraint, therefore, the problem is hard to solved. The image of the objective function resembles a check mark function.</a:t>
            </a:r>
            <a:endParaRPr lang="zh-CN" altLang="en-US" dirty="0"/>
          </a:p>
          <a:p>
            <a:endParaRPr lang="zh-CN" altLang="en-US" dirty="0"/>
          </a:p>
        </p:txBody>
      </p:sp>
      <p:sp>
        <p:nvSpPr>
          <p:cNvPr id="4" name="日期占位符 3"/>
          <p:cNvSpPr>
            <a:spLocks noGrp="1"/>
          </p:cNvSpPr>
          <p:nvPr>
            <p:ph type="dt" idx="1"/>
          </p:nvPr>
        </p:nvSpPr>
        <p:spPr/>
        <p:txBody>
          <a:bodyPr/>
          <a:lstStyle/>
          <a:p>
            <a:pPr fontAlgn="base">
              <a:defRPr/>
            </a:pPr>
            <a:fld id="{96B33758-2D48-402A-80F1-D1DA57F8780F}" type="datetime1">
              <a:rPr lang="zh-CN" altLang="en-US" strike="noStrike" noProof="1" smtClean="0">
                <a:latin typeface="Arial" panose="020B0604020202020204" pitchFamily="34" charset="0"/>
                <a:ea typeface="宋体" panose="02010600030101010101" pitchFamily="2" charset="-122"/>
                <a:cs typeface="+mn-cs"/>
              </a:rPr>
              <a:t>2020/12/5</a:t>
            </a:fld>
            <a:endParaRPr lang="zh-CN" altLang="en-US" sz="1200" strike="noStrike" noProof="1">
              <a:ea typeface="微软雅黑" panose="020B0503020204020204" pitchFamily="34" charset="-122"/>
            </a:endParaRPr>
          </a:p>
        </p:txBody>
      </p:sp>
    </p:spTree>
    <p:extLst>
      <p:ext uri="{BB962C8B-B14F-4D97-AF65-F5344CB8AC3E}">
        <p14:creationId xmlns:p14="http://schemas.microsoft.com/office/powerpoint/2010/main" val="38685426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
          </p:nvPr>
        </p:nvSpPr>
        <p:spPr/>
        <p:txBody>
          <a:bodyPr/>
          <a:lstStyle/>
          <a:p>
            <a:pPr fontAlgn="base">
              <a:defRPr/>
            </a:pPr>
            <a:fld id="{A46664E2-D057-4F13-A3D8-8D027AE6BD4D}" type="datetime1">
              <a:rPr lang="zh-CN" altLang="en-US" strike="noStrike" noProof="1" smtClean="0">
                <a:latin typeface="Arial" panose="020B0604020202020204" pitchFamily="34" charset="0"/>
                <a:ea typeface="宋体" panose="02010600030101010101" pitchFamily="2" charset="-122"/>
                <a:cs typeface="+mn-cs"/>
              </a:rPr>
              <a:t>2020/12/5</a:t>
            </a:fld>
            <a:endParaRPr lang="zh-CN" altLang="en-US" sz="1200" strike="noStrike" noProof="1">
              <a:ea typeface="微软雅黑" panose="020B0503020204020204" pitchFamily="34" charset="-122"/>
            </a:endParaRPr>
          </a:p>
        </p:txBody>
      </p:sp>
    </p:spTree>
    <p:extLst>
      <p:ext uri="{BB962C8B-B14F-4D97-AF65-F5344CB8AC3E}">
        <p14:creationId xmlns:p14="http://schemas.microsoft.com/office/powerpoint/2010/main" val="581309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日期占位符 2"/>
          <p:cNvSpPr>
            <a:spLocks noGrp="1"/>
          </p:cNvSpPr>
          <p:nvPr>
            <p:ph type="dt" idx="1"/>
          </p:nvPr>
        </p:nvSpPr>
        <p:spPr/>
        <p:txBody>
          <a:bodyPr/>
          <a:lstStyle/>
          <a:p>
            <a:pPr fontAlgn="base">
              <a:defRPr/>
            </a:pPr>
            <a:fld id="{8E109C51-CE0A-4B3D-B07A-B52304A1A95A}" type="datetime1">
              <a:rPr lang="zh-CN" altLang="en-US" strike="noStrike" noProof="1" smtClean="0">
                <a:latin typeface="Arial" panose="020B0604020202020204" pitchFamily="34" charset="0"/>
                <a:ea typeface="宋体" panose="02010600030101010101" pitchFamily="2" charset="-122"/>
                <a:cs typeface="+mn-cs"/>
              </a:rPr>
              <a:t>2020/12/5</a:t>
            </a:fld>
            <a:endParaRPr lang="zh-CN" altLang="en-US" sz="1200" strike="noStrike" noProof="1">
              <a:ea typeface="微软雅黑" panose="020B0503020204020204" pitchFamily="34"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r>
              <a:rPr lang="en-US" altLang="zh-CN" dirty="0"/>
              <a:t>We found that the energy consumption under the optimized algorithm is more energy-efficient than the optimized algorithm in this picture , the optimized algorithm improves the endurance of the UAV when the distance between the UAV and the cluster head vehicle is increased. And the threshold value of receive power set by the vehicle is not changed, the energy consumption is also increased as the altitude is increased. We further found that this effect is greater with increasing.</a:t>
            </a:r>
          </a:p>
          <a:p>
            <a:r>
              <a:rPr lang="en-US" altLang="zh-CN" dirty="0"/>
              <a:t>altitude</a:t>
            </a:r>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日期占位符 2"/>
          <p:cNvSpPr>
            <a:spLocks noGrp="1"/>
          </p:cNvSpPr>
          <p:nvPr>
            <p:ph type="dt" idx="1"/>
          </p:nvPr>
        </p:nvSpPr>
        <p:spPr/>
        <p:txBody>
          <a:bodyPr/>
          <a:lstStyle/>
          <a:p>
            <a:pPr fontAlgn="base">
              <a:defRPr/>
            </a:pPr>
            <a:fld id="{8E109C51-CE0A-4B3D-B07A-B52304A1A95A}" type="datetime1">
              <a:rPr lang="zh-CN" altLang="en-US" strike="noStrike" noProof="1" smtClean="0">
                <a:latin typeface="Arial" panose="020B0604020202020204" pitchFamily="34" charset="0"/>
                <a:ea typeface="宋体" panose="02010600030101010101" pitchFamily="2" charset="-122"/>
                <a:cs typeface="+mn-cs"/>
              </a:rPr>
              <a:t>2020/12/5</a:t>
            </a:fld>
            <a:endParaRPr lang="zh-CN" altLang="en-US" sz="1200" strike="noStrike" noProof="1">
              <a:ea typeface="微软雅黑" panose="020B0503020204020204" pitchFamily="34"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r>
              <a:rPr lang="en-US" altLang="zh-CN" dirty="0"/>
              <a:t>We found that the energy consumption under the optimized algorithm is more energy-efficient than the optimized algorithm in this picture , the optimized algorithm improves the endurance of the UAV when the distance between the UAV and the cluster head vehicle is increased. And the threshold value of receive power set by the vehicle is not changed, the energy consumption is also increased as the altitude is increased. We further found that this effect is greater with increasing.</a:t>
            </a:r>
          </a:p>
          <a:p>
            <a:r>
              <a:rPr lang="en-US" altLang="zh-CN" dirty="0"/>
              <a:t>altitude</a:t>
            </a:r>
            <a:endParaRPr lang="zh-CN" altLang="en-US" dirty="0"/>
          </a:p>
        </p:txBody>
      </p:sp>
    </p:spTree>
    <p:extLst>
      <p:ext uri="{BB962C8B-B14F-4D97-AF65-F5344CB8AC3E}">
        <p14:creationId xmlns:p14="http://schemas.microsoft.com/office/powerpoint/2010/main" val="2559570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日期占位符 2"/>
          <p:cNvSpPr>
            <a:spLocks noGrp="1"/>
          </p:cNvSpPr>
          <p:nvPr>
            <p:ph type="dt" idx="1"/>
          </p:nvPr>
        </p:nvSpPr>
        <p:spPr/>
        <p:txBody>
          <a:bodyPr/>
          <a:lstStyle/>
          <a:p>
            <a:pPr fontAlgn="base">
              <a:defRPr/>
            </a:pPr>
            <a:fld id="{8E109C51-CE0A-4B3D-B07A-B52304A1A95A}" type="datetime1">
              <a:rPr lang="zh-CN" altLang="en-US" strike="noStrike" noProof="1" smtClean="0">
                <a:latin typeface="Arial" panose="020B0604020202020204" pitchFamily="34" charset="0"/>
                <a:ea typeface="宋体" panose="02010600030101010101" pitchFamily="2" charset="-122"/>
                <a:cs typeface="+mn-cs"/>
              </a:rPr>
              <a:t>2020/12/5</a:t>
            </a:fld>
            <a:endParaRPr lang="zh-CN" altLang="en-US" sz="1200" strike="noStrike" noProof="1">
              <a:ea typeface="微软雅黑" panose="020B0503020204020204" pitchFamily="34"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r>
              <a:rPr lang="en-US" altLang="zh-CN" dirty="0"/>
              <a:t>We found that the energy consumption under the optimized algorithm is more energy-efficient than the optimized algorithm in this picture , the optimized algorithm improves the endurance of the UAV when the distance between the UAV and the cluster head vehicle is increased. And the threshold value of receive power set by the vehicle is not changed, the energy consumption is also increased as the altitude is increased. We further found that this effect is greater with increasing.</a:t>
            </a:r>
          </a:p>
          <a:p>
            <a:r>
              <a:rPr lang="en-US" altLang="zh-CN" dirty="0"/>
              <a:t>altitude</a:t>
            </a:r>
            <a:endParaRPr lang="zh-CN" altLang="en-US" dirty="0"/>
          </a:p>
        </p:txBody>
      </p:sp>
    </p:spTree>
    <p:extLst>
      <p:ext uri="{BB962C8B-B14F-4D97-AF65-F5344CB8AC3E}">
        <p14:creationId xmlns:p14="http://schemas.microsoft.com/office/powerpoint/2010/main" val="3100701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日期占位符 2"/>
          <p:cNvSpPr>
            <a:spLocks noGrp="1"/>
          </p:cNvSpPr>
          <p:nvPr>
            <p:ph type="dt" idx="1"/>
          </p:nvPr>
        </p:nvSpPr>
        <p:spPr/>
        <p:txBody>
          <a:bodyPr/>
          <a:lstStyle/>
          <a:p>
            <a:pPr fontAlgn="base">
              <a:defRPr/>
            </a:pPr>
            <a:fld id="{B7C7C334-19F6-402B-BA4C-FEA7D3DA15B7}" type="datetime1">
              <a:rPr lang="zh-CN" altLang="en-US" strike="noStrike" noProof="1" smtClean="0">
                <a:latin typeface="Arial" panose="020B0604020202020204" pitchFamily="34" charset="0"/>
                <a:ea typeface="宋体" panose="02010600030101010101" pitchFamily="2" charset="-122"/>
                <a:cs typeface="+mn-cs"/>
              </a:rPr>
              <a:t>2020/12/5</a:t>
            </a:fld>
            <a:endParaRPr lang="zh-CN" altLang="en-US" sz="1200" strike="noStrike" noProof="1">
              <a:ea typeface="微软雅黑" panose="020B0503020204020204" pitchFamily="34"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lvl="0" indent="0" algn="l" defTabSz="0" rtl="0" eaLnBrk="0" fontAlgn="base" latinLnBrk="0" hangingPunct="0">
              <a:lnSpc>
                <a:spcPct val="100000"/>
              </a:lnSpc>
              <a:spcBef>
                <a:spcPct val="30000"/>
              </a:spcBef>
              <a:spcAft>
                <a:spcPct val="0"/>
              </a:spcAft>
              <a:buClrTx/>
              <a:buSzTx/>
              <a:buFontTx/>
              <a:buNone/>
              <a:tabLst/>
              <a:defRPr/>
            </a:pPr>
            <a:r>
              <a:rPr lang="en-US" altLang="zh-CN" sz="1200" b="0" i="0" kern="1200" dirty="0">
                <a:solidFill>
                  <a:schemeClr val="tx1"/>
                </a:solidFill>
                <a:effectLst/>
                <a:latin typeface="Calibri" panose="020F0502020204030204" pitchFamily="34" charset="0"/>
                <a:ea typeface="宋体" panose="02010600030101010101" pitchFamily="2" charset="-122"/>
                <a:cs typeface="+mn-cs"/>
              </a:rPr>
              <a:t>I will introduce my thesis from these aspects.</a:t>
            </a:r>
            <a:endParaRPr lang="zh-CN" altLang="en-US" dirty="0"/>
          </a:p>
          <a:p>
            <a:endParaRPr lang="zh-CN" altLang="en-US" dirty="0"/>
          </a:p>
        </p:txBody>
      </p:sp>
      <p:sp>
        <p:nvSpPr>
          <p:cNvPr id="4" name="日期占位符 3"/>
          <p:cNvSpPr>
            <a:spLocks noGrp="1"/>
          </p:cNvSpPr>
          <p:nvPr>
            <p:ph type="dt" idx="1"/>
          </p:nvPr>
        </p:nvSpPr>
        <p:spPr/>
        <p:txBody>
          <a:bodyPr/>
          <a:lstStyle/>
          <a:p>
            <a:pPr fontAlgn="base">
              <a:defRPr/>
            </a:pPr>
            <a:fld id="{C5BD5D3F-B8C9-445F-BC31-E7A710095E2F}" type="datetime1">
              <a:rPr lang="zh-CN" altLang="en-US" strike="noStrike" noProof="1" smtClean="0">
                <a:latin typeface="Arial" panose="020B0604020202020204" pitchFamily="34" charset="0"/>
                <a:ea typeface="宋体" panose="02010600030101010101" pitchFamily="2" charset="-122"/>
                <a:cs typeface="+mn-cs"/>
              </a:rPr>
              <a:t>2020/12/5</a:t>
            </a:fld>
            <a:endParaRPr lang="zh-CN" altLang="en-US" sz="1200" strike="noStrike" noProof="1">
              <a:ea typeface="微软雅黑" panose="020B0503020204020204" pitchFamily="34" charset="-122"/>
            </a:endParaRPr>
          </a:p>
        </p:txBody>
      </p:sp>
    </p:spTree>
    <p:extLst>
      <p:ext uri="{BB962C8B-B14F-4D97-AF65-F5344CB8AC3E}">
        <p14:creationId xmlns:p14="http://schemas.microsoft.com/office/powerpoint/2010/main" val="3101075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sz="1200" b="0" i="0" u="none" strike="noStrike" kern="1200" baseline="0" dirty="0">
                <a:solidFill>
                  <a:schemeClr val="tx1"/>
                </a:solidFill>
                <a:latin typeface="Calibri" panose="020F0502020204030204" pitchFamily="34" charset="0"/>
                <a:ea typeface="宋体" panose="02010600030101010101" pitchFamily="2" charset="-122"/>
                <a:cs typeface="+mn-cs"/>
              </a:rPr>
              <a:t>From this picture we can see,</a:t>
            </a:r>
            <a:r>
              <a:rPr lang="en-US" altLang="zh-CN" sz="1800" dirty="0">
                <a:solidFill>
                  <a:srgbClr val="000000"/>
                </a:solidFill>
                <a:effectLst/>
                <a:latin typeface="CMR9"/>
              </a:rPr>
              <a:t> the rapid development of society has gradually increased the number of vehicles on the road, but many remote suburbs and some urban roads have not deployed RSU, and road information cannot be exchanged in real time. Which will cause …..</a:t>
            </a:r>
          </a:p>
          <a:p>
            <a:r>
              <a:rPr lang="en-US" altLang="zh-CN" sz="1800" dirty="0">
                <a:solidFill>
                  <a:srgbClr val="000000"/>
                </a:solidFill>
                <a:effectLst/>
                <a:latin typeface="CMR9"/>
              </a:rPr>
              <a:t>But the energy of  UAV is limited.</a:t>
            </a:r>
          </a:p>
          <a:p>
            <a:r>
              <a:rPr lang="en-US" altLang="zh-CN" sz="1800" dirty="0">
                <a:solidFill>
                  <a:srgbClr val="000000"/>
                </a:solidFill>
                <a:effectLst/>
                <a:latin typeface="CMR9"/>
              </a:rPr>
              <a:t>Time for unmanned aerial vehicle (UAV) assisted vehicular </a:t>
            </a:r>
            <a:r>
              <a:rPr lang="en-US" altLang="zh-CN" sz="1200" dirty="0">
                <a:solidFill>
                  <a:schemeClr val="tx1"/>
                </a:solidFill>
                <a:effectLst/>
                <a:latin typeface="Arial" panose="020B0604020202020204" pitchFamily="34" charset="0"/>
              </a:rPr>
              <a:t> </a:t>
            </a:r>
            <a:r>
              <a:rPr lang="en-US" altLang="zh-CN" sz="1800" dirty="0">
                <a:solidFill>
                  <a:srgbClr val="000000"/>
                </a:solidFill>
                <a:effectLst/>
                <a:latin typeface="CMR9"/>
              </a:rPr>
              <a:t>ad hoc networks(VANETs) to promote the efficient data transmission is limited. To this end, improving the endurance of UAV has become a crucial issue.</a:t>
            </a:r>
            <a:endParaRPr lang="zh-CN" altLang="en-US" dirty="0"/>
          </a:p>
        </p:txBody>
      </p:sp>
      <p:sp>
        <p:nvSpPr>
          <p:cNvPr id="4" name="日期占位符 3"/>
          <p:cNvSpPr>
            <a:spLocks noGrp="1"/>
          </p:cNvSpPr>
          <p:nvPr>
            <p:ph type="dt" idx="1"/>
          </p:nvPr>
        </p:nvSpPr>
        <p:spPr/>
        <p:txBody>
          <a:bodyPr/>
          <a:lstStyle/>
          <a:p>
            <a:pPr fontAlgn="base">
              <a:defRPr/>
            </a:pPr>
            <a:fld id="{69EC0C60-A10D-48A3-81EC-5774F605B48E}" type="datetime1">
              <a:rPr lang="zh-CN" altLang="en-US" strike="noStrike" noProof="1" smtClean="0">
                <a:latin typeface="Arial" panose="020B0604020202020204" pitchFamily="34" charset="0"/>
                <a:ea typeface="宋体" panose="02010600030101010101" pitchFamily="2" charset="-122"/>
                <a:cs typeface="+mn-cs"/>
              </a:rPr>
              <a:t>2020/12/5</a:t>
            </a:fld>
            <a:endParaRPr lang="zh-CN" altLang="en-US" sz="1200" strike="noStrike" noProof="1">
              <a:ea typeface="微软雅黑" panose="020B0503020204020204" pitchFamily="34" charset="-122"/>
            </a:endParaRPr>
          </a:p>
        </p:txBody>
      </p:sp>
    </p:spTree>
    <p:extLst>
      <p:ext uri="{BB962C8B-B14F-4D97-AF65-F5344CB8AC3E}">
        <p14:creationId xmlns:p14="http://schemas.microsoft.com/office/powerpoint/2010/main" val="2462601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日期占位符 2"/>
          <p:cNvSpPr>
            <a:spLocks noGrp="1"/>
          </p:cNvSpPr>
          <p:nvPr>
            <p:ph type="dt" idx="1"/>
          </p:nvPr>
        </p:nvSpPr>
        <p:spPr/>
        <p:txBody>
          <a:bodyPr/>
          <a:lstStyle/>
          <a:p>
            <a:pPr fontAlgn="base">
              <a:defRPr/>
            </a:pPr>
            <a:fld id="{E9964294-6602-467C-952B-11354317BDA2}" type="datetime1">
              <a:rPr lang="zh-CN" altLang="en-US" strike="noStrike" noProof="1" smtClean="0">
                <a:latin typeface="Arial" panose="020B0604020202020204" pitchFamily="34" charset="0"/>
                <a:ea typeface="宋体" panose="02010600030101010101" pitchFamily="2" charset="-122"/>
                <a:cs typeface="+mn-cs"/>
              </a:rPr>
              <a:t>2020/12/5</a:t>
            </a:fld>
            <a:endParaRPr lang="zh-CN" altLang="en-US" sz="1200" strike="noStrike" noProof="1">
              <a:ea typeface="微软雅黑" panose="020B0503020204020204" pitchFamily="34"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日期占位符 2"/>
          <p:cNvSpPr>
            <a:spLocks noGrp="1"/>
          </p:cNvSpPr>
          <p:nvPr>
            <p:ph type="dt" idx="1"/>
          </p:nvPr>
        </p:nvSpPr>
        <p:spPr/>
        <p:txBody>
          <a:bodyPr/>
          <a:lstStyle/>
          <a:p>
            <a:pPr fontAlgn="base">
              <a:defRPr/>
            </a:pPr>
            <a:fld id="{E9964294-6602-467C-952B-11354317BDA2}" type="datetime1">
              <a:rPr lang="zh-CN" altLang="en-US" strike="noStrike" noProof="1" smtClean="0">
                <a:latin typeface="Arial" panose="020B0604020202020204" pitchFamily="34" charset="0"/>
                <a:ea typeface="宋体" panose="02010600030101010101" pitchFamily="2" charset="-122"/>
                <a:cs typeface="+mn-cs"/>
              </a:rPr>
              <a:t>2020/12/5</a:t>
            </a:fld>
            <a:endParaRPr lang="zh-CN" altLang="en-US" sz="1200" strike="noStrike" noProof="1">
              <a:ea typeface="微软雅黑" panose="020B0503020204020204" pitchFamily="34"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dirty="0"/>
          </a:p>
        </p:txBody>
      </p:sp>
    </p:spTree>
    <p:extLst>
      <p:ext uri="{BB962C8B-B14F-4D97-AF65-F5344CB8AC3E}">
        <p14:creationId xmlns:p14="http://schemas.microsoft.com/office/powerpoint/2010/main" val="2929869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日期占位符 2"/>
          <p:cNvSpPr>
            <a:spLocks noGrp="1"/>
          </p:cNvSpPr>
          <p:nvPr>
            <p:ph type="dt" idx="1"/>
          </p:nvPr>
        </p:nvSpPr>
        <p:spPr/>
        <p:txBody>
          <a:bodyPr/>
          <a:lstStyle/>
          <a:p>
            <a:pPr fontAlgn="base">
              <a:defRPr/>
            </a:pPr>
            <a:fld id="{2FD5AE62-5408-45A0-9A6F-84E50D7B02C3}" type="datetime1">
              <a:rPr lang="zh-CN" altLang="en-US" strike="noStrike" noProof="1" smtClean="0">
                <a:latin typeface="Arial" panose="020B0604020202020204" pitchFamily="34" charset="0"/>
                <a:ea typeface="宋体" panose="02010600030101010101" pitchFamily="2" charset="-122"/>
                <a:cs typeface="+mn-cs"/>
              </a:rPr>
              <a:t>2020/12/5</a:t>
            </a:fld>
            <a:endParaRPr lang="zh-CN" altLang="en-US" sz="1200" strike="noStrike" noProof="1">
              <a:ea typeface="微软雅黑" panose="020B0503020204020204" pitchFamily="34"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r>
              <a:rPr lang="en-US" altLang="zh-CN" dirty="0"/>
              <a:t>As shown in  picture, in the front and rear ends of the road deployed road side unit (RSU) that collect information on road traffic conditions.</a:t>
            </a:r>
          </a:p>
          <a:p>
            <a:r>
              <a:rPr lang="en-US" altLang="zh-CN" dirty="0"/>
              <a:t>a section of RSU that is not covered is divided into a series of subsegments, and each road section is provided with a UAV to provide network services.</a:t>
            </a: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日期占位符 2"/>
          <p:cNvSpPr>
            <a:spLocks noGrp="1"/>
          </p:cNvSpPr>
          <p:nvPr>
            <p:ph type="dt" idx="1"/>
          </p:nvPr>
        </p:nvSpPr>
        <p:spPr/>
        <p:txBody>
          <a:bodyPr/>
          <a:lstStyle/>
          <a:p>
            <a:pPr fontAlgn="base">
              <a:defRPr/>
            </a:pPr>
            <a:fld id="{2FD5AE62-5408-45A0-9A6F-84E50D7B02C3}" type="datetime1">
              <a:rPr lang="zh-CN" altLang="en-US" strike="noStrike" noProof="1" smtClean="0">
                <a:latin typeface="Arial" panose="020B0604020202020204" pitchFamily="34" charset="0"/>
                <a:ea typeface="宋体" panose="02010600030101010101" pitchFamily="2" charset="-122"/>
                <a:cs typeface="+mn-cs"/>
              </a:rPr>
              <a:t>2020/12/5</a:t>
            </a:fld>
            <a:endParaRPr lang="zh-CN" altLang="en-US" sz="1200" strike="noStrike" noProof="1">
              <a:ea typeface="微软雅黑" panose="020B0503020204020204" pitchFamily="34"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r>
              <a:rPr lang="en-US" altLang="zh-CN" dirty="0"/>
              <a:t>As shown in  picture, in the front and rear ends of the road deployed road side unit (RSU) that collect information on road traffic conditions.</a:t>
            </a:r>
          </a:p>
          <a:p>
            <a:r>
              <a:rPr lang="en-US" altLang="zh-CN" dirty="0"/>
              <a:t>a section of RSU that is not covered is divided into a series of subsegments, and each road section is provided with a UAV to provide network services.</a:t>
            </a:r>
            <a:endParaRPr lang="zh-CN" altLang="en-US" dirty="0"/>
          </a:p>
        </p:txBody>
      </p:sp>
    </p:spTree>
    <p:extLst>
      <p:ext uri="{BB962C8B-B14F-4D97-AF65-F5344CB8AC3E}">
        <p14:creationId xmlns:p14="http://schemas.microsoft.com/office/powerpoint/2010/main" val="3827778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On the one hand, energy consumed by the UAV to maintain flight and attitude propulsion, on the other hand, communication energy which used to communicate with sensor nodes on the ground, such as vehicle, base station and so on .</a:t>
            </a:r>
            <a:endParaRPr lang="zh-CN" altLang="en-US" dirty="0"/>
          </a:p>
        </p:txBody>
      </p:sp>
      <p:sp>
        <p:nvSpPr>
          <p:cNvPr id="4" name="日期占位符 3"/>
          <p:cNvSpPr>
            <a:spLocks noGrp="1"/>
          </p:cNvSpPr>
          <p:nvPr>
            <p:ph type="dt" idx="1"/>
          </p:nvPr>
        </p:nvSpPr>
        <p:spPr/>
        <p:txBody>
          <a:bodyPr/>
          <a:lstStyle/>
          <a:p>
            <a:pPr fontAlgn="base">
              <a:defRPr/>
            </a:pPr>
            <a:fld id="{AE0F56FE-14B8-4A18-9C1E-D4367E5FDB24}" type="datetime1">
              <a:rPr lang="zh-CN" altLang="en-US" strike="noStrike" noProof="1" smtClean="0">
                <a:latin typeface="Arial" panose="020B0604020202020204" pitchFamily="34" charset="0"/>
                <a:ea typeface="宋体" panose="02010600030101010101" pitchFamily="2" charset="-122"/>
                <a:cs typeface="+mn-cs"/>
              </a:rPr>
              <a:t>2020/12/5</a:t>
            </a:fld>
            <a:endParaRPr lang="zh-CN" altLang="en-US" sz="1200" strike="noStrike" noProof="1">
              <a:ea typeface="微软雅黑" panose="020B0503020204020204" pitchFamily="34" charset="-122"/>
            </a:endParaRPr>
          </a:p>
        </p:txBody>
      </p:sp>
    </p:spTree>
    <p:extLst>
      <p:ext uri="{BB962C8B-B14F-4D97-AF65-F5344CB8AC3E}">
        <p14:creationId xmlns:p14="http://schemas.microsoft.com/office/powerpoint/2010/main" val="737899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lvl="0" indent="0" algn="l" defTabSz="0" rtl="0" eaLnBrk="0" fontAlgn="base" latinLnBrk="0" hangingPunct="0">
              <a:lnSpc>
                <a:spcPct val="100000"/>
              </a:lnSpc>
              <a:spcBef>
                <a:spcPct val="30000"/>
              </a:spcBef>
              <a:spcAft>
                <a:spcPct val="0"/>
              </a:spcAft>
              <a:buClrTx/>
              <a:buSzTx/>
              <a:buFontTx/>
              <a:buNone/>
              <a:tabLst/>
              <a:defRPr/>
            </a:pPr>
            <a:r>
              <a:rPr lang="en-US" altLang="zh-CN" dirty="0"/>
              <a:t>Note that the constraint is a non-convex constraint, therefore, the problem is hard to solved. The image of the objective function resembles a check mark function.</a:t>
            </a:r>
            <a:endParaRPr lang="zh-CN" altLang="en-US" dirty="0"/>
          </a:p>
          <a:p>
            <a:endParaRPr lang="zh-CN" altLang="en-US" dirty="0"/>
          </a:p>
        </p:txBody>
      </p:sp>
      <p:sp>
        <p:nvSpPr>
          <p:cNvPr id="4" name="日期占位符 3"/>
          <p:cNvSpPr>
            <a:spLocks noGrp="1"/>
          </p:cNvSpPr>
          <p:nvPr>
            <p:ph type="dt" idx="1"/>
          </p:nvPr>
        </p:nvSpPr>
        <p:spPr/>
        <p:txBody>
          <a:bodyPr/>
          <a:lstStyle/>
          <a:p>
            <a:pPr fontAlgn="base">
              <a:defRPr/>
            </a:pPr>
            <a:fld id="{96B33758-2D48-402A-80F1-D1DA57F8780F}" type="datetime1">
              <a:rPr lang="zh-CN" altLang="en-US" strike="noStrike" noProof="1" smtClean="0">
                <a:latin typeface="Arial" panose="020B0604020202020204" pitchFamily="34" charset="0"/>
                <a:ea typeface="宋体" panose="02010600030101010101" pitchFamily="2" charset="-122"/>
                <a:cs typeface="+mn-cs"/>
              </a:rPr>
              <a:t>2020/12/5</a:t>
            </a:fld>
            <a:endParaRPr lang="zh-CN" altLang="en-US" sz="1200" strike="noStrike" noProof="1">
              <a:ea typeface="微软雅黑" panose="020B0503020204020204" pitchFamily="34" charset="-122"/>
            </a:endParaRPr>
          </a:p>
        </p:txBody>
      </p:sp>
    </p:spTree>
    <p:extLst>
      <p:ext uri="{BB962C8B-B14F-4D97-AF65-F5344CB8AC3E}">
        <p14:creationId xmlns:p14="http://schemas.microsoft.com/office/powerpoint/2010/main" val="471832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20738" y="2125663"/>
            <a:ext cx="9304337" cy="1465262"/>
          </a:xfrm>
          <a:prstGeom prst="rect">
            <a:avLst/>
          </a:prstGeom>
        </p:spPr>
        <p:txBody>
          <a:bodyPr/>
          <a:lstStyle/>
          <a:p>
            <a:pPr fontAlgn="base"/>
            <a:r>
              <a:rPr lang="zh-CN" altLang="en-US" strike="noStrike" noProof="1"/>
              <a:t>单击此处编辑母版标题样式</a:t>
            </a:r>
            <a:endParaRPr lang="en-US" strike="noStrike" noProof="1"/>
          </a:p>
        </p:txBody>
      </p:sp>
      <p:sp>
        <p:nvSpPr>
          <p:cNvPr id="3" name="副标题 2"/>
          <p:cNvSpPr>
            <a:spLocks noGrp="1"/>
          </p:cNvSpPr>
          <p:nvPr>
            <p:ph type="subTitle" idx="1"/>
          </p:nvPr>
        </p:nvSpPr>
        <p:spPr>
          <a:xfrm>
            <a:off x="1641475" y="3876675"/>
            <a:ext cx="7662863" cy="1747838"/>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endParaRPr lang="en-US" strike="noStrike" noProof="1"/>
          </a:p>
        </p:txBody>
      </p:sp>
      <p:sp>
        <p:nvSpPr>
          <p:cNvPr id="4" name="日期占位符 3"/>
          <p:cNvSpPr>
            <a:spLocks noGrp="1"/>
          </p:cNvSpPr>
          <p:nvPr>
            <p:ph type="dt" sz="half" idx="10"/>
          </p:nvPr>
        </p:nvSpPr>
        <p:spPr>
          <a:xfrm>
            <a:off x="547688" y="6340475"/>
            <a:ext cx="2554288" cy="365125"/>
          </a:xfrm>
          <a:prstGeom prst="rect">
            <a:avLst/>
          </a:prstGeom>
        </p:spPr>
        <p:txBody>
          <a:bodyPr/>
          <a:lstStyle/>
          <a:p>
            <a:pPr fontAlgn="base">
              <a:defRPr/>
            </a:pPr>
            <a:fld id="{E133D4DD-0A3D-4783-A18D-21621D532964}" type="datetime1">
              <a:rPr lang="en-US" altLang="en-US" strike="noStrike" noProof="1" smtClean="0">
                <a:latin typeface="Arial" panose="020B0604020202020204" pitchFamily="34" charset="0"/>
                <a:ea typeface="微软雅黑" panose="020B0503020204020204" pitchFamily="34" charset="-122"/>
                <a:cs typeface="+mn-cs"/>
              </a:rPr>
              <a:t>12/5/2020</a:t>
            </a:fld>
            <a:endParaRPr lang="zh-CN" altLang="en-US" sz="1800" strike="noStrike" noProof="1">
              <a:solidFill>
                <a:schemeClr val="tx1"/>
              </a:solidFill>
              <a:ea typeface="+mn-ea"/>
              <a:sym typeface="Arial" panose="020B0604020202020204" pitchFamily="34" charset="0"/>
            </a:endParaRPr>
          </a:p>
        </p:txBody>
      </p:sp>
      <p:sp>
        <p:nvSpPr>
          <p:cNvPr id="5" name="页脚占位符 4"/>
          <p:cNvSpPr>
            <a:spLocks noGrp="1"/>
          </p:cNvSpPr>
          <p:nvPr>
            <p:ph type="ftr" sz="quarter" idx="11"/>
          </p:nvPr>
        </p:nvSpPr>
        <p:spPr>
          <a:xfrm>
            <a:off x="3740150" y="6340475"/>
            <a:ext cx="3465513" cy="365125"/>
          </a:xfrm>
          <a:prstGeom prst="rect">
            <a:avLst/>
          </a:prstGeom>
        </p:spPr>
        <p:txBody>
          <a:bodyPr/>
          <a:lstStyle/>
          <a:p>
            <a:pPr fontAlgn="base">
              <a:defRPr/>
            </a:pPr>
            <a:endParaRPr lang="en-US" strike="noStrike" noProof="1"/>
          </a:p>
        </p:txBody>
      </p:sp>
      <p:sp>
        <p:nvSpPr>
          <p:cNvPr id="6" name="灯片编号占位符 5"/>
          <p:cNvSpPr>
            <a:spLocks noGrp="1"/>
          </p:cNvSpPr>
          <p:nvPr>
            <p:ph type="sldNum" sz="quarter" idx="12"/>
          </p:nvPr>
        </p:nvSpPr>
        <p:spPr>
          <a:xfrm>
            <a:off x="8137525" y="6372225"/>
            <a:ext cx="2552700" cy="365125"/>
          </a:xfrm>
          <a:prstGeom prst="rect">
            <a:avLst/>
          </a:prstGeom>
        </p:spPr>
        <p:txBody>
          <a:bodyPr/>
          <a:lstStyle/>
          <a:p>
            <a:pPr fontAlgn="base">
              <a:defRPr/>
            </a:pPr>
            <a:fld id="{75C0DA3E-0CDD-46A2-9D60-479D59D3B47D}" type="slidenum">
              <a:rPr lang="en-US" altLang="en-US" strike="noStrike" noProof="1">
                <a:latin typeface="Arial" panose="020B0604020202020204" pitchFamily="34" charset="0"/>
                <a:ea typeface="微软雅黑" panose="020B0503020204020204" pitchFamily="34" charset="-122"/>
                <a:cs typeface="+mn-cs"/>
              </a:rPr>
              <a:t>‹#›</a:t>
            </a:fld>
            <a:endParaRPr lang="zh-CN" altLang="en-US" sz="1800" strike="noStrike" noProof="1">
              <a:solidFill>
                <a:schemeClr val="tx1"/>
              </a:solidFill>
              <a:ea typeface="+mn-ea"/>
            </a:endParaRPr>
          </a:p>
        </p:txBody>
      </p:sp>
    </p:spTree>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47688" y="274638"/>
            <a:ext cx="9850437" cy="1139825"/>
          </a:xfrm>
          <a:prstGeom prst="rect">
            <a:avLst/>
          </a:prstGeom>
        </p:spPr>
        <p:txBody>
          <a:bodyPr/>
          <a:lstStyle/>
          <a:p>
            <a:pPr fontAlgn="base"/>
            <a:r>
              <a:rPr lang="zh-CN" altLang="en-US" strike="noStrike" noProof="1"/>
              <a:t>单击此处编辑母版标题样式</a:t>
            </a:r>
            <a:endParaRPr lang="en-US" strike="noStrike" noProof="1"/>
          </a:p>
        </p:txBody>
      </p:sp>
      <p:sp>
        <p:nvSpPr>
          <p:cNvPr id="3" name="竖排文字占位符 2"/>
          <p:cNvSpPr>
            <a:spLocks noGrp="1"/>
          </p:cNvSpPr>
          <p:nvPr>
            <p:ph type="body" orient="vert" idx="1"/>
          </p:nvPr>
        </p:nvSpPr>
        <p:spPr>
          <a:xfrm>
            <a:off x="547688" y="1595438"/>
            <a:ext cx="9850437" cy="4514850"/>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4" name="日期占位符 3"/>
          <p:cNvSpPr>
            <a:spLocks noGrp="1"/>
          </p:cNvSpPr>
          <p:nvPr>
            <p:ph type="dt" sz="half" idx="10"/>
          </p:nvPr>
        </p:nvSpPr>
        <p:spPr>
          <a:xfrm>
            <a:off x="547688" y="6340475"/>
            <a:ext cx="2554288" cy="365125"/>
          </a:xfrm>
          <a:prstGeom prst="rect">
            <a:avLst/>
          </a:prstGeom>
        </p:spPr>
        <p:txBody>
          <a:bodyPr/>
          <a:lstStyle/>
          <a:p>
            <a:pPr fontAlgn="base">
              <a:defRPr/>
            </a:pPr>
            <a:fld id="{D1F994B9-21F9-4B38-88CA-1D2AEC6373BF}" type="datetime1">
              <a:rPr lang="en-US" altLang="en-US" strike="noStrike" noProof="1" smtClean="0">
                <a:latin typeface="Arial" panose="020B0604020202020204" pitchFamily="34" charset="0"/>
                <a:ea typeface="微软雅黑" panose="020B0503020204020204" pitchFamily="34" charset="-122"/>
                <a:cs typeface="+mn-cs"/>
              </a:rPr>
              <a:t>12/5/2020</a:t>
            </a:fld>
            <a:endParaRPr lang="zh-CN" altLang="en-US" sz="1800" strike="noStrike" noProof="1">
              <a:solidFill>
                <a:schemeClr val="tx1"/>
              </a:solidFill>
              <a:ea typeface="+mn-ea"/>
              <a:sym typeface="Arial" panose="020B0604020202020204" pitchFamily="34" charset="0"/>
            </a:endParaRPr>
          </a:p>
        </p:txBody>
      </p:sp>
      <p:sp>
        <p:nvSpPr>
          <p:cNvPr id="5" name="页脚占位符 4"/>
          <p:cNvSpPr>
            <a:spLocks noGrp="1"/>
          </p:cNvSpPr>
          <p:nvPr>
            <p:ph type="ftr" sz="quarter" idx="11"/>
          </p:nvPr>
        </p:nvSpPr>
        <p:spPr>
          <a:xfrm>
            <a:off x="3740150" y="6340475"/>
            <a:ext cx="3465513" cy="365125"/>
          </a:xfrm>
          <a:prstGeom prst="rect">
            <a:avLst/>
          </a:prstGeom>
        </p:spPr>
        <p:txBody>
          <a:bodyPr/>
          <a:lstStyle/>
          <a:p>
            <a:pPr fontAlgn="base">
              <a:defRPr/>
            </a:pPr>
            <a:endParaRPr lang="en-US" strike="noStrike" noProof="1"/>
          </a:p>
        </p:txBody>
      </p:sp>
      <p:sp>
        <p:nvSpPr>
          <p:cNvPr id="6" name="灯片编号占位符 5"/>
          <p:cNvSpPr>
            <a:spLocks noGrp="1"/>
          </p:cNvSpPr>
          <p:nvPr>
            <p:ph type="sldNum" sz="quarter" idx="12"/>
          </p:nvPr>
        </p:nvSpPr>
        <p:spPr>
          <a:xfrm>
            <a:off x="8137525" y="6372225"/>
            <a:ext cx="2552700" cy="365125"/>
          </a:xfrm>
          <a:prstGeom prst="rect">
            <a:avLst/>
          </a:prstGeom>
        </p:spPr>
        <p:txBody>
          <a:bodyPr/>
          <a:lstStyle/>
          <a:p>
            <a:pPr fontAlgn="base">
              <a:defRPr/>
            </a:pPr>
            <a:fld id="{75C0DA3E-0CDD-46A2-9D60-479D59D3B47D}" type="slidenum">
              <a:rPr lang="en-US" altLang="en-US" strike="noStrike" noProof="1">
                <a:latin typeface="Arial" panose="020B0604020202020204" pitchFamily="34" charset="0"/>
                <a:ea typeface="微软雅黑" panose="020B0503020204020204" pitchFamily="34" charset="-122"/>
                <a:cs typeface="+mn-cs"/>
              </a:rPr>
              <a:t>‹#›</a:t>
            </a:fld>
            <a:endParaRPr lang="zh-CN" altLang="en-US" sz="1800" strike="noStrike" noProof="1">
              <a:solidFill>
                <a:schemeClr val="tx1"/>
              </a:solidFill>
              <a:ea typeface="+mn-ea"/>
            </a:endParaRPr>
          </a:p>
        </p:txBody>
      </p:sp>
    </p:spTree>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935913" y="274638"/>
            <a:ext cx="2462212" cy="5835650"/>
          </a:xfrm>
          <a:prstGeom prst="rect">
            <a:avLst/>
          </a:prstGeom>
        </p:spPr>
        <p:txBody>
          <a:bodyPr vert="eaVert"/>
          <a:lstStyle/>
          <a:p>
            <a:pPr fontAlgn="base"/>
            <a:r>
              <a:rPr lang="zh-CN" altLang="en-US" strike="noStrike" noProof="1"/>
              <a:t>单击此处编辑母版标题样式</a:t>
            </a:r>
            <a:endParaRPr lang="en-US" strike="noStrike" noProof="1"/>
          </a:p>
        </p:txBody>
      </p:sp>
      <p:sp>
        <p:nvSpPr>
          <p:cNvPr id="3" name="竖排文字占位符 2"/>
          <p:cNvSpPr>
            <a:spLocks noGrp="1"/>
          </p:cNvSpPr>
          <p:nvPr>
            <p:ph type="body" orient="vert" idx="1"/>
          </p:nvPr>
        </p:nvSpPr>
        <p:spPr>
          <a:xfrm>
            <a:off x="547688" y="274638"/>
            <a:ext cx="7235825" cy="5835650"/>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4" name="日期占位符 3"/>
          <p:cNvSpPr>
            <a:spLocks noGrp="1"/>
          </p:cNvSpPr>
          <p:nvPr>
            <p:ph type="dt" sz="half" idx="10"/>
          </p:nvPr>
        </p:nvSpPr>
        <p:spPr>
          <a:xfrm>
            <a:off x="547688" y="6340475"/>
            <a:ext cx="2554288" cy="365125"/>
          </a:xfrm>
          <a:prstGeom prst="rect">
            <a:avLst/>
          </a:prstGeom>
        </p:spPr>
        <p:txBody>
          <a:bodyPr/>
          <a:lstStyle/>
          <a:p>
            <a:pPr fontAlgn="base">
              <a:defRPr/>
            </a:pPr>
            <a:fld id="{7E313B36-74D4-42E1-9A17-32D6EE03B64B}" type="datetime1">
              <a:rPr lang="en-US" altLang="en-US" strike="noStrike" noProof="1" smtClean="0">
                <a:latin typeface="Arial" panose="020B0604020202020204" pitchFamily="34" charset="0"/>
                <a:ea typeface="微软雅黑" panose="020B0503020204020204" pitchFamily="34" charset="-122"/>
                <a:cs typeface="+mn-cs"/>
              </a:rPr>
              <a:t>12/5/2020</a:t>
            </a:fld>
            <a:endParaRPr lang="zh-CN" altLang="en-US" sz="1800" strike="noStrike" noProof="1">
              <a:solidFill>
                <a:schemeClr val="tx1"/>
              </a:solidFill>
              <a:ea typeface="+mn-ea"/>
              <a:sym typeface="Arial" panose="020B0604020202020204" pitchFamily="34" charset="0"/>
            </a:endParaRPr>
          </a:p>
        </p:txBody>
      </p:sp>
      <p:sp>
        <p:nvSpPr>
          <p:cNvPr id="5" name="页脚占位符 4"/>
          <p:cNvSpPr>
            <a:spLocks noGrp="1"/>
          </p:cNvSpPr>
          <p:nvPr>
            <p:ph type="ftr" sz="quarter" idx="11"/>
          </p:nvPr>
        </p:nvSpPr>
        <p:spPr>
          <a:xfrm>
            <a:off x="3740150" y="6340475"/>
            <a:ext cx="3465513" cy="365125"/>
          </a:xfrm>
          <a:prstGeom prst="rect">
            <a:avLst/>
          </a:prstGeom>
        </p:spPr>
        <p:txBody>
          <a:bodyPr/>
          <a:lstStyle/>
          <a:p>
            <a:pPr fontAlgn="base">
              <a:defRPr/>
            </a:pPr>
            <a:endParaRPr lang="en-US" strike="noStrike" noProof="1"/>
          </a:p>
        </p:txBody>
      </p:sp>
      <p:sp>
        <p:nvSpPr>
          <p:cNvPr id="6" name="灯片编号占位符 5"/>
          <p:cNvSpPr>
            <a:spLocks noGrp="1"/>
          </p:cNvSpPr>
          <p:nvPr>
            <p:ph type="sldNum" sz="quarter" idx="12"/>
          </p:nvPr>
        </p:nvSpPr>
        <p:spPr>
          <a:xfrm>
            <a:off x="8137525" y="6372225"/>
            <a:ext cx="2552700" cy="365125"/>
          </a:xfrm>
          <a:prstGeom prst="rect">
            <a:avLst/>
          </a:prstGeom>
        </p:spPr>
        <p:txBody>
          <a:bodyPr/>
          <a:lstStyle/>
          <a:p>
            <a:pPr fontAlgn="base">
              <a:defRPr/>
            </a:pPr>
            <a:fld id="{75C0DA3E-0CDD-46A2-9D60-479D59D3B47D}" type="slidenum">
              <a:rPr lang="en-US" altLang="en-US" strike="noStrike" noProof="1">
                <a:latin typeface="Arial" panose="020B0604020202020204" pitchFamily="34" charset="0"/>
                <a:ea typeface="微软雅黑" panose="020B0503020204020204" pitchFamily="34" charset="-122"/>
                <a:cs typeface="+mn-cs"/>
              </a:rPr>
              <a:t>‹#›</a:t>
            </a:fld>
            <a:endParaRPr lang="zh-CN" altLang="en-US" sz="1800" strike="noStrike" noProof="1">
              <a:solidFill>
                <a:schemeClr val="tx1"/>
              </a:solidFill>
              <a:ea typeface="+mn-ea"/>
            </a:endParaRPr>
          </a:p>
        </p:txBody>
      </p:sp>
    </p:spTree>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547688" y="274638"/>
            <a:ext cx="9850437" cy="1139825"/>
          </a:xfrm>
          <a:prstGeom prst="rect">
            <a:avLst/>
          </a:prstGeom>
        </p:spPr>
        <p:txBody>
          <a:bodyPr/>
          <a:lstStyle/>
          <a:p>
            <a:pPr fontAlgn="base"/>
            <a:r>
              <a:rPr lang="zh-CN" altLang="en-US" strike="noStrike" noProof="1"/>
              <a:t>单击此处编辑母版标题样式</a:t>
            </a:r>
            <a:endParaRPr lang="en-US" strike="noStrike" noProof="1"/>
          </a:p>
        </p:txBody>
      </p:sp>
      <p:sp>
        <p:nvSpPr>
          <p:cNvPr id="3" name="日期占位符 2"/>
          <p:cNvSpPr>
            <a:spLocks noGrp="1"/>
          </p:cNvSpPr>
          <p:nvPr>
            <p:ph type="dt" sz="half" idx="10"/>
          </p:nvPr>
        </p:nvSpPr>
        <p:spPr>
          <a:xfrm>
            <a:off x="547688" y="6340475"/>
            <a:ext cx="2554288" cy="365125"/>
          </a:xfrm>
          <a:prstGeom prst="rect">
            <a:avLst/>
          </a:prstGeom>
        </p:spPr>
        <p:txBody>
          <a:bodyPr/>
          <a:lstStyle/>
          <a:p>
            <a:pPr fontAlgn="base">
              <a:defRPr/>
            </a:pPr>
            <a:fld id="{5A89DB8C-C952-4478-9D84-D9CA23C19FC5}" type="datetime1">
              <a:rPr lang="en-US" altLang="en-US" strike="noStrike" noProof="1" smtClean="0">
                <a:latin typeface="Arial" panose="020B0604020202020204" pitchFamily="34" charset="0"/>
                <a:ea typeface="微软雅黑" panose="020B0503020204020204" pitchFamily="34" charset="-122"/>
                <a:cs typeface="+mn-cs"/>
              </a:rPr>
              <a:t>12/5/2020</a:t>
            </a:fld>
            <a:endParaRPr lang="zh-CN" altLang="en-US" sz="1800" strike="noStrike" noProof="1">
              <a:solidFill>
                <a:schemeClr val="tx1"/>
              </a:solidFill>
              <a:ea typeface="+mn-ea"/>
              <a:sym typeface="Arial" panose="020B0604020202020204" pitchFamily="34" charset="0"/>
            </a:endParaRPr>
          </a:p>
        </p:txBody>
      </p:sp>
      <p:sp>
        <p:nvSpPr>
          <p:cNvPr id="4" name="页脚占位符 3"/>
          <p:cNvSpPr>
            <a:spLocks noGrp="1"/>
          </p:cNvSpPr>
          <p:nvPr>
            <p:ph type="ftr" sz="quarter" idx="11"/>
          </p:nvPr>
        </p:nvSpPr>
        <p:spPr>
          <a:xfrm>
            <a:off x="3740150" y="6340475"/>
            <a:ext cx="3465513" cy="365125"/>
          </a:xfrm>
          <a:prstGeom prst="rect">
            <a:avLst/>
          </a:prstGeom>
        </p:spPr>
        <p:txBody>
          <a:bodyPr/>
          <a:lstStyle/>
          <a:p>
            <a:pPr fontAlgn="base">
              <a:defRPr/>
            </a:pPr>
            <a:endParaRPr lang="en-US" strike="noStrike" noProof="1"/>
          </a:p>
        </p:txBody>
      </p:sp>
    </p:spTree>
  </p:cSld>
  <p:clrMapOvr>
    <a:masterClrMapping/>
  </p:clrMapOvr>
  <p:transition spd="med">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47688" y="274638"/>
            <a:ext cx="9850437" cy="1139825"/>
          </a:xfrm>
          <a:prstGeom prst="rect">
            <a:avLst/>
          </a:prstGeom>
        </p:spPr>
        <p:txBody>
          <a:bodyPr/>
          <a:lstStyle/>
          <a:p>
            <a:pPr fontAlgn="base"/>
            <a:r>
              <a:rPr lang="zh-CN" altLang="en-US" strike="noStrike" noProof="1"/>
              <a:t>单击此处编辑母版标题样式</a:t>
            </a:r>
            <a:endParaRPr lang="en-US" strike="noStrike" noProof="1"/>
          </a:p>
        </p:txBody>
      </p:sp>
      <p:sp>
        <p:nvSpPr>
          <p:cNvPr id="3" name="表格占位符 2"/>
          <p:cNvSpPr>
            <a:spLocks noGrp="1"/>
          </p:cNvSpPr>
          <p:nvPr>
            <p:ph type="tbl" idx="1"/>
          </p:nvPr>
        </p:nvSpPr>
        <p:spPr>
          <a:xfrm>
            <a:off x="547688" y="1595438"/>
            <a:ext cx="9850437" cy="4514850"/>
          </a:xfrm>
          <a:prstGeom prst="rect">
            <a:avLst/>
          </a:prstGeom>
        </p:spPr>
        <p:txBody>
          <a:bodyPr/>
          <a:lstStyle/>
          <a:p>
            <a:pPr lvl="0" fontAlgn="base"/>
            <a:endParaRPr lang="en-US" strike="noStrike" noProof="0">
              <a:sym typeface="Arial" panose="020B0604020202020204" pitchFamily="34" charset="0"/>
            </a:endParaRPr>
          </a:p>
        </p:txBody>
      </p:sp>
      <p:sp>
        <p:nvSpPr>
          <p:cNvPr id="4" name="日期占位符 3"/>
          <p:cNvSpPr>
            <a:spLocks noGrp="1"/>
          </p:cNvSpPr>
          <p:nvPr>
            <p:ph type="dt" sz="half" idx="10"/>
          </p:nvPr>
        </p:nvSpPr>
        <p:spPr>
          <a:xfrm>
            <a:off x="547688" y="6340475"/>
            <a:ext cx="2554288" cy="365125"/>
          </a:xfrm>
          <a:prstGeom prst="rect">
            <a:avLst/>
          </a:prstGeom>
        </p:spPr>
        <p:txBody>
          <a:bodyPr/>
          <a:lstStyle/>
          <a:p>
            <a:pPr fontAlgn="base">
              <a:defRPr/>
            </a:pPr>
            <a:fld id="{6576FFF0-5203-4655-A0D1-92586DE5D6AB}" type="datetime1">
              <a:rPr lang="en-US" altLang="en-US" strike="noStrike" noProof="1" smtClean="0">
                <a:latin typeface="Arial" panose="020B0604020202020204" pitchFamily="34" charset="0"/>
                <a:ea typeface="微软雅黑" panose="020B0503020204020204" pitchFamily="34" charset="-122"/>
                <a:cs typeface="+mn-cs"/>
              </a:rPr>
              <a:t>12/5/2020</a:t>
            </a:fld>
            <a:endParaRPr lang="zh-CN" altLang="en-US" sz="1800" strike="noStrike" noProof="1">
              <a:solidFill>
                <a:schemeClr val="tx1"/>
              </a:solidFill>
              <a:ea typeface="+mn-ea"/>
              <a:sym typeface="Arial" panose="020B0604020202020204" pitchFamily="34" charset="0"/>
            </a:endParaRPr>
          </a:p>
        </p:txBody>
      </p:sp>
      <p:sp>
        <p:nvSpPr>
          <p:cNvPr id="5" name="页脚占位符 4"/>
          <p:cNvSpPr>
            <a:spLocks noGrp="1"/>
          </p:cNvSpPr>
          <p:nvPr>
            <p:ph type="ftr" sz="quarter" idx="11"/>
          </p:nvPr>
        </p:nvSpPr>
        <p:spPr>
          <a:xfrm>
            <a:off x="3740150" y="6340475"/>
            <a:ext cx="3465513" cy="365125"/>
          </a:xfrm>
          <a:prstGeom prst="rect">
            <a:avLst/>
          </a:prstGeom>
        </p:spPr>
        <p:txBody>
          <a:bodyPr/>
          <a:lstStyle/>
          <a:p>
            <a:pPr fontAlgn="base">
              <a:defRPr/>
            </a:pPr>
            <a:endParaRPr lang="en-US" strike="noStrike" noProof="1"/>
          </a:p>
        </p:txBody>
      </p:sp>
      <p:sp>
        <p:nvSpPr>
          <p:cNvPr id="6" name="灯片编号占位符 5"/>
          <p:cNvSpPr>
            <a:spLocks noGrp="1"/>
          </p:cNvSpPr>
          <p:nvPr>
            <p:ph type="sldNum" sz="quarter" idx="12"/>
          </p:nvPr>
        </p:nvSpPr>
        <p:spPr>
          <a:xfrm>
            <a:off x="8137525" y="6372225"/>
            <a:ext cx="2552700" cy="365125"/>
          </a:xfrm>
          <a:prstGeom prst="rect">
            <a:avLst/>
          </a:prstGeom>
        </p:spPr>
        <p:txBody>
          <a:bodyPr/>
          <a:lstStyle/>
          <a:p>
            <a:pPr fontAlgn="base">
              <a:defRPr/>
            </a:pPr>
            <a:fld id="{75C0DA3E-0CDD-46A2-9D60-479D59D3B47D}" type="slidenum">
              <a:rPr lang="en-US" altLang="en-US" strike="noStrike" noProof="1">
                <a:latin typeface="Arial" panose="020B0604020202020204" pitchFamily="34" charset="0"/>
                <a:ea typeface="微软雅黑" panose="020B0503020204020204" pitchFamily="34" charset="-122"/>
                <a:cs typeface="+mn-cs"/>
              </a:rPr>
              <a:t>‹#›</a:t>
            </a:fld>
            <a:endParaRPr lang="zh-CN" altLang="en-US" sz="1800" strike="noStrike" noProof="1">
              <a:solidFill>
                <a:schemeClr val="tx1"/>
              </a:solidFill>
              <a:ea typeface="+mn-ea"/>
            </a:endParaRPr>
          </a:p>
        </p:txBody>
      </p:sp>
    </p:spTree>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47688" y="274638"/>
            <a:ext cx="9850437" cy="1139825"/>
          </a:xfrm>
          <a:prstGeom prst="rect">
            <a:avLst/>
          </a:prstGeom>
        </p:spPr>
        <p:txBody>
          <a:bodyPr/>
          <a:lstStyle/>
          <a:p>
            <a:pPr fontAlgn="base"/>
            <a:r>
              <a:rPr lang="zh-CN" altLang="en-US" strike="noStrike" noProof="1"/>
              <a:t>单击此处编辑母版标题样式</a:t>
            </a:r>
            <a:endParaRPr lang="en-US" strike="noStrike" noProof="1"/>
          </a:p>
        </p:txBody>
      </p:sp>
      <p:sp>
        <p:nvSpPr>
          <p:cNvPr id="3" name="内容占位符 2"/>
          <p:cNvSpPr>
            <a:spLocks noGrp="1"/>
          </p:cNvSpPr>
          <p:nvPr>
            <p:ph idx="1"/>
          </p:nvPr>
        </p:nvSpPr>
        <p:spPr>
          <a:xfrm>
            <a:off x="547688" y="1595438"/>
            <a:ext cx="9850437" cy="4514850"/>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4" name="日期占位符 3"/>
          <p:cNvSpPr>
            <a:spLocks noGrp="1"/>
          </p:cNvSpPr>
          <p:nvPr>
            <p:ph type="dt" sz="half" idx="10"/>
          </p:nvPr>
        </p:nvSpPr>
        <p:spPr>
          <a:xfrm>
            <a:off x="547688" y="6340475"/>
            <a:ext cx="2554288" cy="365125"/>
          </a:xfrm>
          <a:prstGeom prst="rect">
            <a:avLst/>
          </a:prstGeom>
        </p:spPr>
        <p:txBody>
          <a:bodyPr/>
          <a:lstStyle/>
          <a:p>
            <a:pPr fontAlgn="base">
              <a:defRPr/>
            </a:pPr>
            <a:fld id="{88D69CF0-A4B8-4685-928F-C26C17F4C72B}" type="datetime1">
              <a:rPr lang="en-US" altLang="en-US" strike="noStrike" noProof="1" smtClean="0">
                <a:latin typeface="Arial" panose="020B0604020202020204" pitchFamily="34" charset="0"/>
                <a:ea typeface="微软雅黑" panose="020B0503020204020204" pitchFamily="34" charset="-122"/>
                <a:cs typeface="+mn-cs"/>
              </a:rPr>
              <a:t>12/5/2020</a:t>
            </a:fld>
            <a:endParaRPr lang="zh-CN" altLang="en-US" sz="1800" strike="noStrike" noProof="1">
              <a:solidFill>
                <a:schemeClr val="tx1"/>
              </a:solidFill>
              <a:ea typeface="+mn-ea"/>
              <a:sym typeface="Arial" panose="020B0604020202020204" pitchFamily="34" charset="0"/>
            </a:endParaRPr>
          </a:p>
        </p:txBody>
      </p:sp>
      <p:sp>
        <p:nvSpPr>
          <p:cNvPr id="5" name="页脚占位符 4"/>
          <p:cNvSpPr>
            <a:spLocks noGrp="1"/>
          </p:cNvSpPr>
          <p:nvPr>
            <p:ph type="ftr" sz="quarter" idx="11"/>
          </p:nvPr>
        </p:nvSpPr>
        <p:spPr>
          <a:xfrm>
            <a:off x="3740150" y="6340475"/>
            <a:ext cx="3465513" cy="365125"/>
          </a:xfrm>
          <a:prstGeom prst="rect">
            <a:avLst/>
          </a:prstGeom>
        </p:spPr>
        <p:txBody>
          <a:bodyPr/>
          <a:lstStyle/>
          <a:p>
            <a:pPr fontAlgn="base">
              <a:defRPr/>
            </a:pPr>
            <a:endParaRPr lang="en-US" strike="noStrike" noProof="1"/>
          </a:p>
        </p:txBody>
      </p:sp>
      <p:sp>
        <p:nvSpPr>
          <p:cNvPr id="6" name="灯片编号占位符 5"/>
          <p:cNvSpPr>
            <a:spLocks noGrp="1"/>
          </p:cNvSpPr>
          <p:nvPr>
            <p:ph type="sldNum" sz="quarter" idx="12"/>
          </p:nvPr>
        </p:nvSpPr>
        <p:spPr>
          <a:xfrm>
            <a:off x="8137525" y="6372225"/>
            <a:ext cx="2552700" cy="365125"/>
          </a:xfrm>
          <a:prstGeom prst="rect">
            <a:avLst/>
          </a:prstGeom>
        </p:spPr>
        <p:txBody>
          <a:bodyPr/>
          <a:lstStyle/>
          <a:p>
            <a:pPr fontAlgn="base">
              <a:defRPr/>
            </a:pPr>
            <a:fld id="{75C0DA3E-0CDD-46A2-9D60-479D59D3B47D}" type="slidenum">
              <a:rPr lang="en-US" altLang="en-US" strike="noStrike" noProof="1">
                <a:latin typeface="Arial" panose="020B0604020202020204" pitchFamily="34" charset="0"/>
                <a:ea typeface="微软雅黑" panose="020B0503020204020204" pitchFamily="34" charset="-122"/>
                <a:cs typeface="+mn-cs"/>
              </a:rPr>
              <a:t>‹#›</a:t>
            </a:fld>
            <a:endParaRPr lang="zh-CN" altLang="en-US" sz="1800" strike="noStrike" noProof="1">
              <a:solidFill>
                <a:schemeClr val="tx1"/>
              </a:solidFill>
              <a:ea typeface="+mn-ea"/>
            </a:endParaRPr>
          </a:p>
        </p:txBody>
      </p:sp>
    </p:spTree>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65188" y="4395788"/>
            <a:ext cx="9302750" cy="1358900"/>
          </a:xfrm>
          <a:prstGeom prst="rect">
            <a:avLst/>
          </a:prstGeom>
        </p:spPr>
        <p:txBody>
          <a:bodyPr anchor="t"/>
          <a:lstStyle>
            <a:lvl1pPr algn="l">
              <a:defRPr sz="4000" b="1" cap="all"/>
            </a:lvl1pPr>
          </a:lstStyle>
          <a:p>
            <a:pPr fontAlgn="base"/>
            <a:r>
              <a:rPr lang="zh-CN" altLang="en-US" strike="noStrike" noProof="1"/>
              <a:t>单击此处编辑母版标题样式</a:t>
            </a:r>
            <a:endParaRPr lang="en-US" strike="noStrike" noProof="1"/>
          </a:p>
        </p:txBody>
      </p:sp>
      <p:sp>
        <p:nvSpPr>
          <p:cNvPr id="3" name="文本占位符 2"/>
          <p:cNvSpPr>
            <a:spLocks noGrp="1"/>
          </p:cNvSpPr>
          <p:nvPr>
            <p:ph type="body" idx="1"/>
          </p:nvPr>
        </p:nvSpPr>
        <p:spPr>
          <a:xfrm>
            <a:off x="865188" y="2898775"/>
            <a:ext cx="9302750" cy="1497013"/>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a:xfrm>
            <a:off x="547688" y="6340475"/>
            <a:ext cx="2554288" cy="365125"/>
          </a:xfrm>
          <a:prstGeom prst="rect">
            <a:avLst/>
          </a:prstGeom>
        </p:spPr>
        <p:txBody>
          <a:bodyPr/>
          <a:lstStyle/>
          <a:p>
            <a:pPr fontAlgn="base">
              <a:defRPr/>
            </a:pPr>
            <a:fld id="{EB885FCE-8BEA-4766-BD88-B746BC6C9EEF}" type="datetime1">
              <a:rPr lang="en-US" altLang="en-US" strike="noStrike" noProof="1" smtClean="0">
                <a:latin typeface="Arial" panose="020B0604020202020204" pitchFamily="34" charset="0"/>
                <a:ea typeface="微软雅黑" panose="020B0503020204020204" pitchFamily="34" charset="-122"/>
                <a:cs typeface="+mn-cs"/>
              </a:rPr>
              <a:t>12/5/2020</a:t>
            </a:fld>
            <a:endParaRPr lang="zh-CN" altLang="en-US" sz="1800" strike="noStrike" noProof="1">
              <a:solidFill>
                <a:schemeClr val="tx1"/>
              </a:solidFill>
              <a:ea typeface="+mn-ea"/>
              <a:sym typeface="Arial" panose="020B0604020202020204" pitchFamily="34" charset="0"/>
            </a:endParaRPr>
          </a:p>
        </p:txBody>
      </p:sp>
      <p:sp>
        <p:nvSpPr>
          <p:cNvPr id="5" name="页脚占位符 4"/>
          <p:cNvSpPr>
            <a:spLocks noGrp="1"/>
          </p:cNvSpPr>
          <p:nvPr>
            <p:ph type="ftr" sz="quarter" idx="11"/>
          </p:nvPr>
        </p:nvSpPr>
        <p:spPr>
          <a:xfrm>
            <a:off x="3740150" y="6340475"/>
            <a:ext cx="3465513" cy="365125"/>
          </a:xfrm>
          <a:prstGeom prst="rect">
            <a:avLst/>
          </a:prstGeom>
        </p:spPr>
        <p:txBody>
          <a:bodyPr/>
          <a:lstStyle/>
          <a:p>
            <a:pPr fontAlgn="base">
              <a:defRPr/>
            </a:pPr>
            <a:endParaRPr lang="en-US" strike="noStrike" noProof="1"/>
          </a:p>
        </p:txBody>
      </p:sp>
      <p:sp>
        <p:nvSpPr>
          <p:cNvPr id="6" name="灯片编号占位符 5"/>
          <p:cNvSpPr>
            <a:spLocks noGrp="1"/>
          </p:cNvSpPr>
          <p:nvPr>
            <p:ph type="sldNum" sz="quarter" idx="12"/>
          </p:nvPr>
        </p:nvSpPr>
        <p:spPr>
          <a:xfrm>
            <a:off x="8137525" y="6372225"/>
            <a:ext cx="2552700" cy="365125"/>
          </a:xfrm>
          <a:prstGeom prst="rect">
            <a:avLst/>
          </a:prstGeom>
        </p:spPr>
        <p:txBody>
          <a:bodyPr/>
          <a:lstStyle/>
          <a:p>
            <a:pPr fontAlgn="base">
              <a:defRPr/>
            </a:pPr>
            <a:fld id="{75C0DA3E-0CDD-46A2-9D60-479D59D3B47D}" type="slidenum">
              <a:rPr lang="en-US" altLang="en-US" strike="noStrike" noProof="1">
                <a:latin typeface="Arial" panose="020B0604020202020204" pitchFamily="34" charset="0"/>
                <a:ea typeface="微软雅黑" panose="020B0503020204020204" pitchFamily="34" charset="-122"/>
                <a:cs typeface="+mn-cs"/>
              </a:rPr>
              <a:t>‹#›</a:t>
            </a:fld>
            <a:endParaRPr lang="zh-CN" altLang="en-US" sz="1800" strike="noStrike" noProof="1">
              <a:solidFill>
                <a:schemeClr val="tx1"/>
              </a:solidFill>
              <a:ea typeface="+mn-ea"/>
            </a:endParaRPr>
          </a:p>
        </p:txBody>
      </p:sp>
    </p:spTree>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47688" y="274638"/>
            <a:ext cx="9850437" cy="1139825"/>
          </a:xfrm>
          <a:prstGeom prst="rect">
            <a:avLst/>
          </a:prstGeom>
        </p:spPr>
        <p:txBody>
          <a:bodyPr/>
          <a:lstStyle/>
          <a:p>
            <a:pPr fontAlgn="base"/>
            <a:r>
              <a:rPr lang="zh-CN" altLang="en-US" strike="noStrike" noProof="1"/>
              <a:t>单击此处编辑母版标题样式</a:t>
            </a:r>
            <a:endParaRPr lang="en-US" strike="noStrike" noProof="1"/>
          </a:p>
        </p:txBody>
      </p:sp>
      <p:sp>
        <p:nvSpPr>
          <p:cNvPr id="3" name="内容占位符 2"/>
          <p:cNvSpPr>
            <a:spLocks noGrp="1"/>
          </p:cNvSpPr>
          <p:nvPr>
            <p:ph sz="half" idx="1"/>
          </p:nvPr>
        </p:nvSpPr>
        <p:spPr>
          <a:xfrm>
            <a:off x="547688" y="1595438"/>
            <a:ext cx="4848225" cy="4514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4" name="内容占位符 3"/>
          <p:cNvSpPr>
            <a:spLocks noGrp="1"/>
          </p:cNvSpPr>
          <p:nvPr>
            <p:ph sz="half" idx="2"/>
          </p:nvPr>
        </p:nvSpPr>
        <p:spPr>
          <a:xfrm>
            <a:off x="5548313" y="1595438"/>
            <a:ext cx="4849812" cy="4514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5" name="日期占位符 4"/>
          <p:cNvSpPr>
            <a:spLocks noGrp="1"/>
          </p:cNvSpPr>
          <p:nvPr>
            <p:ph type="dt" sz="half" idx="10"/>
          </p:nvPr>
        </p:nvSpPr>
        <p:spPr>
          <a:xfrm>
            <a:off x="547688" y="6340475"/>
            <a:ext cx="2554288" cy="365125"/>
          </a:xfrm>
          <a:prstGeom prst="rect">
            <a:avLst/>
          </a:prstGeom>
        </p:spPr>
        <p:txBody>
          <a:bodyPr/>
          <a:lstStyle/>
          <a:p>
            <a:pPr fontAlgn="base">
              <a:defRPr/>
            </a:pPr>
            <a:fld id="{37D9BA24-AEA9-43FC-955B-0908D296CF52}" type="datetime1">
              <a:rPr lang="en-US" altLang="en-US" strike="noStrike" noProof="1" smtClean="0">
                <a:latin typeface="Arial" panose="020B0604020202020204" pitchFamily="34" charset="0"/>
                <a:ea typeface="微软雅黑" panose="020B0503020204020204" pitchFamily="34" charset="-122"/>
                <a:cs typeface="+mn-cs"/>
              </a:rPr>
              <a:t>12/5/2020</a:t>
            </a:fld>
            <a:endParaRPr lang="zh-CN" altLang="en-US" sz="1800" strike="noStrike" noProof="1">
              <a:solidFill>
                <a:schemeClr val="tx1"/>
              </a:solidFill>
              <a:ea typeface="+mn-ea"/>
              <a:sym typeface="Arial" panose="020B0604020202020204" pitchFamily="34" charset="0"/>
            </a:endParaRPr>
          </a:p>
        </p:txBody>
      </p:sp>
      <p:sp>
        <p:nvSpPr>
          <p:cNvPr id="6" name="页脚占位符 5"/>
          <p:cNvSpPr>
            <a:spLocks noGrp="1"/>
          </p:cNvSpPr>
          <p:nvPr>
            <p:ph type="ftr" sz="quarter" idx="11"/>
          </p:nvPr>
        </p:nvSpPr>
        <p:spPr>
          <a:xfrm>
            <a:off x="3740150" y="6340475"/>
            <a:ext cx="3465513" cy="365125"/>
          </a:xfrm>
          <a:prstGeom prst="rect">
            <a:avLst/>
          </a:prstGeom>
        </p:spPr>
        <p:txBody>
          <a:bodyPr/>
          <a:lstStyle/>
          <a:p>
            <a:pPr fontAlgn="base">
              <a:defRPr/>
            </a:pPr>
            <a:endParaRPr lang="en-US" strike="noStrike" noProof="1"/>
          </a:p>
        </p:txBody>
      </p:sp>
      <p:sp>
        <p:nvSpPr>
          <p:cNvPr id="7" name="灯片编号占位符 6"/>
          <p:cNvSpPr>
            <a:spLocks noGrp="1"/>
          </p:cNvSpPr>
          <p:nvPr>
            <p:ph type="sldNum" sz="quarter" idx="12"/>
          </p:nvPr>
        </p:nvSpPr>
        <p:spPr>
          <a:xfrm>
            <a:off x="8137525" y="6372225"/>
            <a:ext cx="2552700" cy="365125"/>
          </a:xfrm>
          <a:prstGeom prst="rect">
            <a:avLst/>
          </a:prstGeom>
        </p:spPr>
        <p:txBody>
          <a:bodyPr/>
          <a:lstStyle/>
          <a:p>
            <a:pPr fontAlgn="base">
              <a:defRPr/>
            </a:pPr>
            <a:fld id="{75C0DA3E-0CDD-46A2-9D60-479D59D3B47D}" type="slidenum">
              <a:rPr lang="en-US" altLang="en-US" strike="noStrike" noProof="1">
                <a:latin typeface="Arial" panose="020B0604020202020204" pitchFamily="34" charset="0"/>
                <a:ea typeface="微软雅黑" panose="020B0503020204020204" pitchFamily="34" charset="-122"/>
                <a:cs typeface="+mn-cs"/>
              </a:rPr>
              <a:t>‹#›</a:t>
            </a:fld>
            <a:endParaRPr lang="zh-CN" altLang="en-US" sz="1800" strike="noStrike" noProof="1">
              <a:solidFill>
                <a:schemeClr val="tx1"/>
              </a:solidFill>
              <a:ea typeface="+mn-ea"/>
            </a:endParaRPr>
          </a:p>
        </p:txBody>
      </p:sp>
    </p:spTree>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47688" y="274638"/>
            <a:ext cx="9850437" cy="1139825"/>
          </a:xfrm>
          <a:prstGeom prst="rect">
            <a:avLst/>
          </a:prstGeom>
        </p:spPr>
        <p:txBody>
          <a:bodyPr/>
          <a:lstStyle>
            <a:lvl1pPr>
              <a:defRPr/>
            </a:lvl1pPr>
          </a:lstStyle>
          <a:p>
            <a:pPr fontAlgn="base"/>
            <a:r>
              <a:rPr lang="zh-CN" altLang="en-US" strike="noStrike" noProof="1"/>
              <a:t>单击此处编辑母版标题样式</a:t>
            </a:r>
            <a:endParaRPr lang="en-US" strike="noStrike" noProof="1"/>
          </a:p>
        </p:txBody>
      </p:sp>
      <p:sp>
        <p:nvSpPr>
          <p:cNvPr id="3" name="文本占位符 2"/>
          <p:cNvSpPr>
            <a:spLocks noGrp="1"/>
          </p:cNvSpPr>
          <p:nvPr>
            <p:ph type="body" idx="1"/>
          </p:nvPr>
        </p:nvSpPr>
        <p:spPr>
          <a:xfrm>
            <a:off x="547688" y="1531938"/>
            <a:ext cx="4835525" cy="6381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547688" y="2170113"/>
            <a:ext cx="4835525" cy="39401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5" name="文本占位符 4"/>
          <p:cNvSpPr>
            <a:spLocks noGrp="1"/>
          </p:cNvSpPr>
          <p:nvPr>
            <p:ph type="body" sz="quarter" idx="3"/>
          </p:nvPr>
        </p:nvSpPr>
        <p:spPr>
          <a:xfrm>
            <a:off x="5561013" y="1531938"/>
            <a:ext cx="4837112" cy="6381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5561013" y="2170113"/>
            <a:ext cx="4837112" cy="39401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7" name="日期占位符 6"/>
          <p:cNvSpPr>
            <a:spLocks noGrp="1"/>
          </p:cNvSpPr>
          <p:nvPr>
            <p:ph type="dt" sz="half" idx="10"/>
          </p:nvPr>
        </p:nvSpPr>
        <p:spPr>
          <a:xfrm>
            <a:off x="547688" y="6340475"/>
            <a:ext cx="2554288" cy="365125"/>
          </a:xfrm>
          <a:prstGeom prst="rect">
            <a:avLst/>
          </a:prstGeom>
        </p:spPr>
        <p:txBody>
          <a:bodyPr/>
          <a:lstStyle/>
          <a:p>
            <a:pPr fontAlgn="base">
              <a:defRPr/>
            </a:pPr>
            <a:fld id="{3FF02DAB-9B69-4286-BC16-0F63E6CD2DCE}" type="datetime1">
              <a:rPr lang="en-US" altLang="en-US" strike="noStrike" noProof="1" smtClean="0">
                <a:latin typeface="Arial" panose="020B0604020202020204" pitchFamily="34" charset="0"/>
                <a:ea typeface="微软雅黑" panose="020B0503020204020204" pitchFamily="34" charset="-122"/>
                <a:cs typeface="+mn-cs"/>
              </a:rPr>
              <a:t>12/5/2020</a:t>
            </a:fld>
            <a:endParaRPr lang="zh-CN" altLang="en-US" sz="1800" strike="noStrike" noProof="1">
              <a:solidFill>
                <a:schemeClr val="tx1"/>
              </a:solidFill>
              <a:ea typeface="+mn-ea"/>
              <a:sym typeface="Arial" panose="020B0604020202020204" pitchFamily="34" charset="0"/>
            </a:endParaRPr>
          </a:p>
        </p:txBody>
      </p:sp>
      <p:sp>
        <p:nvSpPr>
          <p:cNvPr id="8" name="页脚占位符 7"/>
          <p:cNvSpPr>
            <a:spLocks noGrp="1"/>
          </p:cNvSpPr>
          <p:nvPr>
            <p:ph type="ftr" sz="quarter" idx="11"/>
          </p:nvPr>
        </p:nvSpPr>
        <p:spPr>
          <a:xfrm>
            <a:off x="3740150" y="6340475"/>
            <a:ext cx="3465513" cy="365125"/>
          </a:xfrm>
          <a:prstGeom prst="rect">
            <a:avLst/>
          </a:prstGeom>
        </p:spPr>
        <p:txBody>
          <a:bodyPr/>
          <a:lstStyle/>
          <a:p>
            <a:pPr fontAlgn="base">
              <a:defRPr/>
            </a:pPr>
            <a:endParaRPr lang="en-US" strike="noStrike" noProof="1"/>
          </a:p>
        </p:txBody>
      </p:sp>
      <p:sp>
        <p:nvSpPr>
          <p:cNvPr id="9" name="灯片编号占位符 8"/>
          <p:cNvSpPr>
            <a:spLocks noGrp="1"/>
          </p:cNvSpPr>
          <p:nvPr>
            <p:ph type="sldNum" sz="quarter" idx="12"/>
          </p:nvPr>
        </p:nvSpPr>
        <p:spPr>
          <a:xfrm>
            <a:off x="8137525" y="6372225"/>
            <a:ext cx="2552700" cy="365125"/>
          </a:xfrm>
          <a:prstGeom prst="rect">
            <a:avLst/>
          </a:prstGeom>
        </p:spPr>
        <p:txBody>
          <a:bodyPr/>
          <a:lstStyle/>
          <a:p>
            <a:pPr fontAlgn="base">
              <a:defRPr/>
            </a:pPr>
            <a:fld id="{75C0DA3E-0CDD-46A2-9D60-479D59D3B47D}" type="slidenum">
              <a:rPr lang="en-US" altLang="en-US" strike="noStrike" noProof="1">
                <a:latin typeface="Arial" panose="020B0604020202020204" pitchFamily="34" charset="0"/>
                <a:ea typeface="微软雅黑" panose="020B0503020204020204" pitchFamily="34" charset="-122"/>
                <a:cs typeface="+mn-cs"/>
              </a:rPr>
              <a:t>‹#›</a:t>
            </a:fld>
            <a:endParaRPr lang="zh-CN" altLang="en-US" sz="1800" strike="noStrike" noProof="1">
              <a:solidFill>
                <a:schemeClr val="tx1"/>
              </a:solidFill>
              <a:ea typeface="+mn-ea"/>
            </a:endParaRPr>
          </a:p>
        </p:txBody>
      </p:sp>
    </p:spTree>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47688" y="274638"/>
            <a:ext cx="9850437" cy="1139825"/>
          </a:xfrm>
          <a:prstGeom prst="rect">
            <a:avLst/>
          </a:prstGeom>
        </p:spPr>
        <p:txBody>
          <a:bodyPr/>
          <a:lstStyle/>
          <a:p>
            <a:pPr fontAlgn="base"/>
            <a:r>
              <a:rPr lang="zh-CN" altLang="en-US" strike="noStrike" noProof="1"/>
              <a:t>单击此处编辑母版标题样式</a:t>
            </a:r>
            <a:endParaRPr lang="en-US" strike="noStrike" noProof="1"/>
          </a:p>
        </p:txBody>
      </p:sp>
      <p:sp>
        <p:nvSpPr>
          <p:cNvPr id="3" name="日期占位符 2"/>
          <p:cNvSpPr>
            <a:spLocks noGrp="1"/>
          </p:cNvSpPr>
          <p:nvPr>
            <p:ph type="dt" sz="half" idx="10"/>
          </p:nvPr>
        </p:nvSpPr>
        <p:spPr>
          <a:xfrm>
            <a:off x="547688" y="6340475"/>
            <a:ext cx="2554288" cy="365125"/>
          </a:xfrm>
          <a:prstGeom prst="rect">
            <a:avLst/>
          </a:prstGeom>
        </p:spPr>
        <p:txBody>
          <a:bodyPr/>
          <a:lstStyle/>
          <a:p>
            <a:pPr fontAlgn="base">
              <a:defRPr/>
            </a:pPr>
            <a:fld id="{CF1EC9F5-621F-42C4-A31A-8708580B8340}" type="datetime1">
              <a:rPr lang="en-US" altLang="en-US" strike="noStrike" noProof="1" smtClean="0">
                <a:latin typeface="Arial" panose="020B0604020202020204" pitchFamily="34" charset="0"/>
                <a:ea typeface="微软雅黑" panose="020B0503020204020204" pitchFamily="34" charset="-122"/>
                <a:cs typeface="+mn-cs"/>
              </a:rPr>
              <a:t>12/5/2020</a:t>
            </a:fld>
            <a:endParaRPr lang="zh-CN" altLang="en-US" sz="1800" strike="noStrike" noProof="1">
              <a:solidFill>
                <a:schemeClr val="tx1"/>
              </a:solidFill>
              <a:ea typeface="+mn-ea"/>
              <a:sym typeface="Arial" panose="020B0604020202020204" pitchFamily="34" charset="0"/>
            </a:endParaRPr>
          </a:p>
        </p:txBody>
      </p:sp>
      <p:sp>
        <p:nvSpPr>
          <p:cNvPr id="4" name="页脚占位符 3"/>
          <p:cNvSpPr>
            <a:spLocks noGrp="1"/>
          </p:cNvSpPr>
          <p:nvPr>
            <p:ph type="ftr" sz="quarter" idx="11"/>
          </p:nvPr>
        </p:nvSpPr>
        <p:spPr>
          <a:xfrm>
            <a:off x="3740150" y="6340475"/>
            <a:ext cx="3465513" cy="365125"/>
          </a:xfrm>
          <a:prstGeom prst="rect">
            <a:avLst/>
          </a:prstGeom>
        </p:spPr>
        <p:txBody>
          <a:bodyPr/>
          <a:lstStyle/>
          <a:p>
            <a:pPr fontAlgn="base">
              <a:defRPr/>
            </a:pPr>
            <a:endParaRPr lang="en-US" strike="noStrike" noProof="1"/>
          </a:p>
        </p:txBody>
      </p:sp>
      <p:sp>
        <p:nvSpPr>
          <p:cNvPr id="5" name="灯片编号占位符 4"/>
          <p:cNvSpPr>
            <a:spLocks noGrp="1"/>
          </p:cNvSpPr>
          <p:nvPr>
            <p:ph type="sldNum" sz="quarter" idx="12"/>
          </p:nvPr>
        </p:nvSpPr>
        <p:spPr>
          <a:xfrm>
            <a:off x="8137525" y="6372225"/>
            <a:ext cx="2552700" cy="365125"/>
          </a:xfrm>
          <a:prstGeom prst="rect">
            <a:avLst/>
          </a:prstGeom>
        </p:spPr>
        <p:txBody>
          <a:bodyPr/>
          <a:lstStyle/>
          <a:p>
            <a:pPr fontAlgn="base">
              <a:defRPr/>
            </a:pPr>
            <a:fld id="{75C0DA3E-0CDD-46A2-9D60-479D59D3B47D}" type="slidenum">
              <a:rPr lang="en-US" altLang="en-US" strike="noStrike" noProof="1">
                <a:latin typeface="Arial" panose="020B0604020202020204" pitchFamily="34" charset="0"/>
                <a:ea typeface="微软雅黑" panose="020B0503020204020204" pitchFamily="34" charset="-122"/>
                <a:cs typeface="+mn-cs"/>
              </a:rPr>
              <a:t>‹#›</a:t>
            </a:fld>
            <a:endParaRPr lang="zh-CN" altLang="en-US" sz="1800" strike="noStrike" noProof="1">
              <a:solidFill>
                <a:schemeClr val="tx1"/>
              </a:solidFill>
              <a:ea typeface="+mn-ea"/>
            </a:endParaRPr>
          </a:p>
        </p:txBody>
      </p:sp>
    </p:spTree>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547688" y="6340475"/>
            <a:ext cx="2554288" cy="365125"/>
          </a:xfrm>
          <a:prstGeom prst="rect">
            <a:avLst/>
          </a:prstGeom>
        </p:spPr>
        <p:txBody>
          <a:bodyPr/>
          <a:lstStyle/>
          <a:p>
            <a:pPr fontAlgn="base">
              <a:defRPr/>
            </a:pPr>
            <a:fld id="{9453359E-6F2C-406D-A786-17B22FFCBB02}" type="datetime1">
              <a:rPr lang="en-US" altLang="en-US" strike="noStrike" noProof="1" smtClean="0">
                <a:latin typeface="Arial" panose="020B0604020202020204" pitchFamily="34" charset="0"/>
                <a:ea typeface="微软雅黑" panose="020B0503020204020204" pitchFamily="34" charset="-122"/>
                <a:cs typeface="+mn-cs"/>
              </a:rPr>
              <a:t>12/5/2020</a:t>
            </a:fld>
            <a:endParaRPr lang="zh-CN" altLang="en-US" sz="1800" strike="noStrike" noProof="1">
              <a:solidFill>
                <a:schemeClr val="tx1"/>
              </a:solidFill>
              <a:ea typeface="+mn-ea"/>
              <a:sym typeface="Arial" panose="020B0604020202020204" pitchFamily="34" charset="0"/>
            </a:endParaRPr>
          </a:p>
        </p:txBody>
      </p:sp>
      <p:sp>
        <p:nvSpPr>
          <p:cNvPr id="3" name="页脚占位符 2"/>
          <p:cNvSpPr>
            <a:spLocks noGrp="1"/>
          </p:cNvSpPr>
          <p:nvPr>
            <p:ph type="ftr" sz="quarter" idx="11"/>
          </p:nvPr>
        </p:nvSpPr>
        <p:spPr>
          <a:xfrm>
            <a:off x="3740150" y="6340475"/>
            <a:ext cx="3465513" cy="365125"/>
          </a:xfrm>
          <a:prstGeom prst="rect">
            <a:avLst/>
          </a:prstGeom>
        </p:spPr>
        <p:txBody>
          <a:bodyPr/>
          <a:lstStyle/>
          <a:p>
            <a:pPr fontAlgn="base">
              <a:defRPr/>
            </a:pPr>
            <a:endParaRPr lang="en-US" strike="noStrike" noProof="1"/>
          </a:p>
        </p:txBody>
      </p:sp>
      <p:sp>
        <p:nvSpPr>
          <p:cNvPr id="4" name="灯片编号占位符 3"/>
          <p:cNvSpPr>
            <a:spLocks noGrp="1"/>
          </p:cNvSpPr>
          <p:nvPr>
            <p:ph type="sldNum" sz="quarter" idx="12"/>
          </p:nvPr>
        </p:nvSpPr>
        <p:spPr>
          <a:xfrm>
            <a:off x="8137525" y="6372225"/>
            <a:ext cx="2552700" cy="365125"/>
          </a:xfrm>
          <a:prstGeom prst="rect">
            <a:avLst/>
          </a:prstGeom>
        </p:spPr>
        <p:txBody>
          <a:bodyPr/>
          <a:lstStyle/>
          <a:p>
            <a:pPr fontAlgn="base">
              <a:defRPr/>
            </a:pPr>
            <a:fld id="{75C0DA3E-0CDD-46A2-9D60-479D59D3B47D}" type="slidenum">
              <a:rPr lang="en-US" altLang="en-US" strike="noStrike" noProof="1">
                <a:latin typeface="Arial" panose="020B0604020202020204" pitchFamily="34" charset="0"/>
                <a:ea typeface="微软雅黑" panose="020B0503020204020204" pitchFamily="34" charset="-122"/>
                <a:cs typeface="+mn-cs"/>
              </a:rPr>
              <a:t>‹#›</a:t>
            </a:fld>
            <a:endParaRPr lang="zh-CN" altLang="en-US" sz="1800" strike="noStrike" noProof="1">
              <a:solidFill>
                <a:schemeClr val="tx1"/>
              </a:solidFill>
              <a:ea typeface="+mn-ea"/>
            </a:endParaRPr>
          </a:p>
        </p:txBody>
      </p:sp>
    </p:spTree>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7688" y="273050"/>
            <a:ext cx="3600450" cy="1158875"/>
          </a:xfrm>
          <a:prstGeom prst="rect">
            <a:avLst/>
          </a:prstGeom>
        </p:spPr>
        <p:txBody>
          <a:bodyPr anchor="b"/>
          <a:lstStyle>
            <a:lvl1pPr algn="l">
              <a:defRPr sz="2000" b="1"/>
            </a:lvl1pPr>
          </a:lstStyle>
          <a:p>
            <a:pPr fontAlgn="base"/>
            <a:r>
              <a:rPr lang="zh-CN" altLang="en-US" strike="noStrike" noProof="1"/>
              <a:t>单击此处编辑母版标题样式</a:t>
            </a:r>
            <a:endParaRPr lang="en-US" strike="noStrike" noProof="1"/>
          </a:p>
        </p:txBody>
      </p:sp>
      <p:sp>
        <p:nvSpPr>
          <p:cNvPr id="3" name="内容占位符 2"/>
          <p:cNvSpPr>
            <a:spLocks noGrp="1"/>
          </p:cNvSpPr>
          <p:nvPr>
            <p:ph idx="1"/>
          </p:nvPr>
        </p:nvSpPr>
        <p:spPr>
          <a:xfrm>
            <a:off x="4279900" y="273050"/>
            <a:ext cx="6118225" cy="583723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4" name="文本占位符 3"/>
          <p:cNvSpPr>
            <a:spLocks noGrp="1"/>
          </p:cNvSpPr>
          <p:nvPr>
            <p:ph type="body" sz="half" idx="2"/>
          </p:nvPr>
        </p:nvSpPr>
        <p:spPr>
          <a:xfrm>
            <a:off x="547688" y="1431925"/>
            <a:ext cx="3600450" cy="46783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a:xfrm>
            <a:off x="547688" y="6340475"/>
            <a:ext cx="2554288" cy="365125"/>
          </a:xfrm>
          <a:prstGeom prst="rect">
            <a:avLst/>
          </a:prstGeom>
        </p:spPr>
        <p:txBody>
          <a:bodyPr/>
          <a:lstStyle/>
          <a:p>
            <a:pPr fontAlgn="base">
              <a:defRPr/>
            </a:pPr>
            <a:fld id="{39985EAC-CB3D-4C7D-9760-1330D604D26A}" type="datetime1">
              <a:rPr lang="en-US" altLang="en-US" strike="noStrike" noProof="1" smtClean="0">
                <a:latin typeface="Arial" panose="020B0604020202020204" pitchFamily="34" charset="0"/>
                <a:ea typeface="微软雅黑" panose="020B0503020204020204" pitchFamily="34" charset="-122"/>
                <a:cs typeface="+mn-cs"/>
              </a:rPr>
              <a:t>12/5/2020</a:t>
            </a:fld>
            <a:endParaRPr lang="zh-CN" altLang="en-US" sz="1800" strike="noStrike" noProof="1">
              <a:solidFill>
                <a:schemeClr val="tx1"/>
              </a:solidFill>
              <a:ea typeface="+mn-ea"/>
              <a:sym typeface="Arial" panose="020B0604020202020204" pitchFamily="34" charset="0"/>
            </a:endParaRPr>
          </a:p>
        </p:txBody>
      </p:sp>
      <p:sp>
        <p:nvSpPr>
          <p:cNvPr id="6" name="页脚占位符 5"/>
          <p:cNvSpPr>
            <a:spLocks noGrp="1"/>
          </p:cNvSpPr>
          <p:nvPr>
            <p:ph type="ftr" sz="quarter" idx="11"/>
          </p:nvPr>
        </p:nvSpPr>
        <p:spPr>
          <a:xfrm>
            <a:off x="3740150" y="6340475"/>
            <a:ext cx="3465513" cy="365125"/>
          </a:xfrm>
          <a:prstGeom prst="rect">
            <a:avLst/>
          </a:prstGeom>
        </p:spPr>
        <p:txBody>
          <a:bodyPr/>
          <a:lstStyle/>
          <a:p>
            <a:pPr fontAlgn="base">
              <a:defRPr/>
            </a:pPr>
            <a:endParaRPr lang="en-US" strike="noStrike" noProof="1"/>
          </a:p>
        </p:txBody>
      </p:sp>
      <p:sp>
        <p:nvSpPr>
          <p:cNvPr id="7" name="灯片编号占位符 6"/>
          <p:cNvSpPr>
            <a:spLocks noGrp="1"/>
          </p:cNvSpPr>
          <p:nvPr>
            <p:ph type="sldNum" sz="quarter" idx="12"/>
          </p:nvPr>
        </p:nvSpPr>
        <p:spPr>
          <a:xfrm>
            <a:off x="8137525" y="6372225"/>
            <a:ext cx="2552700" cy="365125"/>
          </a:xfrm>
          <a:prstGeom prst="rect">
            <a:avLst/>
          </a:prstGeom>
        </p:spPr>
        <p:txBody>
          <a:bodyPr/>
          <a:lstStyle/>
          <a:p>
            <a:pPr fontAlgn="base">
              <a:defRPr/>
            </a:pPr>
            <a:fld id="{75C0DA3E-0CDD-46A2-9D60-479D59D3B47D}" type="slidenum">
              <a:rPr lang="en-US" altLang="en-US" strike="noStrike" noProof="1">
                <a:latin typeface="Arial" panose="020B0604020202020204" pitchFamily="34" charset="0"/>
                <a:ea typeface="微软雅黑" panose="020B0503020204020204" pitchFamily="34" charset="-122"/>
                <a:cs typeface="+mn-cs"/>
              </a:rPr>
              <a:t>‹#›</a:t>
            </a:fld>
            <a:endParaRPr lang="zh-CN" altLang="en-US" sz="1800" strike="noStrike" noProof="1">
              <a:solidFill>
                <a:schemeClr val="tx1"/>
              </a:solidFill>
              <a:ea typeface="+mn-ea"/>
            </a:endParaRPr>
          </a:p>
        </p:txBody>
      </p:sp>
    </p:spTree>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144713" y="4787900"/>
            <a:ext cx="6567487" cy="565150"/>
          </a:xfrm>
          <a:prstGeom prst="rect">
            <a:avLst/>
          </a:prstGeom>
        </p:spPr>
        <p:txBody>
          <a:bodyPr anchor="b"/>
          <a:lstStyle>
            <a:lvl1pPr algn="l">
              <a:defRPr sz="2000" b="1"/>
            </a:lvl1pPr>
          </a:lstStyle>
          <a:p>
            <a:pPr fontAlgn="base"/>
            <a:r>
              <a:rPr lang="zh-CN" altLang="en-US" strike="noStrike" noProof="1"/>
              <a:t>单击此处编辑母版标题样式</a:t>
            </a:r>
            <a:endParaRPr lang="en-US" strike="noStrike" noProof="1"/>
          </a:p>
        </p:txBody>
      </p:sp>
      <p:sp>
        <p:nvSpPr>
          <p:cNvPr id="3" name="图片占位符 2"/>
          <p:cNvSpPr>
            <a:spLocks noGrp="1"/>
          </p:cNvSpPr>
          <p:nvPr>
            <p:ph type="pic" idx="1"/>
          </p:nvPr>
        </p:nvSpPr>
        <p:spPr>
          <a:xfrm>
            <a:off x="2144713" y="611188"/>
            <a:ext cx="6567487" cy="410368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fontAlgn="base"/>
            <a:endParaRPr lang="en-US" strike="noStrike" noProof="0">
              <a:sym typeface="Arial" panose="020B0604020202020204" pitchFamily="34" charset="0"/>
            </a:endParaRPr>
          </a:p>
        </p:txBody>
      </p:sp>
      <p:sp>
        <p:nvSpPr>
          <p:cNvPr id="4" name="文本占位符 3"/>
          <p:cNvSpPr>
            <a:spLocks noGrp="1"/>
          </p:cNvSpPr>
          <p:nvPr>
            <p:ph type="body" sz="half" idx="2"/>
          </p:nvPr>
        </p:nvSpPr>
        <p:spPr>
          <a:xfrm>
            <a:off x="2144713" y="5353050"/>
            <a:ext cx="6567487" cy="8032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a:xfrm>
            <a:off x="547688" y="6340475"/>
            <a:ext cx="2554288" cy="365125"/>
          </a:xfrm>
          <a:prstGeom prst="rect">
            <a:avLst/>
          </a:prstGeom>
        </p:spPr>
        <p:txBody>
          <a:bodyPr/>
          <a:lstStyle/>
          <a:p>
            <a:pPr fontAlgn="base">
              <a:defRPr/>
            </a:pPr>
            <a:fld id="{330CCF05-1119-42A3-97B4-EED1F8DEFA27}" type="datetime1">
              <a:rPr lang="en-US" altLang="en-US" strike="noStrike" noProof="1" smtClean="0">
                <a:latin typeface="Arial" panose="020B0604020202020204" pitchFamily="34" charset="0"/>
                <a:ea typeface="微软雅黑" panose="020B0503020204020204" pitchFamily="34" charset="-122"/>
                <a:cs typeface="+mn-cs"/>
              </a:rPr>
              <a:t>12/5/2020</a:t>
            </a:fld>
            <a:endParaRPr lang="zh-CN" altLang="en-US" sz="1800" strike="noStrike" noProof="1">
              <a:solidFill>
                <a:schemeClr val="tx1"/>
              </a:solidFill>
              <a:ea typeface="+mn-ea"/>
              <a:sym typeface="Arial" panose="020B0604020202020204" pitchFamily="34" charset="0"/>
            </a:endParaRPr>
          </a:p>
        </p:txBody>
      </p:sp>
      <p:sp>
        <p:nvSpPr>
          <p:cNvPr id="6" name="页脚占位符 5"/>
          <p:cNvSpPr>
            <a:spLocks noGrp="1"/>
          </p:cNvSpPr>
          <p:nvPr>
            <p:ph type="ftr" sz="quarter" idx="11"/>
          </p:nvPr>
        </p:nvSpPr>
        <p:spPr>
          <a:xfrm>
            <a:off x="3740150" y="6340475"/>
            <a:ext cx="3465513" cy="365125"/>
          </a:xfrm>
          <a:prstGeom prst="rect">
            <a:avLst/>
          </a:prstGeom>
        </p:spPr>
        <p:txBody>
          <a:bodyPr/>
          <a:lstStyle/>
          <a:p>
            <a:pPr fontAlgn="base">
              <a:defRPr/>
            </a:pPr>
            <a:endParaRPr lang="en-US" strike="noStrike" noProof="1"/>
          </a:p>
        </p:txBody>
      </p:sp>
      <p:sp>
        <p:nvSpPr>
          <p:cNvPr id="7" name="灯片编号占位符 6"/>
          <p:cNvSpPr>
            <a:spLocks noGrp="1"/>
          </p:cNvSpPr>
          <p:nvPr>
            <p:ph type="sldNum" sz="quarter" idx="12"/>
          </p:nvPr>
        </p:nvSpPr>
        <p:spPr>
          <a:xfrm>
            <a:off x="8137525" y="6372225"/>
            <a:ext cx="2552700" cy="365125"/>
          </a:xfrm>
          <a:prstGeom prst="rect">
            <a:avLst/>
          </a:prstGeom>
        </p:spPr>
        <p:txBody>
          <a:bodyPr/>
          <a:lstStyle/>
          <a:p>
            <a:pPr fontAlgn="base">
              <a:defRPr/>
            </a:pPr>
            <a:fld id="{75C0DA3E-0CDD-46A2-9D60-479D59D3B47D}" type="slidenum">
              <a:rPr lang="en-US" altLang="en-US" strike="noStrike" noProof="1">
                <a:latin typeface="Arial" panose="020B0604020202020204" pitchFamily="34" charset="0"/>
                <a:ea typeface="微软雅黑" panose="020B0503020204020204" pitchFamily="34" charset="-122"/>
                <a:cs typeface="+mn-cs"/>
              </a:rPr>
              <a:t>‹#›</a:t>
            </a:fld>
            <a:endParaRPr lang="zh-CN" altLang="en-US" sz="1800" strike="noStrike" noProof="1">
              <a:solidFill>
                <a:schemeClr val="tx1"/>
              </a:solidFill>
              <a:ea typeface="+mn-ea"/>
            </a:endParaRPr>
          </a:p>
        </p:txBody>
      </p:sp>
    </p:spTree>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矩形 14"/>
          <p:cNvSpPr/>
          <p:nvPr userDrawn="1"/>
        </p:nvSpPr>
        <p:spPr>
          <a:xfrm>
            <a:off x="0" y="-22225"/>
            <a:ext cx="8425111" cy="785813"/>
          </a:xfrm>
          <a:prstGeom prst="rect">
            <a:avLst/>
          </a:prstGeom>
          <a:solidFill>
            <a:srgbClr val="0070C0">
              <a:alpha val="14116"/>
            </a:srgbClr>
          </a:solidFill>
          <a:ln w="9525">
            <a:solidFill>
              <a:schemeClr val="accent1"/>
            </a:solidFill>
          </a:ln>
        </p:spPr>
        <p:txBody>
          <a:bodyPr lIns="113825" tIns="56912" rIns="113825" bIns="56912" anchor="ctr"/>
          <a:lstStyle/>
          <a:p>
            <a:pPr lvl="0" algn="ctr" eaLnBrk="1" hangingPunct="1"/>
            <a:endParaRPr lang="en-US" altLang="en-US" sz="1800">
              <a:solidFill>
                <a:srgbClr val="FFFFFF"/>
              </a:solidFill>
              <a:latin typeface="Arial" panose="020B0604020202020204" pitchFamily="34" charset="0"/>
              <a:ea typeface="微软雅黑" panose="020B0503020204020204" pitchFamily="34" charset="-122"/>
            </a:endParaRPr>
          </a:p>
        </p:txBody>
      </p:sp>
      <p:sp>
        <p:nvSpPr>
          <p:cNvPr id="1032" name="矩形 13"/>
          <p:cNvSpPr/>
          <p:nvPr userDrawn="1"/>
        </p:nvSpPr>
        <p:spPr>
          <a:xfrm>
            <a:off x="8241065" y="-22893"/>
            <a:ext cx="2704748" cy="785813"/>
          </a:xfrm>
          <a:prstGeom prst="rect">
            <a:avLst/>
          </a:prstGeom>
          <a:solidFill>
            <a:srgbClr val="0070C0">
              <a:alpha val="50194"/>
            </a:srgbClr>
          </a:solidFill>
          <a:ln w="9525">
            <a:noFill/>
          </a:ln>
        </p:spPr>
        <p:txBody>
          <a:bodyPr lIns="113825" tIns="56912" rIns="113825" bIns="56912" anchor="t"/>
          <a:lstStyle/>
          <a:p>
            <a:pPr lvl="0" algn="ctr" eaLnBrk="1" hangingPunct="1"/>
            <a:endParaRPr lang="en-US" altLang="en-US" sz="1200">
              <a:solidFill>
                <a:srgbClr val="FFFFFF"/>
              </a:solidFill>
              <a:latin typeface="Arial Unicode MS" panose="020B0604020202020204" pitchFamily="34" charset="-122"/>
              <a:ea typeface="Arial Unicode MS" panose="020B0604020202020204" pitchFamily="34" charset="-122"/>
              <a:sym typeface="Arial Unicode MS" panose="020B0604020202020204" pitchFamily="34" charset="-122"/>
            </a:endParaRPr>
          </a:p>
        </p:txBody>
      </p:sp>
      <p:pic>
        <p:nvPicPr>
          <p:cNvPr id="1034" name="图片 3"/>
          <p:cNvPicPr>
            <a:picLocks noChangeAspect="1"/>
          </p:cNvPicPr>
          <p:nvPr userDrawn="1"/>
        </p:nvPicPr>
        <p:blipFill>
          <a:blip r:embed="rId15"/>
          <a:stretch>
            <a:fillRect/>
          </a:stretch>
        </p:blipFill>
        <p:spPr>
          <a:xfrm>
            <a:off x="8241065" y="-28814"/>
            <a:ext cx="760086" cy="80738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pull/>
  </p:transition>
  <p:hf hdr="0" ftr="0" dt="0"/>
  <p:txStyles>
    <p:titleStyle>
      <a:lvl1pPr marL="1138555" indent="-1138555" algn="l" defTabSz="0" rtl="0" eaLnBrk="0" fontAlgn="base" hangingPunct="0">
        <a:spcBef>
          <a:spcPct val="0"/>
        </a:spcBef>
        <a:spcAft>
          <a:spcPct val="0"/>
        </a:spcAft>
        <a:defRPr sz="4500" b="1">
          <a:solidFill>
            <a:srgbClr val="1F1F74"/>
          </a:solidFill>
          <a:latin typeface="+mj-lt"/>
          <a:ea typeface="+mj-ea"/>
          <a:cs typeface="+mj-cs"/>
          <a:sym typeface="Arial" panose="020B0604020202020204" pitchFamily="34" charset="0"/>
        </a:defRPr>
      </a:lvl1pPr>
      <a:lvl2pPr marL="1138555" indent="-1138555" algn="l" defTabSz="0" rtl="0" eaLnBrk="0" fontAlgn="base" hangingPunct="0">
        <a:spcBef>
          <a:spcPct val="0"/>
        </a:spcBef>
        <a:spcAft>
          <a:spcPct val="0"/>
        </a:spcAft>
        <a:defRPr sz="4500" b="1">
          <a:solidFill>
            <a:srgbClr val="1F1F74"/>
          </a:solidFill>
          <a:latin typeface="Arial" panose="020B0604020202020204" pitchFamily="34" charset="0"/>
          <a:ea typeface="宋体" panose="02010600030101010101" pitchFamily="2" charset="-122"/>
          <a:sym typeface="Arial" panose="020B0604020202020204" pitchFamily="34" charset="0"/>
        </a:defRPr>
      </a:lvl2pPr>
      <a:lvl3pPr marL="1138555" indent="-1138555" algn="l" defTabSz="0" rtl="0" eaLnBrk="0" fontAlgn="base" hangingPunct="0">
        <a:spcBef>
          <a:spcPct val="0"/>
        </a:spcBef>
        <a:spcAft>
          <a:spcPct val="0"/>
        </a:spcAft>
        <a:defRPr sz="4500" b="1">
          <a:solidFill>
            <a:srgbClr val="1F1F74"/>
          </a:solidFill>
          <a:latin typeface="Arial" panose="020B0604020202020204" pitchFamily="34" charset="0"/>
          <a:ea typeface="宋体" panose="02010600030101010101" pitchFamily="2" charset="-122"/>
          <a:sym typeface="Arial" panose="020B0604020202020204" pitchFamily="34" charset="0"/>
        </a:defRPr>
      </a:lvl3pPr>
      <a:lvl4pPr marL="1138555" indent="-1138555" algn="l" defTabSz="0" rtl="0" eaLnBrk="0" fontAlgn="base" hangingPunct="0">
        <a:spcBef>
          <a:spcPct val="0"/>
        </a:spcBef>
        <a:spcAft>
          <a:spcPct val="0"/>
        </a:spcAft>
        <a:defRPr sz="4500" b="1">
          <a:solidFill>
            <a:srgbClr val="1F1F74"/>
          </a:solidFill>
          <a:latin typeface="Arial" panose="020B0604020202020204" pitchFamily="34" charset="0"/>
          <a:ea typeface="宋体" panose="02010600030101010101" pitchFamily="2" charset="-122"/>
          <a:sym typeface="Arial" panose="020B0604020202020204" pitchFamily="34" charset="0"/>
        </a:defRPr>
      </a:lvl4pPr>
      <a:lvl5pPr marL="1138555" indent="-1138555" algn="l" defTabSz="0" rtl="0" eaLnBrk="0" fontAlgn="base" hangingPunct="0">
        <a:spcBef>
          <a:spcPct val="0"/>
        </a:spcBef>
        <a:spcAft>
          <a:spcPct val="0"/>
        </a:spcAft>
        <a:defRPr sz="4500" b="1">
          <a:solidFill>
            <a:srgbClr val="1F1F74"/>
          </a:solidFill>
          <a:latin typeface="Arial" panose="020B0604020202020204" pitchFamily="34" charset="0"/>
          <a:ea typeface="宋体" panose="02010600030101010101" pitchFamily="2" charset="-122"/>
          <a:sym typeface="Arial" panose="020B0604020202020204" pitchFamily="34" charset="0"/>
        </a:defRPr>
      </a:lvl5pPr>
      <a:lvl6pPr marL="1595755" indent="-1138555" algn="l" defTabSz="0" rtl="0" eaLnBrk="0" fontAlgn="base" hangingPunct="0">
        <a:spcBef>
          <a:spcPct val="0"/>
        </a:spcBef>
        <a:spcAft>
          <a:spcPct val="0"/>
        </a:spcAft>
        <a:defRPr sz="4500" b="1">
          <a:solidFill>
            <a:srgbClr val="1F1F74"/>
          </a:solidFill>
          <a:latin typeface="Arial" panose="020B0604020202020204" pitchFamily="34" charset="0"/>
          <a:ea typeface="宋体" panose="02010600030101010101" pitchFamily="2" charset="-122"/>
          <a:sym typeface="Arial" panose="020B0604020202020204" pitchFamily="34" charset="0"/>
        </a:defRPr>
      </a:lvl6pPr>
      <a:lvl7pPr marL="2052955" indent="-1138555" algn="l" defTabSz="0" rtl="0" eaLnBrk="0" fontAlgn="base" hangingPunct="0">
        <a:spcBef>
          <a:spcPct val="0"/>
        </a:spcBef>
        <a:spcAft>
          <a:spcPct val="0"/>
        </a:spcAft>
        <a:defRPr sz="4500" b="1">
          <a:solidFill>
            <a:srgbClr val="1F1F74"/>
          </a:solidFill>
          <a:latin typeface="Arial" panose="020B0604020202020204" pitchFamily="34" charset="0"/>
          <a:ea typeface="宋体" panose="02010600030101010101" pitchFamily="2" charset="-122"/>
          <a:sym typeface="Arial" panose="020B0604020202020204" pitchFamily="34" charset="0"/>
        </a:defRPr>
      </a:lvl7pPr>
      <a:lvl8pPr marL="2510155" indent="-1138555" algn="l" defTabSz="0" rtl="0" eaLnBrk="0" fontAlgn="base" hangingPunct="0">
        <a:spcBef>
          <a:spcPct val="0"/>
        </a:spcBef>
        <a:spcAft>
          <a:spcPct val="0"/>
        </a:spcAft>
        <a:defRPr sz="4500" b="1">
          <a:solidFill>
            <a:srgbClr val="1F1F74"/>
          </a:solidFill>
          <a:latin typeface="Arial" panose="020B0604020202020204" pitchFamily="34" charset="0"/>
          <a:ea typeface="宋体" panose="02010600030101010101" pitchFamily="2" charset="-122"/>
          <a:sym typeface="Arial" panose="020B0604020202020204" pitchFamily="34" charset="0"/>
        </a:defRPr>
      </a:lvl8pPr>
      <a:lvl9pPr marL="2967355" indent="-1138555" algn="l" defTabSz="0" rtl="0" eaLnBrk="0" fontAlgn="base" hangingPunct="0">
        <a:spcBef>
          <a:spcPct val="0"/>
        </a:spcBef>
        <a:spcAft>
          <a:spcPct val="0"/>
        </a:spcAft>
        <a:defRPr sz="4500" b="1">
          <a:solidFill>
            <a:srgbClr val="1F1F74"/>
          </a:solidFill>
          <a:latin typeface="Arial" panose="020B0604020202020204" pitchFamily="34" charset="0"/>
          <a:ea typeface="宋体" panose="02010600030101010101" pitchFamily="2" charset="-122"/>
          <a:sym typeface="Arial" panose="020B0604020202020204" pitchFamily="34" charset="0"/>
        </a:defRPr>
      </a:lvl9pPr>
    </p:titleStyle>
    <p:bodyStyle>
      <a:lvl1pPr marL="427355" indent="-427355" algn="l" defTabSz="1137920" rtl="0" eaLnBrk="0" fontAlgn="base" hangingPunct="0">
        <a:spcBef>
          <a:spcPct val="20000"/>
        </a:spcBef>
        <a:spcAft>
          <a:spcPct val="0"/>
        </a:spcAft>
        <a:buFont typeface="Arial" panose="020B0604020202020204" pitchFamily="34" charset="0"/>
        <a:buChar char="•"/>
        <a:defRPr sz="4000">
          <a:solidFill>
            <a:srgbClr val="1F1F74"/>
          </a:solidFill>
          <a:latin typeface="+mn-lt"/>
          <a:ea typeface="+mn-ea"/>
          <a:cs typeface="+mn-cs"/>
          <a:sym typeface="Arial" panose="020B0604020202020204" pitchFamily="34" charset="0"/>
        </a:defRPr>
      </a:lvl1pPr>
      <a:lvl2pPr marL="923925" indent="-354330" algn="l" defTabSz="1137920" rtl="0" eaLnBrk="0" fontAlgn="base" hangingPunct="0">
        <a:spcBef>
          <a:spcPct val="20000"/>
        </a:spcBef>
        <a:spcAft>
          <a:spcPct val="0"/>
        </a:spcAft>
        <a:buFont typeface="Arial" panose="020B0604020202020204" pitchFamily="34" charset="0"/>
        <a:buChar char="–"/>
        <a:defRPr sz="4000">
          <a:solidFill>
            <a:srgbClr val="1F1F74"/>
          </a:solidFill>
          <a:latin typeface="+mn-lt"/>
          <a:ea typeface="+mn-ea"/>
          <a:sym typeface="Arial" panose="020B0604020202020204" pitchFamily="34" charset="0"/>
        </a:defRPr>
      </a:lvl2pPr>
      <a:lvl3pPr marL="1422400" indent="-282575" algn="l" defTabSz="1137920" rtl="0" eaLnBrk="0" fontAlgn="base" hangingPunct="0">
        <a:spcBef>
          <a:spcPct val="20000"/>
        </a:spcBef>
        <a:spcAft>
          <a:spcPct val="0"/>
        </a:spcAft>
        <a:buFont typeface="Arial" panose="020B0604020202020204" pitchFamily="34" charset="0"/>
        <a:buChar char="•"/>
        <a:defRPr sz="4000">
          <a:solidFill>
            <a:srgbClr val="1F1F74"/>
          </a:solidFill>
          <a:latin typeface="+mn-lt"/>
          <a:ea typeface="+mn-ea"/>
          <a:sym typeface="Arial" panose="020B0604020202020204" pitchFamily="34" charset="0"/>
        </a:defRPr>
      </a:lvl3pPr>
      <a:lvl4pPr marL="1992630" indent="-284480" algn="l" defTabSz="1137920" rtl="0" eaLnBrk="0" fontAlgn="base" hangingPunct="0">
        <a:spcBef>
          <a:spcPct val="20000"/>
        </a:spcBef>
        <a:spcAft>
          <a:spcPct val="0"/>
        </a:spcAft>
        <a:buFont typeface="Arial" panose="020B0604020202020204" pitchFamily="34" charset="0"/>
        <a:buChar char="–"/>
        <a:defRPr sz="4000">
          <a:solidFill>
            <a:srgbClr val="1F1F74"/>
          </a:solidFill>
          <a:latin typeface="+mn-lt"/>
          <a:ea typeface="+mn-ea"/>
          <a:sym typeface="Arial" panose="020B0604020202020204" pitchFamily="34" charset="0"/>
        </a:defRPr>
      </a:lvl4pPr>
      <a:lvl5pPr marL="2560955" indent="-284480" algn="l" defTabSz="1137920" rtl="0" eaLnBrk="0" fontAlgn="base" hangingPunct="0">
        <a:spcBef>
          <a:spcPct val="20000"/>
        </a:spcBef>
        <a:spcAft>
          <a:spcPct val="0"/>
        </a:spcAft>
        <a:buFont typeface="Arial" panose="020B0604020202020204" pitchFamily="34" charset="0"/>
        <a:buChar char="»"/>
        <a:defRPr sz="4000">
          <a:solidFill>
            <a:srgbClr val="1F1F74"/>
          </a:solidFill>
          <a:latin typeface="+mn-lt"/>
          <a:ea typeface="+mn-ea"/>
          <a:sym typeface="Arial" panose="020B0604020202020204" pitchFamily="34" charset="0"/>
        </a:defRPr>
      </a:lvl5pPr>
      <a:lvl6pPr marL="3018155" indent="-284480" algn="l" defTabSz="1137920" rtl="0" eaLnBrk="0" fontAlgn="base" hangingPunct="0">
        <a:spcBef>
          <a:spcPct val="20000"/>
        </a:spcBef>
        <a:spcAft>
          <a:spcPct val="0"/>
        </a:spcAft>
        <a:buFont typeface="Arial" panose="020B0604020202020204" pitchFamily="34" charset="0"/>
        <a:buChar char="»"/>
        <a:defRPr sz="4000">
          <a:solidFill>
            <a:srgbClr val="1F1F74"/>
          </a:solidFill>
          <a:latin typeface="+mn-lt"/>
          <a:ea typeface="+mn-ea"/>
          <a:sym typeface="Arial" panose="020B0604020202020204" pitchFamily="34" charset="0"/>
        </a:defRPr>
      </a:lvl6pPr>
      <a:lvl7pPr marL="3475355" indent="-284480" algn="l" defTabSz="1137920" rtl="0" eaLnBrk="0" fontAlgn="base" hangingPunct="0">
        <a:spcBef>
          <a:spcPct val="20000"/>
        </a:spcBef>
        <a:spcAft>
          <a:spcPct val="0"/>
        </a:spcAft>
        <a:buFont typeface="Arial" panose="020B0604020202020204" pitchFamily="34" charset="0"/>
        <a:buChar char="»"/>
        <a:defRPr sz="4000">
          <a:solidFill>
            <a:srgbClr val="1F1F74"/>
          </a:solidFill>
          <a:latin typeface="+mn-lt"/>
          <a:ea typeface="+mn-ea"/>
          <a:sym typeface="Arial" panose="020B0604020202020204" pitchFamily="34" charset="0"/>
        </a:defRPr>
      </a:lvl7pPr>
      <a:lvl8pPr marL="3932555" indent="-284480" algn="l" defTabSz="1137920" rtl="0" eaLnBrk="0" fontAlgn="base" hangingPunct="0">
        <a:spcBef>
          <a:spcPct val="20000"/>
        </a:spcBef>
        <a:spcAft>
          <a:spcPct val="0"/>
        </a:spcAft>
        <a:buFont typeface="Arial" panose="020B0604020202020204" pitchFamily="34" charset="0"/>
        <a:buChar char="»"/>
        <a:defRPr sz="4000">
          <a:solidFill>
            <a:srgbClr val="1F1F74"/>
          </a:solidFill>
          <a:latin typeface="+mn-lt"/>
          <a:ea typeface="+mn-ea"/>
          <a:sym typeface="Arial" panose="020B0604020202020204" pitchFamily="34" charset="0"/>
        </a:defRPr>
      </a:lvl8pPr>
      <a:lvl9pPr marL="4389755" indent="-284480" algn="l" defTabSz="1137920" rtl="0" eaLnBrk="0" fontAlgn="base" hangingPunct="0">
        <a:spcBef>
          <a:spcPct val="20000"/>
        </a:spcBef>
        <a:spcAft>
          <a:spcPct val="0"/>
        </a:spcAft>
        <a:buFont typeface="Arial" panose="020B0604020202020204" pitchFamily="34" charset="0"/>
        <a:buChar char="»"/>
        <a:defRPr sz="4000">
          <a:solidFill>
            <a:srgbClr val="1F1F74"/>
          </a:solidFill>
          <a:latin typeface="+mn-lt"/>
          <a:ea typeface="+mn-ea"/>
          <a:sym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2.png"/><Relationship Id="rId4" Type="http://schemas.openxmlformats.org/officeDocument/2006/relationships/image" Target="../media/image14.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2.png"/><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18.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6.wmf"/><Relationship Id="rId11" Type="http://schemas.openxmlformats.org/officeDocument/2006/relationships/oleObject" Target="../embeddings/oleObject15.bin"/><Relationship Id="rId5" Type="http://schemas.openxmlformats.org/officeDocument/2006/relationships/oleObject" Target="../embeddings/oleObject11.bin"/><Relationship Id="rId10" Type="http://schemas.openxmlformats.org/officeDocument/2006/relationships/oleObject" Target="../embeddings/oleObject14.bin"/><Relationship Id="rId4" Type="http://schemas.openxmlformats.org/officeDocument/2006/relationships/image" Target="../media/image15.wmf"/><Relationship Id="rId9" Type="http://schemas.openxmlformats.org/officeDocument/2006/relationships/image" Target="../media/image17.wmf"/></Relationships>
</file>

<file path=ppt/slides/_rels/slide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notesSlide" Target="../notesSlides/notesSlide9.xml"/><Relationship Id="rId7" Type="http://schemas.openxmlformats.org/officeDocument/2006/relationships/image" Target="../media/image16.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7.bin"/><Relationship Id="rId5" Type="http://schemas.openxmlformats.org/officeDocument/2006/relationships/image" Target="../media/image19.wmf"/><Relationship Id="rId4" Type="http://schemas.openxmlformats.org/officeDocument/2006/relationships/oleObject" Target="../embeddings/oleObject16.bin"/></Relationships>
</file>

<file path=ppt/slides/_rels/slide1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notesSlide" Target="../notesSlides/notesSlide10.xml"/><Relationship Id="rId7" Type="http://schemas.openxmlformats.org/officeDocument/2006/relationships/image" Target="../media/image16.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19.bin"/><Relationship Id="rId5" Type="http://schemas.openxmlformats.org/officeDocument/2006/relationships/image" Target="../media/image20.wmf"/><Relationship Id="rId4" Type="http://schemas.openxmlformats.org/officeDocument/2006/relationships/oleObject" Target="../embeddings/oleObject18.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png"/><Relationship Id="rId5" Type="http://schemas.openxmlformats.org/officeDocument/2006/relationships/image" Target="../media/image21.wmf"/><Relationship Id="rId4" Type="http://schemas.openxmlformats.org/officeDocument/2006/relationships/oleObject" Target="../embeddings/oleObject20.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png"/><Relationship Id="rId5" Type="http://schemas.openxmlformats.org/officeDocument/2006/relationships/image" Target="../media/image22.wmf"/><Relationship Id="rId4" Type="http://schemas.openxmlformats.org/officeDocument/2006/relationships/oleObject" Target="../embeddings/oleObject21.bin"/></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2.png"/><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25.wmf"/><Relationship Id="rId5" Type="http://schemas.openxmlformats.org/officeDocument/2006/relationships/oleObject" Target="../embeddings/oleObject22.bin"/><Relationship Id="rId4" Type="http://schemas.openxmlformats.org/officeDocument/2006/relationships/image" Target="../media/image26.jpeg"/></Relationships>
</file>

<file path=ppt/slides/_rels/slide1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6.xml"/><Relationship Id="rId7"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1.bin"/><Relationship Id="rId4" Type="http://schemas.openxmlformats.org/officeDocument/2006/relationships/image" Target="../media/image7.png"/><Relationship Id="rId9"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notesSlide" Target="../notesSlides/notesSlide7.xml"/><Relationship Id="rId7"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10.png"/><Relationship Id="rId9"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2.png"/><Relationship Id="rId5" Type="http://schemas.openxmlformats.org/officeDocument/2006/relationships/image" Target="../media/image11.wmf"/><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oleObject" Target="../embeddings/oleObject6.bin"/><Relationship Id="rId7"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7000">
              <a:srgbClr val="0070C0"/>
            </a:gs>
            <a:gs pos="76000">
              <a:schemeClr val="accent1">
                <a:lumMod val="45000"/>
                <a:lumOff val="55000"/>
              </a:schemeClr>
            </a:gs>
            <a:gs pos="83000">
              <a:schemeClr val="tx2">
                <a:lumMod val="50000"/>
                <a:lumOff val="50000"/>
              </a:schemeClr>
            </a:gs>
            <a:gs pos="74000">
              <a:schemeClr val="accent1">
                <a:lumMod val="45000"/>
                <a:lumOff val="55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074" name="长方形 167"/>
          <p:cNvSpPr/>
          <p:nvPr/>
        </p:nvSpPr>
        <p:spPr>
          <a:xfrm>
            <a:off x="290513" y="1609725"/>
            <a:ext cx="10366753" cy="2314579"/>
          </a:xfrm>
          <a:prstGeom prst="rect">
            <a:avLst/>
          </a:prstGeom>
          <a:solidFill>
            <a:schemeClr val="accent5">
              <a:lumMod val="75000"/>
            </a:schemeClr>
          </a:solidFill>
          <a:ln w="9525">
            <a:noFill/>
          </a:ln>
        </p:spPr>
        <p:txBody>
          <a:bodyPr lIns="90170" tIns="46990" rIns="90170" bIns="46990" anchor="ctr"/>
          <a:lstStyle/>
          <a:p>
            <a:endParaRPr lang="en-US" altLang="en-US">
              <a:solidFill>
                <a:srgbClr val="000000"/>
              </a:solidFill>
              <a:latin typeface="Arial" panose="020B0604020202020204" pitchFamily="34" charset="0"/>
              <a:ea typeface="宋体" panose="02010600030101010101" pitchFamily="2" charset="-122"/>
              <a:sym typeface="Arial" panose="020B0604020202020204" pitchFamily="34" charset="0"/>
            </a:endParaRPr>
          </a:p>
        </p:txBody>
      </p:sp>
      <p:sp>
        <p:nvSpPr>
          <p:cNvPr id="3075" name="TextBox 4"/>
          <p:cNvSpPr/>
          <p:nvPr/>
        </p:nvSpPr>
        <p:spPr>
          <a:xfrm>
            <a:off x="391829" y="1705184"/>
            <a:ext cx="10263471" cy="2123658"/>
          </a:xfrm>
          <a:prstGeom prst="rect">
            <a:avLst/>
          </a:prstGeom>
          <a:noFill/>
          <a:ln w="9525">
            <a:noFill/>
          </a:ln>
        </p:spPr>
        <p:txBody>
          <a:bodyPr wrap="square" anchor="t">
            <a:spAutoFit/>
          </a:bodyPr>
          <a:lstStyle/>
          <a:p>
            <a:pPr algn="ctr"/>
            <a:r>
              <a:rPr lang="en-US" altLang="zh-CN" sz="4400" b="1" dirty="0">
                <a:solidFill>
                  <a:schemeClr val="bg1"/>
                </a:solidFill>
              </a:rPr>
              <a:t>Maximum Channel Access Probability Based on Post-Disaster Ground Terminal Distribution Density</a:t>
            </a:r>
            <a:endParaRPr lang="en-US" altLang="zh-CN" sz="4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endParaRPr>
          </a:p>
        </p:txBody>
      </p:sp>
      <p:sp>
        <p:nvSpPr>
          <p:cNvPr id="2" name="矩形 4">
            <a:extLst>
              <a:ext uri="{FF2B5EF4-FFF2-40B4-BE49-F238E27FC236}">
                <a16:creationId xmlns:a16="http://schemas.microsoft.com/office/drawing/2014/main" id="{8CABABD3-CDDD-41D2-820C-E172B0223A94}"/>
              </a:ext>
            </a:extLst>
          </p:cNvPr>
          <p:cNvSpPr>
            <a:spLocks noChangeArrowheads="1"/>
          </p:cNvSpPr>
          <p:nvPr/>
        </p:nvSpPr>
        <p:spPr bwMode="auto">
          <a:xfrm>
            <a:off x="3250983" y="4565967"/>
            <a:ext cx="4443845"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dirty="0">
                <a:latin typeface="+mj-lt"/>
                <a:cs typeface="Arial" panose="020B0604020202020204" pitchFamily="34" charset="0"/>
              </a:rPr>
              <a:t>Xingxing Hu</a:t>
            </a:r>
          </a:p>
          <a:p>
            <a:pPr algn="ctr" eaLnBrk="1" hangingPunct="1"/>
            <a:r>
              <a:rPr lang="en-US" altLang="zh-CN" sz="2000" dirty="0" err="1">
                <a:solidFill>
                  <a:srgbClr val="000066"/>
                </a:solidFill>
                <a:latin typeface="+mn-lt"/>
                <a:cs typeface="Arial" panose="020B0604020202020204" pitchFamily="34" charset="0"/>
              </a:rPr>
              <a:t>Donghua</a:t>
            </a:r>
            <a:r>
              <a:rPr lang="en-US" altLang="zh-CN" sz="2000" dirty="0">
                <a:solidFill>
                  <a:srgbClr val="000066"/>
                </a:solidFill>
                <a:latin typeface="+mn-lt"/>
                <a:cs typeface="Arial" panose="020B0604020202020204" pitchFamily="34" charset="0"/>
              </a:rPr>
              <a:t> University, Shanghai, China</a:t>
            </a:r>
          </a:p>
          <a:p>
            <a:pPr algn="ctr" eaLnBrk="1" hangingPunct="1"/>
            <a:r>
              <a:rPr lang="en-US" altLang="zh-CN" sz="2000" dirty="0">
                <a:solidFill>
                  <a:srgbClr val="000066"/>
                </a:solidFill>
                <a:latin typeface="+mn-lt"/>
                <a:cs typeface="Arial" panose="020B0604020202020204" pitchFamily="34" charset="0"/>
              </a:rPr>
              <a:t>2181295@mail.dhu.edu.cn</a:t>
            </a:r>
            <a:endParaRPr lang="zh-CN" altLang="en-US" sz="2000" dirty="0">
              <a:solidFill>
                <a:srgbClr val="000066"/>
              </a:solidFill>
              <a:latin typeface="+mn-lt"/>
              <a:cs typeface="Arial" panose="020B0604020202020204" pitchFamily="34" charset="0"/>
            </a:endParaRPr>
          </a:p>
        </p:txBody>
      </p:sp>
      <p:pic>
        <p:nvPicPr>
          <p:cNvPr id="3" name="图片 2">
            <a:extLst>
              <a:ext uri="{FF2B5EF4-FFF2-40B4-BE49-F238E27FC236}">
                <a16:creationId xmlns:a16="http://schemas.microsoft.com/office/drawing/2014/main" id="{0653C10E-DC49-4306-8F19-98823C49EEC6}"/>
              </a:ext>
            </a:extLst>
          </p:cNvPr>
          <p:cNvPicPr>
            <a:picLocks noChangeAspect="1"/>
          </p:cNvPicPr>
          <p:nvPr/>
        </p:nvPicPr>
        <p:blipFill>
          <a:blip r:embed="rId3"/>
          <a:stretch>
            <a:fillRect/>
          </a:stretch>
        </p:blipFill>
        <p:spPr>
          <a:xfrm>
            <a:off x="9001151" y="-10542"/>
            <a:ext cx="1944662" cy="766626"/>
          </a:xfrm>
          <a:prstGeom prst="rect">
            <a:avLst/>
          </a:prstGeom>
        </p:spPr>
      </p:pic>
    </p:spTree>
  </p:cSld>
  <p:clrMapOvr>
    <a:masterClrMapping/>
  </p:clrMapOvr>
  <p:transition spd="slow">
    <p:comb/>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a:extLst>
              <a:ext uri="{FF2B5EF4-FFF2-40B4-BE49-F238E27FC236}">
                <a16:creationId xmlns:a16="http://schemas.microsoft.com/office/drawing/2014/main" id="{AC28B70C-2965-4CA3-B209-99CCE7BDC3D2}"/>
              </a:ext>
            </a:extLst>
          </p:cNvPr>
          <p:cNvSpPr/>
          <p:nvPr/>
        </p:nvSpPr>
        <p:spPr>
          <a:xfrm>
            <a:off x="23953" y="35958"/>
            <a:ext cx="9241790" cy="769441"/>
          </a:xfrm>
          <a:prstGeom prst="rect">
            <a:avLst/>
          </a:prstGeom>
          <a:noFill/>
          <a:ln w="9525">
            <a:noFill/>
          </a:ln>
        </p:spPr>
        <p:txBody>
          <a:bodyPr wrap="square" anchor="t">
            <a:spAutoFit/>
          </a:bodyPr>
          <a:lstStyle/>
          <a:p>
            <a:r>
              <a:rPr lang="en-US" altLang="zh-CN" sz="4400" b="1" dirty="0">
                <a:latin typeface="Times New Roman" panose="02020603050405020304" pitchFamily="18" charset="0"/>
                <a:ea typeface="华文新魏" panose="02010800040101010101" pitchFamily="2" charset="-122"/>
                <a:cs typeface="Times New Roman" panose="02020603050405020304" pitchFamily="18" charset="0"/>
              </a:rPr>
              <a:t>Problem formulation</a:t>
            </a:r>
          </a:p>
        </p:txBody>
      </p:sp>
      <p:sp>
        <p:nvSpPr>
          <p:cNvPr id="7" name="灯片编号占位符 6">
            <a:extLst>
              <a:ext uri="{FF2B5EF4-FFF2-40B4-BE49-F238E27FC236}">
                <a16:creationId xmlns:a16="http://schemas.microsoft.com/office/drawing/2014/main" id="{B1BB6CF5-0CD3-41A4-9961-0300205C3F96}"/>
              </a:ext>
            </a:extLst>
          </p:cNvPr>
          <p:cNvSpPr>
            <a:spLocks noGrp="1"/>
          </p:cNvSpPr>
          <p:nvPr>
            <p:ph type="sldNum" sz="quarter" idx="12"/>
          </p:nvPr>
        </p:nvSpPr>
        <p:spPr>
          <a:xfrm>
            <a:off x="10297240" y="6355069"/>
            <a:ext cx="504035" cy="382282"/>
          </a:xfrm>
        </p:spPr>
        <p:txBody>
          <a:bodyPr/>
          <a:lstStyle/>
          <a:p>
            <a:pPr fontAlgn="base">
              <a:defRPr/>
            </a:pPr>
            <a:r>
              <a:rPr lang="en-US" altLang="zh-CN" sz="1800" strike="noStrike" noProof="1">
                <a:solidFill>
                  <a:schemeClr val="tx1"/>
                </a:solidFill>
                <a:ea typeface="+mn-ea"/>
              </a:rPr>
              <a:t>10</a:t>
            </a:r>
            <a:endParaRPr lang="zh-CN" altLang="en-US" sz="1800" strike="noStrike" noProof="1">
              <a:solidFill>
                <a:schemeClr val="tx1"/>
              </a:solidFill>
              <a:ea typeface="+mn-ea"/>
            </a:endParaRPr>
          </a:p>
        </p:txBody>
      </p:sp>
      <p:sp>
        <p:nvSpPr>
          <p:cNvPr id="9" name="文本框 8">
            <a:extLst>
              <a:ext uri="{FF2B5EF4-FFF2-40B4-BE49-F238E27FC236}">
                <a16:creationId xmlns:a16="http://schemas.microsoft.com/office/drawing/2014/main" id="{07326155-5407-4DE3-903A-DB59337258B8}"/>
              </a:ext>
            </a:extLst>
          </p:cNvPr>
          <p:cNvSpPr txBox="1"/>
          <p:nvPr/>
        </p:nvSpPr>
        <p:spPr>
          <a:xfrm>
            <a:off x="617395" y="1103437"/>
            <a:ext cx="8442609" cy="1446550"/>
          </a:xfrm>
          <a:prstGeom prst="rect">
            <a:avLst/>
          </a:prstGeom>
          <a:noFill/>
        </p:spPr>
        <p:txBody>
          <a:bodyPr wrap="square">
            <a:spAutoFit/>
          </a:bodyPr>
          <a:lstStyle/>
          <a:p>
            <a:pPr marL="342900" indent="-34290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Channel SNR threshold probability:</a:t>
            </a:r>
          </a:p>
          <a:p>
            <a:r>
              <a:rPr lang="en-US" altLang="zh-CN" sz="2400" dirty="0"/>
              <a:t>     </a:t>
            </a:r>
            <a:r>
              <a:rPr lang="en-US" altLang="zh-CN" sz="2000" b="1" dirty="0">
                <a:latin typeface="Times New Roman" panose="02020603050405020304" pitchFamily="18" charset="0"/>
                <a:cs typeface="Times New Roman" panose="02020603050405020304" pitchFamily="18" charset="0"/>
              </a:rPr>
              <a:t>It is defined as the probability that a random GT satisfies the SNR condition when it picks up the detection signal sent by its corresponding aircraft.</a:t>
            </a:r>
            <a:endParaRPr lang="zh-CN" altLang="en-US" sz="2000" b="1" dirty="0">
              <a:latin typeface="Times New Roman" panose="02020603050405020304" pitchFamily="18" charset="0"/>
              <a:cs typeface="Times New Roman" panose="02020603050405020304" pitchFamily="18" charset="0"/>
            </a:endParaRPr>
          </a:p>
        </p:txBody>
      </p:sp>
      <p:sp>
        <p:nvSpPr>
          <p:cNvPr id="2" name="Rectangle 2">
            <a:extLst>
              <a:ext uri="{FF2B5EF4-FFF2-40B4-BE49-F238E27FC236}">
                <a16:creationId xmlns:a16="http://schemas.microsoft.com/office/drawing/2014/main" id="{B018A10F-1AD3-469C-94D5-52087EA332DB}"/>
              </a:ext>
            </a:extLst>
          </p:cNvPr>
          <p:cNvSpPr>
            <a:spLocks noChangeArrowheads="1"/>
          </p:cNvSpPr>
          <p:nvPr/>
        </p:nvSpPr>
        <p:spPr bwMode="auto">
          <a:xfrm flipV="1">
            <a:off x="3456766" y="2700218"/>
            <a:ext cx="1516221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50286A07-661F-4963-A059-79BAC931C19F}"/>
              </a:ext>
            </a:extLst>
          </p:cNvPr>
          <p:cNvGraphicFramePr>
            <a:graphicFrameLocks noChangeAspect="1"/>
          </p:cNvGraphicFramePr>
          <p:nvPr>
            <p:extLst>
              <p:ext uri="{D42A27DB-BD31-4B8C-83A1-F6EECF244321}">
                <p14:modId xmlns:p14="http://schemas.microsoft.com/office/powerpoint/2010/main" val="1891856570"/>
              </p:ext>
            </p:extLst>
          </p:nvPr>
        </p:nvGraphicFramePr>
        <p:xfrm>
          <a:off x="936591" y="3157557"/>
          <a:ext cx="4896340" cy="1160534"/>
        </p:xfrm>
        <a:graphic>
          <a:graphicData uri="http://schemas.openxmlformats.org/presentationml/2006/ole">
            <mc:AlternateContent xmlns:mc="http://schemas.openxmlformats.org/markup-compatibility/2006">
              <mc:Choice xmlns:v="urn:schemas-microsoft-com:vml" Requires="v">
                <p:oleObj spid="_x0000_s5130" name="Formula" r:id="rId3" imgW="2226310" imgH="389890" progId="Equation.Ribbit">
                  <p:embed/>
                </p:oleObj>
              </mc:Choice>
              <mc:Fallback>
                <p:oleObj name="Formula" r:id="rId3" imgW="2226310" imgH="389890" progId="Equation.Ribbit">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91" y="3157557"/>
                        <a:ext cx="4896340" cy="1160534"/>
                      </a:xfrm>
                      <a:prstGeom prst="rect">
                        <a:avLst/>
                      </a:prstGeom>
                      <a:noFill/>
                    </p:spPr>
                  </p:pic>
                </p:oleObj>
              </mc:Fallback>
            </mc:AlternateContent>
          </a:graphicData>
        </a:graphic>
      </p:graphicFrame>
      <p:sp>
        <p:nvSpPr>
          <p:cNvPr id="12" name="文本框 11">
            <a:extLst>
              <a:ext uri="{FF2B5EF4-FFF2-40B4-BE49-F238E27FC236}">
                <a16:creationId xmlns:a16="http://schemas.microsoft.com/office/drawing/2014/main" id="{818DDB95-3DA4-4673-BEB2-464BF9E42557}"/>
              </a:ext>
            </a:extLst>
          </p:cNvPr>
          <p:cNvSpPr txBox="1"/>
          <p:nvPr/>
        </p:nvSpPr>
        <p:spPr>
          <a:xfrm>
            <a:off x="6069538" y="2641799"/>
            <a:ext cx="3096214" cy="769441"/>
          </a:xfrm>
          <a:prstGeom prst="rect">
            <a:avLst/>
          </a:prstGeom>
          <a:noFill/>
        </p:spPr>
        <p:txBody>
          <a:bodyPr wrap="square" rtlCol="0">
            <a:spAutoFit/>
          </a:bodyPr>
          <a:lstStyle/>
          <a:p>
            <a:r>
              <a:rPr lang="en-US" altLang="zh-CN" dirty="0"/>
              <a:t>Aircraft’s transmission power</a:t>
            </a:r>
            <a:endParaRPr lang="zh-CN" altLang="en-US" dirty="0"/>
          </a:p>
        </p:txBody>
      </p:sp>
      <p:sp>
        <p:nvSpPr>
          <p:cNvPr id="13" name="Rounded Rectangle 11">
            <a:extLst>
              <a:ext uri="{FF2B5EF4-FFF2-40B4-BE49-F238E27FC236}">
                <a16:creationId xmlns:a16="http://schemas.microsoft.com/office/drawing/2014/main" id="{12A0CC93-372C-471F-9B2C-405B949641C8}"/>
              </a:ext>
            </a:extLst>
          </p:cNvPr>
          <p:cNvSpPr/>
          <p:nvPr/>
        </p:nvSpPr>
        <p:spPr>
          <a:xfrm>
            <a:off x="6120951" y="2590413"/>
            <a:ext cx="2775883" cy="83939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直接连接符 13">
            <a:extLst>
              <a:ext uri="{FF2B5EF4-FFF2-40B4-BE49-F238E27FC236}">
                <a16:creationId xmlns:a16="http://schemas.microsoft.com/office/drawing/2014/main" id="{4E8DF716-B114-4E82-82B3-0D7A9F02D437}"/>
              </a:ext>
            </a:extLst>
          </p:cNvPr>
          <p:cNvCxnSpPr>
            <a:cxnSpLocks/>
          </p:cNvCxnSpPr>
          <p:nvPr/>
        </p:nvCxnSpPr>
        <p:spPr bwMode="auto">
          <a:xfrm flipV="1">
            <a:off x="3168746" y="2902983"/>
            <a:ext cx="2952205" cy="4494"/>
          </a:xfrm>
          <a:prstGeom prst="line">
            <a:avLst/>
          </a:prstGeom>
          <a:solidFill>
            <a:schemeClr val="accent1"/>
          </a:solidFill>
          <a:ln w="38100" cap="flat" cmpd="sng" algn="ctr">
            <a:solidFill>
              <a:srgbClr val="FF0000"/>
            </a:solidFill>
            <a:prstDash val="solid"/>
            <a:round/>
            <a:headEnd type="none" w="med" len="med"/>
            <a:tailEnd type="triangle" w="med" len="med"/>
          </a:ln>
        </p:spPr>
      </p:cxnSp>
      <p:cxnSp>
        <p:nvCxnSpPr>
          <p:cNvPr id="15" name="直接连接符 14">
            <a:extLst>
              <a:ext uri="{FF2B5EF4-FFF2-40B4-BE49-F238E27FC236}">
                <a16:creationId xmlns:a16="http://schemas.microsoft.com/office/drawing/2014/main" id="{638F612E-74FC-44CB-9353-A15358018743}"/>
              </a:ext>
            </a:extLst>
          </p:cNvPr>
          <p:cNvCxnSpPr>
            <a:cxnSpLocks/>
          </p:cNvCxnSpPr>
          <p:nvPr/>
        </p:nvCxnSpPr>
        <p:spPr bwMode="auto">
          <a:xfrm flipV="1">
            <a:off x="3168746" y="2902983"/>
            <a:ext cx="0" cy="273899"/>
          </a:xfrm>
          <a:prstGeom prst="line">
            <a:avLst/>
          </a:prstGeom>
          <a:solidFill>
            <a:schemeClr val="accent1"/>
          </a:solidFill>
          <a:ln w="44450" cap="flat" cmpd="sng" algn="ctr">
            <a:solidFill>
              <a:srgbClr val="FF0000"/>
            </a:solidFill>
            <a:prstDash val="solid"/>
            <a:round/>
            <a:headEnd type="none" w="med" len="med"/>
            <a:tailEnd type="none" w="med" len="med"/>
          </a:ln>
        </p:spPr>
      </p:cxnSp>
      <p:sp>
        <p:nvSpPr>
          <p:cNvPr id="19" name="Rounded Rectangle 11">
            <a:extLst>
              <a:ext uri="{FF2B5EF4-FFF2-40B4-BE49-F238E27FC236}">
                <a16:creationId xmlns:a16="http://schemas.microsoft.com/office/drawing/2014/main" id="{48B1259A-1645-447D-9BD4-69866E6A7832}"/>
              </a:ext>
            </a:extLst>
          </p:cNvPr>
          <p:cNvSpPr/>
          <p:nvPr/>
        </p:nvSpPr>
        <p:spPr>
          <a:xfrm>
            <a:off x="6069538" y="3981062"/>
            <a:ext cx="1991314" cy="43088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直接连接符 19">
            <a:extLst>
              <a:ext uri="{FF2B5EF4-FFF2-40B4-BE49-F238E27FC236}">
                <a16:creationId xmlns:a16="http://schemas.microsoft.com/office/drawing/2014/main" id="{53BFDB8C-FAB9-42B6-8B47-145CA48D3C4E}"/>
              </a:ext>
            </a:extLst>
          </p:cNvPr>
          <p:cNvCxnSpPr>
            <a:cxnSpLocks/>
            <a:endCxn id="19" idx="1"/>
          </p:cNvCxnSpPr>
          <p:nvPr/>
        </p:nvCxnSpPr>
        <p:spPr bwMode="auto">
          <a:xfrm>
            <a:off x="5197298" y="4190400"/>
            <a:ext cx="872240" cy="6106"/>
          </a:xfrm>
          <a:prstGeom prst="line">
            <a:avLst/>
          </a:prstGeom>
          <a:solidFill>
            <a:schemeClr val="accent1"/>
          </a:solidFill>
          <a:ln w="38100" cap="flat" cmpd="sng" algn="ctr">
            <a:solidFill>
              <a:srgbClr val="FF0000"/>
            </a:solidFill>
            <a:prstDash val="solid"/>
            <a:round/>
            <a:headEnd type="none" w="med" len="med"/>
            <a:tailEnd type="triangle" w="med" len="med"/>
          </a:ln>
        </p:spPr>
      </p:cxnSp>
      <p:cxnSp>
        <p:nvCxnSpPr>
          <p:cNvPr id="21" name="直接连接符 20">
            <a:extLst>
              <a:ext uri="{FF2B5EF4-FFF2-40B4-BE49-F238E27FC236}">
                <a16:creationId xmlns:a16="http://schemas.microsoft.com/office/drawing/2014/main" id="{B33F3CF8-94C4-47C2-A08D-6DABFBE76371}"/>
              </a:ext>
            </a:extLst>
          </p:cNvPr>
          <p:cNvCxnSpPr>
            <a:cxnSpLocks/>
          </p:cNvCxnSpPr>
          <p:nvPr/>
        </p:nvCxnSpPr>
        <p:spPr bwMode="auto">
          <a:xfrm flipV="1">
            <a:off x="5197298" y="3981063"/>
            <a:ext cx="0" cy="209337"/>
          </a:xfrm>
          <a:prstGeom prst="line">
            <a:avLst/>
          </a:prstGeom>
          <a:solidFill>
            <a:schemeClr val="accent1"/>
          </a:solidFill>
          <a:ln w="44450" cap="flat" cmpd="sng" algn="ctr">
            <a:solidFill>
              <a:srgbClr val="FF0000"/>
            </a:solidFill>
            <a:prstDash val="solid"/>
            <a:round/>
            <a:headEnd type="none" w="med" len="med"/>
            <a:tailEnd type="none" w="med" len="med"/>
          </a:ln>
        </p:spPr>
      </p:cxnSp>
      <p:sp>
        <p:nvSpPr>
          <p:cNvPr id="24" name="文本框 23">
            <a:extLst>
              <a:ext uri="{FF2B5EF4-FFF2-40B4-BE49-F238E27FC236}">
                <a16:creationId xmlns:a16="http://schemas.microsoft.com/office/drawing/2014/main" id="{A80E6B02-54B9-439C-A6A3-CEF1EAB53947}"/>
              </a:ext>
            </a:extLst>
          </p:cNvPr>
          <p:cNvSpPr txBox="1"/>
          <p:nvPr/>
        </p:nvSpPr>
        <p:spPr>
          <a:xfrm>
            <a:off x="6045161" y="3974956"/>
            <a:ext cx="3096214" cy="430887"/>
          </a:xfrm>
          <a:prstGeom prst="rect">
            <a:avLst/>
          </a:prstGeom>
          <a:noFill/>
        </p:spPr>
        <p:txBody>
          <a:bodyPr wrap="square" rtlCol="0">
            <a:spAutoFit/>
          </a:bodyPr>
          <a:lstStyle/>
          <a:p>
            <a:r>
              <a:rPr lang="en-US" altLang="zh-CN" dirty="0"/>
              <a:t>SNR threshold</a:t>
            </a:r>
            <a:endParaRPr lang="zh-CN" altLang="en-US" dirty="0"/>
          </a:p>
        </p:txBody>
      </p:sp>
      <p:sp>
        <p:nvSpPr>
          <p:cNvPr id="32" name="Rounded Rectangle 11">
            <a:extLst>
              <a:ext uri="{FF2B5EF4-FFF2-40B4-BE49-F238E27FC236}">
                <a16:creationId xmlns:a16="http://schemas.microsoft.com/office/drawing/2014/main" id="{6978F751-5FE4-43C4-8892-FD1B80DD966F}"/>
              </a:ext>
            </a:extLst>
          </p:cNvPr>
          <p:cNvSpPr/>
          <p:nvPr/>
        </p:nvSpPr>
        <p:spPr>
          <a:xfrm>
            <a:off x="2795774" y="4552568"/>
            <a:ext cx="1741067" cy="43088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直接连接符 32">
            <a:extLst>
              <a:ext uri="{FF2B5EF4-FFF2-40B4-BE49-F238E27FC236}">
                <a16:creationId xmlns:a16="http://schemas.microsoft.com/office/drawing/2014/main" id="{F58D2CAE-6CD9-4D24-A92F-77ADB2F9C95C}"/>
              </a:ext>
            </a:extLst>
          </p:cNvPr>
          <p:cNvCxnSpPr>
            <a:cxnSpLocks/>
            <a:endCxn id="32" idx="0"/>
          </p:cNvCxnSpPr>
          <p:nvPr/>
        </p:nvCxnSpPr>
        <p:spPr bwMode="auto">
          <a:xfrm flipH="1">
            <a:off x="3666308" y="4190400"/>
            <a:ext cx="1" cy="362168"/>
          </a:xfrm>
          <a:prstGeom prst="line">
            <a:avLst/>
          </a:prstGeom>
          <a:solidFill>
            <a:schemeClr val="accent1"/>
          </a:solidFill>
          <a:ln w="38100" cap="flat" cmpd="sng" algn="ctr">
            <a:solidFill>
              <a:srgbClr val="FF0000"/>
            </a:solidFill>
            <a:prstDash val="solid"/>
            <a:round/>
            <a:headEnd type="none" w="med" len="med"/>
            <a:tailEnd type="triangle" w="med" len="med"/>
          </a:ln>
        </p:spPr>
      </p:cxnSp>
      <p:sp>
        <p:nvSpPr>
          <p:cNvPr id="39" name="文本框 38">
            <a:extLst>
              <a:ext uri="{FF2B5EF4-FFF2-40B4-BE49-F238E27FC236}">
                <a16:creationId xmlns:a16="http://schemas.microsoft.com/office/drawing/2014/main" id="{58FEA080-6ADF-4148-B354-F0DEDCE45885}"/>
              </a:ext>
            </a:extLst>
          </p:cNvPr>
          <p:cNvSpPr txBox="1"/>
          <p:nvPr/>
        </p:nvSpPr>
        <p:spPr>
          <a:xfrm>
            <a:off x="2808721" y="4552569"/>
            <a:ext cx="1916617" cy="430887"/>
          </a:xfrm>
          <a:prstGeom prst="rect">
            <a:avLst/>
          </a:prstGeom>
          <a:noFill/>
        </p:spPr>
        <p:txBody>
          <a:bodyPr wrap="square" rtlCol="0">
            <a:spAutoFit/>
          </a:bodyPr>
          <a:lstStyle/>
          <a:p>
            <a:r>
              <a:rPr lang="en-US" altLang="zh-CN" dirty="0"/>
              <a:t>Noise power</a:t>
            </a:r>
            <a:endParaRPr lang="zh-CN" altLang="en-US" dirty="0"/>
          </a:p>
        </p:txBody>
      </p:sp>
      <p:pic>
        <p:nvPicPr>
          <p:cNvPr id="42" name="图片 41">
            <a:extLst>
              <a:ext uri="{FF2B5EF4-FFF2-40B4-BE49-F238E27FC236}">
                <a16:creationId xmlns:a16="http://schemas.microsoft.com/office/drawing/2014/main" id="{83A61AE2-EB57-4815-B65D-31802308A83A}"/>
              </a:ext>
            </a:extLst>
          </p:cNvPr>
          <p:cNvPicPr>
            <a:picLocks noChangeAspect="1"/>
          </p:cNvPicPr>
          <p:nvPr/>
        </p:nvPicPr>
        <p:blipFill>
          <a:blip r:embed="rId5"/>
          <a:stretch>
            <a:fillRect/>
          </a:stretch>
        </p:blipFill>
        <p:spPr>
          <a:xfrm>
            <a:off x="9001151" y="-10542"/>
            <a:ext cx="1944662" cy="766626"/>
          </a:xfrm>
          <a:prstGeom prst="rect">
            <a:avLst/>
          </a:prstGeom>
        </p:spPr>
      </p:pic>
    </p:spTree>
    <p:extLst>
      <p:ext uri="{BB962C8B-B14F-4D97-AF65-F5344CB8AC3E}">
        <p14:creationId xmlns:p14="http://schemas.microsoft.com/office/powerpoint/2010/main" val="276470970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 calcmode="lin" valueType="num">
                                      <p:cBhvr>
                                        <p:cTn id="9" dur="1000" fill="hold"/>
                                        <p:tgtEl>
                                          <p:spTgt spid="14"/>
                                        </p:tgtEl>
                                        <p:attrNameLst>
                                          <p:attrName>style.rotation</p:attrName>
                                        </p:attrNameLst>
                                      </p:cBhvr>
                                      <p:tavLst>
                                        <p:tav tm="0">
                                          <p:val>
                                            <p:fltVal val="90"/>
                                          </p:val>
                                        </p:tav>
                                        <p:tav tm="100000">
                                          <p:val>
                                            <p:fltVal val="0"/>
                                          </p:val>
                                        </p:tav>
                                      </p:tavLst>
                                    </p:anim>
                                    <p:animEffect transition="in" filter="fade">
                                      <p:cBhvr>
                                        <p:cTn id="10" dur="1000"/>
                                        <p:tgtEl>
                                          <p:spTgt spid="14"/>
                                        </p:tgtEl>
                                      </p:cBhvr>
                                    </p:animEffect>
                                  </p:childTnLst>
                                </p:cTn>
                              </p:par>
                              <p:par>
                                <p:cTn id="11" presetID="3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1000" fill="hold"/>
                                        <p:tgtEl>
                                          <p:spTgt spid="15"/>
                                        </p:tgtEl>
                                        <p:attrNameLst>
                                          <p:attrName>ppt_w</p:attrName>
                                        </p:attrNameLst>
                                      </p:cBhvr>
                                      <p:tavLst>
                                        <p:tav tm="0">
                                          <p:val>
                                            <p:fltVal val="0"/>
                                          </p:val>
                                        </p:tav>
                                        <p:tav tm="100000">
                                          <p:val>
                                            <p:strVal val="#ppt_w"/>
                                          </p:val>
                                        </p:tav>
                                      </p:tavLst>
                                    </p:anim>
                                    <p:anim calcmode="lin" valueType="num">
                                      <p:cBhvr>
                                        <p:cTn id="14" dur="1000" fill="hold"/>
                                        <p:tgtEl>
                                          <p:spTgt spid="15"/>
                                        </p:tgtEl>
                                        <p:attrNameLst>
                                          <p:attrName>ppt_h</p:attrName>
                                        </p:attrNameLst>
                                      </p:cBhvr>
                                      <p:tavLst>
                                        <p:tav tm="0">
                                          <p:val>
                                            <p:fltVal val="0"/>
                                          </p:val>
                                        </p:tav>
                                        <p:tav tm="100000">
                                          <p:val>
                                            <p:strVal val="#ppt_h"/>
                                          </p:val>
                                        </p:tav>
                                      </p:tavLst>
                                    </p:anim>
                                    <p:anim calcmode="lin" valueType="num">
                                      <p:cBhvr>
                                        <p:cTn id="15" dur="1000" fill="hold"/>
                                        <p:tgtEl>
                                          <p:spTgt spid="15"/>
                                        </p:tgtEl>
                                        <p:attrNameLst>
                                          <p:attrName>style.rotation</p:attrName>
                                        </p:attrNameLst>
                                      </p:cBhvr>
                                      <p:tavLst>
                                        <p:tav tm="0">
                                          <p:val>
                                            <p:fltVal val="90"/>
                                          </p:val>
                                        </p:tav>
                                        <p:tav tm="100000">
                                          <p:val>
                                            <p:fltVal val="0"/>
                                          </p:val>
                                        </p:tav>
                                      </p:tavLst>
                                    </p:anim>
                                    <p:animEffect transition="in" filter="fade">
                                      <p:cBhvr>
                                        <p:cTn id="16" dur="1000"/>
                                        <p:tgtEl>
                                          <p:spTgt spid="15"/>
                                        </p:tgtEl>
                                      </p:cBhvr>
                                    </p:animEffect>
                                  </p:childTnLst>
                                </p:cTn>
                              </p:par>
                              <p:par>
                                <p:cTn id="17" presetID="3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1000" fill="hold"/>
                                        <p:tgtEl>
                                          <p:spTgt spid="20"/>
                                        </p:tgtEl>
                                        <p:attrNameLst>
                                          <p:attrName>ppt_w</p:attrName>
                                        </p:attrNameLst>
                                      </p:cBhvr>
                                      <p:tavLst>
                                        <p:tav tm="0">
                                          <p:val>
                                            <p:fltVal val="0"/>
                                          </p:val>
                                        </p:tav>
                                        <p:tav tm="100000">
                                          <p:val>
                                            <p:strVal val="#ppt_w"/>
                                          </p:val>
                                        </p:tav>
                                      </p:tavLst>
                                    </p:anim>
                                    <p:anim calcmode="lin" valueType="num">
                                      <p:cBhvr>
                                        <p:cTn id="20" dur="1000" fill="hold"/>
                                        <p:tgtEl>
                                          <p:spTgt spid="20"/>
                                        </p:tgtEl>
                                        <p:attrNameLst>
                                          <p:attrName>ppt_h</p:attrName>
                                        </p:attrNameLst>
                                      </p:cBhvr>
                                      <p:tavLst>
                                        <p:tav tm="0">
                                          <p:val>
                                            <p:fltVal val="0"/>
                                          </p:val>
                                        </p:tav>
                                        <p:tav tm="100000">
                                          <p:val>
                                            <p:strVal val="#ppt_h"/>
                                          </p:val>
                                        </p:tav>
                                      </p:tavLst>
                                    </p:anim>
                                    <p:anim calcmode="lin" valueType="num">
                                      <p:cBhvr>
                                        <p:cTn id="21" dur="1000" fill="hold"/>
                                        <p:tgtEl>
                                          <p:spTgt spid="20"/>
                                        </p:tgtEl>
                                        <p:attrNameLst>
                                          <p:attrName>style.rotation</p:attrName>
                                        </p:attrNameLst>
                                      </p:cBhvr>
                                      <p:tavLst>
                                        <p:tav tm="0">
                                          <p:val>
                                            <p:fltVal val="90"/>
                                          </p:val>
                                        </p:tav>
                                        <p:tav tm="100000">
                                          <p:val>
                                            <p:fltVal val="0"/>
                                          </p:val>
                                        </p:tav>
                                      </p:tavLst>
                                    </p:anim>
                                    <p:animEffect transition="in" filter="fade">
                                      <p:cBhvr>
                                        <p:cTn id="22" dur="1000"/>
                                        <p:tgtEl>
                                          <p:spTgt spid="20"/>
                                        </p:tgtEl>
                                      </p:cBhvr>
                                    </p:animEffect>
                                  </p:childTnLst>
                                </p:cTn>
                              </p:par>
                              <p:par>
                                <p:cTn id="23" presetID="3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p:cTn id="25" dur="1000" fill="hold"/>
                                        <p:tgtEl>
                                          <p:spTgt spid="21"/>
                                        </p:tgtEl>
                                        <p:attrNameLst>
                                          <p:attrName>ppt_w</p:attrName>
                                        </p:attrNameLst>
                                      </p:cBhvr>
                                      <p:tavLst>
                                        <p:tav tm="0">
                                          <p:val>
                                            <p:fltVal val="0"/>
                                          </p:val>
                                        </p:tav>
                                        <p:tav tm="100000">
                                          <p:val>
                                            <p:strVal val="#ppt_w"/>
                                          </p:val>
                                        </p:tav>
                                      </p:tavLst>
                                    </p:anim>
                                    <p:anim calcmode="lin" valueType="num">
                                      <p:cBhvr>
                                        <p:cTn id="26" dur="1000" fill="hold"/>
                                        <p:tgtEl>
                                          <p:spTgt spid="21"/>
                                        </p:tgtEl>
                                        <p:attrNameLst>
                                          <p:attrName>ppt_h</p:attrName>
                                        </p:attrNameLst>
                                      </p:cBhvr>
                                      <p:tavLst>
                                        <p:tav tm="0">
                                          <p:val>
                                            <p:fltVal val="0"/>
                                          </p:val>
                                        </p:tav>
                                        <p:tav tm="100000">
                                          <p:val>
                                            <p:strVal val="#ppt_h"/>
                                          </p:val>
                                        </p:tav>
                                      </p:tavLst>
                                    </p:anim>
                                    <p:anim calcmode="lin" valueType="num">
                                      <p:cBhvr>
                                        <p:cTn id="27" dur="1000" fill="hold"/>
                                        <p:tgtEl>
                                          <p:spTgt spid="21"/>
                                        </p:tgtEl>
                                        <p:attrNameLst>
                                          <p:attrName>style.rotation</p:attrName>
                                        </p:attrNameLst>
                                      </p:cBhvr>
                                      <p:tavLst>
                                        <p:tav tm="0">
                                          <p:val>
                                            <p:fltVal val="90"/>
                                          </p:val>
                                        </p:tav>
                                        <p:tav tm="100000">
                                          <p:val>
                                            <p:fltVal val="0"/>
                                          </p:val>
                                        </p:tav>
                                      </p:tavLst>
                                    </p:anim>
                                    <p:animEffect transition="in" filter="fade">
                                      <p:cBhvr>
                                        <p:cTn id="28" dur="1000"/>
                                        <p:tgtEl>
                                          <p:spTgt spid="21"/>
                                        </p:tgtEl>
                                      </p:cBhvr>
                                    </p:animEffect>
                                  </p:childTnLst>
                                </p:cTn>
                              </p:par>
                              <p:par>
                                <p:cTn id="29" presetID="31"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p:cTn id="31" dur="1000" fill="hold"/>
                                        <p:tgtEl>
                                          <p:spTgt spid="33"/>
                                        </p:tgtEl>
                                        <p:attrNameLst>
                                          <p:attrName>ppt_w</p:attrName>
                                        </p:attrNameLst>
                                      </p:cBhvr>
                                      <p:tavLst>
                                        <p:tav tm="0">
                                          <p:val>
                                            <p:fltVal val="0"/>
                                          </p:val>
                                        </p:tav>
                                        <p:tav tm="100000">
                                          <p:val>
                                            <p:strVal val="#ppt_w"/>
                                          </p:val>
                                        </p:tav>
                                      </p:tavLst>
                                    </p:anim>
                                    <p:anim calcmode="lin" valueType="num">
                                      <p:cBhvr>
                                        <p:cTn id="32" dur="1000" fill="hold"/>
                                        <p:tgtEl>
                                          <p:spTgt spid="33"/>
                                        </p:tgtEl>
                                        <p:attrNameLst>
                                          <p:attrName>ppt_h</p:attrName>
                                        </p:attrNameLst>
                                      </p:cBhvr>
                                      <p:tavLst>
                                        <p:tav tm="0">
                                          <p:val>
                                            <p:fltVal val="0"/>
                                          </p:val>
                                        </p:tav>
                                        <p:tav tm="100000">
                                          <p:val>
                                            <p:strVal val="#ppt_h"/>
                                          </p:val>
                                        </p:tav>
                                      </p:tavLst>
                                    </p:anim>
                                    <p:anim calcmode="lin" valueType="num">
                                      <p:cBhvr>
                                        <p:cTn id="33" dur="1000" fill="hold"/>
                                        <p:tgtEl>
                                          <p:spTgt spid="33"/>
                                        </p:tgtEl>
                                        <p:attrNameLst>
                                          <p:attrName>style.rotation</p:attrName>
                                        </p:attrNameLst>
                                      </p:cBhvr>
                                      <p:tavLst>
                                        <p:tav tm="0">
                                          <p:val>
                                            <p:fltVal val="90"/>
                                          </p:val>
                                        </p:tav>
                                        <p:tav tm="100000">
                                          <p:val>
                                            <p:fltVal val="0"/>
                                          </p:val>
                                        </p:tav>
                                      </p:tavLst>
                                    </p:anim>
                                    <p:animEffect transition="in" filter="fade">
                                      <p:cBhvr>
                                        <p:cTn id="34"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a:extLst>
              <a:ext uri="{FF2B5EF4-FFF2-40B4-BE49-F238E27FC236}">
                <a16:creationId xmlns:a16="http://schemas.microsoft.com/office/drawing/2014/main" id="{4CB137BD-B18D-42DD-9F1C-2561D7F80CAA}"/>
              </a:ext>
            </a:extLst>
          </p:cNvPr>
          <p:cNvSpPr/>
          <p:nvPr/>
        </p:nvSpPr>
        <p:spPr>
          <a:xfrm>
            <a:off x="126914" y="42571"/>
            <a:ext cx="9241790" cy="769441"/>
          </a:xfrm>
          <a:prstGeom prst="rect">
            <a:avLst/>
          </a:prstGeom>
          <a:noFill/>
          <a:ln w="9525">
            <a:noFill/>
          </a:ln>
        </p:spPr>
        <p:txBody>
          <a:bodyPr wrap="square" anchor="t">
            <a:spAutoFit/>
          </a:bodyPr>
          <a:lstStyle/>
          <a:p>
            <a:r>
              <a:rPr lang="en-US" altLang="zh-CN" sz="4400" b="1" dirty="0">
                <a:latin typeface="Times New Roman" panose="02020603050405020304" pitchFamily="18" charset="0"/>
                <a:ea typeface="华文新魏" panose="02010800040101010101" pitchFamily="2" charset="-122"/>
                <a:cs typeface="Times New Roman" panose="02020603050405020304" pitchFamily="18" charset="0"/>
              </a:rPr>
              <a:t>Problem formulation</a:t>
            </a:r>
          </a:p>
        </p:txBody>
      </p:sp>
      <p:sp>
        <p:nvSpPr>
          <p:cNvPr id="3" name="灯片编号占位符 2">
            <a:extLst>
              <a:ext uri="{FF2B5EF4-FFF2-40B4-BE49-F238E27FC236}">
                <a16:creationId xmlns:a16="http://schemas.microsoft.com/office/drawing/2014/main" id="{15B891B6-7A56-4866-A6D8-3BC48F30B799}"/>
              </a:ext>
            </a:extLst>
          </p:cNvPr>
          <p:cNvSpPr>
            <a:spLocks noGrp="1"/>
          </p:cNvSpPr>
          <p:nvPr>
            <p:ph type="sldNum" sz="quarter" idx="12"/>
          </p:nvPr>
        </p:nvSpPr>
        <p:spPr>
          <a:xfrm>
            <a:off x="10153231" y="6372474"/>
            <a:ext cx="536994" cy="364876"/>
          </a:xfrm>
        </p:spPr>
        <p:txBody>
          <a:bodyPr/>
          <a:lstStyle/>
          <a:p>
            <a:pPr fontAlgn="base">
              <a:defRPr/>
            </a:pPr>
            <a:fld id="{75C0DA3E-0CDD-46A2-9D60-479D59D3B47D}" type="slidenum">
              <a:rPr lang="en-US" altLang="en-US" strike="noStrike" noProof="1" smtClean="0">
                <a:latin typeface="Arial" panose="020B0604020202020204" pitchFamily="34" charset="0"/>
                <a:ea typeface="微软雅黑" panose="020B0503020204020204" pitchFamily="34" charset="-122"/>
                <a:cs typeface="+mn-cs"/>
              </a:rPr>
              <a:t>11</a:t>
            </a:fld>
            <a:endParaRPr lang="zh-CN" altLang="en-US" sz="1800" strike="noStrike" noProof="1">
              <a:solidFill>
                <a:schemeClr val="tx1"/>
              </a:solidFill>
              <a:ea typeface="+mn-ea"/>
            </a:endParaRPr>
          </a:p>
        </p:txBody>
      </p:sp>
      <p:sp>
        <p:nvSpPr>
          <p:cNvPr id="14" name="文本框 13">
            <a:extLst>
              <a:ext uri="{FF2B5EF4-FFF2-40B4-BE49-F238E27FC236}">
                <a16:creationId xmlns:a16="http://schemas.microsoft.com/office/drawing/2014/main" id="{A8A85E06-F7D3-4EAC-80E4-9F7812E939A1}"/>
              </a:ext>
            </a:extLst>
          </p:cNvPr>
          <p:cNvSpPr txBox="1"/>
          <p:nvPr/>
        </p:nvSpPr>
        <p:spPr>
          <a:xfrm>
            <a:off x="720576" y="1054076"/>
            <a:ext cx="8442609" cy="1200329"/>
          </a:xfrm>
          <a:prstGeom prst="rect">
            <a:avLst/>
          </a:prstGeom>
          <a:noFill/>
        </p:spPr>
        <p:txBody>
          <a:bodyPr wrap="square">
            <a:spAutoFit/>
          </a:bodyPr>
          <a:lstStyle/>
          <a:p>
            <a:pPr marL="342900" indent="-34290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Channel schedule    :</a:t>
            </a:r>
          </a:p>
          <a:p>
            <a:r>
              <a:rPr lang="en-US" altLang="zh-CN" sz="2400" b="1" dirty="0">
                <a:latin typeface="Times New Roman" panose="02020603050405020304" pitchFamily="18" charset="0"/>
                <a:cs typeface="Times New Roman" panose="02020603050405020304" pitchFamily="18" charset="0"/>
              </a:rPr>
              <a:t>      It denotes the percentage of channels obtained by HFH when the UAV flies over subregion </a:t>
            </a:r>
          </a:p>
        </p:txBody>
      </p:sp>
      <p:sp>
        <p:nvSpPr>
          <p:cNvPr id="2" name="Rectangle 2">
            <a:extLst>
              <a:ext uri="{FF2B5EF4-FFF2-40B4-BE49-F238E27FC236}">
                <a16:creationId xmlns:a16="http://schemas.microsoft.com/office/drawing/2014/main" id="{4B12B3BF-72B5-4C09-835D-59F065DA7381}"/>
              </a:ext>
            </a:extLst>
          </p:cNvPr>
          <p:cNvSpPr>
            <a:spLocks noChangeArrowheads="1"/>
          </p:cNvSpPr>
          <p:nvPr/>
        </p:nvSpPr>
        <p:spPr bwMode="auto">
          <a:xfrm flipV="1">
            <a:off x="2952731" y="2072518"/>
            <a:ext cx="233634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F11C96C1-C37D-46AA-A08D-2B3B4F9AF424}"/>
              </a:ext>
            </a:extLst>
          </p:cNvPr>
          <p:cNvGraphicFramePr>
            <a:graphicFrameLocks noChangeAspect="1"/>
          </p:cNvGraphicFramePr>
          <p:nvPr>
            <p:extLst>
              <p:ext uri="{D42A27DB-BD31-4B8C-83A1-F6EECF244321}">
                <p14:modId xmlns:p14="http://schemas.microsoft.com/office/powerpoint/2010/main" val="2132987593"/>
              </p:ext>
            </p:extLst>
          </p:nvPr>
        </p:nvGraphicFramePr>
        <p:xfrm>
          <a:off x="2329245" y="2724125"/>
          <a:ext cx="2736190" cy="901333"/>
        </p:xfrm>
        <a:graphic>
          <a:graphicData uri="http://schemas.openxmlformats.org/presentationml/2006/ole">
            <mc:AlternateContent xmlns:mc="http://schemas.openxmlformats.org/markup-compatibility/2006">
              <mc:Choice xmlns:v="urn:schemas-microsoft-com:vml" Requires="v">
                <p:oleObj spid="_x0000_s6189" name="Formula" r:id="rId3" imgW="1217930" imgH="392430" progId="Equation.Ribbit">
                  <p:embed/>
                </p:oleObj>
              </mc:Choice>
              <mc:Fallback>
                <p:oleObj name="Formula" r:id="rId3" imgW="1217930" imgH="392430" progId="Equation.Ribbit">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9245" y="2724125"/>
                        <a:ext cx="2736190" cy="901333"/>
                      </a:xfrm>
                      <a:prstGeom prst="rect">
                        <a:avLst/>
                      </a:prstGeom>
                      <a:noFill/>
                    </p:spPr>
                  </p:pic>
                </p:oleObj>
              </mc:Fallback>
            </mc:AlternateContent>
          </a:graphicData>
        </a:graphic>
      </p:graphicFrame>
      <p:sp>
        <p:nvSpPr>
          <p:cNvPr id="19" name="Rounded Rectangle 11">
            <a:extLst>
              <a:ext uri="{FF2B5EF4-FFF2-40B4-BE49-F238E27FC236}">
                <a16:creationId xmlns:a16="http://schemas.microsoft.com/office/drawing/2014/main" id="{CCE3C5A7-6CFD-4F6D-8138-10F194B64485}"/>
              </a:ext>
            </a:extLst>
          </p:cNvPr>
          <p:cNvSpPr/>
          <p:nvPr/>
        </p:nvSpPr>
        <p:spPr>
          <a:xfrm>
            <a:off x="4680851" y="2254405"/>
            <a:ext cx="3432530" cy="68150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直接连接符 19">
            <a:extLst>
              <a:ext uri="{FF2B5EF4-FFF2-40B4-BE49-F238E27FC236}">
                <a16:creationId xmlns:a16="http://schemas.microsoft.com/office/drawing/2014/main" id="{EBF8D362-288B-46C4-ACA9-4CF362D48793}"/>
              </a:ext>
            </a:extLst>
          </p:cNvPr>
          <p:cNvCxnSpPr>
            <a:cxnSpLocks/>
            <a:endCxn id="19" idx="1"/>
          </p:cNvCxnSpPr>
          <p:nvPr/>
        </p:nvCxnSpPr>
        <p:spPr bwMode="auto">
          <a:xfrm>
            <a:off x="4057365" y="2595156"/>
            <a:ext cx="623486" cy="0"/>
          </a:xfrm>
          <a:prstGeom prst="line">
            <a:avLst/>
          </a:prstGeom>
          <a:solidFill>
            <a:schemeClr val="accent1"/>
          </a:solidFill>
          <a:ln w="38100" cap="flat" cmpd="sng" algn="ctr">
            <a:solidFill>
              <a:srgbClr val="FF0000"/>
            </a:solidFill>
            <a:prstDash val="solid"/>
            <a:round/>
            <a:headEnd type="none" w="med" len="med"/>
            <a:tailEnd type="triangle" w="med" len="med"/>
          </a:ln>
        </p:spPr>
      </p:cxnSp>
      <p:cxnSp>
        <p:nvCxnSpPr>
          <p:cNvPr id="21" name="直接连接符 20">
            <a:extLst>
              <a:ext uri="{FF2B5EF4-FFF2-40B4-BE49-F238E27FC236}">
                <a16:creationId xmlns:a16="http://schemas.microsoft.com/office/drawing/2014/main" id="{AAF64776-CD88-4EB3-AEA0-66CECF3FF56C}"/>
              </a:ext>
            </a:extLst>
          </p:cNvPr>
          <p:cNvCxnSpPr>
            <a:cxnSpLocks/>
          </p:cNvCxnSpPr>
          <p:nvPr/>
        </p:nvCxnSpPr>
        <p:spPr bwMode="auto">
          <a:xfrm flipV="1">
            <a:off x="4057365" y="2595157"/>
            <a:ext cx="0" cy="168673"/>
          </a:xfrm>
          <a:prstGeom prst="line">
            <a:avLst/>
          </a:prstGeom>
          <a:solidFill>
            <a:schemeClr val="accent1"/>
          </a:solidFill>
          <a:ln w="44450" cap="flat" cmpd="sng" algn="ctr">
            <a:solidFill>
              <a:srgbClr val="FF0000"/>
            </a:solidFill>
            <a:prstDash val="solid"/>
            <a:round/>
            <a:headEnd type="none" w="med" len="med"/>
            <a:tailEnd type="none" w="med" len="med"/>
          </a:ln>
        </p:spPr>
      </p:cxnSp>
      <p:sp>
        <p:nvSpPr>
          <p:cNvPr id="12" name="文本框 11">
            <a:extLst>
              <a:ext uri="{FF2B5EF4-FFF2-40B4-BE49-F238E27FC236}">
                <a16:creationId xmlns:a16="http://schemas.microsoft.com/office/drawing/2014/main" id="{43A0ABF4-C2DF-4F60-A1D9-DFA27E4F7171}"/>
              </a:ext>
            </a:extLst>
          </p:cNvPr>
          <p:cNvSpPr txBox="1"/>
          <p:nvPr/>
        </p:nvSpPr>
        <p:spPr>
          <a:xfrm>
            <a:off x="4680851" y="2209882"/>
            <a:ext cx="3528243" cy="769441"/>
          </a:xfrm>
          <a:prstGeom prst="rect">
            <a:avLst/>
          </a:prstGeom>
          <a:noFill/>
        </p:spPr>
        <p:txBody>
          <a:bodyPr wrap="square" rtlCol="0">
            <a:spAutoFit/>
          </a:bodyPr>
          <a:lstStyle/>
          <a:p>
            <a:r>
              <a:rPr lang="en-US" altLang="zh-CN" dirty="0"/>
              <a:t>Average number of GTs under HFH coverage area</a:t>
            </a:r>
            <a:endParaRPr lang="zh-CN" altLang="en-US" dirty="0"/>
          </a:p>
        </p:txBody>
      </p:sp>
      <p:sp>
        <p:nvSpPr>
          <p:cNvPr id="34" name="Rounded Rectangle 11">
            <a:extLst>
              <a:ext uri="{FF2B5EF4-FFF2-40B4-BE49-F238E27FC236}">
                <a16:creationId xmlns:a16="http://schemas.microsoft.com/office/drawing/2014/main" id="{FB82F3F4-33B6-4F56-8A66-857B355C9880}"/>
              </a:ext>
            </a:extLst>
          </p:cNvPr>
          <p:cNvSpPr/>
          <p:nvPr/>
        </p:nvSpPr>
        <p:spPr>
          <a:xfrm>
            <a:off x="5198857" y="3389398"/>
            <a:ext cx="3432530" cy="68150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文本框 34">
            <a:extLst>
              <a:ext uri="{FF2B5EF4-FFF2-40B4-BE49-F238E27FC236}">
                <a16:creationId xmlns:a16="http://schemas.microsoft.com/office/drawing/2014/main" id="{0C01FA7E-0550-4FD7-B531-6F76EA88B81E}"/>
              </a:ext>
            </a:extLst>
          </p:cNvPr>
          <p:cNvSpPr txBox="1"/>
          <p:nvPr/>
        </p:nvSpPr>
        <p:spPr>
          <a:xfrm>
            <a:off x="5159785" y="3319500"/>
            <a:ext cx="3528243" cy="769441"/>
          </a:xfrm>
          <a:prstGeom prst="rect">
            <a:avLst/>
          </a:prstGeom>
          <a:noFill/>
        </p:spPr>
        <p:txBody>
          <a:bodyPr wrap="square" rtlCol="0">
            <a:spAutoFit/>
          </a:bodyPr>
          <a:lstStyle/>
          <a:p>
            <a:r>
              <a:rPr lang="en-US" altLang="zh-CN" dirty="0"/>
              <a:t>GT distribution density of cluster </a:t>
            </a:r>
            <a:endParaRPr lang="zh-CN" altLang="en-US" dirty="0"/>
          </a:p>
        </p:txBody>
      </p:sp>
      <p:graphicFrame>
        <p:nvGraphicFramePr>
          <p:cNvPr id="36" name="对象 35">
            <a:extLst>
              <a:ext uri="{FF2B5EF4-FFF2-40B4-BE49-F238E27FC236}">
                <a16:creationId xmlns:a16="http://schemas.microsoft.com/office/drawing/2014/main" id="{FE234E4A-5FF9-44CB-85A7-9D1E6AD09795}"/>
              </a:ext>
            </a:extLst>
          </p:cNvPr>
          <p:cNvGraphicFramePr>
            <a:graphicFrameLocks noChangeAspect="1"/>
          </p:cNvGraphicFramePr>
          <p:nvPr>
            <p:extLst>
              <p:ext uri="{D42A27DB-BD31-4B8C-83A1-F6EECF244321}">
                <p14:modId xmlns:p14="http://schemas.microsoft.com/office/powerpoint/2010/main" val="1040967352"/>
              </p:ext>
            </p:extLst>
          </p:nvPr>
        </p:nvGraphicFramePr>
        <p:xfrm>
          <a:off x="6165481" y="3778751"/>
          <a:ext cx="303942" cy="222250"/>
        </p:xfrm>
        <a:graphic>
          <a:graphicData uri="http://schemas.openxmlformats.org/presentationml/2006/ole">
            <mc:AlternateContent xmlns:mc="http://schemas.openxmlformats.org/markup-compatibility/2006">
              <mc:Choice xmlns:v="urn:schemas-microsoft-com:vml" Requires="v">
                <p:oleObj spid="_x0000_s6190" name="Formula" r:id="rId5" imgW="76320" imgH="222480" progId="Equation.Ribbit">
                  <p:embed/>
                </p:oleObj>
              </mc:Choice>
              <mc:Fallback>
                <p:oleObj name="Formula" r:id="rId5" imgW="76320" imgH="222480" progId="Equation.Ribbit">
                  <p:embed/>
                  <p:pic>
                    <p:nvPicPr>
                      <p:cNvPr id="0" name=""/>
                      <p:cNvPicPr/>
                      <p:nvPr/>
                    </p:nvPicPr>
                    <p:blipFill>
                      <a:blip r:embed="rId6"/>
                      <a:stretch>
                        <a:fillRect/>
                      </a:stretch>
                    </p:blipFill>
                    <p:spPr>
                      <a:xfrm>
                        <a:off x="6165481" y="3778751"/>
                        <a:ext cx="303942" cy="222250"/>
                      </a:xfrm>
                      <a:prstGeom prst="rect">
                        <a:avLst/>
                      </a:prstGeom>
                    </p:spPr>
                  </p:pic>
                </p:oleObj>
              </mc:Fallback>
            </mc:AlternateContent>
          </a:graphicData>
        </a:graphic>
      </p:graphicFrame>
      <p:cxnSp>
        <p:nvCxnSpPr>
          <p:cNvPr id="37" name="直接连接符 36">
            <a:extLst>
              <a:ext uri="{FF2B5EF4-FFF2-40B4-BE49-F238E27FC236}">
                <a16:creationId xmlns:a16="http://schemas.microsoft.com/office/drawing/2014/main" id="{F68E41A6-C099-43B8-B377-5B1BDA815765}"/>
              </a:ext>
            </a:extLst>
          </p:cNvPr>
          <p:cNvCxnSpPr>
            <a:cxnSpLocks/>
          </p:cNvCxnSpPr>
          <p:nvPr/>
        </p:nvCxnSpPr>
        <p:spPr bwMode="auto">
          <a:xfrm>
            <a:off x="4054295" y="3704221"/>
            <a:ext cx="1144562" cy="0"/>
          </a:xfrm>
          <a:prstGeom prst="line">
            <a:avLst/>
          </a:prstGeom>
          <a:solidFill>
            <a:schemeClr val="accent1"/>
          </a:solidFill>
          <a:ln w="38100" cap="flat" cmpd="sng" algn="ctr">
            <a:solidFill>
              <a:srgbClr val="FF0000"/>
            </a:solidFill>
            <a:prstDash val="solid"/>
            <a:round/>
            <a:headEnd type="none" w="med" len="med"/>
            <a:tailEnd type="triangle" w="med" len="med"/>
          </a:ln>
        </p:spPr>
      </p:cxnSp>
      <p:sp>
        <p:nvSpPr>
          <p:cNvPr id="39" name="Rounded Rectangle 11">
            <a:extLst>
              <a:ext uri="{FF2B5EF4-FFF2-40B4-BE49-F238E27FC236}">
                <a16:creationId xmlns:a16="http://schemas.microsoft.com/office/drawing/2014/main" id="{FA2D6C57-7109-4088-9123-F25D4829CFE2}"/>
              </a:ext>
            </a:extLst>
          </p:cNvPr>
          <p:cNvSpPr/>
          <p:nvPr/>
        </p:nvSpPr>
        <p:spPr>
          <a:xfrm>
            <a:off x="1573167" y="4024371"/>
            <a:ext cx="4087711" cy="76944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文本框 39">
            <a:extLst>
              <a:ext uri="{FF2B5EF4-FFF2-40B4-BE49-F238E27FC236}">
                <a16:creationId xmlns:a16="http://schemas.microsoft.com/office/drawing/2014/main" id="{0669F2E5-8653-4C47-8FB5-02314F78ED97}"/>
              </a:ext>
            </a:extLst>
          </p:cNvPr>
          <p:cNvSpPr txBox="1"/>
          <p:nvPr/>
        </p:nvSpPr>
        <p:spPr>
          <a:xfrm>
            <a:off x="1512631" y="4025367"/>
            <a:ext cx="4320300" cy="769441"/>
          </a:xfrm>
          <a:prstGeom prst="rect">
            <a:avLst/>
          </a:prstGeom>
          <a:noFill/>
        </p:spPr>
        <p:txBody>
          <a:bodyPr wrap="square" rtlCol="0">
            <a:spAutoFit/>
          </a:bodyPr>
          <a:lstStyle/>
          <a:p>
            <a:r>
              <a:rPr lang="en-US" altLang="zh-CN" dirty="0"/>
              <a:t>Overlapping area within     when UAV flies over the sector ring </a:t>
            </a:r>
            <a:endParaRPr lang="zh-CN" altLang="en-US" dirty="0"/>
          </a:p>
        </p:txBody>
      </p:sp>
      <p:graphicFrame>
        <p:nvGraphicFramePr>
          <p:cNvPr id="41" name="对象 40">
            <a:extLst>
              <a:ext uri="{FF2B5EF4-FFF2-40B4-BE49-F238E27FC236}">
                <a16:creationId xmlns:a16="http://schemas.microsoft.com/office/drawing/2014/main" id="{9CABE20C-7AD4-4D69-B21F-F30059C1AE56}"/>
              </a:ext>
            </a:extLst>
          </p:cNvPr>
          <p:cNvGraphicFramePr>
            <a:graphicFrameLocks noChangeAspect="1"/>
          </p:cNvGraphicFramePr>
          <p:nvPr>
            <p:extLst>
              <p:ext uri="{D42A27DB-BD31-4B8C-83A1-F6EECF244321}">
                <p14:modId xmlns:p14="http://schemas.microsoft.com/office/powerpoint/2010/main" val="3921906713"/>
              </p:ext>
            </p:extLst>
          </p:nvPr>
        </p:nvGraphicFramePr>
        <p:xfrm>
          <a:off x="5320935" y="4512204"/>
          <a:ext cx="303942" cy="222250"/>
        </p:xfrm>
        <a:graphic>
          <a:graphicData uri="http://schemas.openxmlformats.org/presentationml/2006/ole">
            <mc:AlternateContent xmlns:mc="http://schemas.openxmlformats.org/markup-compatibility/2006">
              <mc:Choice xmlns:v="urn:schemas-microsoft-com:vml" Requires="v">
                <p:oleObj spid="_x0000_s6191" name="Formula" r:id="rId7" imgW="76320" imgH="222480" progId="Equation.Ribbit">
                  <p:embed/>
                </p:oleObj>
              </mc:Choice>
              <mc:Fallback>
                <p:oleObj name="Formula" r:id="rId7" imgW="76320" imgH="222480" progId="Equation.Ribbit">
                  <p:embed/>
                  <p:pic>
                    <p:nvPicPr>
                      <p:cNvPr id="36" name="对象 35">
                        <a:extLst>
                          <a:ext uri="{FF2B5EF4-FFF2-40B4-BE49-F238E27FC236}">
                            <a16:creationId xmlns:a16="http://schemas.microsoft.com/office/drawing/2014/main" id="{FE234E4A-5FF9-44CB-85A7-9D1E6AD09795}"/>
                          </a:ext>
                        </a:extLst>
                      </p:cNvPr>
                      <p:cNvPicPr/>
                      <p:nvPr/>
                    </p:nvPicPr>
                    <p:blipFill>
                      <a:blip r:embed="rId6"/>
                      <a:stretch>
                        <a:fillRect/>
                      </a:stretch>
                    </p:blipFill>
                    <p:spPr>
                      <a:xfrm>
                        <a:off x="5320935" y="4512204"/>
                        <a:ext cx="303942" cy="222250"/>
                      </a:xfrm>
                      <a:prstGeom prst="rect">
                        <a:avLst/>
                      </a:prstGeom>
                    </p:spPr>
                  </p:pic>
                </p:oleObj>
              </mc:Fallback>
            </mc:AlternateContent>
          </a:graphicData>
        </a:graphic>
      </p:graphicFrame>
      <p:cxnSp>
        <p:nvCxnSpPr>
          <p:cNvPr id="42" name="直接连接符 41">
            <a:extLst>
              <a:ext uri="{FF2B5EF4-FFF2-40B4-BE49-F238E27FC236}">
                <a16:creationId xmlns:a16="http://schemas.microsoft.com/office/drawing/2014/main" id="{518D27F5-61EC-48F8-9EC3-25680297BC7F}"/>
              </a:ext>
            </a:extLst>
          </p:cNvPr>
          <p:cNvCxnSpPr>
            <a:cxnSpLocks/>
          </p:cNvCxnSpPr>
          <p:nvPr/>
        </p:nvCxnSpPr>
        <p:spPr bwMode="auto">
          <a:xfrm flipV="1">
            <a:off x="4054295" y="3535548"/>
            <a:ext cx="0" cy="168673"/>
          </a:xfrm>
          <a:prstGeom prst="line">
            <a:avLst/>
          </a:prstGeom>
          <a:solidFill>
            <a:schemeClr val="accent1"/>
          </a:solidFill>
          <a:ln w="44450" cap="flat" cmpd="sng" algn="ctr">
            <a:solidFill>
              <a:srgbClr val="FF0000"/>
            </a:solidFill>
            <a:prstDash val="solid"/>
            <a:round/>
            <a:headEnd type="none" w="med" len="med"/>
            <a:tailEnd type="none" w="med" len="med"/>
          </a:ln>
        </p:spPr>
      </p:cxnSp>
      <p:graphicFrame>
        <p:nvGraphicFramePr>
          <p:cNvPr id="44" name="对象 43">
            <a:extLst>
              <a:ext uri="{FF2B5EF4-FFF2-40B4-BE49-F238E27FC236}">
                <a16:creationId xmlns:a16="http://schemas.microsoft.com/office/drawing/2014/main" id="{B070F450-A771-4A97-A153-AEE4B83B3305}"/>
              </a:ext>
            </a:extLst>
          </p:cNvPr>
          <p:cNvGraphicFramePr>
            <a:graphicFrameLocks noChangeAspect="1"/>
          </p:cNvGraphicFramePr>
          <p:nvPr>
            <p:extLst>
              <p:ext uri="{D42A27DB-BD31-4B8C-83A1-F6EECF244321}">
                <p14:modId xmlns:p14="http://schemas.microsoft.com/office/powerpoint/2010/main" val="1558627635"/>
              </p:ext>
            </p:extLst>
          </p:nvPr>
        </p:nvGraphicFramePr>
        <p:xfrm>
          <a:off x="4626576" y="4152923"/>
          <a:ext cx="174966" cy="228600"/>
        </p:xfrm>
        <a:graphic>
          <a:graphicData uri="http://schemas.openxmlformats.org/presentationml/2006/ole">
            <mc:AlternateContent xmlns:mc="http://schemas.openxmlformats.org/markup-compatibility/2006">
              <mc:Choice xmlns:v="urn:schemas-microsoft-com:vml" Requires="v">
                <p:oleObj spid="_x0000_s6192" name="Formula" r:id="rId8" imgW="175320" imgH="228600" progId="Equation.Ribbit">
                  <p:embed/>
                </p:oleObj>
              </mc:Choice>
              <mc:Fallback>
                <p:oleObj name="Formula" r:id="rId8" imgW="175320" imgH="228600" progId="Equation.Ribbit">
                  <p:embed/>
                  <p:pic>
                    <p:nvPicPr>
                      <p:cNvPr id="41" name="对象 40">
                        <a:extLst>
                          <a:ext uri="{FF2B5EF4-FFF2-40B4-BE49-F238E27FC236}">
                            <a16:creationId xmlns:a16="http://schemas.microsoft.com/office/drawing/2014/main" id="{9CABE20C-7AD4-4D69-B21F-F30059C1AE56}"/>
                          </a:ext>
                        </a:extLst>
                      </p:cNvPr>
                      <p:cNvPicPr/>
                      <p:nvPr/>
                    </p:nvPicPr>
                    <p:blipFill>
                      <a:blip r:embed="rId9"/>
                      <a:stretch>
                        <a:fillRect/>
                      </a:stretch>
                    </p:blipFill>
                    <p:spPr>
                      <a:xfrm>
                        <a:off x="4626576" y="4152923"/>
                        <a:ext cx="174966" cy="228600"/>
                      </a:xfrm>
                      <a:prstGeom prst="rect">
                        <a:avLst/>
                      </a:prstGeom>
                    </p:spPr>
                  </p:pic>
                </p:oleObj>
              </mc:Fallback>
            </mc:AlternateContent>
          </a:graphicData>
        </a:graphic>
      </p:graphicFrame>
      <p:cxnSp>
        <p:nvCxnSpPr>
          <p:cNvPr id="45" name="直接连接符 44">
            <a:extLst>
              <a:ext uri="{FF2B5EF4-FFF2-40B4-BE49-F238E27FC236}">
                <a16:creationId xmlns:a16="http://schemas.microsoft.com/office/drawing/2014/main" id="{CDF5B0BA-5A4B-4F62-BF07-EC5B62E14D0E}"/>
              </a:ext>
            </a:extLst>
          </p:cNvPr>
          <p:cNvCxnSpPr>
            <a:cxnSpLocks/>
          </p:cNvCxnSpPr>
          <p:nvPr/>
        </p:nvCxnSpPr>
        <p:spPr bwMode="auto">
          <a:xfrm>
            <a:off x="3420763" y="3625458"/>
            <a:ext cx="0" cy="488625"/>
          </a:xfrm>
          <a:prstGeom prst="line">
            <a:avLst/>
          </a:prstGeom>
          <a:solidFill>
            <a:schemeClr val="accent1"/>
          </a:solidFill>
          <a:ln w="38100" cap="flat" cmpd="sng" algn="ctr">
            <a:solidFill>
              <a:srgbClr val="FF0000"/>
            </a:solidFill>
            <a:prstDash val="solid"/>
            <a:round/>
            <a:headEnd type="none" w="med" len="med"/>
            <a:tailEnd type="triangle" w="med" len="med"/>
          </a:ln>
        </p:spPr>
      </p:cxnSp>
      <p:graphicFrame>
        <p:nvGraphicFramePr>
          <p:cNvPr id="49" name="对象 48">
            <a:extLst>
              <a:ext uri="{FF2B5EF4-FFF2-40B4-BE49-F238E27FC236}">
                <a16:creationId xmlns:a16="http://schemas.microsoft.com/office/drawing/2014/main" id="{BF164B83-B637-41B8-9987-FD6953BEF1B6}"/>
              </a:ext>
            </a:extLst>
          </p:cNvPr>
          <p:cNvGraphicFramePr>
            <a:graphicFrameLocks noChangeAspect="1"/>
          </p:cNvGraphicFramePr>
          <p:nvPr>
            <p:extLst>
              <p:ext uri="{D42A27DB-BD31-4B8C-83A1-F6EECF244321}">
                <p14:modId xmlns:p14="http://schemas.microsoft.com/office/powerpoint/2010/main" val="226844568"/>
              </p:ext>
            </p:extLst>
          </p:nvPr>
        </p:nvGraphicFramePr>
        <p:xfrm>
          <a:off x="5453309" y="1928273"/>
          <a:ext cx="303942" cy="222250"/>
        </p:xfrm>
        <a:graphic>
          <a:graphicData uri="http://schemas.openxmlformats.org/presentationml/2006/ole">
            <mc:AlternateContent xmlns:mc="http://schemas.openxmlformats.org/markup-compatibility/2006">
              <mc:Choice xmlns:v="urn:schemas-microsoft-com:vml" Requires="v">
                <p:oleObj spid="_x0000_s6193" name="Formula" r:id="rId10" imgW="76320" imgH="222480" progId="Equation.Ribbit">
                  <p:embed/>
                </p:oleObj>
              </mc:Choice>
              <mc:Fallback>
                <p:oleObj name="Formula" r:id="rId10" imgW="76320" imgH="222480" progId="Equation.Ribbit">
                  <p:embed/>
                  <p:pic>
                    <p:nvPicPr>
                      <p:cNvPr id="41" name="对象 40">
                        <a:extLst>
                          <a:ext uri="{FF2B5EF4-FFF2-40B4-BE49-F238E27FC236}">
                            <a16:creationId xmlns:a16="http://schemas.microsoft.com/office/drawing/2014/main" id="{9CABE20C-7AD4-4D69-B21F-F30059C1AE56}"/>
                          </a:ext>
                        </a:extLst>
                      </p:cNvPr>
                      <p:cNvPicPr/>
                      <p:nvPr/>
                    </p:nvPicPr>
                    <p:blipFill>
                      <a:blip r:embed="rId6"/>
                      <a:stretch>
                        <a:fillRect/>
                      </a:stretch>
                    </p:blipFill>
                    <p:spPr>
                      <a:xfrm>
                        <a:off x="5453309" y="1928273"/>
                        <a:ext cx="303942" cy="222250"/>
                      </a:xfrm>
                      <a:prstGeom prst="rect">
                        <a:avLst/>
                      </a:prstGeom>
                    </p:spPr>
                  </p:pic>
                </p:oleObj>
              </mc:Fallback>
            </mc:AlternateContent>
          </a:graphicData>
        </a:graphic>
      </p:graphicFrame>
      <p:graphicFrame>
        <p:nvGraphicFramePr>
          <p:cNvPr id="50" name="对象 49">
            <a:extLst>
              <a:ext uri="{FF2B5EF4-FFF2-40B4-BE49-F238E27FC236}">
                <a16:creationId xmlns:a16="http://schemas.microsoft.com/office/drawing/2014/main" id="{6311461E-81FB-4F90-842C-52A81758D42F}"/>
              </a:ext>
            </a:extLst>
          </p:cNvPr>
          <p:cNvGraphicFramePr>
            <a:graphicFrameLocks noChangeAspect="1"/>
          </p:cNvGraphicFramePr>
          <p:nvPr>
            <p:extLst>
              <p:ext uri="{D42A27DB-BD31-4B8C-83A1-F6EECF244321}">
                <p14:modId xmlns:p14="http://schemas.microsoft.com/office/powerpoint/2010/main" val="2524279183"/>
              </p:ext>
            </p:extLst>
          </p:nvPr>
        </p:nvGraphicFramePr>
        <p:xfrm>
          <a:off x="3515201" y="1218994"/>
          <a:ext cx="203641" cy="207847"/>
        </p:xfrm>
        <a:graphic>
          <a:graphicData uri="http://schemas.openxmlformats.org/presentationml/2006/ole">
            <mc:AlternateContent xmlns:mc="http://schemas.openxmlformats.org/markup-compatibility/2006">
              <mc:Choice xmlns:v="urn:schemas-microsoft-com:vml" Requires="v">
                <p:oleObj spid="_x0000_s6194" name="Formula" r:id="rId11" imgW="177840" imgH="194400" progId="Equation.Ribbit">
                  <p:embed/>
                </p:oleObj>
              </mc:Choice>
              <mc:Fallback>
                <p:oleObj name="Formula" r:id="rId11" imgW="177840" imgH="194400" progId="Equation.Ribbit">
                  <p:embed/>
                  <p:pic>
                    <p:nvPicPr>
                      <p:cNvPr id="49" name="对象 48">
                        <a:extLst>
                          <a:ext uri="{FF2B5EF4-FFF2-40B4-BE49-F238E27FC236}">
                            <a16:creationId xmlns:a16="http://schemas.microsoft.com/office/drawing/2014/main" id="{BF164B83-B637-41B8-9987-FD6953BEF1B6}"/>
                          </a:ext>
                        </a:extLst>
                      </p:cNvPr>
                      <p:cNvPicPr/>
                      <p:nvPr/>
                    </p:nvPicPr>
                    <p:blipFill>
                      <a:blip r:embed="rId12"/>
                      <a:stretch>
                        <a:fillRect/>
                      </a:stretch>
                    </p:blipFill>
                    <p:spPr>
                      <a:xfrm>
                        <a:off x="3515201" y="1218994"/>
                        <a:ext cx="203641" cy="207847"/>
                      </a:xfrm>
                      <a:prstGeom prst="rect">
                        <a:avLst/>
                      </a:prstGeom>
                    </p:spPr>
                  </p:pic>
                </p:oleObj>
              </mc:Fallback>
            </mc:AlternateContent>
          </a:graphicData>
        </a:graphic>
      </p:graphicFrame>
      <p:pic>
        <p:nvPicPr>
          <p:cNvPr id="51" name="图片 50">
            <a:extLst>
              <a:ext uri="{FF2B5EF4-FFF2-40B4-BE49-F238E27FC236}">
                <a16:creationId xmlns:a16="http://schemas.microsoft.com/office/drawing/2014/main" id="{1D948AAB-14EB-420C-B5D7-1A94DEAA4CBD}"/>
              </a:ext>
            </a:extLst>
          </p:cNvPr>
          <p:cNvPicPr>
            <a:picLocks noChangeAspect="1"/>
          </p:cNvPicPr>
          <p:nvPr/>
        </p:nvPicPr>
        <p:blipFill>
          <a:blip r:embed="rId13"/>
          <a:stretch>
            <a:fillRect/>
          </a:stretch>
        </p:blipFill>
        <p:spPr>
          <a:xfrm>
            <a:off x="9001151" y="-10542"/>
            <a:ext cx="1944662" cy="766626"/>
          </a:xfrm>
          <a:prstGeom prst="rect">
            <a:avLst/>
          </a:prstGeom>
        </p:spPr>
      </p:pic>
    </p:spTree>
    <p:extLst>
      <p:ext uri="{BB962C8B-B14F-4D97-AF65-F5344CB8AC3E}">
        <p14:creationId xmlns:p14="http://schemas.microsoft.com/office/powerpoint/2010/main" val="323567030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ppt_w</p:attrName>
                                        </p:attrNameLst>
                                      </p:cBhvr>
                                      <p:tavLst>
                                        <p:tav tm="0">
                                          <p:val>
                                            <p:fltVal val="0"/>
                                          </p:val>
                                        </p:tav>
                                        <p:tav tm="100000">
                                          <p:val>
                                            <p:strVal val="#ppt_w"/>
                                          </p:val>
                                        </p:tav>
                                      </p:tavLst>
                                    </p:anim>
                                    <p:anim calcmode="lin" valueType="num">
                                      <p:cBhvr>
                                        <p:cTn id="8" dur="1000" fill="hold"/>
                                        <p:tgtEl>
                                          <p:spTgt spid="20"/>
                                        </p:tgtEl>
                                        <p:attrNameLst>
                                          <p:attrName>ppt_h</p:attrName>
                                        </p:attrNameLst>
                                      </p:cBhvr>
                                      <p:tavLst>
                                        <p:tav tm="0">
                                          <p:val>
                                            <p:fltVal val="0"/>
                                          </p:val>
                                        </p:tav>
                                        <p:tav tm="100000">
                                          <p:val>
                                            <p:strVal val="#ppt_h"/>
                                          </p:val>
                                        </p:tav>
                                      </p:tavLst>
                                    </p:anim>
                                    <p:anim calcmode="lin" valueType="num">
                                      <p:cBhvr>
                                        <p:cTn id="9" dur="1000" fill="hold"/>
                                        <p:tgtEl>
                                          <p:spTgt spid="20"/>
                                        </p:tgtEl>
                                        <p:attrNameLst>
                                          <p:attrName>style.rotation</p:attrName>
                                        </p:attrNameLst>
                                      </p:cBhvr>
                                      <p:tavLst>
                                        <p:tav tm="0">
                                          <p:val>
                                            <p:fltVal val="90"/>
                                          </p:val>
                                        </p:tav>
                                        <p:tav tm="100000">
                                          <p:val>
                                            <p:fltVal val="0"/>
                                          </p:val>
                                        </p:tav>
                                      </p:tavLst>
                                    </p:anim>
                                    <p:animEffect transition="in" filter="fade">
                                      <p:cBhvr>
                                        <p:cTn id="10" dur="1000"/>
                                        <p:tgtEl>
                                          <p:spTgt spid="20"/>
                                        </p:tgtEl>
                                      </p:cBhvr>
                                    </p:animEffect>
                                  </p:childTnLst>
                                </p:cTn>
                              </p:par>
                              <p:par>
                                <p:cTn id="11" presetID="3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1000" fill="hold"/>
                                        <p:tgtEl>
                                          <p:spTgt spid="21"/>
                                        </p:tgtEl>
                                        <p:attrNameLst>
                                          <p:attrName>ppt_w</p:attrName>
                                        </p:attrNameLst>
                                      </p:cBhvr>
                                      <p:tavLst>
                                        <p:tav tm="0">
                                          <p:val>
                                            <p:fltVal val="0"/>
                                          </p:val>
                                        </p:tav>
                                        <p:tav tm="100000">
                                          <p:val>
                                            <p:strVal val="#ppt_w"/>
                                          </p:val>
                                        </p:tav>
                                      </p:tavLst>
                                    </p:anim>
                                    <p:anim calcmode="lin" valueType="num">
                                      <p:cBhvr>
                                        <p:cTn id="14" dur="1000" fill="hold"/>
                                        <p:tgtEl>
                                          <p:spTgt spid="21"/>
                                        </p:tgtEl>
                                        <p:attrNameLst>
                                          <p:attrName>ppt_h</p:attrName>
                                        </p:attrNameLst>
                                      </p:cBhvr>
                                      <p:tavLst>
                                        <p:tav tm="0">
                                          <p:val>
                                            <p:fltVal val="0"/>
                                          </p:val>
                                        </p:tav>
                                        <p:tav tm="100000">
                                          <p:val>
                                            <p:strVal val="#ppt_h"/>
                                          </p:val>
                                        </p:tav>
                                      </p:tavLst>
                                    </p:anim>
                                    <p:anim calcmode="lin" valueType="num">
                                      <p:cBhvr>
                                        <p:cTn id="15" dur="1000" fill="hold"/>
                                        <p:tgtEl>
                                          <p:spTgt spid="21"/>
                                        </p:tgtEl>
                                        <p:attrNameLst>
                                          <p:attrName>style.rotation</p:attrName>
                                        </p:attrNameLst>
                                      </p:cBhvr>
                                      <p:tavLst>
                                        <p:tav tm="0">
                                          <p:val>
                                            <p:fltVal val="90"/>
                                          </p:val>
                                        </p:tav>
                                        <p:tav tm="100000">
                                          <p:val>
                                            <p:fltVal val="0"/>
                                          </p:val>
                                        </p:tav>
                                      </p:tavLst>
                                    </p:anim>
                                    <p:animEffect transition="in" filter="fade">
                                      <p:cBhvr>
                                        <p:cTn id="16" dur="1000"/>
                                        <p:tgtEl>
                                          <p:spTgt spid="21"/>
                                        </p:tgtEl>
                                      </p:cBhvr>
                                    </p:animEffect>
                                  </p:childTnLst>
                                </p:cTn>
                              </p:par>
                              <p:par>
                                <p:cTn id="17" presetID="31"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p:cTn id="19" dur="1000" fill="hold"/>
                                        <p:tgtEl>
                                          <p:spTgt spid="37"/>
                                        </p:tgtEl>
                                        <p:attrNameLst>
                                          <p:attrName>ppt_w</p:attrName>
                                        </p:attrNameLst>
                                      </p:cBhvr>
                                      <p:tavLst>
                                        <p:tav tm="0">
                                          <p:val>
                                            <p:fltVal val="0"/>
                                          </p:val>
                                        </p:tav>
                                        <p:tav tm="100000">
                                          <p:val>
                                            <p:strVal val="#ppt_w"/>
                                          </p:val>
                                        </p:tav>
                                      </p:tavLst>
                                    </p:anim>
                                    <p:anim calcmode="lin" valueType="num">
                                      <p:cBhvr>
                                        <p:cTn id="20" dur="1000" fill="hold"/>
                                        <p:tgtEl>
                                          <p:spTgt spid="37"/>
                                        </p:tgtEl>
                                        <p:attrNameLst>
                                          <p:attrName>ppt_h</p:attrName>
                                        </p:attrNameLst>
                                      </p:cBhvr>
                                      <p:tavLst>
                                        <p:tav tm="0">
                                          <p:val>
                                            <p:fltVal val="0"/>
                                          </p:val>
                                        </p:tav>
                                        <p:tav tm="100000">
                                          <p:val>
                                            <p:strVal val="#ppt_h"/>
                                          </p:val>
                                        </p:tav>
                                      </p:tavLst>
                                    </p:anim>
                                    <p:anim calcmode="lin" valueType="num">
                                      <p:cBhvr>
                                        <p:cTn id="21" dur="1000" fill="hold"/>
                                        <p:tgtEl>
                                          <p:spTgt spid="37"/>
                                        </p:tgtEl>
                                        <p:attrNameLst>
                                          <p:attrName>style.rotation</p:attrName>
                                        </p:attrNameLst>
                                      </p:cBhvr>
                                      <p:tavLst>
                                        <p:tav tm="0">
                                          <p:val>
                                            <p:fltVal val="90"/>
                                          </p:val>
                                        </p:tav>
                                        <p:tav tm="100000">
                                          <p:val>
                                            <p:fltVal val="0"/>
                                          </p:val>
                                        </p:tav>
                                      </p:tavLst>
                                    </p:anim>
                                    <p:animEffect transition="in" filter="fade">
                                      <p:cBhvr>
                                        <p:cTn id="22" dur="1000"/>
                                        <p:tgtEl>
                                          <p:spTgt spid="37"/>
                                        </p:tgtEl>
                                      </p:cBhvr>
                                    </p:animEffect>
                                  </p:childTnLst>
                                </p:cTn>
                              </p:par>
                              <p:par>
                                <p:cTn id="23" presetID="3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p:cTn id="25" dur="1000" fill="hold"/>
                                        <p:tgtEl>
                                          <p:spTgt spid="42"/>
                                        </p:tgtEl>
                                        <p:attrNameLst>
                                          <p:attrName>ppt_w</p:attrName>
                                        </p:attrNameLst>
                                      </p:cBhvr>
                                      <p:tavLst>
                                        <p:tav tm="0">
                                          <p:val>
                                            <p:fltVal val="0"/>
                                          </p:val>
                                        </p:tav>
                                        <p:tav tm="100000">
                                          <p:val>
                                            <p:strVal val="#ppt_w"/>
                                          </p:val>
                                        </p:tav>
                                      </p:tavLst>
                                    </p:anim>
                                    <p:anim calcmode="lin" valueType="num">
                                      <p:cBhvr>
                                        <p:cTn id="26" dur="1000" fill="hold"/>
                                        <p:tgtEl>
                                          <p:spTgt spid="42"/>
                                        </p:tgtEl>
                                        <p:attrNameLst>
                                          <p:attrName>ppt_h</p:attrName>
                                        </p:attrNameLst>
                                      </p:cBhvr>
                                      <p:tavLst>
                                        <p:tav tm="0">
                                          <p:val>
                                            <p:fltVal val="0"/>
                                          </p:val>
                                        </p:tav>
                                        <p:tav tm="100000">
                                          <p:val>
                                            <p:strVal val="#ppt_h"/>
                                          </p:val>
                                        </p:tav>
                                      </p:tavLst>
                                    </p:anim>
                                    <p:anim calcmode="lin" valueType="num">
                                      <p:cBhvr>
                                        <p:cTn id="27" dur="1000" fill="hold"/>
                                        <p:tgtEl>
                                          <p:spTgt spid="42"/>
                                        </p:tgtEl>
                                        <p:attrNameLst>
                                          <p:attrName>style.rotation</p:attrName>
                                        </p:attrNameLst>
                                      </p:cBhvr>
                                      <p:tavLst>
                                        <p:tav tm="0">
                                          <p:val>
                                            <p:fltVal val="90"/>
                                          </p:val>
                                        </p:tav>
                                        <p:tav tm="100000">
                                          <p:val>
                                            <p:fltVal val="0"/>
                                          </p:val>
                                        </p:tav>
                                      </p:tavLst>
                                    </p:anim>
                                    <p:animEffect transition="in" filter="fade">
                                      <p:cBhvr>
                                        <p:cTn id="28" dur="1000"/>
                                        <p:tgtEl>
                                          <p:spTgt spid="42"/>
                                        </p:tgtEl>
                                      </p:cBhvr>
                                    </p:animEffect>
                                  </p:childTnLst>
                                </p:cTn>
                              </p:par>
                              <p:par>
                                <p:cTn id="29" presetID="31"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p:cTn id="31" dur="1000" fill="hold"/>
                                        <p:tgtEl>
                                          <p:spTgt spid="45"/>
                                        </p:tgtEl>
                                        <p:attrNameLst>
                                          <p:attrName>ppt_w</p:attrName>
                                        </p:attrNameLst>
                                      </p:cBhvr>
                                      <p:tavLst>
                                        <p:tav tm="0">
                                          <p:val>
                                            <p:fltVal val="0"/>
                                          </p:val>
                                        </p:tav>
                                        <p:tav tm="100000">
                                          <p:val>
                                            <p:strVal val="#ppt_w"/>
                                          </p:val>
                                        </p:tav>
                                      </p:tavLst>
                                    </p:anim>
                                    <p:anim calcmode="lin" valueType="num">
                                      <p:cBhvr>
                                        <p:cTn id="32" dur="1000" fill="hold"/>
                                        <p:tgtEl>
                                          <p:spTgt spid="45"/>
                                        </p:tgtEl>
                                        <p:attrNameLst>
                                          <p:attrName>ppt_h</p:attrName>
                                        </p:attrNameLst>
                                      </p:cBhvr>
                                      <p:tavLst>
                                        <p:tav tm="0">
                                          <p:val>
                                            <p:fltVal val="0"/>
                                          </p:val>
                                        </p:tav>
                                        <p:tav tm="100000">
                                          <p:val>
                                            <p:strVal val="#ppt_h"/>
                                          </p:val>
                                        </p:tav>
                                      </p:tavLst>
                                    </p:anim>
                                    <p:anim calcmode="lin" valueType="num">
                                      <p:cBhvr>
                                        <p:cTn id="33" dur="1000" fill="hold"/>
                                        <p:tgtEl>
                                          <p:spTgt spid="45"/>
                                        </p:tgtEl>
                                        <p:attrNameLst>
                                          <p:attrName>style.rotation</p:attrName>
                                        </p:attrNameLst>
                                      </p:cBhvr>
                                      <p:tavLst>
                                        <p:tav tm="0">
                                          <p:val>
                                            <p:fltVal val="90"/>
                                          </p:val>
                                        </p:tav>
                                        <p:tav tm="100000">
                                          <p:val>
                                            <p:fltVal val="0"/>
                                          </p:val>
                                        </p:tav>
                                      </p:tavLst>
                                    </p:anim>
                                    <p:animEffect transition="in" filter="fade">
                                      <p:cBhvr>
                                        <p:cTn id="34"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84E8C1-4C88-4BFC-9298-F52BAD6E35A4}"/>
              </a:ext>
            </a:extLst>
          </p:cNvPr>
          <p:cNvSpPr/>
          <p:nvPr/>
        </p:nvSpPr>
        <p:spPr>
          <a:xfrm>
            <a:off x="-7931" y="-11842"/>
            <a:ext cx="9241790" cy="769441"/>
          </a:xfrm>
          <a:prstGeom prst="rect">
            <a:avLst/>
          </a:prstGeom>
          <a:noFill/>
          <a:ln w="9525">
            <a:noFill/>
          </a:ln>
        </p:spPr>
        <p:txBody>
          <a:bodyPr wrap="square" anchor="t">
            <a:spAutoFit/>
          </a:bodyPr>
          <a:lstStyle/>
          <a:p>
            <a:r>
              <a:rPr lang="en-US" altLang="zh-CN" sz="4400" b="1" dirty="0">
                <a:latin typeface="Times New Roman" panose="02020603050405020304" pitchFamily="18" charset="0"/>
                <a:ea typeface="华文新魏" panose="02010800040101010101" pitchFamily="2" charset="-122"/>
                <a:cs typeface="Times New Roman" panose="02020603050405020304" pitchFamily="18" charset="0"/>
              </a:rPr>
              <a:t>Problem formulation</a:t>
            </a:r>
          </a:p>
        </p:txBody>
      </p:sp>
      <p:sp>
        <p:nvSpPr>
          <p:cNvPr id="16" name="灯片编号占位符 15">
            <a:extLst>
              <a:ext uri="{FF2B5EF4-FFF2-40B4-BE49-F238E27FC236}">
                <a16:creationId xmlns:a16="http://schemas.microsoft.com/office/drawing/2014/main" id="{9F992FFE-7C93-4235-B2A2-610940D2F760}"/>
              </a:ext>
            </a:extLst>
          </p:cNvPr>
          <p:cNvSpPr>
            <a:spLocks noGrp="1"/>
          </p:cNvSpPr>
          <p:nvPr>
            <p:ph type="sldNum" sz="quarter" idx="12"/>
          </p:nvPr>
        </p:nvSpPr>
        <p:spPr>
          <a:xfrm>
            <a:off x="10153231" y="6300469"/>
            <a:ext cx="536994" cy="436881"/>
          </a:xfrm>
        </p:spPr>
        <p:txBody>
          <a:bodyPr/>
          <a:lstStyle/>
          <a:p>
            <a:pPr fontAlgn="base">
              <a:defRPr/>
            </a:pPr>
            <a:fld id="{75C0DA3E-0CDD-46A2-9D60-479D59D3B47D}" type="slidenum">
              <a:rPr lang="en-US" altLang="en-US" strike="noStrike" noProof="1" smtClean="0">
                <a:latin typeface="Arial" panose="020B0604020202020204" pitchFamily="34" charset="0"/>
                <a:ea typeface="微软雅黑" panose="020B0503020204020204" pitchFamily="34" charset="-122"/>
                <a:cs typeface="+mn-cs"/>
              </a:rPr>
              <a:t>12</a:t>
            </a:fld>
            <a:endParaRPr lang="zh-CN" altLang="en-US" sz="1800" strike="noStrike" noProof="1">
              <a:solidFill>
                <a:schemeClr val="tx1"/>
              </a:solidFill>
              <a:ea typeface="+mn-ea"/>
            </a:endParaRPr>
          </a:p>
        </p:txBody>
      </p:sp>
      <p:sp>
        <p:nvSpPr>
          <p:cNvPr id="25" name="对话气泡: 圆角矩形 24">
            <a:extLst>
              <a:ext uri="{FF2B5EF4-FFF2-40B4-BE49-F238E27FC236}">
                <a16:creationId xmlns:a16="http://schemas.microsoft.com/office/drawing/2014/main" id="{CC031059-FE64-4A35-A6E8-440495E26706}"/>
              </a:ext>
            </a:extLst>
          </p:cNvPr>
          <p:cNvSpPr/>
          <p:nvPr/>
        </p:nvSpPr>
        <p:spPr bwMode="auto">
          <a:xfrm>
            <a:off x="5544911" y="2052174"/>
            <a:ext cx="2232155" cy="337821"/>
          </a:xfrm>
          <a:prstGeom prst="wedgeRoundRectCallout">
            <a:avLst>
              <a:gd name="adj1" fmla="val -21138"/>
              <a:gd name="adj2" fmla="val 105826"/>
              <a:gd name="adj3" fmla="val 16667"/>
            </a:avLst>
          </a:prstGeom>
          <a:solidFill>
            <a:schemeClr val="bg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r>
              <a:rPr lang="en-US" altLang="zh-CN" sz="1600" b="1" dirty="0">
                <a:latin typeface="Times New Roman" panose="02020603050405020304" pitchFamily="18" charset="0"/>
                <a:cs typeface="Times New Roman" panose="02020603050405020304" pitchFamily="18" charset="0"/>
              </a:rPr>
              <a:t>Maximum cruise cycle</a:t>
            </a:r>
            <a:endParaRPr kumimoji="0" lang="zh-CN"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65D1B2CB-8B94-4D84-B67D-8302952B5097}"/>
              </a:ext>
            </a:extLst>
          </p:cNvPr>
          <p:cNvSpPr txBox="1"/>
          <p:nvPr/>
        </p:nvSpPr>
        <p:spPr>
          <a:xfrm>
            <a:off x="718273" y="1087152"/>
            <a:ext cx="8442609" cy="461665"/>
          </a:xfrm>
          <a:prstGeom prst="rect">
            <a:avLst/>
          </a:prstGeom>
          <a:noFill/>
        </p:spPr>
        <p:txBody>
          <a:bodyPr wrap="square">
            <a:spAutoFit/>
          </a:bodyPr>
          <a:lstStyle/>
          <a:p>
            <a:pPr marL="342900" indent="-34290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Cruise efficiency:</a:t>
            </a:r>
          </a:p>
        </p:txBody>
      </p:sp>
      <p:sp>
        <p:nvSpPr>
          <p:cNvPr id="4" name="Rectangle 2">
            <a:extLst>
              <a:ext uri="{FF2B5EF4-FFF2-40B4-BE49-F238E27FC236}">
                <a16:creationId xmlns:a16="http://schemas.microsoft.com/office/drawing/2014/main" id="{C5F77070-8B33-4638-B74E-233ED1417C4F}"/>
              </a:ext>
            </a:extLst>
          </p:cNvPr>
          <p:cNvSpPr>
            <a:spLocks noChangeArrowheads="1"/>
          </p:cNvSpPr>
          <p:nvPr/>
        </p:nvSpPr>
        <p:spPr bwMode="auto">
          <a:xfrm flipV="1">
            <a:off x="3816791" y="3199865"/>
            <a:ext cx="2426379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88C53F4B-3470-4F0F-AC91-F7A64244B21D}"/>
              </a:ext>
            </a:extLst>
          </p:cNvPr>
          <p:cNvGraphicFramePr>
            <a:graphicFrameLocks noChangeAspect="1"/>
          </p:cNvGraphicFramePr>
          <p:nvPr>
            <p:extLst>
              <p:ext uri="{D42A27DB-BD31-4B8C-83A1-F6EECF244321}">
                <p14:modId xmlns:p14="http://schemas.microsoft.com/office/powerpoint/2010/main" val="4146860374"/>
              </p:ext>
            </p:extLst>
          </p:nvPr>
        </p:nvGraphicFramePr>
        <p:xfrm>
          <a:off x="3528771" y="2405891"/>
          <a:ext cx="2952205" cy="754699"/>
        </p:xfrm>
        <a:graphic>
          <a:graphicData uri="http://schemas.openxmlformats.org/presentationml/2006/ole">
            <mc:AlternateContent xmlns:mc="http://schemas.openxmlformats.org/markup-compatibility/2006">
              <mc:Choice xmlns:v="urn:schemas-microsoft-com:vml" Requires="v">
                <p:oleObj spid="_x0000_s7183" name="Formula" r:id="rId4" imgW="836930" imgH="213360" progId="Equation.Ribbit">
                  <p:embed/>
                </p:oleObj>
              </mc:Choice>
              <mc:Fallback>
                <p:oleObj name="Formula" r:id="rId4" imgW="836930" imgH="213360" progId="Equation.Ribbit">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8771" y="2405891"/>
                        <a:ext cx="2952205" cy="754699"/>
                      </a:xfrm>
                      <a:prstGeom prst="rect">
                        <a:avLst/>
                      </a:prstGeom>
                      <a:noFill/>
                    </p:spPr>
                  </p:pic>
                </p:oleObj>
              </mc:Fallback>
            </mc:AlternateContent>
          </a:graphicData>
        </a:graphic>
      </p:graphicFrame>
      <p:sp>
        <p:nvSpPr>
          <p:cNvPr id="22" name="对话气泡: 圆角矩形 21">
            <a:extLst>
              <a:ext uri="{FF2B5EF4-FFF2-40B4-BE49-F238E27FC236}">
                <a16:creationId xmlns:a16="http://schemas.microsoft.com/office/drawing/2014/main" id="{38C3F7B1-4C4B-4C1B-8E96-7889D2EC277B}"/>
              </a:ext>
            </a:extLst>
          </p:cNvPr>
          <p:cNvSpPr/>
          <p:nvPr/>
        </p:nvSpPr>
        <p:spPr bwMode="auto">
          <a:xfrm>
            <a:off x="4176816" y="3463314"/>
            <a:ext cx="2520175" cy="689332"/>
          </a:xfrm>
          <a:prstGeom prst="wedgeRoundRectCallout">
            <a:avLst>
              <a:gd name="adj1" fmla="val -20193"/>
              <a:gd name="adj2" fmla="val -100304"/>
              <a:gd name="adj3" fmla="val 16667"/>
            </a:avLst>
          </a:prstGeom>
          <a:solidFill>
            <a:schemeClr val="bg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r>
              <a:rPr lang="en-US" altLang="zh-CN" sz="1600" b="1" dirty="0">
                <a:latin typeface="Times New Roman" panose="02020603050405020304" pitchFamily="18" charset="0"/>
                <a:cs typeface="Times New Roman" panose="02020603050405020304" pitchFamily="18" charset="0"/>
              </a:rPr>
              <a:t>The required time that UAV flies past subregion  </a:t>
            </a:r>
            <a:endParaRPr kumimoji="0" lang="zh-CN"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24" name="对象 23">
            <a:extLst>
              <a:ext uri="{FF2B5EF4-FFF2-40B4-BE49-F238E27FC236}">
                <a16:creationId xmlns:a16="http://schemas.microsoft.com/office/drawing/2014/main" id="{733DA1A5-82BD-4EBD-8E29-0D490EA16317}"/>
              </a:ext>
            </a:extLst>
          </p:cNvPr>
          <p:cNvGraphicFramePr>
            <a:graphicFrameLocks noChangeAspect="1"/>
          </p:cNvGraphicFramePr>
          <p:nvPr>
            <p:extLst>
              <p:ext uri="{D42A27DB-BD31-4B8C-83A1-F6EECF244321}">
                <p14:modId xmlns:p14="http://schemas.microsoft.com/office/powerpoint/2010/main" val="4093118078"/>
              </p:ext>
            </p:extLst>
          </p:nvPr>
        </p:nvGraphicFramePr>
        <p:xfrm>
          <a:off x="6509017" y="3806298"/>
          <a:ext cx="303942" cy="222250"/>
        </p:xfrm>
        <a:graphic>
          <a:graphicData uri="http://schemas.openxmlformats.org/presentationml/2006/ole">
            <mc:AlternateContent xmlns:mc="http://schemas.openxmlformats.org/markup-compatibility/2006">
              <mc:Choice xmlns:v="urn:schemas-microsoft-com:vml" Requires="v">
                <p:oleObj spid="_x0000_s7184" name="Formula" r:id="rId6" imgW="76320" imgH="222480" progId="Equation.Ribbit">
                  <p:embed/>
                </p:oleObj>
              </mc:Choice>
              <mc:Fallback>
                <p:oleObj name="Formula" r:id="rId6" imgW="76320" imgH="222480" progId="Equation.Ribbit">
                  <p:embed/>
                  <p:pic>
                    <p:nvPicPr>
                      <p:cNvPr id="36" name="对象 35">
                        <a:extLst>
                          <a:ext uri="{FF2B5EF4-FFF2-40B4-BE49-F238E27FC236}">
                            <a16:creationId xmlns:a16="http://schemas.microsoft.com/office/drawing/2014/main" id="{FE234E4A-5FF9-44CB-85A7-9D1E6AD09795}"/>
                          </a:ext>
                        </a:extLst>
                      </p:cNvPr>
                      <p:cNvPicPr/>
                      <p:nvPr/>
                    </p:nvPicPr>
                    <p:blipFill>
                      <a:blip r:embed="rId7"/>
                      <a:stretch>
                        <a:fillRect/>
                      </a:stretch>
                    </p:blipFill>
                    <p:spPr>
                      <a:xfrm>
                        <a:off x="6509017" y="3806298"/>
                        <a:ext cx="303942" cy="222250"/>
                      </a:xfrm>
                      <a:prstGeom prst="rect">
                        <a:avLst/>
                      </a:prstGeom>
                    </p:spPr>
                  </p:pic>
                </p:oleObj>
              </mc:Fallback>
            </mc:AlternateContent>
          </a:graphicData>
        </a:graphic>
      </p:graphicFrame>
      <p:pic>
        <p:nvPicPr>
          <p:cNvPr id="28" name="图片 27">
            <a:extLst>
              <a:ext uri="{FF2B5EF4-FFF2-40B4-BE49-F238E27FC236}">
                <a16:creationId xmlns:a16="http://schemas.microsoft.com/office/drawing/2014/main" id="{8CCA12B3-D9C6-405A-AB2D-145170CF724F}"/>
              </a:ext>
            </a:extLst>
          </p:cNvPr>
          <p:cNvPicPr>
            <a:picLocks noChangeAspect="1"/>
          </p:cNvPicPr>
          <p:nvPr/>
        </p:nvPicPr>
        <p:blipFill>
          <a:blip r:embed="rId8"/>
          <a:stretch>
            <a:fillRect/>
          </a:stretch>
        </p:blipFill>
        <p:spPr>
          <a:xfrm>
            <a:off x="9001151" y="-10542"/>
            <a:ext cx="1944662" cy="766626"/>
          </a:xfrm>
          <a:prstGeom prst="rect">
            <a:avLst/>
          </a:prstGeom>
        </p:spPr>
      </p:pic>
    </p:spTree>
    <p:extLst>
      <p:ext uri="{BB962C8B-B14F-4D97-AF65-F5344CB8AC3E}">
        <p14:creationId xmlns:p14="http://schemas.microsoft.com/office/powerpoint/2010/main" val="79342390"/>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84E8C1-4C88-4BFC-9298-F52BAD6E35A4}"/>
              </a:ext>
            </a:extLst>
          </p:cNvPr>
          <p:cNvSpPr/>
          <p:nvPr/>
        </p:nvSpPr>
        <p:spPr>
          <a:xfrm>
            <a:off x="-7931" y="-11842"/>
            <a:ext cx="9241790" cy="769441"/>
          </a:xfrm>
          <a:prstGeom prst="rect">
            <a:avLst/>
          </a:prstGeom>
          <a:noFill/>
          <a:ln w="9525">
            <a:noFill/>
          </a:ln>
        </p:spPr>
        <p:txBody>
          <a:bodyPr wrap="square" anchor="t">
            <a:spAutoFit/>
          </a:bodyPr>
          <a:lstStyle/>
          <a:p>
            <a:r>
              <a:rPr lang="en-US" altLang="zh-CN" sz="4400" b="1" dirty="0">
                <a:latin typeface="Times New Roman" panose="02020603050405020304" pitchFamily="18" charset="0"/>
                <a:ea typeface="华文新魏" panose="02010800040101010101" pitchFamily="2" charset="-122"/>
                <a:cs typeface="Times New Roman" panose="02020603050405020304" pitchFamily="18" charset="0"/>
              </a:rPr>
              <a:t>Problem formulation</a:t>
            </a:r>
          </a:p>
        </p:txBody>
      </p:sp>
      <p:sp>
        <p:nvSpPr>
          <p:cNvPr id="16" name="灯片编号占位符 15">
            <a:extLst>
              <a:ext uri="{FF2B5EF4-FFF2-40B4-BE49-F238E27FC236}">
                <a16:creationId xmlns:a16="http://schemas.microsoft.com/office/drawing/2014/main" id="{9F992FFE-7C93-4235-B2A2-610940D2F760}"/>
              </a:ext>
            </a:extLst>
          </p:cNvPr>
          <p:cNvSpPr>
            <a:spLocks noGrp="1"/>
          </p:cNvSpPr>
          <p:nvPr>
            <p:ph type="sldNum" sz="quarter" idx="12"/>
          </p:nvPr>
        </p:nvSpPr>
        <p:spPr>
          <a:xfrm>
            <a:off x="10153231" y="6300469"/>
            <a:ext cx="536994" cy="436881"/>
          </a:xfrm>
        </p:spPr>
        <p:txBody>
          <a:bodyPr/>
          <a:lstStyle/>
          <a:p>
            <a:pPr fontAlgn="base">
              <a:defRPr/>
            </a:pPr>
            <a:fld id="{75C0DA3E-0CDD-46A2-9D60-479D59D3B47D}" type="slidenum">
              <a:rPr lang="en-US" altLang="en-US" strike="noStrike" noProof="1" smtClean="0">
                <a:latin typeface="Arial" panose="020B0604020202020204" pitchFamily="34" charset="0"/>
                <a:ea typeface="微软雅黑" panose="020B0503020204020204" pitchFamily="34" charset="-122"/>
                <a:cs typeface="+mn-cs"/>
              </a:rPr>
              <a:t>13</a:t>
            </a:fld>
            <a:endParaRPr lang="zh-CN" altLang="en-US" sz="1800" strike="noStrike" noProof="1">
              <a:solidFill>
                <a:schemeClr val="tx1"/>
              </a:solidFill>
              <a:ea typeface="+mn-ea"/>
            </a:endParaRPr>
          </a:p>
        </p:txBody>
      </p:sp>
      <p:sp>
        <p:nvSpPr>
          <p:cNvPr id="25" name="对话气泡: 圆角矩形 24">
            <a:extLst>
              <a:ext uri="{FF2B5EF4-FFF2-40B4-BE49-F238E27FC236}">
                <a16:creationId xmlns:a16="http://schemas.microsoft.com/office/drawing/2014/main" id="{CC031059-FE64-4A35-A6E8-440495E26706}"/>
              </a:ext>
            </a:extLst>
          </p:cNvPr>
          <p:cNvSpPr/>
          <p:nvPr/>
        </p:nvSpPr>
        <p:spPr bwMode="auto">
          <a:xfrm>
            <a:off x="5544911" y="2052174"/>
            <a:ext cx="2447889" cy="791272"/>
          </a:xfrm>
          <a:prstGeom prst="wedgeRoundRectCallout">
            <a:avLst>
              <a:gd name="adj1" fmla="val -20276"/>
              <a:gd name="adj2" fmla="val 78269"/>
              <a:gd name="adj3" fmla="val 16667"/>
            </a:avLst>
          </a:prstGeom>
          <a:solidFill>
            <a:schemeClr val="bg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r>
              <a:rPr lang="en-US" altLang="zh-CN" sz="1600" b="1" dirty="0">
                <a:latin typeface="Times New Roman" panose="02020603050405020304" pitchFamily="18" charset="0"/>
                <a:cs typeface="Times New Roman" panose="02020603050405020304" pitchFamily="18" charset="0"/>
              </a:rPr>
              <a:t>Probability that any GT under UAV coverage can connect to UAV</a:t>
            </a:r>
            <a:endParaRPr lang="zh-CN" altLang="en-US" sz="1600" b="1"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65D1B2CB-8B94-4D84-B67D-8302952B5097}"/>
              </a:ext>
            </a:extLst>
          </p:cNvPr>
          <p:cNvSpPr txBox="1"/>
          <p:nvPr/>
        </p:nvSpPr>
        <p:spPr>
          <a:xfrm>
            <a:off x="495548" y="1041221"/>
            <a:ext cx="8442609" cy="461665"/>
          </a:xfrm>
          <a:prstGeom prst="rect">
            <a:avLst/>
          </a:prstGeom>
          <a:noFill/>
        </p:spPr>
        <p:txBody>
          <a:bodyPr wrap="square">
            <a:spAutoFit/>
          </a:bodyPr>
          <a:lstStyle/>
          <a:p>
            <a:pPr marL="342900" indent="-34290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Channel access probability of subregion   :</a:t>
            </a:r>
          </a:p>
        </p:txBody>
      </p:sp>
      <p:sp>
        <p:nvSpPr>
          <p:cNvPr id="4" name="Rectangle 2">
            <a:extLst>
              <a:ext uri="{FF2B5EF4-FFF2-40B4-BE49-F238E27FC236}">
                <a16:creationId xmlns:a16="http://schemas.microsoft.com/office/drawing/2014/main" id="{C5F77070-8B33-4638-B74E-233ED1417C4F}"/>
              </a:ext>
            </a:extLst>
          </p:cNvPr>
          <p:cNvSpPr>
            <a:spLocks noChangeArrowheads="1"/>
          </p:cNvSpPr>
          <p:nvPr/>
        </p:nvSpPr>
        <p:spPr bwMode="auto">
          <a:xfrm flipV="1">
            <a:off x="3816791" y="3199865"/>
            <a:ext cx="2426379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2" name="对话气泡: 圆角矩形 21">
            <a:extLst>
              <a:ext uri="{FF2B5EF4-FFF2-40B4-BE49-F238E27FC236}">
                <a16:creationId xmlns:a16="http://schemas.microsoft.com/office/drawing/2014/main" id="{38C3F7B1-4C4B-4C1B-8E96-7889D2EC277B}"/>
              </a:ext>
            </a:extLst>
          </p:cNvPr>
          <p:cNvSpPr/>
          <p:nvPr/>
        </p:nvSpPr>
        <p:spPr bwMode="auto">
          <a:xfrm>
            <a:off x="3744965" y="3589486"/>
            <a:ext cx="2643235" cy="904724"/>
          </a:xfrm>
          <a:prstGeom prst="wedgeRoundRectCallout">
            <a:avLst>
              <a:gd name="adj1" fmla="val -22056"/>
              <a:gd name="adj2" fmla="val -73870"/>
              <a:gd name="adj3" fmla="val 16667"/>
            </a:avLst>
          </a:prstGeom>
          <a:solidFill>
            <a:schemeClr val="bg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r>
              <a:rPr lang="en-US" altLang="zh-CN" sz="1600" b="1" dirty="0">
                <a:latin typeface="Times New Roman" panose="02020603050405020304" pitchFamily="18" charset="0"/>
                <a:cs typeface="Times New Roman" panose="02020603050405020304" pitchFamily="18" charset="0"/>
              </a:rPr>
              <a:t>Probability that any GT under HFH coverage can connect to HFH</a:t>
            </a:r>
            <a:endParaRPr kumimoji="0" lang="zh-CN"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 name="Rectangle 2">
            <a:extLst>
              <a:ext uri="{FF2B5EF4-FFF2-40B4-BE49-F238E27FC236}">
                <a16:creationId xmlns:a16="http://schemas.microsoft.com/office/drawing/2014/main" id="{E23289D8-1E83-4E75-9125-5F86355D5E10}"/>
              </a:ext>
            </a:extLst>
          </p:cNvPr>
          <p:cNvSpPr>
            <a:spLocks noChangeArrowheads="1"/>
          </p:cNvSpPr>
          <p:nvPr/>
        </p:nvSpPr>
        <p:spPr bwMode="auto">
          <a:xfrm flipV="1">
            <a:off x="2663376" y="2750965"/>
            <a:ext cx="1185761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F051DABC-1CB8-4A9A-9AC4-BD977DFB4D8A}"/>
              </a:ext>
            </a:extLst>
          </p:cNvPr>
          <p:cNvGraphicFramePr>
            <a:graphicFrameLocks noChangeAspect="1"/>
          </p:cNvGraphicFramePr>
          <p:nvPr>
            <p:extLst>
              <p:ext uri="{D42A27DB-BD31-4B8C-83A1-F6EECF244321}">
                <p14:modId xmlns:p14="http://schemas.microsoft.com/office/powerpoint/2010/main" val="3516585764"/>
              </p:ext>
            </p:extLst>
          </p:nvPr>
        </p:nvGraphicFramePr>
        <p:xfrm>
          <a:off x="1894245" y="2997799"/>
          <a:ext cx="6098555" cy="461666"/>
        </p:xfrm>
        <a:graphic>
          <a:graphicData uri="http://schemas.openxmlformats.org/presentationml/2006/ole">
            <mc:AlternateContent xmlns:mc="http://schemas.openxmlformats.org/markup-compatibility/2006">
              <mc:Choice xmlns:v="urn:schemas-microsoft-com:vml" Requires="v">
                <p:oleObj spid="_x0000_s8207" name="Formula" r:id="rId4" imgW="3451860" imgH="226060" progId="Equation.Ribbit">
                  <p:embed/>
                </p:oleObj>
              </mc:Choice>
              <mc:Fallback>
                <p:oleObj name="Formula" r:id="rId4" imgW="3451860" imgH="226060" progId="Equation.Ribbit">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4245" y="2997799"/>
                        <a:ext cx="6098555" cy="461666"/>
                      </a:xfrm>
                      <a:prstGeom prst="rect">
                        <a:avLst/>
                      </a:prstGeom>
                      <a:noFill/>
                    </p:spPr>
                  </p:pic>
                </p:oleObj>
              </mc:Fallback>
            </mc:AlternateContent>
          </a:graphicData>
        </a:graphic>
      </p:graphicFrame>
      <p:graphicFrame>
        <p:nvGraphicFramePr>
          <p:cNvPr id="12" name="对象 11">
            <a:extLst>
              <a:ext uri="{FF2B5EF4-FFF2-40B4-BE49-F238E27FC236}">
                <a16:creationId xmlns:a16="http://schemas.microsoft.com/office/drawing/2014/main" id="{50D1D471-32C4-41A0-B674-5D8D401BF9BC}"/>
              </a:ext>
            </a:extLst>
          </p:cNvPr>
          <p:cNvGraphicFramePr>
            <a:graphicFrameLocks noChangeAspect="1"/>
          </p:cNvGraphicFramePr>
          <p:nvPr>
            <p:extLst>
              <p:ext uri="{D42A27DB-BD31-4B8C-83A1-F6EECF244321}">
                <p14:modId xmlns:p14="http://schemas.microsoft.com/office/powerpoint/2010/main" val="2337879086"/>
              </p:ext>
            </p:extLst>
          </p:nvPr>
        </p:nvGraphicFramePr>
        <p:xfrm>
          <a:off x="6236919" y="1200497"/>
          <a:ext cx="303942" cy="222250"/>
        </p:xfrm>
        <a:graphic>
          <a:graphicData uri="http://schemas.openxmlformats.org/presentationml/2006/ole">
            <mc:AlternateContent xmlns:mc="http://schemas.openxmlformats.org/markup-compatibility/2006">
              <mc:Choice xmlns:v="urn:schemas-microsoft-com:vml" Requires="v">
                <p:oleObj spid="_x0000_s8208" name="Formula" r:id="rId6" imgW="76320" imgH="222480" progId="Equation.Ribbit">
                  <p:embed/>
                </p:oleObj>
              </mc:Choice>
              <mc:Fallback>
                <p:oleObj name="Formula" r:id="rId6" imgW="76320" imgH="222480" progId="Equation.Ribbit">
                  <p:embed/>
                  <p:pic>
                    <p:nvPicPr>
                      <p:cNvPr id="24" name="对象 23">
                        <a:extLst>
                          <a:ext uri="{FF2B5EF4-FFF2-40B4-BE49-F238E27FC236}">
                            <a16:creationId xmlns:a16="http://schemas.microsoft.com/office/drawing/2014/main" id="{733DA1A5-82BD-4EBD-8E29-0D490EA16317}"/>
                          </a:ext>
                        </a:extLst>
                      </p:cNvPr>
                      <p:cNvPicPr/>
                      <p:nvPr/>
                    </p:nvPicPr>
                    <p:blipFill>
                      <a:blip r:embed="rId7"/>
                      <a:stretch>
                        <a:fillRect/>
                      </a:stretch>
                    </p:blipFill>
                    <p:spPr>
                      <a:xfrm>
                        <a:off x="6236919" y="1200497"/>
                        <a:ext cx="303942" cy="222250"/>
                      </a:xfrm>
                      <a:prstGeom prst="rect">
                        <a:avLst/>
                      </a:prstGeom>
                    </p:spPr>
                  </p:pic>
                </p:oleObj>
              </mc:Fallback>
            </mc:AlternateContent>
          </a:graphicData>
        </a:graphic>
      </p:graphicFrame>
      <p:pic>
        <p:nvPicPr>
          <p:cNvPr id="13" name="图片 12">
            <a:extLst>
              <a:ext uri="{FF2B5EF4-FFF2-40B4-BE49-F238E27FC236}">
                <a16:creationId xmlns:a16="http://schemas.microsoft.com/office/drawing/2014/main" id="{4A43CA62-9345-45A3-8DC6-EF711911992F}"/>
              </a:ext>
            </a:extLst>
          </p:cNvPr>
          <p:cNvPicPr>
            <a:picLocks noChangeAspect="1"/>
          </p:cNvPicPr>
          <p:nvPr/>
        </p:nvPicPr>
        <p:blipFill>
          <a:blip r:embed="rId8"/>
          <a:stretch>
            <a:fillRect/>
          </a:stretch>
        </p:blipFill>
        <p:spPr>
          <a:xfrm>
            <a:off x="9001151" y="-10542"/>
            <a:ext cx="1944662" cy="766626"/>
          </a:xfrm>
          <a:prstGeom prst="rect">
            <a:avLst/>
          </a:prstGeom>
        </p:spPr>
      </p:pic>
    </p:spTree>
    <p:extLst>
      <p:ext uri="{BB962C8B-B14F-4D97-AF65-F5344CB8AC3E}">
        <p14:creationId xmlns:p14="http://schemas.microsoft.com/office/powerpoint/2010/main" val="2449733243"/>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84E8C1-4C88-4BFC-9298-F52BAD6E35A4}"/>
              </a:ext>
            </a:extLst>
          </p:cNvPr>
          <p:cNvSpPr/>
          <p:nvPr/>
        </p:nvSpPr>
        <p:spPr>
          <a:xfrm>
            <a:off x="-7931" y="-11842"/>
            <a:ext cx="9241790" cy="769441"/>
          </a:xfrm>
          <a:prstGeom prst="rect">
            <a:avLst/>
          </a:prstGeom>
          <a:noFill/>
          <a:ln w="9525">
            <a:noFill/>
          </a:ln>
        </p:spPr>
        <p:txBody>
          <a:bodyPr wrap="square" anchor="t">
            <a:spAutoFit/>
          </a:bodyPr>
          <a:lstStyle/>
          <a:p>
            <a:r>
              <a:rPr lang="en-US" altLang="zh-CN" sz="4400" b="1" dirty="0">
                <a:latin typeface="Times New Roman" panose="02020603050405020304" pitchFamily="18" charset="0"/>
                <a:ea typeface="华文新魏" panose="02010800040101010101" pitchFamily="2" charset="-122"/>
                <a:cs typeface="Times New Roman" panose="02020603050405020304" pitchFamily="18" charset="0"/>
              </a:rPr>
              <a:t>Problem formulation</a:t>
            </a:r>
          </a:p>
        </p:txBody>
      </p:sp>
      <p:sp>
        <p:nvSpPr>
          <p:cNvPr id="16" name="灯片编号占位符 15">
            <a:extLst>
              <a:ext uri="{FF2B5EF4-FFF2-40B4-BE49-F238E27FC236}">
                <a16:creationId xmlns:a16="http://schemas.microsoft.com/office/drawing/2014/main" id="{9F992FFE-7C93-4235-B2A2-610940D2F760}"/>
              </a:ext>
            </a:extLst>
          </p:cNvPr>
          <p:cNvSpPr>
            <a:spLocks noGrp="1"/>
          </p:cNvSpPr>
          <p:nvPr>
            <p:ph type="sldNum" sz="quarter" idx="12"/>
          </p:nvPr>
        </p:nvSpPr>
        <p:spPr>
          <a:xfrm>
            <a:off x="10153231" y="6300469"/>
            <a:ext cx="536994" cy="436881"/>
          </a:xfrm>
        </p:spPr>
        <p:txBody>
          <a:bodyPr/>
          <a:lstStyle/>
          <a:p>
            <a:pPr fontAlgn="base">
              <a:defRPr/>
            </a:pPr>
            <a:fld id="{75C0DA3E-0CDD-46A2-9D60-479D59D3B47D}" type="slidenum">
              <a:rPr lang="en-US" altLang="en-US" strike="noStrike" noProof="1" smtClean="0">
                <a:latin typeface="Arial" panose="020B0604020202020204" pitchFamily="34" charset="0"/>
                <a:ea typeface="微软雅黑" panose="020B0503020204020204" pitchFamily="34" charset="-122"/>
                <a:cs typeface="+mn-cs"/>
              </a:rPr>
              <a:t>14</a:t>
            </a:fld>
            <a:endParaRPr lang="zh-CN" altLang="en-US" sz="1800" strike="noStrike" noProof="1">
              <a:solidFill>
                <a:schemeClr val="tx1"/>
              </a:solidFill>
              <a:ea typeface="+mn-ea"/>
            </a:endParaRPr>
          </a:p>
        </p:txBody>
      </p:sp>
      <p:sp>
        <p:nvSpPr>
          <p:cNvPr id="17" name="文本框 16">
            <a:extLst>
              <a:ext uri="{FF2B5EF4-FFF2-40B4-BE49-F238E27FC236}">
                <a16:creationId xmlns:a16="http://schemas.microsoft.com/office/drawing/2014/main" id="{65D1B2CB-8B94-4D84-B67D-8302952B5097}"/>
              </a:ext>
            </a:extLst>
          </p:cNvPr>
          <p:cNvSpPr txBox="1"/>
          <p:nvPr/>
        </p:nvSpPr>
        <p:spPr>
          <a:xfrm>
            <a:off x="495548" y="1041221"/>
            <a:ext cx="8442609" cy="461665"/>
          </a:xfrm>
          <a:prstGeom prst="rect">
            <a:avLst/>
          </a:prstGeom>
          <a:noFill/>
        </p:spPr>
        <p:txBody>
          <a:bodyPr wrap="square">
            <a:spAutoFit/>
          </a:bodyPr>
          <a:lstStyle/>
          <a:p>
            <a:pPr marL="342900" indent="-34290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Objective function:</a:t>
            </a:r>
          </a:p>
        </p:txBody>
      </p:sp>
      <p:sp>
        <p:nvSpPr>
          <p:cNvPr id="4" name="Rectangle 2">
            <a:extLst>
              <a:ext uri="{FF2B5EF4-FFF2-40B4-BE49-F238E27FC236}">
                <a16:creationId xmlns:a16="http://schemas.microsoft.com/office/drawing/2014/main" id="{C5F77070-8B33-4638-B74E-233ED1417C4F}"/>
              </a:ext>
            </a:extLst>
          </p:cNvPr>
          <p:cNvSpPr>
            <a:spLocks noChangeArrowheads="1"/>
          </p:cNvSpPr>
          <p:nvPr/>
        </p:nvSpPr>
        <p:spPr bwMode="auto">
          <a:xfrm flipV="1">
            <a:off x="3816791" y="3199865"/>
            <a:ext cx="2426379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E23289D8-1E83-4E75-9125-5F86355D5E10}"/>
              </a:ext>
            </a:extLst>
          </p:cNvPr>
          <p:cNvSpPr>
            <a:spLocks noChangeArrowheads="1"/>
          </p:cNvSpPr>
          <p:nvPr/>
        </p:nvSpPr>
        <p:spPr bwMode="auto">
          <a:xfrm flipV="1">
            <a:off x="2663376" y="2750965"/>
            <a:ext cx="1185761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a16="http://schemas.microsoft.com/office/drawing/2014/main" id="{7E124EE2-F2EE-4335-AD38-0FBCAC35EEF6}"/>
              </a:ext>
            </a:extLst>
          </p:cNvPr>
          <p:cNvSpPr>
            <a:spLocks noChangeArrowheads="1"/>
          </p:cNvSpPr>
          <p:nvPr/>
        </p:nvSpPr>
        <p:spPr bwMode="auto">
          <a:xfrm flipV="1">
            <a:off x="2874785" y="2347783"/>
            <a:ext cx="1356536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5C39C087-BD1A-4F41-A4D1-3EC26EC88AD1}"/>
              </a:ext>
            </a:extLst>
          </p:cNvPr>
          <p:cNvGraphicFramePr>
            <a:graphicFrameLocks noChangeAspect="1"/>
          </p:cNvGraphicFramePr>
          <p:nvPr>
            <p:extLst>
              <p:ext uri="{D42A27DB-BD31-4B8C-83A1-F6EECF244321}">
                <p14:modId xmlns:p14="http://schemas.microsoft.com/office/powerpoint/2010/main" val="1708228658"/>
              </p:ext>
            </p:extLst>
          </p:nvPr>
        </p:nvGraphicFramePr>
        <p:xfrm>
          <a:off x="3206001" y="2951685"/>
          <a:ext cx="3390900" cy="806450"/>
        </p:xfrm>
        <a:graphic>
          <a:graphicData uri="http://schemas.openxmlformats.org/presentationml/2006/ole">
            <mc:AlternateContent xmlns:mc="http://schemas.openxmlformats.org/markup-compatibility/2006">
              <mc:Choice xmlns:v="urn:schemas-microsoft-com:vml" Requires="v">
                <p:oleObj spid="_x0000_s9224" name="Formula" r:id="rId4" imgW="1539360" imgH="349560" progId="Equation.Ribbit">
                  <p:embed/>
                </p:oleObj>
              </mc:Choice>
              <mc:Fallback>
                <p:oleObj name="Formula" r:id="rId4" imgW="1539360" imgH="349560" progId="Equation.Ribbit">
                  <p:embed/>
                  <p:pic>
                    <p:nvPicPr>
                      <p:cNvPr id="0" name="Object 1"/>
                      <p:cNvPicPr>
                        <a:picLocks noChangeAspect="1" noChangeArrowheads="1"/>
                      </p:cNvPicPr>
                      <p:nvPr/>
                    </p:nvPicPr>
                    <p:blipFill>
                      <a:blip r:embed="rId5"/>
                      <a:srcRect/>
                      <a:stretch>
                        <a:fillRect/>
                      </a:stretch>
                    </p:blipFill>
                    <p:spPr bwMode="auto">
                      <a:xfrm>
                        <a:off x="3206001" y="2951685"/>
                        <a:ext cx="3390900" cy="806450"/>
                      </a:xfrm>
                      <a:prstGeom prst="rect">
                        <a:avLst/>
                      </a:prstGeom>
                      <a:noFill/>
                    </p:spPr>
                  </p:pic>
                </p:oleObj>
              </mc:Fallback>
            </mc:AlternateContent>
          </a:graphicData>
        </a:graphic>
      </p:graphicFrame>
      <p:sp>
        <p:nvSpPr>
          <p:cNvPr id="8" name="文本框 7">
            <a:extLst>
              <a:ext uri="{FF2B5EF4-FFF2-40B4-BE49-F238E27FC236}">
                <a16:creationId xmlns:a16="http://schemas.microsoft.com/office/drawing/2014/main" id="{065BA5AF-3994-4AAE-8726-D1BD7A4FA618}"/>
              </a:ext>
            </a:extLst>
          </p:cNvPr>
          <p:cNvSpPr txBox="1"/>
          <p:nvPr/>
        </p:nvSpPr>
        <p:spPr>
          <a:xfrm>
            <a:off x="869171" y="1740572"/>
            <a:ext cx="8064560" cy="769441"/>
          </a:xfrm>
          <a:prstGeom prst="rect">
            <a:avLst/>
          </a:prstGeom>
          <a:noFill/>
        </p:spPr>
        <p:txBody>
          <a:bodyPr wrap="square" rtlCol="0">
            <a:spAutoFit/>
          </a:bodyPr>
          <a:lstStyle/>
          <a:p>
            <a:r>
              <a:rPr lang="en-US" altLang="zh-CN" dirty="0"/>
              <a:t>Our goal is to obtain the maximum channel access probability by optimizing the flight speed of UAV. </a:t>
            </a:r>
            <a:endParaRPr lang="zh-CN" altLang="en-US" dirty="0"/>
          </a:p>
        </p:txBody>
      </p:sp>
      <p:pic>
        <p:nvPicPr>
          <p:cNvPr id="14" name="图片 13">
            <a:extLst>
              <a:ext uri="{FF2B5EF4-FFF2-40B4-BE49-F238E27FC236}">
                <a16:creationId xmlns:a16="http://schemas.microsoft.com/office/drawing/2014/main" id="{13921619-65C1-4F77-ACAB-90411D32A2A0}"/>
              </a:ext>
            </a:extLst>
          </p:cNvPr>
          <p:cNvPicPr>
            <a:picLocks noChangeAspect="1"/>
          </p:cNvPicPr>
          <p:nvPr/>
        </p:nvPicPr>
        <p:blipFill>
          <a:blip r:embed="rId6"/>
          <a:stretch>
            <a:fillRect/>
          </a:stretch>
        </p:blipFill>
        <p:spPr>
          <a:xfrm>
            <a:off x="9001151" y="-10542"/>
            <a:ext cx="1944662" cy="766626"/>
          </a:xfrm>
          <a:prstGeom prst="rect">
            <a:avLst/>
          </a:prstGeom>
        </p:spPr>
      </p:pic>
    </p:spTree>
    <p:extLst>
      <p:ext uri="{BB962C8B-B14F-4D97-AF65-F5344CB8AC3E}">
        <p14:creationId xmlns:p14="http://schemas.microsoft.com/office/powerpoint/2010/main" val="751479956"/>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84E8C1-4C88-4BFC-9298-F52BAD6E35A4}"/>
              </a:ext>
            </a:extLst>
          </p:cNvPr>
          <p:cNvSpPr/>
          <p:nvPr/>
        </p:nvSpPr>
        <p:spPr>
          <a:xfrm>
            <a:off x="-7931" y="-11842"/>
            <a:ext cx="9241790" cy="769441"/>
          </a:xfrm>
          <a:prstGeom prst="rect">
            <a:avLst/>
          </a:prstGeom>
          <a:noFill/>
          <a:ln w="9525">
            <a:noFill/>
          </a:ln>
        </p:spPr>
        <p:txBody>
          <a:bodyPr wrap="square" anchor="t">
            <a:spAutoFit/>
          </a:bodyPr>
          <a:lstStyle/>
          <a:p>
            <a:r>
              <a:rPr lang="en-US" altLang="zh-CN" sz="4400" b="1" dirty="0">
                <a:latin typeface="Times New Roman" panose="02020603050405020304" pitchFamily="18" charset="0"/>
                <a:ea typeface="华文新魏" panose="02010800040101010101" pitchFamily="2" charset="-122"/>
                <a:cs typeface="Times New Roman" panose="02020603050405020304" pitchFamily="18" charset="0"/>
              </a:rPr>
              <a:t>Problem analysis</a:t>
            </a:r>
          </a:p>
        </p:txBody>
      </p:sp>
      <p:sp>
        <p:nvSpPr>
          <p:cNvPr id="16" name="灯片编号占位符 15">
            <a:extLst>
              <a:ext uri="{FF2B5EF4-FFF2-40B4-BE49-F238E27FC236}">
                <a16:creationId xmlns:a16="http://schemas.microsoft.com/office/drawing/2014/main" id="{9F992FFE-7C93-4235-B2A2-610940D2F760}"/>
              </a:ext>
            </a:extLst>
          </p:cNvPr>
          <p:cNvSpPr>
            <a:spLocks noGrp="1"/>
          </p:cNvSpPr>
          <p:nvPr>
            <p:ph type="sldNum" sz="quarter" idx="12"/>
          </p:nvPr>
        </p:nvSpPr>
        <p:spPr>
          <a:xfrm>
            <a:off x="10153231" y="6300469"/>
            <a:ext cx="536994" cy="436881"/>
          </a:xfrm>
        </p:spPr>
        <p:txBody>
          <a:bodyPr/>
          <a:lstStyle/>
          <a:p>
            <a:pPr fontAlgn="base">
              <a:defRPr/>
            </a:pPr>
            <a:fld id="{75C0DA3E-0CDD-46A2-9D60-479D59D3B47D}" type="slidenum">
              <a:rPr lang="en-US" altLang="en-US" strike="noStrike" noProof="1" smtClean="0">
                <a:latin typeface="Arial" panose="020B0604020202020204" pitchFamily="34" charset="0"/>
                <a:ea typeface="微软雅黑" panose="020B0503020204020204" pitchFamily="34" charset="-122"/>
                <a:cs typeface="+mn-cs"/>
              </a:rPr>
              <a:t>15</a:t>
            </a:fld>
            <a:endParaRPr lang="zh-CN" altLang="en-US" sz="1800" strike="noStrike" noProof="1">
              <a:solidFill>
                <a:schemeClr val="tx1"/>
              </a:solidFill>
              <a:ea typeface="+mn-ea"/>
            </a:endParaRPr>
          </a:p>
        </p:txBody>
      </p:sp>
      <p:sp>
        <p:nvSpPr>
          <p:cNvPr id="17" name="文本框 16">
            <a:extLst>
              <a:ext uri="{FF2B5EF4-FFF2-40B4-BE49-F238E27FC236}">
                <a16:creationId xmlns:a16="http://schemas.microsoft.com/office/drawing/2014/main" id="{65D1B2CB-8B94-4D84-B67D-8302952B5097}"/>
              </a:ext>
            </a:extLst>
          </p:cNvPr>
          <p:cNvSpPr txBox="1"/>
          <p:nvPr/>
        </p:nvSpPr>
        <p:spPr>
          <a:xfrm>
            <a:off x="648571" y="1620144"/>
            <a:ext cx="8442609" cy="2677656"/>
          </a:xfrm>
          <a:prstGeom prst="rect">
            <a:avLst/>
          </a:prstGeom>
          <a:noFill/>
        </p:spPr>
        <p:txBody>
          <a:bodyPr wrap="square">
            <a:spAutoFit/>
          </a:bodyPr>
          <a:lstStyle/>
          <a:p>
            <a:pPr marL="342900" indent="-34290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It is easy to prove that the constraints are all convex.</a:t>
            </a:r>
          </a:p>
          <a:p>
            <a:pPr marL="342900" indent="-342900">
              <a:buFont typeface="Wingdings" panose="05000000000000000000" pitchFamily="2" charset="2"/>
              <a:buChar char="Ø"/>
            </a:pPr>
            <a:endParaRPr lang="en-US" altLang="zh-CN" sz="24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Through scaling and Taylor expansion, we can prove that the objective function       is also convex.</a:t>
            </a:r>
          </a:p>
          <a:p>
            <a:pPr marL="342900" indent="-342900">
              <a:buFont typeface="Wingdings" panose="05000000000000000000" pitchFamily="2" charset="2"/>
              <a:buChar char="Ø"/>
            </a:pPr>
            <a:endParaRPr lang="en-US" altLang="zh-CN" sz="24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By using the standard convex optimization algorithm, we can get the optimal solution to the problem.</a:t>
            </a:r>
          </a:p>
        </p:txBody>
      </p:sp>
      <p:sp>
        <p:nvSpPr>
          <p:cNvPr id="4" name="Rectangle 2">
            <a:extLst>
              <a:ext uri="{FF2B5EF4-FFF2-40B4-BE49-F238E27FC236}">
                <a16:creationId xmlns:a16="http://schemas.microsoft.com/office/drawing/2014/main" id="{C5F77070-8B33-4638-B74E-233ED1417C4F}"/>
              </a:ext>
            </a:extLst>
          </p:cNvPr>
          <p:cNvSpPr>
            <a:spLocks noChangeArrowheads="1"/>
          </p:cNvSpPr>
          <p:nvPr/>
        </p:nvSpPr>
        <p:spPr bwMode="auto">
          <a:xfrm flipV="1">
            <a:off x="3816791" y="3199865"/>
            <a:ext cx="2426379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E23289D8-1E83-4E75-9125-5F86355D5E10}"/>
              </a:ext>
            </a:extLst>
          </p:cNvPr>
          <p:cNvSpPr>
            <a:spLocks noChangeArrowheads="1"/>
          </p:cNvSpPr>
          <p:nvPr/>
        </p:nvSpPr>
        <p:spPr bwMode="auto">
          <a:xfrm flipV="1">
            <a:off x="2663376" y="2750965"/>
            <a:ext cx="1185761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a16="http://schemas.microsoft.com/office/drawing/2014/main" id="{7E124EE2-F2EE-4335-AD38-0FBCAC35EEF6}"/>
              </a:ext>
            </a:extLst>
          </p:cNvPr>
          <p:cNvSpPr>
            <a:spLocks noChangeArrowheads="1"/>
          </p:cNvSpPr>
          <p:nvPr/>
        </p:nvSpPr>
        <p:spPr bwMode="auto">
          <a:xfrm flipV="1">
            <a:off x="2874785" y="2347783"/>
            <a:ext cx="1356536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D71C1E78-410D-4EBE-8954-55312551510D}"/>
              </a:ext>
            </a:extLst>
          </p:cNvPr>
          <p:cNvGraphicFramePr>
            <a:graphicFrameLocks noChangeAspect="1"/>
          </p:cNvGraphicFramePr>
          <p:nvPr>
            <p:extLst>
              <p:ext uri="{D42A27DB-BD31-4B8C-83A1-F6EECF244321}">
                <p14:modId xmlns:p14="http://schemas.microsoft.com/office/powerpoint/2010/main" val="3964282258"/>
              </p:ext>
            </p:extLst>
          </p:nvPr>
        </p:nvGraphicFramePr>
        <p:xfrm>
          <a:off x="3960800" y="2830815"/>
          <a:ext cx="360025" cy="281759"/>
        </p:xfrm>
        <a:graphic>
          <a:graphicData uri="http://schemas.openxmlformats.org/presentationml/2006/ole">
            <mc:AlternateContent xmlns:mc="http://schemas.openxmlformats.org/markup-compatibility/2006">
              <mc:Choice xmlns:v="urn:schemas-microsoft-com:vml" Requires="v">
                <p:oleObj spid="_x0000_s10246" name="Formula" r:id="rId4" imgW="292320" imgH="228600" progId="Equation.Ribbit">
                  <p:embed/>
                </p:oleObj>
              </mc:Choice>
              <mc:Fallback>
                <p:oleObj name="Formula" r:id="rId4" imgW="292320" imgH="228600" progId="Equation.Ribbit">
                  <p:embed/>
                  <p:pic>
                    <p:nvPicPr>
                      <p:cNvPr id="0" name=""/>
                      <p:cNvPicPr/>
                      <p:nvPr/>
                    </p:nvPicPr>
                    <p:blipFill>
                      <a:blip r:embed="rId5"/>
                      <a:stretch>
                        <a:fillRect/>
                      </a:stretch>
                    </p:blipFill>
                    <p:spPr>
                      <a:xfrm>
                        <a:off x="3960800" y="2830815"/>
                        <a:ext cx="360025" cy="281759"/>
                      </a:xfrm>
                      <a:prstGeom prst="rect">
                        <a:avLst/>
                      </a:prstGeom>
                    </p:spPr>
                  </p:pic>
                </p:oleObj>
              </mc:Fallback>
            </mc:AlternateContent>
          </a:graphicData>
        </a:graphic>
      </p:graphicFrame>
      <p:pic>
        <p:nvPicPr>
          <p:cNvPr id="11" name="图片 10">
            <a:extLst>
              <a:ext uri="{FF2B5EF4-FFF2-40B4-BE49-F238E27FC236}">
                <a16:creationId xmlns:a16="http://schemas.microsoft.com/office/drawing/2014/main" id="{77C2E2ED-0721-4F9E-960F-EECC85CB7059}"/>
              </a:ext>
            </a:extLst>
          </p:cNvPr>
          <p:cNvPicPr>
            <a:picLocks noChangeAspect="1"/>
          </p:cNvPicPr>
          <p:nvPr/>
        </p:nvPicPr>
        <p:blipFill>
          <a:blip r:embed="rId6"/>
          <a:stretch>
            <a:fillRect/>
          </a:stretch>
        </p:blipFill>
        <p:spPr>
          <a:xfrm>
            <a:off x="9001151" y="-10542"/>
            <a:ext cx="1944662" cy="766626"/>
          </a:xfrm>
          <a:prstGeom prst="rect">
            <a:avLst/>
          </a:prstGeom>
        </p:spPr>
      </p:pic>
    </p:spTree>
    <p:extLst>
      <p:ext uri="{BB962C8B-B14F-4D97-AF65-F5344CB8AC3E}">
        <p14:creationId xmlns:p14="http://schemas.microsoft.com/office/powerpoint/2010/main" val="860859676"/>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73F4F902-8370-4583-9BC6-DAD470F5A4EC}"/>
              </a:ext>
            </a:extLst>
          </p:cNvPr>
          <p:cNvSpPr/>
          <p:nvPr/>
        </p:nvSpPr>
        <p:spPr>
          <a:xfrm>
            <a:off x="144536" y="-179981"/>
            <a:ext cx="9241790" cy="2002023"/>
          </a:xfrm>
          <a:prstGeom prst="rect">
            <a:avLst/>
          </a:prstGeom>
          <a:noFill/>
          <a:ln w="9525">
            <a:noFill/>
          </a:ln>
        </p:spPr>
        <p:txBody>
          <a:bodyPr wrap="square" anchor="t">
            <a:spAutoFit/>
          </a:bodyPr>
          <a:lstStyle/>
          <a:p>
            <a:pPr>
              <a:lnSpc>
                <a:spcPct val="150000"/>
              </a:lnSpc>
            </a:pPr>
            <a:r>
              <a:rPr lang="en-US" altLang="zh-CN" sz="4400" dirty="0"/>
              <a:t>Interior point method</a:t>
            </a:r>
          </a:p>
          <a:p>
            <a:pPr>
              <a:lnSpc>
                <a:spcPct val="150000"/>
              </a:lnSpc>
            </a:pPr>
            <a:endParaRPr lang="en-US" altLang="zh-CN" sz="4400" b="1" dirty="0">
              <a:latin typeface="Times New Roman" panose="02020603050405020304" pitchFamily="18" charset="0"/>
              <a:ea typeface="+mn-ea"/>
              <a:cs typeface="Times New Roman" panose="02020603050405020304" pitchFamily="18" charset="0"/>
              <a:sym typeface="+mn-lt"/>
            </a:endParaRPr>
          </a:p>
        </p:txBody>
      </p:sp>
      <p:sp>
        <p:nvSpPr>
          <p:cNvPr id="7" name="灯片编号占位符 6">
            <a:extLst>
              <a:ext uri="{FF2B5EF4-FFF2-40B4-BE49-F238E27FC236}">
                <a16:creationId xmlns:a16="http://schemas.microsoft.com/office/drawing/2014/main" id="{179129E9-3015-4895-BC34-79872AE8EA72}"/>
              </a:ext>
            </a:extLst>
          </p:cNvPr>
          <p:cNvSpPr>
            <a:spLocks noGrp="1"/>
          </p:cNvSpPr>
          <p:nvPr>
            <p:ph type="sldNum" sz="quarter" idx="12"/>
          </p:nvPr>
        </p:nvSpPr>
        <p:spPr>
          <a:xfrm>
            <a:off x="10153231" y="6372474"/>
            <a:ext cx="536994" cy="364876"/>
          </a:xfrm>
        </p:spPr>
        <p:txBody>
          <a:bodyPr/>
          <a:lstStyle/>
          <a:p>
            <a:pPr fontAlgn="base">
              <a:defRPr/>
            </a:pPr>
            <a:fld id="{75C0DA3E-0CDD-46A2-9D60-479D59D3B47D}" type="slidenum">
              <a:rPr lang="en-US" altLang="en-US" strike="noStrike" noProof="1" smtClean="0">
                <a:latin typeface="Arial" panose="020B0604020202020204" pitchFamily="34" charset="0"/>
                <a:ea typeface="微软雅黑" panose="020B0503020204020204" pitchFamily="34" charset="-122"/>
                <a:cs typeface="+mn-cs"/>
              </a:rPr>
              <a:t>16</a:t>
            </a:fld>
            <a:endParaRPr lang="zh-CN" altLang="en-US" sz="1800" strike="noStrike" noProof="1">
              <a:solidFill>
                <a:schemeClr val="tx1"/>
              </a:solidFill>
              <a:ea typeface="+mn-ea"/>
            </a:endParaRPr>
          </a:p>
        </p:txBody>
      </p:sp>
      <p:sp>
        <p:nvSpPr>
          <p:cNvPr id="11" name="Rectangle 2">
            <a:extLst>
              <a:ext uri="{FF2B5EF4-FFF2-40B4-BE49-F238E27FC236}">
                <a16:creationId xmlns:a16="http://schemas.microsoft.com/office/drawing/2014/main" id="{D09D5367-9115-4648-893F-24A765FAB5FC}"/>
              </a:ext>
            </a:extLst>
          </p:cNvPr>
          <p:cNvSpPr>
            <a:spLocks noChangeArrowheads="1"/>
          </p:cNvSpPr>
          <p:nvPr/>
        </p:nvSpPr>
        <p:spPr bwMode="auto">
          <a:xfrm>
            <a:off x="1944661" y="1764154"/>
            <a:ext cx="12899429"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3" name="图片 12">
            <a:extLst>
              <a:ext uri="{FF2B5EF4-FFF2-40B4-BE49-F238E27FC236}">
                <a16:creationId xmlns:a16="http://schemas.microsoft.com/office/drawing/2014/main" id="{549C26F4-5768-4BDE-A44F-2E05D22B4134}"/>
              </a:ext>
            </a:extLst>
          </p:cNvPr>
          <p:cNvPicPr>
            <a:picLocks noChangeAspect="1"/>
          </p:cNvPicPr>
          <p:nvPr/>
        </p:nvPicPr>
        <p:blipFill>
          <a:blip r:embed="rId3"/>
          <a:stretch>
            <a:fillRect/>
          </a:stretch>
        </p:blipFill>
        <p:spPr>
          <a:xfrm>
            <a:off x="1011285" y="1188114"/>
            <a:ext cx="8397819" cy="4954613"/>
          </a:xfrm>
          <a:prstGeom prst="rect">
            <a:avLst/>
          </a:prstGeom>
        </p:spPr>
      </p:pic>
      <p:pic>
        <p:nvPicPr>
          <p:cNvPr id="14" name="图片 13">
            <a:extLst>
              <a:ext uri="{FF2B5EF4-FFF2-40B4-BE49-F238E27FC236}">
                <a16:creationId xmlns:a16="http://schemas.microsoft.com/office/drawing/2014/main" id="{6BCAC4C8-C3C4-4681-8C94-BE83C276E2E2}"/>
              </a:ext>
            </a:extLst>
          </p:cNvPr>
          <p:cNvPicPr>
            <a:picLocks noChangeAspect="1"/>
          </p:cNvPicPr>
          <p:nvPr/>
        </p:nvPicPr>
        <p:blipFill>
          <a:blip r:embed="rId4"/>
          <a:stretch>
            <a:fillRect/>
          </a:stretch>
        </p:blipFill>
        <p:spPr>
          <a:xfrm>
            <a:off x="9001151" y="-10542"/>
            <a:ext cx="1944662" cy="766626"/>
          </a:xfrm>
          <a:prstGeom prst="rect">
            <a:avLst/>
          </a:prstGeom>
        </p:spPr>
      </p:pic>
    </p:spTree>
    <p:extLst>
      <p:ext uri="{BB962C8B-B14F-4D97-AF65-F5344CB8AC3E}">
        <p14:creationId xmlns:p14="http://schemas.microsoft.com/office/powerpoint/2010/main" val="567592171"/>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Box 2"/>
          <p:cNvSpPr/>
          <p:nvPr/>
        </p:nvSpPr>
        <p:spPr>
          <a:xfrm>
            <a:off x="61913" y="30163"/>
            <a:ext cx="7488237" cy="768350"/>
          </a:xfrm>
          <a:prstGeom prst="rect">
            <a:avLst/>
          </a:prstGeom>
          <a:noFill/>
          <a:ln w="9525">
            <a:noFill/>
          </a:ln>
        </p:spPr>
        <p:txBody>
          <a:bodyPr anchor="t">
            <a:spAutoFit/>
          </a:bodyPr>
          <a:lstStyle/>
          <a:p>
            <a:r>
              <a:rPr lang="en-US" altLang="en-US" sz="4400" b="1" dirty="0">
                <a:latin typeface="Times New Roman" panose="02020603050405020304" pitchFamily="18" charset="0"/>
                <a:ea typeface="华文新魏" panose="02010800040101010101" pitchFamily="2" charset="-122"/>
                <a:cs typeface="Times New Roman" panose="02020603050405020304" pitchFamily="18" charset="0"/>
              </a:rPr>
              <a:t>Simulation analysis</a:t>
            </a:r>
          </a:p>
        </p:txBody>
      </p:sp>
      <p:sp>
        <p:nvSpPr>
          <p:cNvPr id="9" name="文本框 8">
            <a:extLst>
              <a:ext uri="{FF2B5EF4-FFF2-40B4-BE49-F238E27FC236}">
                <a16:creationId xmlns:a16="http://schemas.microsoft.com/office/drawing/2014/main" id="{07ADF244-AB6E-41A3-A08B-FA6881A428C7}"/>
              </a:ext>
            </a:extLst>
          </p:cNvPr>
          <p:cNvSpPr txBox="1"/>
          <p:nvPr/>
        </p:nvSpPr>
        <p:spPr>
          <a:xfrm>
            <a:off x="905255" y="1325880"/>
            <a:ext cx="7951885" cy="461665"/>
          </a:xfrm>
          <a:prstGeom prst="rect">
            <a:avLst/>
          </a:prstGeom>
          <a:noFill/>
        </p:spPr>
        <p:txBody>
          <a:bodyPr wrap="square">
            <a:spAutoFit/>
          </a:bodyPr>
          <a:lstStyle/>
          <a:p>
            <a:pPr marL="342900" indent="-342900">
              <a:buFont typeface="Wingdings" panose="05000000000000000000" pitchFamily="2" charset="2"/>
              <a:buChar char="Ø"/>
            </a:pPr>
            <a:r>
              <a:rPr lang="en-US" altLang="zh-CN" sz="2400" b="1" dirty="0">
                <a:solidFill>
                  <a:srgbClr val="000000"/>
                </a:solidFill>
                <a:latin typeface="Times New Roman" panose="02020603050405020304" pitchFamily="18" charset="0"/>
                <a:cs typeface="Times New Roman" panose="02020603050405020304" pitchFamily="18" charset="0"/>
              </a:rPr>
              <a:t>The optimal speed of the drone under different errors</a:t>
            </a:r>
            <a:endParaRPr lang="zh-CN" altLang="en-US" sz="2400" b="1"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0A9A0CAC-1336-4888-894C-8F70AE3368AD}"/>
              </a:ext>
            </a:extLst>
          </p:cNvPr>
          <p:cNvSpPr txBox="1"/>
          <p:nvPr/>
        </p:nvSpPr>
        <p:spPr>
          <a:xfrm>
            <a:off x="10513256" y="6480839"/>
            <a:ext cx="660611" cy="430887"/>
          </a:xfrm>
          <a:prstGeom prst="rect">
            <a:avLst/>
          </a:prstGeom>
          <a:noFill/>
        </p:spPr>
        <p:txBody>
          <a:bodyPr wrap="square">
            <a:spAutoFit/>
          </a:bodyPr>
          <a:lstStyle/>
          <a:p>
            <a:fld id="{75C0DA3E-0CDD-46A2-9D60-479D59D3B47D}" type="slidenum">
              <a:rPr lang="en-US" altLang="en-US" strike="noStrike" noProof="1" smtClean="0">
                <a:latin typeface="Arial" panose="020B0604020202020204" pitchFamily="34" charset="0"/>
                <a:ea typeface="微软雅黑" panose="020B0503020204020204" pitchFamily="34" charset="-122"/>
                <a:cs typeface="+mn-cs"/>
              </a:rPr>
              <a:pPr/>
              <a:t>17</a:t>
            </a:fld>
            <a:endParaRPr lang="zh-CN" altLang="en-US" dirty="0"/>
          </a:p>
        </p:txBody>
      </p:sp>
      <p:pic>
        <p:nvPicPr>
          <p:cNvPr id="7" name="图片 6">
            <a:extLst>
              <a:ext uri="{FF2B5EF4-FFF2-40B4-BE49-F238E27FC236}">
                <a16:creationId xmlns:a16="http://schemas.microsoft.com/office/drawing/2014/main" id="{412B131C-14EC-4CD0-8BF1-EB4326DA67F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880726" y="1980169"/>
            <a:ext cx="4536315" cy="3920189"/>
          </a:xfrm>
          <a:prstGeom prst="rect">
            <a:avLst/>
          </a:prstGeom>
        </p:spPr>
      </p:pic>
      <p:pic>
        <p:nvPicPr>
          <p:cNvPr id="8" name="图片 7">
            <a:extLst>
              <a:ext uri="{FF2B5EF4-FFF2-40B4-BE49-F238E27FC236}">
                <a16:creationId xmlns:a16="http://schemas.microsoft.com/office/drawing/2014/main" id="{11A51BBF-0CA9-4668-8673-A80EC7F3286F}"/>
              </a:ext>
            </a:extLst>
          </p:cNvPr>
          <p:cNvPicPr>
            <a:picLocks noChangeAspect="1"/>
          </p:cNvPicPr>
          <p:nvPr/>
        </p:nvPicPr>
        <p:blipFill>
          <a:blip r:embed="rId4"/>
          <a:stretch>
            <a:fillRect/>
          </a:stretch>
        </p:blipFill>
        <p:spPr>
          <a:xfrm>
            <a:off x="9001151" y="-10542"/>
            <a:ext cx="1944662" cy="766626"/>
          </a:xfrm>
          <a:prstGeom prst="rect">
            <a:avLst/>
          </a:prstGeom>
        </p:spPr>
      </p:pic>
    </p:spTree>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Box 2"/>
          <p:cNvSpPr/>
          <p:nvPr/>
        </p:nvSpPr>
        <p:spPr>
          <a:xfrm>
            <a:off x="61913" y="30163"/>
            <a:ext cx="7488237" cy="768350"/>
          </a:xfrm>
          <a:prstGeom prst="rect">
            <a:avLst/>
          </a:prstGeom>
          <a:noFill/>
          <a:ln w="9525">
            <a:noFill/>
          </a:ln>
        </p:spPr>
        <p:txBody>
          <a:bodyPr anchor="t">
            <a:spAutoFit/>
          </a:bodyPr>
          <a:lstStyle/>
          <a:p>
            <a:r>
              <a:rPr lang="en-US" altLang="en-US" sz="4400" b="1" dirty="0">
                <a:latin typeface="Times New Roman" panose="02020603050405020304" pitchFamily="18" charset="0"/>
                <a:ea typeface="华文新魏" panose="02010800040101010101" pitchFamily="2" charset="-122"/>
                <a:cs typeface="Times New Roman" panose="02020603050405020304" pitchFamily="18" charset="0"/>
              </a:rPr>
              <a:t>Simulation analysis</a:t>
            </a:r>
          </a:p>
        </p:txBody>
      </p:sp>
      <p:sp>
        <p:nvSpPr>
          <p:cNvPr id="9" name="文本框 8">
            <a:extLst>
              <a:ext uri="{FF2B5EF4-FFF2-40B4-BE49-F238E27FC236}">
                <a16:creationId xmlns:a16="http://schemas.microsoft.com/office/drawing/2014/main" id="{07ADF244-AB6E-41A3-A08B-FA6881A428C7}"/>
              </a:ext>
            </a:extLst>
          </p:cNvPr>
          <p:cNvSpPr txBox="1"/>
          <p:nvPr/>
        </p:nvSpPr>
        <p:spPr>
          <a:xfrm>
            <a:off x="905255" y="1325880"/>
            <a:ext cx="7951885" cy="830997"/>
          </a:xfrm>
          <a:prstGeom prst="rect">
            <a:avLst/>
          </a:prstGeom>
          <a:noFill/>
        </p:spPr>
        <p:txBody>
          <a:bodyPr wrap="square">
            <a:spAutoFit/>
          </a:bodyPr>
          <a:lstStyle/>
          <a:p>
            <a:pPr marL="342900" indent="-342900">
              <a:buFont typeface="Wingdings" panose="05000000000000000000" pitchFamily="2" charset="2"/>
              <a:buChar char="Ø"/>
            </a:pPr>
            <a:r>
              <a:rPr lang="en-US" altLang="zh-CN" sz="2400" b="1" dirty="0">
                <a:solidFill>
                  <a:srgbClr val="000000"/>
                </a:solidFill>
                <a:latin typeface="Times New Roman" panose="02020603050405020304" pitchFamily="18" charset="0"/>
                <a:cs typeface="Times New Roman" panose="02020603050405020304" pitchFamily="18" charset="0"/>
              </a:rPr>
              <a:t>Comparison of system channel access probability under different channel schedule </a:t>
            </a:r>
            <a:endParaRPr lang="zh-CN" altLang="en-US" sz="2400" b="1"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0A9A0CAC-1336-4888-894C-8F70AE3368AD}"/>
              </a:ext>
            </a:extLst>
          </p:cNvPr>
          <p:cNvSpPr txBox="1"/>
          <p:nvPr/>
        </p:nvSpPr>
        <p:spPr>
          <a:xfrm>
            <a:off x="10513256" y="6480839"/>
            <a:ext cx="660611" cy="430887"/>
          </a:xfrm>
          <a:prstGeom prst="rect">
            <a:avLst/>
          </a:prstGeom>
          <a:noFill/>
        </p:spPr>
        <p:txBody>
          <a:bodyPr wrap="square">
            <a:spAutoFit/>
          </a:bodyPr>
          <a:lstStyle/>
          <a:p>
            <a:fld id="{75C0DA3E-0CDD-46A2-9D60-479D59D3B47D}" type="slidenum">
              <a:rPr lang="en-US" altLang="en-US" strike="noStrike" noProof="1" smtClean="0">
                <a:latin typeface="Arial" panose="020B0604020202020204" pitchFamily="34" charset="0"/>
                <a:ea typeface="微软雅黑" panose="020B0503020204020204" pitchFamily="34" charset="-122"/>
                <a:cs typeface="+mn-cs"/>
              </a:rPr>
              <a:pPr/>
              <a:t>18</a:t>
            </a:fld>
            <a:endParaRPr lang="zh-CN" altLang="en-US" dirty="0"/>
          </a:p>
        </p:txBody>
      </p:sp>
      <p:pic>
        <p:nvPicPr>
          <p:cNvPr id="6" name="图片 5">
            <a:extLst>
              <a:ext uri="{FF2B5EF4-FFF2-40B4-BE49-F238E27FC236}">
                <a16:creationId xmlns:a16="http://schemas.microsoft.com/office/drawing/2014/main" id="{2A22CBCC-59E0-43E4-9A05-41C351DA09E2}"/>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2808720" y="2314912"/>
            <a:ext cx="4824335" cy="3625532"/>
          </a:xfrm>
          <a:prstGeom prst="rect">
            <a:avLst/>
          </a:prstGeom>
        </p:spPr>
      </p:pic>
      <p:graphicFrame>
        <p:nvGraphicFramePr>
          <p:cNvPr id="2" name="对象 1">
            <a:extLst>
              <a:ext uri="{FF2B5EF4-FFF2-40B4-BE49-F238E27FC236}">
                <a16:creationId xmlns:a16="http://schemas.microsoft.com/office/drawing/2014/main" id="{C15E0EBF-F7CD-40F8-A816-28A3462FD477}"/>
              </a:ext>
            </a:extLst>
          </p:cNvPr>
          <p:cNvGraphicFramePr>
            <a:graphicFrameLocks noChangeAspect="1"/>
          </p:cNvGraphicFramePr>
          <p:nvPr>
            <p:extLst>
              <p:ext uri="{D42A27DB-BD31-4B8C-83A1-F6EECF244321}">
                <p14:modId xmlns:p14="http://schemas.microsoft.com/office/powerpoint/2010/main" val="2254860936"/>
              </p:ext>
            </p:extLst>
          </p:nvPr>
        </p:nvGraphicFramePr>
        <p:xfrm>
          <a:off x="4854371" y="1836159"/>
          <a:ext cx="152757" cy="227272"/>
        </p:xfrm>
        <a:graphic>
          <a:graphicData uri="http://schemas.openxmlformats.org/presentationml/2006/ole">
            <mc:AlternateContent xmlns:mc="http://schemas.openxmlformats.org/markup-compatibility/2006">
              <mc:Choice xmlns:v="urn:schemas-microsoft-com:vml" Requires="v">
                <p:oleObj spid="_x0000_s12294" name="Formula" r:id="rId5" imgW="129600" imgH="194400" progId="Equation.Ribbit">
                  <p:embed/>
                </p:oleObj>
              </mc:Choice>
              <mc:Fallback>
                <p:oleObj name="Formula" r:id="rId5" imgW="129600" imgH="194400" progId="Equation.Ribbit">
                  <p:embed/>
                  <p:pic>
                    <p:nvPicPr>
                      <p:cNvPr id="0" name=""/>
                      <p:cNvPicPr/>
                      <p:nvPr/>
                    </p:nvPicPr>
                    <p:blipFill>
                      <a:blip r:embed="rId6"/>
                      <a:stretch>
                        <a:fillRect/>
                      </a:stretch>
                    </p:blipFill>
                    <p:spPr>
                      <a:xfrm>
                        <a:off x="4854371" y="1836159"/>
                        <a:ext cx="152757" cy="227272"/>
                      </a:xfrm>
                      <a:prstGeom prst="rect">
                        <a:avLst/>
                      </a:prstGeom>
                    </p:spPr>
                  </p:pic>
                </p:oleObj>
              </mc:Fallback>
            </mc:AlternateContent>
          </a:graphicData>
        </a:graphic>
      </p:graphicFrame>
      <p:pic>
        <p:nvPicPr>
          <p:cNvPr id="8" name="图片 7">
            <a:extLst>
              <a:ext uri="{FF2B5EF4-FFF2-40B4-BE49-F238E27FC236}">
                <a16:creationId xmlns:a16="http://schemas.microsoft.com/office/drawing/2014/main" id="{B71369F0-5129-46C6-B497-00F29DD9B984}"/>
              </a:ext>
            </a:extLst>
          </p:cNvPr>
          <p:cNvPicPr>
            <a:picLocks noChangeAspect="1"/>
          </p:cNvPicPr>
          <p:nvPr/>
        </p:nvPicPr>
        <p:blipFill>
          <a:blip r:embed="rId7"/>
          <a:stretch>
            <a:fillRect/>
          </a:stretch>
        </p:blipFill>
        <p:spPr>
          <a:xfrm>
            <a:off x="9001151" y="-10542"/>
            <a:ext cx="1944662" cy="766626"/>
          </a:xfrm>
          <a:prstGeom prst="rect">
            <a:avLst/>
          </a:prstGeom>
        </p:spPr>
      </p:pic>
    </p:spTree>
    <p:extLst>
      <p:ext uri="{BB962C8B-B14F-4D97-AF65-F5344CB8AC3E}">
        <p14:creationId xmlns:p14="http://schemas.microsoft.com/office/powerpoint/2010/main" val="1473992099"/>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Box 2"/>
          <p:cNvSpPr/>
          <p:nvPr/>
        </p:nvSpPr>
        <p:spPr>
          <a:xfrm>
            <a:off x="61913" y="30163"/>
            <a:ext cx="7488237" cy="768350"/>
          </a:xfrm>
          <a:prstGeom prst="rect">
            <a:avLst/>
          </a:prstGeom>
          <a:noFill/>
          <a:ln w="9525">
            <a:noFill/>
          </a:ln>
        </p:spPr>
        <p:txBody>
          <a:bodyPr anchor="t">
            <a:spAutoFit/>
          </a:bodyPr>
          <a:lstStyle/>
          <a:p>
            <a:r>
              <a:rPr lang="en-US" altLang="en-US" sz="4400" b="1" dirty="0">
                <a:latin typeface="Times New Roman" panose="02020603050405020304" pitchFamily="18" charset="0"/>
                <a:ea typeface="华文新魏" panose="02010800040101010101" pitchFamily="2" charset="-122"/>
                <a:cs typeface="Times New Roman" panose="02020603050405020304" pitchFamily="18" charset="0"/>
              </a:rPr>
              <a:t>Simulation analysis</a:t>
            </a:r>
          </a:p>
        </p:txBody>
      </p:sp>
      <p:sp>
        <p:nvSpPr>
          <p:cNvPr id="9" name="文本框 8">
            <a:extLst>
              <a:ext uri="{FF2B5EF4-FFF2-40B4-BE49-F238E27FC236}">
                <a16:creationId xmlns:a16="http://schemas.microsoft.com/office/drawing/2014/main" id="{07ADF244-AB6E-41A3-A08B-FA6881A428C7}"/>
              </a:ext>
            </a:extLst>
          </p:cNvPr>
          <p:cNvSpPr txBox="1"/>
          <p:nvPr/>
        </p:nvSpPr>
        <p:spPr>
          <a:xfrm>
            <a:off x="905255" y="1325880"/>
            <a:ext cx="7951885" cy="830997"/>
          </a:xfrm>
          <a:prstGeom prst="rect">
            <a:avLst/>
          </a:prstGeom>
          <a:noFill/>
        </p:spPr>
        <p:txBody>
          <a:bodyPr wrap="square">
            <a:spAutoFit/>
          </a:bodyPr>
          <a:lstStyle/>
          <a:p>
            <a:pPr marL="342900" indent="-342900">
              <a:buFont typeface="Wingdings" panose="05000000000000000000" pitchFamily="2" charset="2"/>
              <a:buChar char="Ø"/>
            </a:pPr>
            <a:r>
              <a:rPr lang="en-US" altLang="zh-CN" sz="2400" b="1" dirty="0">
                <a:solidFill>
                  <a:srgbClr val="000000"/>
                </a:solidFill>
                <a:latin typeface="Times New Roman" panose="02020603050405020304" pitchFamily="18" charset="0"/>
                <a:cs typeface="Times New Roman" panose="02020603050405020304" pitchFamily="18" charset="0"/>
              </a:rPr>
              <a:t>Channel access probability under different optimization conditions</a:t>
            </a:r>
            <a:endParaRPr lang="zh-CN" altLang="en-US" sz="2400" b="1"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0A9A0CAC-1336-4888-894C-8F70AE3368AD}"/>
              </a:ext>
            </a:extLst>
          </p:cNvPr>
          <p:cNvSpPr txBox="1"/>
          <p:nvPr/>
        </p:nvSpPr>
        <p:spPr>
          <a:xfrm>
            <a:off x="10513256" y="6480839"/>
            <a:ext cx="660611" cy="430887"/>
          </a:xfrm>
          <a:prstGeom prst="rect">
            <a:avLst/>
          </a:prstGeom>
          <a:noFill/>
        </p:spPr>
        <p:txBody>
          <a:bodyPr wrap="square">
            <a:spAutoFit/>
          </a:bodyPr>
          <a:lstStyle/>
          <a:p>
            <a:fld id="{75C0DA3E-0CDD-46A2-9D60-479D59D3B47D}" type="slidenum">
              <a:rPr lang="en-US" altLang="en-US" strike="noStrike" noProof="1" smtClean="0">
                <a:latin typeface="Arial" panose="020B0604020202020204" pitchFamily="34" charset="0"/>
                <a:ea typeface="微软雅黑" panose="020B0503020204020204" pitchFamily="34" charset="-122"/>
                <a:cs typeface="+mn-cs"/>
              </a:rPr>
              <a:pPr/>
              <a:t>19</a:t>
            </a:fld>
            <a:endParaRPr lang="zh-CN" altLang="en-US" dirty="0"/>
          </a:p>
        </p:txBody>
      </p:sp>
      <p:pic>
        <p:nvPicPr>
          <p:cNvPr id="7" name="图片 6">
            <a:extLst>
              <a:ext uri="{FF2B5EF4-FFF2-40B4-BE49-F238E27FC236}">
                <a16:creationId xmlns:a16="http://schemas.microsoft.com/office/drawing/2014/main" id="{C77F5924-D5B8-4F57-824E-532F60D3AFE1}"/>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880726" y="2192199"/>
            <a:ext cx="4398105" cy="3886867"/>
          </a:xfrm>
          <a:prstGeom prst="rect">
            <a:avLst/>
          </a:prstGeom>
        </p:spPr>
      </p:pic>
      <p:pic>
        <p:nvPicPr>
          <p:cNvPr id="8" name="图片 7">
            <a:extLst>
              <a:ext uri="{FF2B5EF4-FFF2-40B4-BE49-F238E27FC236}">
                <a16:creationId xmlns:a16="http://schemas.microsoft.com/office/drawing/2014/main" id="{791C5196-BA4A-4D8D-B1C6-F56BD8DA7B2E}"/>
              </a:ext>
            </a:extLst>
          </p:cNvPr>
          <p:cNvPicPr>
            <a:picLocks noChangeAspect="1"/>
          </p:cNvPicPr>
          <p:nvPr/>
        </p:nvPicPr>
        <p:blipFill>
          <a:blip r:embed="rId4"/>
          <a:stretch>
            <a:fillRect/>
          </a:stretch>
        </p:blipFill>
        <p:spPr>
          <a:xfrm>
            <a:off x="9001151" y="-10542"/>
            <a:ext cx="1944662" cy="766626"/>
          </a:xfrm>
          <a:prstGeom prst="rect">
            <a:avLst/>
          </a:prstGeom>
        </p:spPr>
      </p:pic>
    </p:spTree>
    <p:extLst>
      <p:ext uri="{BB962C8B-B14F-4D97-AF65-F5344CB8AC3E}">
        <p14:creationId xmlns:p14="http://schemas.microsoft.com/office/powerpoint/2010/main" val="986264605"/>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extBox 3"/>
          <p:cNvSpPr/>
          <p:nvPr/>
        </p:nvSpPr>
        <p:spPr>
          <a:xfrm>
            <a:off x="144536" y="904646"/>
            <a:ext cx="2152731" cy="523220"/>
          </a:xfrm>
          <a:prstGeom prst="rect">
            <a:avLst/>
          </a:prstGeom>
          <a:noFill/>
          <a:ln w="9525">
            <a:noFill/>
          </a:ln>
        </p:spPr>
        <p:txBody>
          <a:bodyPr wrap="square" anchor="t">
            <a:spAutoFit/>
          </a:bodyPr>
          <a:lstStyle/>
          <a:p>
            <a:r>
              <a:rPr lang="en-US" altLang="zh-CN" sz="2800" b="1" dirty="0">
                <a:solidFill>
                  <a:schemeClr val="tx2"/>
                </a:solidFill>
                <a:latin typeface="Times New Roman" panose="02020603050405020304" pitchFamily="18" charset="0"/>
                <a:ea typeface="华文新魏" panose="02010800040101010101" pitchFamily="2" charset="-122"/>
                <a:cs typeface="Times New Roman" panose="02020603050405020304" pitchFamily="18" charset="0"/>
              </a:rPr>
              <a:t>CONTENTS</a:t>
            </a:r>
          </a:p>
        </p:txBody>
      </p:sp>
      <p:grpSp>
        <p:nvGrpSpPr>
          <p:cNvPr id="4" name="组合 3">
            <a:extLst>
              <a:ext uri="{FF2B5EF4-FFF2-40B4-BE49-F238E27FC236}">
                <a16:creationId xmlns:a16="http://schemas.microsoft.com/office/drawing/2014/main" id="{6546A131-94F2-4D24-80E9-EAF0CAC9504F}"/>
              </a:ext>
            </a:extLst>
          </p:cNvPr>
          <p:cNvGrpSpPr/>
          <p:nvPr/>
        </p:nvGrpSpPr>
        <p:grpSpPr>
          <a:xfrm>
            <a:off x="864586" y="1414609"/>
            <a:ext cx="9792680" cy="4521283"/>
            <a:chOff x="2451538" y="1780800"/>
            <a:chExt cx="9420715" cy="4521283"/>
          </a:xfrm>
        </p:grpSpPr>
        <p:grpSp>
          <p:nvGrpSpPr>
            <p:cNvPr id="5"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1E60E3D-4810-473E-A7D1-816D83E0FDFC}"/>
                </a:ext>
              </a:extLst>
            </p:cNvPr>
            <p:cNvGrpSpPr>
              <a:grpSpLocks noChangeAspect="1"/>
            </p:cNvGrpSpPr>
            <p:nvPr>
              <p:custDataLst>
                <p:tags r:id="rId1"/>
              </p:custDataLst>
            </p:nvPr>
          </p:nvGrpSpPr>
          <p:grpSpPr>
            <a:xfrm>
              <a:off x="3380373" y="1780800"/>
              <a:ext cx="8491880" cy="4521283"/>
              <a:chOff x="3696851" y="1780800"/>
              <a:chExt cx="8161726" cy="4521283"/>
            </a:xfrm>
          </p:grpSpPr>
          <p:sp>
            <p:nvSpPr>
              <p:cNvPr id="7" name="iṡľïḑè">
                <a:extLst>
                  <a:ext uri="{FF2B5EF4-FFF2-40B4-BE49-F238E27FC236}">
                    <a16:creationId xmlns:a16="http://schemas.microsoft.com/office/drawing/2014/main" id="{9D03C62A-D6A2-40A9-A8A3-31BB274B905F}"/>
                  </a:ext>
                </a:extLst>
              </p:cNvPr>
              <p:cNvSpPr txBox="1"/>
              <p:nvPr/>
            </p:nvSpPr>
            <p:spPr bwMode="auto">
              <a:xfrm>
                <a:off x="3796256" y="1785019"/>
                <a:ext cx="8062321" cy="4517063"/>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0030101010101" pitchFamily="49" charset="-122"/>
                  </a:defRPr>
                </a:lvl2pPr>
                <a:lvl3pPr marL="1143000" indent="-228600">
                  <a:defRPr sz="3200" b="1">
                    <a:solidFill>
                      <a:srgbClr val="4D4D4D"/>
                    </a:solidFill>
                    <a:latin typeface="Arial" panose="020B0604020202020204" pitchFamily="34" charset="0"/>
                    <a:ea typeface="黑体" panose="02010600030101010101" pitchFamily="49" charset="-122"/>
                  </a:defRPr>
                </a:lvl3pPr>
                <a:lvl4pPr marL="1600200" indent="-228600">
                  <a:defRPr sz="3200" b="1">
                    <a:solidFill>
                      <a:srgbClr val="4D4D4D"/>
                    </a:solidFill>
                    <a:latin typeface="Arial" panose="020B0604020202020204" pitchFamily="34" charset="0"/>
                    <a:ea typeface="黑体" panose="02010600030101010101" pitchFamily="49" charset="-122"/>
                  </a:defRPr>
                </a:lvl4pPr>
                <a:lvl5pPr marL="2057400" indent="-228600">
                  <a:defRPr sz="3200" b="1">
                    <a:solidFill>
                      <a:srgbClr val="4D4D4D"/>
                    </a:solidFill>
                    <a:latin typeface="Arial" panose="020B0604020202020204" pitchFamily="34" charset="0"/>
                    <a:ea typeface="黑体" panose="0201060003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003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003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003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0030101010101" pitchFamily="49" charset="-122"/>
                  </a:defRPr>
                </a:lvl9pPr>
              </a:lstStyle>
              <a:p>
                <a:pPr marL="342900" indent="-342900">
                  <a:lnSpc>
                    <a:spcPct val="150000"/>
                  </a:lnSpc>
                  <a:buFont typeface="+mj-lt"/>
                  <a:buAutoNum type="arabicPeriod"/>
                </a:pPr>
                <a:r>
                  <a:rPr lang="en-US" altLang="zh-CN" sz="2800" dirty="0">
                    <a:latin typeface="Times New Roman" panose="02020603050405020304" pitchFamily="18" charset="0"/>
                    <a:ea typeface="+mn-ea"/>
                    <a:cs typeface="Times New Roman" panose="02020603050405020304" pitchFamily="18" charset="0"/>
                    <a:sym typeface="+mn-lt"/>
                  </a:rPr>
                  <a:t>Background </a:t>
                </a:r>
              </a:p>
              <a:p>
                <a:pPr marL="342900" indent="-342900">
                  <a:lnSpc>
                    <a:spcPct val="150000"/>
                  </a:lnSpc>
                  <a:buFont typeface="+mj-lt"/>
                  <a:buAutoNum type="arabicPeriod"/>
                </a:pPr>
                <a:r>
                  <a:rPr lang="en-US" altLang="zh-CN" sz="2800" dirty="0">
                    <a:latin typeface="Times New Roman" panose="02020603050405020304" pitchFamily="18" charset="0"/>
                    <a:ea typeface="+mn-ea"/>
                    <a:cs typeface="Times New Roman" panose="02020603050405020304" pitchFamily="18" charset="0"/>
                    <a:sym typeface="+mn-lt"/>
                  </a:rPr>
                  <a:t>Problem &amp; challenge</a:t>
                </a:r>
              </a:p>
              <a:p>
                <a:pPr marL="342900" indent="-342900">
                  <a:lnSpc>
                    <a:spcPct val="150000"/>
                  </a:lnSpc>
                  <a:buFont typeface="+mj-lt"/>
                  <a:buAutoNum type="arabicPeriod"/>
                </a:pPr>
                <a:r>
                  <a:rPr lang="en-US" altLang="zh-CN" sz="2800" dirty="0">
                    <a:latin typeface="Times New Roman Bold" panose="02020503050405090304" charset="0"/>
                    <a:cs typeface="Times New Roman Bold" panose="02020503050405090304" charset="0"/>
                    <a:sym typeface="+mn-lt"/>
                  </a:rPr>
                  <a:t>Contributions</a:t>
                </a:r>
                <a:endParaRPr lang="en-US" altLang="zh-CN" sz="2800" dirty="0">
                  <a:latin typeface="Times New Roman" panose="02020603050405020304" pitchFamily="18" charset="0"/>
                  <a:ea typeface="+mn-ea"/>
                  <a:cs typeface="Times New Roman" panose="02020603050405020304" pitchFamily="18" charset="0"/>
                  <a:sym typeface="+mn-lt"/>
                </a:endParaRPr>
              </a:p>
              <a:p>
                <a:pPr marL="342900" indent="-342900">
                  <a:lnSpc>
                    <a:spcPct val="150000"/>
                  </a:lnSpc>
                  <a:buFont typeface="+mj-lt"/>
                  <a:buAutoNum type="arabicPeriod"/>
                </a:pPr>
                <a:r>
                  <a:rPr lang="en-US" altLang="zh-CN" sz="2800" dirty="0">
                    <a:latin typeface="Times New Roman" panose="02020603050405020304" pitchFamily="18" charset="0"/>
                    <a:ea typeface="+mn-ea"/>
                    <a:cs typeface="Times New Roman" panose="02020603050405020304" pitchFamily="18" charset="0"/>
                    <a:sym typeface="+mn-lt"/>
                  </a:rPr>
                  <a:t>System Model</a:t>
                </a:r>
              </a:p>
              <a:p>
                <a:pPr marL="342900" indent="-342900">
                  <a:lnSpc>
                    <a:spcPct val="150000"/>
                  </a:lnSpc>
                  <a:buFont typeface="+mj-lt"/>
                  <a:buAutoNum type="arabicPeriod"/>
                </a:pPr>
                <a:r>
                  <a:rPr lang="en-US" altLang="zh-CN" sz="2800" dirty="0">
                    <a:latin typeface="Times New Roman" panose="02020603050405020304" pitchFamily="18" charset="0"/>
                    <a:ea typeface="+mn-ea"/>
                    <a:cs typeface="Times New Roman" panose="02020603050405020304" pitchFamily="18" charset="0"/>
                    <a:sym typeface="+mn-lt"/>
                  </a:rPr>
                  <a:t>Problem formulation &amp; analysis</a:t>
                </a:r>
              </a:p>
              <a:p>
                <a:pPr marL="342900" indent="-342900">
                  <a:lnSpc>
                    <a:spcPct val="150000"/>
                  </a:lnSpc>
                  <a:buFont typeface="+mj-lt"/>
                  <a:buAutoNum type="arabicPeriod"/>
                </a:pPr>
                <a:r>
                  <a:rPr lang="en-US" altLang="zh-CN" sz="2800" dirty="0">
                    <a:latin typeface="Times New Roman" panose="02020603050405020304" pitchFamily="18" charset="0"/>
                    <a:ea typeface="+mn-ea"/>
                    <a:cs typeface="Times New Roman" panose="02020603050405020304" pitchFamily="18" charset="0"/>
                    <a:sym typeface="+mn-lt"/>
                  </a:rPr>
                  <a:t> Simulation analysis</a:t>
                </a:r>
              </a:p>
              <a:p>
                <a:pPr marL="342900" indent="-342900">
                  <a:lnSpc>
                    <a:spcPct val="150000"/>
                  </a:lnSpc>
                  <a:buFont typeface="+mj-lt"/>
                  <a:buAutoNum type="arabicPeriod"/>
                </a:pPr>
                <a:r>
                  <a:rPr lang="en-US" altLang="zh-CN" sz="2800" dirty="0">
                    <a:latin typeface="Times New Roman" panose="02020603050405020304" pitchFamily="18" charset="0"/>
                    <a:ea typeface="+mn-ea"/>
                    <a:cs typeface="Times New Roman" panose="02020603050405020304" pitchFamily="18" charset="0"/>
                    <a:sym typeface="+mn-lt"/>
                  </a:rPr>
                  <a:t>Conclusion </a:t>
                </a:r>
              </a:p>
            </p:txBody>
          </p:sp>
          <p:cxnSp>
            <p:nvCxnSpPr>
              <p:cNvPr id="8" name="直接连接符 7">
                <a:extLst>
                  <a:ext uri="{FF2B5EF4-FFF2-40B4-BE49-F238E27FC236}">
                    <a16:creationId xmlns:a16="http://schemas.microsoft.com/office/drawing/2014/main" id="{0FDEDEE4-B1EF-456D-BDFA-931450FC9A48}"/>
                  </a:ext>
                </a:extLst>
              </p:cNvPr>
              <p:cNvCxnSpPr>
                <a:cxnSpLocks/>
              </p:cNvCxnSpPr>
              <p:nvPr/>
            </p:nvCxnSpPr>
            <p:spPr>
              <a:xfrm flipH="1">
                <a:off x="3696851" y="1780800"/>
                <a:ext cx="37" cy="4521283"/>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grpSp>
        <p:sp>
          <p:nvSpPr>
            <p:cNvPr id="6" name="poetry_91022">
              <a:extLst>
                <a:ext uri="{FF2B5EF4-FFF2-40B4-BE49-F238E27FC236}">
                  <a16:creationId xmlns:a16="http://schemas.microsoft.com/office/drawing/2014/main" id="{46FBAAEE-86A2-4BD7-AA6E-1E63CD8A9446}"/>
                </a:ext>
              </a:extLst>
            </p:cNvPr>
            <p:cNvSpPr>
              <a:spLocks noChangeAspect="1"/>
            </p:cNvSpPr>
            <p:nvPr/>
          </p:nvSpPr>
          <p:spPr bwMode="auto">
            <a:xfrm>
              <a:off x="2451538" y="5386416"/>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sp>
        <p:nvSpPr>
          <p:cNvPr id="10" name="文本框 9">
            <a:extLst>
              <a:ext uri="{FF2B5EF4-FFF2-40B4-BE49-F238E27FC236}">
                <a16:creationId xmlns:a16="http://schemas.microsoft.com/office/drawing/2014/main" id="{0DE2AE6A-90E8-48C4-A1A1-D7BAF9829023}"/>
              </a:ext>
            </a:extLst>
          </p:cNvPr>
          <p:cNvSpPr txBox="1"/>
          <p:nvPr/>
        </p:nvSpPr>
        <p:spPr>
          <a:xfrm>
            <a:off x="10369246" y="6409651"/>
            <a:ext cx="872060" cy="430887"/>
          </a:xfrm>
          <a:prstGeom prst="rect">
            <a:avLst/>
          </a:prstGeom>
          <a:noFill/>
        </p:spPr>
        <p:txBody>
          <a:bodyPr wrap="square">
            <a:spAutoFit/>
          </a:bodyPr>
          <a:lstStyle/>
          <a:p>
            <a:fld id="{75C0DA3E-0CDD-46A2-9D60-479D59D3B47D}" type="slidenum">
              <a:rPr lang="en-US" altLang="en-US" strike="noStrike" noProof="1" smtClean="0">
                <a:latin typeface="Arial" panose="020B0604020202020204" pitchFamily="34" charset="0"/>
                <a:ea typeface="微软雅黑" panose="020B0503020204020204" pitchFamily="34" charset="-122"/>
                <a:cs typeface="+mn-cs"/>
              </a:rPr>
              <a:pPr/>
              <a:t>2</a:t>
            </a:fld>
            <a:endParaRPr lang="zh-CN" altLang="en-US" dirty="0"/>
          </a:p>
        </p:txBody>
      </p:sp>
      <p:pic>
        <p:nvPicPr>
          <p:cNvPr id="9" name="图片 8">
            <a:extLst>
              <a:ext uri="{FF2B5EF4-FFF2-40B4-BE49-F238E27FC236}">
                <a16:creationId xmlns:a16="http://schemas.microsoft.com/office/drawing/2014/main" id="{D3FBBEFE-23DB-4249-8BBF-D5F5F537AB81}"/>
              </a:ext>
            </a:extLst>
          </p:cNvPr>
          <p:cNvPicPr>
            <a:picLocks noChangeAspect="1"/>
          </p:cNvPicPr>
          <p:nvPr/>
        </p:nvPicPr>
        <p:blipFill>
          <a:blip r:embed="rId4"/>
          <a:stretch>
            <a:fillRect/>
          </a:stretch>
        </p:blipFill>
        <p:spPr>
          <a:xfrm>
            <a:off x="9001151" y="-10542"/>
            <a:ext cx="1944662" cy="766626"/>
          </a:xfrm>
          <a:prstGeom prst="rect">
            <a:avLst/>
          </a:prstGeom>
        </p:spPr>
      </p:pic>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Box 2"/>
          <p:cNvSpPr/>
          <p:nvPr/>
        </p:nvSpPr>
        <p:spPr>
          <a:xfrm>
            <a:off x="217488" y="76200"/>
            <a:ext cx="7488237" cy="768350"/>
          </a:xfrm>
          <a:prstGeom prst="rect">
            <a:avLst/>
          </a:prstGeom>
          <a:noFill/>
          <a:ln w="9525">
            <a:noFill/>
          </a:ln>
        </p:spPr>
        <p:txBody>
          <a:bodyPr anchor="t">
            <a:spAutoFit/>
          </a:bodyPr>
          <a:lstStyle/>
          <a:p>
            <a:r>
              <a:rPr lang="en-US" altLang="zh-CN" sz="4400" b="1" dirty="0">
                <a:latin typeface="Times New Roman" panose="02020603050405020304" pitchFamily="18" charset="0"/>
                <a:ea typeface="华文新魏" panose="02010800040101010101" pitchFamily="2" charset="-122"/>
                <a:cs typeface="Times New Roman" panose="02020603050405020304" pitchFamily="18" charset="0"/>
              </a:rPr>
              <a:t>Conclusions</a:t>
            </a:r>
          </a:p>
        </p:txBody>
      </p:sp>
      <p:sp>
        <p:nvSpPr>
          <p:cNvPr id="16" name="文本框 15">
            <a:extLst>
              <a:ext uri="{FF2B5EF4-FFF2-40B4-BE49-F238E27FC236}">
                <a16:creationId xmlns:a16="http://schemas.microsoft.com/office/drawing/2014/main" id="{C74C72EA-F02F-4DF9-AE13-23466AF9A245}"/>
              </a:ext>
            </a:extLst>
          </p:cNvPr>
          <p:cNvSpPr txBox="1"/>
          <p:nvPr/>
        </p:nvSpPr>
        <p:spPr>
          <a:xfrm>
            <a:off x="289019" y="1764154"/>
            <a:ext cx="10367773" cy="2308324"/>
          </a:xfrm>
          <a:prstGeom prst="rect">
            <a:avLst/>
          </a:prstGeom>
          <a:noFill/>
        </p:spPr>
        <p:txBody>
          <a:bodyPr wrap="square">
            <a:spAutoFit/>
          </a:bodyPr>
          <a:lstStyle/>
          <a:p>
            <a:pPr marL="342900" indent="-342900" algn="just">
              <a:buFont typeface="Wingdings" panose="05000000000000000000" pitchFamily="2" charset="2"/>
              <a:buChar char="l"/>
            </a:pPr>
            <a:r>
              <a:rPr lang="en-US" altLang="zh-CN" sz="2400" b="1" dirty="0">
                <a:latin typeface="Times New Roman" panose="02020603050405020304" pitchFamily="18" charset="0"/>
                <a:ea typeface="等线" panose="02010600030101010101" pitchFamily="2" charset="-122"/>
              </a:rPr>
              <a:t>First, channel access probability can be improved by adopting a dynamic channel schedule and optimizing the UAV speed of each subregion.</a:t>
            </a:r>
          </a:p>
          <a:p>
            <a:pPr marL="342900" indent="-342900" algn="just">
              <a:buFont typeface="Wingdings" panose="05000000000000000000" pitchFamily="2" charset="2"/>
              <a:buChar char="l"/>
            </a:pPr>
            <a:endParaRPr lang="en-US" altLang="zh-CN" sz="2400" b="1" dirty="0">
              <a:latin typeface="Times New Roman" panose="02020603050405020304" pitchFamily="18" charset="0"/>
              <a:ea typeface="等线" panose="02010600030101010101" pitchFamily="2" charset="-122"/>
            </a:endParaRPr>
          </a:p>
          <a:p>
            <a:pPr marL="342900" indent="-342900" algn="just">
              <a:buFont typeface="Wingdings" panose="05000000000000000000" pitchFamily="2" charset="2"/>
              <a:buChar char="l"/>
            </a:pPr>
            <a:r>
              <a:rPr lang="en-US" altLang="zh-CN" sz="2400" b="1" dirty="0">
                <a:latin typeface="Times New Roman" panose="02020603050405020304" pitchFamily="18" charset="0"/>
                <a:ea typeface="等线" panose="02010600030101010101" pitchFamily="2" charset="-122"/>
              </a:rPr>
              <a:t>Second, compared with constant UAV speed or channel schedule, the simulation results reveal that the proposed method performances well in channel access probability and achievable rate.</a:t>
            </a:r>
          </a:p>
        </p:txBody>
      </p:sp>
      <p:sp>
        <p:nvSpPr>
          <p:cNvPr id="3" name="文本框 2">
            <a:extLst>
              <a:ext uri="{FF2B5EF4-FFF2-40B4-BE49-F238E27FC236}">
                <a16:creationId xmlns:a16="http://schemas.microsoft.com/office/drawing/2014/main" id="{09EAB65C-B408-404F-96E4-F9A618EB8CDE}"/>
              </a:ext>
            </a:extLst>
          </p:cNvPr>
          <p:cNvSpPr txBox="1"/>
          <p:nvPr/>
        </p:nvSpPr>
        <p:spPr>
          <a:xfrm>
            <a:off x="10513256" y="6480839"/>
            <a:ext cx="660611" cy="430887"/>
          </a:xfrm>
          <a:prstGeom prst="rect">
            <a:avLst/>
          </a:prstGeom>
          <a:noFill/>
        </p:spPr>
        <p:txBody>
          <a:bodyPr wrap="square">
            <a:spAutoFit/>
          </a:bodyPr>
          <a:lstStyle/>
          <a:p>
            <a:fld id="{75C0DA3E-0CDD-46A2-9D60-479D59D3B47D}" type="slidenum">
              <a:rPr lang="en-US" altLang="en-US" strike="noStrike" noProof="1" smtClean="0">
                <a:latin typeface="Arial" panose="020B0604020202020204" pitchFamily="34" charset="0"/>
                <a:ea typeface="微软雅黑" panose="020B0503020204020204" pitchFamily="34" charset="-122"/>
                <a:cs typeface="+mn-cs"/>
              </a:rPr>
              <a:pPr/>
              <a:t>20</a:t>
            </a:fld>
            <a:endParaRPr lang="zh-CN" altLang="en-US" dirty="0"/>
          </a:p>
        </p:txBody>
      </p:sp>
      <p:pic>
        <p:nvPicPr>
          <p:cNvPr id="5" name="图片 4">
            <a:extLst>
              <a:ext uri="{FF2B5EF4-FFF2-40B4-BE49-F238E27FC236}">
                <a16:creationId xmlns:a16="http://schemas.microsoft.com/office/drawing/2014/main" id="{CDF49659-BD90-40DA-9D8F-CA94E36F118C}"/>
              </a:ext>
            </a:extLst>
          </p:cNvPr>
          <p:cNvPicPr>
            <a:picLocks noChangeAspect="1"/>
          </p:cNvPicPr>
          <p:nvPr/>
        </p:nvPicPr>
        <p:blipFill>
          <a:blip r:embed="rId3"/>
          <a:stretch>
            <a:fillRect/>
          </a:stretch>
        </p:blipFill>
        <p:spPr>
          <a:xfrm>
            <a:off x="9001151" y="-10542"/>
            <a:ext cx="1944662" cy="766626"/>
          </a:xfrm>
          <a:prstGeom prst="rect">
            <a:avLst/>
          </a:prstGeom>
        </p:spPr>
      </p:pic>
    </p:spTree>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a:extLst>
              <a:ext uri="{FF2B5EF4-FFF2-40B4-BE49-F238E27FC236}">
                <a16:creationId xmlns:a16="http://schemas.microsoft.com/office/drawing/2014/main" id="{66681F6E-8E59-4743-B1E3-0CE32DC7DBFE}"/>
              </a:ext>
            </a:extLst>
          </p:cNvPr>
          <p:cNvSpPr/>
          <p:nvPr/>
        </p:nvSpPr>
        <p:spPr>
          <a:xfrm>
            <a:off x="144536" y="-145805"/>
            <a:ext cx="7488237" cy="982513"/>
          </a:xfrm>
          <a:prstGeom prst="rect">
            <a:avLst/>
          </a:prstGeom>
          <a:noFill/>
          <a:ln w="9525">
            <a:noFill/>
          </a:ln>
        </p:spPr>
        <p:txBody>
          <a:bodyPr anchor="t">
            <a:spAutoFit/>
          </a:bodyPr>
          <a:lstStyle/>
          <a:p>
            <a:pPr>
              <a:lnSpc>
                <a:spcPct val="150000"/>
              </a:lnSpc>
            </a:pPr>
            <a:r>
              <a:rPr lang="en-US" altLang="zh-CN" sz="4400" b="1" dirty="0">
                <a:latin typeface="Times New Roman" panose="02020603050405020304" pitchFamily="18" charset="0"/>
                <a:ea typeface="+mn-ea"/>
                <a:cs typeface="Times New Roman" panose="02020603050405020304" pitchFamily="18" charset="0"/>
                <a:sym typeface="+mn-lt"/>
              </a:rPr>
              <a:t>Future work</a:t>
            </a:r>
          </a:p>
        </p:txBody>
      </p:sp>
      <p:sp>
        <p:nvSpPr>
          <p:cNvPr id="3" name="灯片编号占位符 2">
            <a:extLst>
              <a:ext uri="{FF2B5EF4-FFF2-40B4-BE49-F238E27FC236}">
                <a16:creationId xmlns:a16="http://schemas.microsoft.com/office/drawing/2014/main" id="{C2100BEF-C8AC-440E-8D77-6222594B95F8}"/>
              </a:ext>
            </a:extLst>
          </p:cNvPr>
          <p:cNvSpPr>
            <a:spLocks noGrp="1"/>
          </p:cNvSpPr>
          <p:nvPr>
            <p:ph type="sldNum" sz="quarter" idx="12"/>
          </p:nvPr>
        </p:nvSpPr>
        <p:spPr>
          <a:xfrm>
            <a:off x="10153231" y="6372474"/>
            <a:ext cx="536994" cy="364876"/>
          </a:xfrm>
        </p:spPr>
        <p:txBody>
          <a:bodyPr/>
          <a:lstStyle/>
          <a:p>
            <a:pPr fontAlgn="base">
              <a:defRPr/>
            </a:pPr>
            <a:fld id="{75C0DA3E-0CDD-46A2-9D60-479D59D3B47D}" type="slidenum">
              <a:rPr lang="en-US" altLang="en-US" strike="noStrike" noProof="1" smtClean="0">
                <a:latin typeface="Arial" panose="020B0604020202020204" pitchFamily="34" charset="0"/>
                <a:ea typeface="微软雅黑" panose="020B0503020204020204" pitchFamily="34" charset="-122"/>
                <a:cs typeface="+mn-cs"/>
              </a:rPr>
              <a:t>21</a:t>
            </a:fld>
            <a:endParaRPr lang="zh-CN" altLang="en-US" sz="1800" strike="noStrike" noProof="1">
              <a:solidFill>
                <a:schemeClr val="tx1"/>
              </a:solidFill>
              <a:ea typeface="+mn-ea"/>
            </a:endParaRPr>
          </a:p>
        </p:txBody>
      </p:sp>
      <p:sp>
        <p:nvSpPr>
          <p:cNvPr id="2" name="文本框 1">
            <a:extLst>
              <a:ext uri="{FF2B5EF4-FFF2-40B4-BE49-F238E27FC236}">
                <a16:creationId xmlns:a16="http://schemas.microsoft.com/office/drawing/2014/main" id="{F1B3625F-C694-470D-8266-72F7B698EB9E}"/>
              </a:ext>
            </a:extLst>
          </p:cNvPr>
          <p:cNvSpPr txBox="1"/>
          <p:nvPr/>
        </p:nvSpPr>
        <p:spPr>
          <a:xfrm>
            <a:off x="648571" y="1620144"/>
            <a:ext cx="9216640" cy="2677656"/>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In future research, we will pay more attention to the cooperative flight of multiple UAVs, including the research of FANET's communication routing protocol, the collaborative trajectory of multiple drones and energy optimization.</a:t>
            </a:r>
          </a:p>
          <a:p>
            <a:pPr marL="342900" indent="-342900">
              <a:buFont typeface="Wingdings" panose="05000000000000000000" pitchFamily="2" charset="2"/>
              <a:buChar char="Ø"/>
            </a:pPr>
            <a:endParaRPr lang="en-US" altLang="zh-CN" sz="24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In future research, we will perform field simulations in various scenarios.</a:t>
            </a:r>
            <a:endParaRPr lang="zh-CN" altLang="en-US" sz="2400" b="1"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B7E3B516-5840-4189-8FE9-215ECB3D93DA}"/>
              </a:ext>
            </a:extLst>
          </p:cNvPr>
          <p:cNvPicPr>
            <a:picLocks noChangeAspect="1"/>
          </p:cNvPicPr>
          <p:nvPr/>
        </p:nvPicPr>
        <p:blipFill>
          <a:blip r:embed="rId2"/>
          <a:stretch>
            <a:fillRect/>
          </a:stretch>
        </p:blipFill>
        <p:spPr>
          <a:xfrm>
            <a:off x="9001151" y="-10542"/>
            <a:ext cx="1944662" cy="766626"/>
          </a:xfrm>
          <a:prstGeom prst="rect">
            <a:avLst/>
          </a:prstGeom>
        </p:spPr>
      </p:pic>
    </p:spTree>
    <p:extLst>
      <p:ext uri="{BB962C8B-B14F-4D97-AF65-F5344CB8AC3E}">
        <p14:creationId xmlns:p14="http://schemas.microsoft.com/office/powerpoint/2010/main" val="967261502"/>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7000">
              <a:srgbClr val="0070C0"/>
            </a:gs>
            <a:gs pos="74000">
              <a:schemeClr val="accent1">
                <a:lumMod val="45000"/>
                <a:lumOff val="55000"/>
              </a:schemeClr>
            </a:gs>
            <a:gs pos="83000">
              <a:schemeClr val="tx2">
                <a:lumMod val="50000"/>
                <a:lumOff val="50000"/>
              </a:schemeClr>
            </a:gs>
            <a:gs pos="76000">
              <a:schemeClr val="accent1">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sp>
        <p:nvSpPr>
          <p:cNvPr id="33794" name="文本框 20483"/>
          <p:cNvSpPr/>
          <p:nvPr/>
        </p:nvSpPr>
        <p:spPr>
          <a:xfrm>
            <a:off x="1680368" y="2700219"/>
            <a:ext cx="7585075" cy="1323439"/>
          </a:xfrm>
          <a:prstGeom prst="rect">
            <a:avLst/>
          </a:prstGeom>
          <a:noFill/>
          <a:ln w="9525">
            <a:noFill/>
          </a:ln>
        </p:spPr>
        <p:txBody>
          <a:bodyPr anchor="t">
            <a:spAutoFit/>
          </a:bodyPr>
          <a:lstStyle/>
          <a:p>
            <a:pPr algn="ctr"/>
            <a:r>
              <a:rPr lang="en-US" altLang="zh-CN" sz="8000" b="1" dirty="0">
                <a:solidFill>
                  <a:srgbClr val="C00000"/>
                </a:solidFill>
                <a:latin typeface="Arial" panose="020B0604020202020204" pitchFamily="34" charset="0"/>
                <a:ea typeface="华文新魏" panose="02010800040101010101" pitchFamily="2" charset="-122"/>
              </a:rPr>
              <a:t>Thank you!</a:t>
            </a:r>
          </a:p>
        </p:txBody>
      </p:sp>
      <p:pic>
        <p:nvPicPr>
          <p:cNvPr id="3" name="图片 2">
            <a:extLst>
              <a:ext uri="{FF2B5EF4-FFF2-40B4-BE49-F238E27FC236}">
                <a16:creationId xmlns:a16="http://schemas.microsoft.com/office/drawing/2014/main" id="{A9E5F800-9AE0-4EF5-B0B9-73A95F01916A}"/>
              </a:ext>
            </a:extLst>
          </p:cNvPr>
          <p:cNvPicPr>
            <a:picLocks noChangeAspect="1"/>
          </p:cNvPicPr>
          <p:nvPr/>
        </p:nvPicPr>
        <p:blipFill>
          <a:blip r:embed="rId2"/>
          <a:stretch>
            <a:fillRect/>
          </a:stretch>
        </p:blipFill>
        <p:spPr>
          <a:xfrm>
            <a:off x="9001151" y="-10542"/>
            <a:ext cx="1944662" cy="766626"/>
          </a:xfrm>
          <a:prstGeom prst="rect">
            <a:avLst/>
          </a:prstGeom>
        </p:spPr>
      </p:pic>
      <p:sp>
        <p:nvSpPr>
          <p:cNvPr id="7" name="文本框 6">
            <a:extLst>
              <a:ext uri="{FF2B5EF4-FFF2-40B4-BE49-F238E27FC236}">
                <a16:creationId xmlns:a16="http://schemas.microsoft.com/office/drawing/2014/main" id="{4792D103-2D5B-4573-81BE-32297FFB735C}"/>
              </a:ext>
            </a:extLst>
          </p:cNvPr>
          <p:cNvSpPr txBox="1"/>
          <p:nvPr/>
        </p:nvSpPr>
        <p:spPr>
          <a:xfrm>
            <a:off x="1944661" y="4932374"/>
            <a:ext cx="7416515" cy="830997"/>
          </a:xfrm>
          <a:prstGeom prst="rect">
            <a:avLst/>
          </a:prstGeom>
          <a:noFill/>
        </p:spPr>
        <p:txBody>
          <a:bodyPr wrap="square">
            <a:spAutoFit/>
          </a:bodyPr>
          <a:lstStyle/>
          <a:p>
            <a:pPr algn="ctr" eaLnBrk="1" hangingPunct="1"/>
            <a:r>
              <a:rPr lang="en-US" altLang="zh-CN" sz="2400" dirty="0">
                <a:solidFill>
                  <a:schemeClr val="bg1"/>
                </a:solidFill>
                <a:latin typeface="+mn-lt"/>
                <a:cs typeface="Arial" panose="020B0604020202020204" pitchFamily="34" charset="0"/>
              </a:rPr>
              <a:t>College of Information Science and Technology</a:t>
            </a:r>
          </a:p>
          <a:p>
            <a:pPr algn="ctr" eaLnBrk="1" hangingPunct="1"/>
            <a:r>
              <a:rPr lang="en-US" altLang="zh-CN" sz="2400" dirty="0">
                <a:solidFill>
                  <a:schemeClr val="bg1"/>
                </a:solidFill>
                <a:latin typeface="+mn-lt"/>
                <a:cs typeface="Arial" panose="020B0604020202020204" pitchFamily="34" charset="0"/>
              </a:rPr>
              <a:t>Donahue University, Shanghai, China</a:t>
            </a:r>
          </a:p>
        </p:txBody>
      </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
          <p:cNvSpPr>
            <a:spLocks noGrp="1"/>
          </p:cNvSpPr>
          <p:nvPr>
            <p:ph type="title"/>
          </p:nvPr>
        </p:nvSpPr>
        <p:spPr>
          <a:xfrm>
            <a:off x="17583" y="0"/>
            <a:ext cx="6923088" cy="622300"/>
          </a:xfrm>
          <a:noFill/>
          <a:ln>
            <a:noFill/>
          </a:ln>
        </p:spPr>
        <p:txBody>
          <a:bodyPr anchor="t"/>
          <a:lstStyle/>
          <a:p>
            <a:r>
              <a:rPr lang="en-US" altLang="zh-CN" sz="4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Background</a:t>
            </a:r>
          </a:p>
        </p:txBody>
      </p:sp>
      <p:sp>
        <p:nvSpPr>
          <p:cNvPr id="15365" name="文本框 1"/>
          <p:cNvSpPr txBox="1"/>
          <p:nvPr/>
        </p:nvSpPr>
        <p:spPr>
          <a:xfrm>
            <a:off x="792581" y="900094"/>
            <a:ext cx="9504660" cy="3785652"/>
          </a:xfrm>
          <a:prstGeom prst="rect">
            <a:avLst/>
          </a:prstGeom>
          <a:noFill/>
          <a:ln w="9525">
            <a:noFill/>
          </a:ln>
        </p:spPr>
        <p:txBody>
          <a:bodyPr wrap="square" anchor="t">
            <a:spAutoFit/>
          </a:bodyPr>
          <a:lstStyle/>
          <a:p>
            <a:pPr marL="342900" indent="-342900">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rPr>
              <a:t>After the disaster, the ground communication infrastructure will be severely damaged, which will bring great  troubles to rescue work.</a:t>
            </a:r>
          </a:p>
          <a:p>
            <a:pPr marL="342900" indent="-342900">
              <a:buFont typeface="Wingdings" panose="05000000000000000000" pitchFamily="2" charset="2"/>
              <a:buChar char="l"/>
            </a:pPr>
            <a:endParaRPr lang="en-US" altLang="zh-CN" sz="24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rPr>
              <a:t>Due to its lightness, compactness, flexible layout and high probability of line-of-sight transmission, UAVs have been widely used in post-disaster rescue work.</a:t>
            </a:r>
          </a:p>
          <a:p>
            <a:pPr marL="342900" indent="-342900">
              <a:buFont typeface="Wingdings" panose="05000000000000000000" pitchFamily="2" charset="2"/>
              <a:buChar char="l"/>
            </a:pPr>
            <a:endParaRPr lang="en-US" altLang="zh-CN" sz="24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rPr>
              <a:t>Aerial BS, relay, information dissemination and </a:t>
            </a:r>
            <a:r>
              <a:rPr lang="en-US" altLang="zh-CN" sz="2400" b="1">
                <a:latin typeface="Times New Roman" panose="02020603050405020304" pitchFamily="18" charset="0"/>
                <a:cs typeface="Times New Roman" panose="02020603050405020304" pitchFamily="18" charset="0"/>
              </a:rPr>
              <a:t>data collection.</a:t>
            </a:r>
            <a:br>
              <a:rPr lang="en-US" altLang="zh-CN" sz="2400" dirty="0"/>
            </a:br>
            <a:br>
              <a:rPr lang="en-US" altLang="zh-CN" sz="2400" dirty="0"/>
            </a:br>
            <a:endParaRPr lang="en-US" altLang="zh-CN" sz="2400" b="1"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EBD5AF9A-4DCE-41A1-9C00-DC16072AEAAE}"/>
              </a:ext>
            </a:extLst>
          </p:cNvPr>
          <p:cNvSpPr txBox="1"/>
          <p:nvPr/>
        </p:nvSpPr>
        <p:spPr>
          <a:xfrm>
            <a:off x="10585261" y="6400920"/>
            <a:ext cx="513176" cy="430887"/>
          </a:xfrm>
          <a:prstGeom prst="rect">
            <a:avLst/>
          </a:prstGeom>
          <a:noFill/>
        </p:spPr>
        <p:txBody>
          <a:bodyPr wrap="square">
            <a:spAutoFit/>
          </a:bodyPr>
          <a:lstStyle/>
          <a:p>
            <a:fld id="{75C0DA3E-0CDD-46A2-9D60-479D59D3B47D}" type="slidenum">
              <a:rPr lang="en-US" altLang="en-US" strike="noStrike" noProof="1" smtClean="0">
                <a:latin typeface="Arial" panose="020B0604020202020204" pitchFamily="34" charset="0"/>
                <a:ea typeface="微软雅黑" panose="020B0503020204020204" pitchFamily="34" charset="-122"/>
                <a:cs typeface="+mn-cs"/>
              </a:rPr>
              <a:pPr/>
              <a:t>3</a:t>
            </a:fld>
            <a:endParaRPr lang="zh-CN" altLang="en-US" dirty="0"/>
          </a:p>
        </p:txBody>
      </p:sp>
      <p:pic>
        <p:nvPicPr>
          <p:cNvPr id="3" name="图片 2">
            <a:extLst>
              <a:ext uri="{FF2B5EF4-FFF2-40B4-BE49-F238E27FC236}">
                <a16:creationId xmlns:a16="http://schemas.microsoft.com/office/drawing/2014/main" id="{A04B9C8E-7E2A-4A25-ACF4-92A731707A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586" y="4360862"/>
            <a:ext cx="4176290" cy="2255501"/>
          </a:xfrm>
          <a:prstGeom prst="rect">
            <a:avLst/>
          </a:prstGeom>
        </p:spPr>
      </p:pic>
      <p:pic>
        <p:nvPicPr>
          <p:cNvPr id="4" name="图片 3">
            <a:extLst>
              <a:ext uri="{FF2B5EF4-FFF2-40B4-BE49-F238E27FC236}">
                <a16:creationId xmlns:a16="http://schemas.microsoft.com/office/drawing/2014/main" id="{0A5EE2A7-2C27-487F-8432-0D12D8EFCC2A}"/>
              </a:ext>
            </a:extLst>
          </p:cNvPr>
          <p:cNvPicPr>
            <a:picLocks noChangeAspect="1"/>
          </p:cNvPicPr>
          <p:nvPr/>
        </p:nvPicPr>
        <p:blipFill>
          <a:blip r:embed="rId4"/>
          <a:stretch>
            <a:fillRect/>
          </a:stretch>
        </p:blipFill>
        <p:spPr>
          <a:xfrm>
            <a:off x="5544911" y="4360861"/>
            <a:ext cx="4176290" cy="2255501"/>
          </a:xfrm>
          <a:prstGeom prst="rect">
            <a:avLst/>
          </a:prstGeom>
        </p:spPr>
      </p:pic>
      <p:pic>
        <p:nvPicPr>
          <p:cNvPr id="10" name="图片 9">
            <a:extLst>
              <a:ext uri="{FF2B5EF4-FFF2-40B4-BE49-F238E27FC236}">
                <a16:creationId xmlns:a16="http://schemas.microsoft.com/office/drawing/2014/main" id="{4B7B90A2-B076-4C59-AF58-0C811A090F3E}"/>
              </a:ext>
            </a:extLst>
          </p:cNvPr>
          <p:cNvPicPr>
            <a:picLocks noChangeAspect="1"/>
          </p:cNvPicPr>
          <p:nvPr/>
        </p:nvPicPr>
        <p:blipFill>
          <a:blip r:embed="rId5"/>
          <a:stretch>
            <a:fillRect/>
          </a:stretch>
        </p:blipFill>
        <p:spPr>
          <a:xfrm>
            <a:off x="9001151" y="-10542"/>
            <a:ext cx="1944662" cy="766626"/>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Box 2"/>
          <p:cNvSpPr/>
          <p:nvPr/>
        </p:nvSpPr>
        <p:spPr>
          <a:xfrm>
            <a:off x="72531" y="23633"/>
            <a:ext cx="7488238" cy="768350"/>
          </a:xfrm>
          <a:prstGeom prst="rect">
            <a:avLst/>
          </a:prstGeom>
          <a:noFill/>
          <a:ln w="9525">
            <a:noFill/>
          </a:ln>
        </p:spPr>
        <p:txBody>
          <a:bodyPr anchor="t">
            <a:spAutoFit/>
          </a:bodyPr>
          <a:lstStyle/>
          <a:p>
            <a:r>
              <a:rPr lang="en-US" altLang="zh-CN" sz="4400" b="1" dirty="0">
                <a:latin typeface="Times New Roman" panose="02020603050405020304" pitchFamily="18" charset="0"/>
                <a:ea typeface="华文新魏" panose="02010800040101010101" pitchFamily="2" charset="-122"/>
                <a:cs typeface="Times New Roman" panose="02020603050405020304" pitchFamily="18" charset="0"/>
              </a:rPr>
              <a:t>Problem &amp; Challenge</a:t>
            </a:r>
          </a:p>
        </p:txBody>
      </p:sp>
      <p:sp>
        <p:nvSpPr>
          <p:cNvPr id="16387" name="文本框 1"/>
          <p:cNvSpPr txBox="1"/>
          <p:nvPr/>
        </p:nvSpPr>
        <p:spPr>
          <a:xfrm>
            <a:off x="504561" y="1332124"/>
            <a:ext cx="10152705" cy="3120854"/>
          </a:xfrm>
          <a:prstGeom prst="rect">
            <a:avLst/>
          </a:prstGeom>
          <a:noFill/>
          <a:ln w="9525">
            <a:noFill/>
          </a:ln>
        </p:spPr>
        <p:txBody>
          <a:bodyPr wrap="square" anchor="t">
            <a:spAutoFit/>
          </a:bodyPr>
          <a:lstStyle/>
          <a:p>
            <a:pPr marL="0" lvl="1" indent="0" algn="l" rtl="0" eaLnBrk="1" fontAlgn="base" hangingPunct="1">
              <a:lnSpc>
                <a:spcPct val="100000"/>
              </a:lnSpc>
              <a:spcBef>
                <a:spcPct val="0"/>
              </a:spcBef>
              <a:spcAft>
                <a:spcPct val="0"/>
              </a:spcAft>
              <a:buFont typeface="Arial" panose="020B0604020202020204" pitchFamily="34" charset="0"/>
              <a:buNone/>
            </a:pPr>
            <a:endParaRPr lang="zh-CN" altLang="en-US" sz="2400" b="1" dirty="0">
              <a:solidFill>
                <a:schemeClr val="tx1"/>
              </a:solidFill>
              <a:latin typeface="Times New Roman" panose="02020603050405020304" pitchFamily="18" charset="0"/>
              <a:ea typeface="宋体" panose="02010600030101010101" pitchFamily="2" charset="-122"/>
              <a:sym typeface="宋体" panose="02010600030101010101" pitchFamily="2" charset="-122"/>
            </a:endParaRPr>
          </a:p>
          <a:p>
            <a:pPr marL="457200" indent="-457200">
              <a:lnSpc>
                <a:spcPct val="80000"/>
              </a:lnSpc>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sym typeface="宋体" panose="02010600030101010101" pitchFamily="2" charset="-122"/>
              </a:rPr>
              <a:t>The impact levels in the whole post-disaster area maybe different. We should use a suitable distribution to model the location of ground terminal (GT) according to GTs’ distribution densities.</a:t>
            </a:r>
          </a:p>
          <a:p>
            <a:pPr>
              <a:lnSpc>
                <a:spcPct val="80000"/>
              </a:lnSpc>
            </a:pPr>
            <a:endParaRPr lang="zh-CN" altLang="en-US" sz="2400" b="1" dirty="0">
              <a:latin typeface="Times New Roman" panose="02020603050405020304" pitchFamily="18" charset="0"/>
              <a:cs typeface="Times New Roman" panose="02020603050405020304" pitchFamily="18" charset="0"/>
              <a:sym typeface="宋体" panose="02010600030101010101" pitchFamily="2" charset="-122"/>
            </a:endParaRPr>
          </a:p>
          <a:p>
            <a:pPr marL="457200" indent="-457200">
              <a:lnSpc>
                <a:spcPct val="80000"/>
              </a:lnSpc>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sym typeface="宋体" panose="02010600030101010101" pitchFamily="2" charset="-122"/>
              </a:rPr>
              <a:t>UAV’s speed should be adjusted according to GTs’ s distribution densities.</a:t>
            </a:r>
          </a:p>
          <a:p>
            <a:pPr marL="457200" indent="-457200">
              <a:lnSpc>
                <a:spcPct val="80000"/>
              </a:lnSpc>
              <a:buFont typeface="Wingdings" panose="05000000000000000000" pitchFamily="2" charset="2"/>
              <a:buChar char="l"/>
            </a:pPr>
            <a:endParaRPr lang="en-US" altLang="zh-CN" sz="2400" b="1" dirty="0">
              <a:latin typeface="Times New Roman" panose="02020603050405020304" pitchFamily="18" charset="0"/>
              <a:cs typeface="Times New Roman" panose="02020603050405020304" pitchFamily="18" charset="0"/>
              <a:sym typeface="宋体" panose="02010600030101010101" pitchFamily="2" charset="-122"/>
            </a:endParaRPr>
          </a:p>
          <a:p>
            <a:pPr marL="457200" indent="-457200">
              <a:lnSpc>
                <a:spcPct val="80000"/>
              </a:lnSpc>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sym typeface="Arial" panose="020B0604020202020204" pitchFamily="34" charset="0"/>
              </a:rPr>
              <a:t>A dynamic channel resource schedule should be made to further improve channel access probability.</a:t>
            </a:r>
            <a:endParaRPr lang="zh-CN" altLang="en-US" sz="2400" b="1" dirty="0">
              <a:latin typeface="Times New Roman" panose="02020603050405020304" pitchFamily="18" charset="0"/>
              <a:cs typeface="Times New Roman" panose="02020603050405020304" pitchFamily="18" charset="0"/>
              <a:sym typeface="Arial" panose="020B0604020202020204" pitchFamily="34" charset="0"/>
            </a:endParaRPr>
          </a:p>
        </p:txBody>
      </p:sp>
      <p:sp>
        <p:nvSpPr>
          <p:cNvPr id="3" name="文本框 2">
            <a:extLst>
              <a:ext uri="{FF2B5EF4-FFF2-40B4-BE49-F238E27FC236}">
                <a16:creationId xmlns:a16="http://schemas.microsoft.com/office/drawing/2014/main" id="{86B91AFE-F79C-4D26-86B1-B6BCB7D5D11C}"/>
              </a:ext>
            </a:extLst>
          </p:cNvPr>
          <p:cNvSpPr txBox="1"/>
          <p:nvPr/>
        </p:nvSpPr>
        <p:spPr>
          <a:xfrm>
            <a:off x="10513256" y="6480839"/>
            <a:ext cx="660611" cy="430887"/>
          </a:xfrm>
          <a:prstGeom prst="rect">
            <a:avLst/>
          </a:prstGeom>
          <a:noFill/>
        </p:spPr>
        <p:txBody>
          <a:bodyPr wrap="square">
            <a:spAutoFit/>
          </a:bodyPr>
          <a:lstStyle/>
          <a:p>
            <a:fld id="{75C0DA3E-0CDD-46A2-9D60-479D59D3B47D}" type="slidenum">
              <a:rPr lang="en-US" altLang="en-US" strike="noStrike" noProof="1" smtClean="0">
                <a:latin typeface="Arial" panose="020B0604020202020204" pitchFamily="34" charset="0"/>
                <a:ea typeface="微软雅黑" panose="020B0503020204020204" pitchFamily="34" charset="-122"/>
                <a:cs typeface="+mn-cs"/>
              </a:rPr>
              <a:pPr/>
              <a:t>4</a:t>
            </a:fld>
            <a:endParaRPr lang="zh-CN" altLang="en-US" dirty="0"/>
          </a:p>
        </p:txBody>
      </p:sp>
      <p:pic>
        <p:nvPicPr>
          <p:cNvPr id="5" name="图片 4">
            <a:extLst>
              <a:ext uri="{FF2B5EF4-FFF2-40B4-BE49-F238E27FC236}">
                <a16:creationId xmlns:a16="http://schemas.microsoft.com/office/drawing/2014/main" id="{46301F1E-AB1C-425D-ADA2-2F99E53BDF86}"/>
              </a:ext>
            </a:extLst>
          </p:cNvPr>
          <p:cNvPicPr>
            <a:picLocks noChangeAspect="1"/>
          </p:cNvPicPr>
          <p:nvPr/>
        </p:nvPicPr>
        <p:blipFill>
          <a:blip r:embed="rId3"/>
          <a:stretch>
            <a:fillRect/>
          </a:stretch>
        </p:blipFill>
        <p:spPr>
          <a:xfrm>
            <a:off x="9001151" y="-10542"/>
            <a:ext cx="1944662" cy="766626"/>
          </a:xfrm>
          <a:prstGeom prst="rect">
            <a:avLst/>
          </a:prstGeom>
        </p:spPr>
      </p:pic>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Box 2"/>
          <p:cNvSpPr/>
          <p:nvPr/>
        </p:nvSpPr>
        <p:spPr>
          <a:xfrm>
            <a:off x="72531" y="0"/>
            <a:ext cx="7488238" cy="768350"/>
          </a:xfrm>
          <a:prstGeom prst="rect">
            <a:avLst/>
          </a:prstGeom>
          <a:noFill/>
          <a:ln w="9525">
            <a:noFill/>
          </a:ln>
        </p:spPr>
        <p:txBody>
          <a:bodyPr anchor="t">
            <a:spAutoFit/>
          </a:bodyPr>
          <a:lstStyle/>
          <a:p>
            <a:r>
              <a:rPr lang="en-US" altLang="zh-CN" sz="4400" b="1" dirty="0">
                <a:latin typeface="Times New Roman" panose="02020603050405020304" pitchFamily="18" charset="0"/>
                <a:ea typeface="华文新魏" panose="02010800040101010101" pitchFamily="2" charset="-122"/>
                <a:cs typeface="Times New Roman" panose="02020603050405020304" pitchFamily="18" charset="0"/>
              </a:rPr>
              <a:t>Contributions</a:t>
            </a:r>
          </a:p>
        </p:txBody>
      </p:sp>
      <p:sp>
        <p:nvSpPr>
          <p:cNvPr id="16387" name="文本框 1"/>
          <p:cNvSpPr txBox="1"/>
          <p:nvPr/>
        </p:nvSpPr>
        <p:spPr>
          <a:xfrm>
            <a:off x="504561" y="1476134"/>
            <a:ext cx="10152705" cy="3810274"/>
          </a:xfrm>
          <a:prstGeom prst="rect">
            <a:avLst/>
          </a:prstGeom>
          <a:noFill/>
          <a:ln w="9525">
            <a:noFill/>
          </a:ln>
        </p:spPr>
        <p:txBody>
          <a:bodyPr wrap="square" anchor="t">
            <a:spAutoFit/>
          </a:bodyPr>
          <a:lstStyle/>
          <a:p>
            <a:pPr marL="0" lvl="1" indent="0" algn="l" rtl="0" eaLnBrk="1" fontAlgn="base" hangingPunct="1">
              <a:lnSpc>
                <a:spcPct val="100000"/>
              </a:lnSpc>
              <a:spcBef>
                <a:spcPct val="0"/>
              </a:spcBef>
              <a:spcAft>
                <a:spcPct val="0"/>
              </a:spcAft>
              <a:buFont typeface="Arial" panose="020B0604020202020204" pitchFamily="34" charset="0"/>
              <a:buNone/>
            </a:pPr>
            <a:endParaRPr lang="zh-CN" altLang="en-US" sz="2400" b="1" dirty="0">
              <a:solidFill>
                <a:schemeClr val="tx1"/>
              </a:solidFill>
              <a:latin typeface="Times New Roman" panose="02020603050405020304" pitchFamily="18" charset="0"/>
              <a:cs typeface="Times New Roman" panose="02020603050405020304" pitchFamily="18" charset="0"/>
              <a:sym typeface="宋体" panose="02010600030101010101" pitchFamily="2" charset="-122"/>
            </a:endParaRPr>
          </a:p>
          <a:p>
            <a:pPr marL="457200" indent="-457200">
              <a:lnSpc>
                <a:spcPct val="80000"/>
              </a:lnSpc>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sym typeface="宋体" panose="02010600030101010101" pitchFamily="2" charset="-122"/>
              </a:rPr>
              <a:t>A more suitable Thomas cluster process (TCP) rather than  Poisson point process (PPP) is used to model the locations of GTs and each cluster has different GT distribution density. </a:t>
            </a:r>
          </a:p>
          <a:p>
            <a:pPr marL="457200" indent="-457200">
              <a:lnSpc>
                <a:spcPct val="80000"/>
              </a:lnSpc>
              <a:buFont typeface="Wingdings" panose="05000000000000000000" pitchFamily="2" charset="2"/>
              <a:buChar char="l"/>
            </a:pPr>
            <a:endParaRPr lang="zh-CN" altLang="en-US" sz="2400" b="1" dirty="0">
              <a:latin typeface="Times New Roman" panose="02020603050405020304" pitchFamily="18" charset="0"/>
              <a:cs typeface="Times New Roman" panose="02020603050405020304" pitchFamily="18" charset="0"/>
              <a:sym typeface="宋体" panose="02010600030101010101" pitchFamily="2" charset="-122"/>
            </a:endParaRPr>
          </a:p>
          <a:p>
            <a:pPr marL="457200" indent="-457200">
              <a:lnSpc>
                <a:spcPct val="80000"/>
              </a:lnSpc>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sym typeface="宋体" panose="02010600030101010101" pitchFamily="2" charset="-122"/>
              </a:rPr>
              <a:t>We propose an UAV adaptive speed cruise model based on GT distribution density among the whole disaster area.</a:t>
            </a:r>
          </a:p>
          <a:p>
            <a:pPr marL="457200" indent="-457200">
              <a:lnSpc>
                <a:spcPct val="80000"/>
              </a:lnSpc>
              <a:buFont typeface="Wingdings" panose="05000000000000000000" pitchFamily="2" charset="2"/>
              <a:buChar char="l"/>
            </a:pPr>
            <a:endParaRPr lang="en-US" altLang="zh-CN" sz="2400" b="1" dirty="0">
              <a:latin typeface="Times New Roman" panose="02020603050405020304" pitchFamily="18" charset="0"/>
              <a:cs typeface="Times New Roman" panose="02020603050405020304" pitchFamily="18" charset="0"/>
              <a:sym typeface="宋体" panose="02010600030101010101" pitchFamily="2" charset="-122"/>
            </a:endParaRPr>
          </a:p>
          <a:p>
            <a:pPr marL="457200" indent="-457200">
              <a:lnSpc>
                <a:spcPct val="80000"/>
              </a:lnSpc>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sym typeface="Arial" panose="020B0604020202020204" pitchFamily="34" charset="0"/>
              </a:rPr>
              <a:t>An efficient channel schedule method is proposed to alleviate resource competition.</a:t>
            </a:r>
          </a:p>
          <a:p>
            <a:pPr marL="457200" indent="-457200">
              <a:lnSpc>
                <a:spcPct val="80000"/>
              </a:lnSpc>
              <a:buFont typeface="Wingdings" panose="05000000000000000000" pitchFamily="2" charset="2"/>
              <a:buChar char="l"/>
            </a:pPr>
            <a:endParaRPr lang="en-US" altLang="zh-CN" sz="2800" b="1" dirty="0">
              <a:latin typeface="Times New Roman" panose="02020603050405020304" pitchFamily="18" charset="0"/>
              <a:ea typeface="宋体" panose="02010600030101010101" pitchFamily="2" charset="-122"/>
              <a:sym typeface="Arial" panose="020B0604020202020204" pitchFamily="34" charset="0"/>
            </a:endParaRPr>
          </a:p>
          <a:p>
            <a:pPr marL="457200" indent="-457200">
              <a:lnSpc>
                <a:spcPct val="80000"/>
              </a:lnSpc>
              <a:buFont typeface="Wingdings" panose="05000000000000000000" pitchFamily="2" charset="2"/>
              <a:buChar char="l"/>
            </a:pPr>
            <a:endParaRPr lang="zh-CN" altLang="en-US" sz="2800" b="1" dirty="0">
              <a:latin typeface="Times New Roman" panose="02020603050405020304" pitchFamily="18" charset="0"/>
              <a:ea typeface="宋体" panose="02010600030101010101" pitchFamily="2" charset="-122"/>
              <a:sym typeface="Arial" panose="020B0604020202020204" pitchFamily="34" charset="0"/>
            </a:endParaRPr>
          </a:p>
        </p:txBody>
      </p:sp>
      <p:sp>
        <p:nvSpPr>
          <p:cNvPr id="3" name="文本框 2">
            <a:extLst>
              <a:ext uri="{FF2B5EF4-FFF2-40B4-BE49-F238E27FC236}">
                <a16:creationId xmlns:a16="http://schemas.microsoft.com/office/drawing/2014/main" id="{86B91AFE-F79C-4D26-86B1-B6BCB7D5D11C}"/>
              </a:ext>
            </a:extLst>
          </p:cNvPr>
          <p:cNvSpPr txBox="1"/>
          <p:nvPr/>
        </p:nvSpPr>
        <p:spPr>
          <a:xfrm>
            <a:off x="10513256" y="6480839"/>
            <a:ext cx="660611" cy="430887"/>
          </a:xfrm>
          <a:prstGeom prst="rect">
            <a:avLst/>
          </a:prstGeom>
          <a:noFill/>
        </p:spPr>
        <p:txBody>
          <a:bodyPr wrap="square">
            <a:spAutoFit/>
          </a:bodyPr>
          <a:lstStyle/>
          <a:p>
            <a:fld id="{75C0DA3E-0CDD-46A2-9D60-479D59D3B47D}" type="slidenum">
              <a:rPr lang="en-US" altLang="en-US" strike="noStrike" noProof="1" smtClean="0">
                <a:latin typeface="Arial" panose="020B0604020202020204" pitchFamily="34" charset="0"/>
                <a:ea typeface="微软雅黑" panose="020B0503020204020204" pitchFamily="34" charset="-122"/>
                <a:cs typeface="+mn-cs"/>
              </a:rPr>
              <a:pPr/>
              <a:t>5</a:t>
            </a:fld>
            <a:endParaRPr lang="zh-CN" altLang="en-US" dirty="0"/>
          </a:p>
        </p:txBody>
      </p:sp>
      <p:pic>
        <p:nvPicPr>
          <p:cNvPr id="5" name="图片 4">
            <a:extLst>
              <a:ext uri="{FF2B5EF4-FFF2-40B4-BE49-F238E27FC236}">
                <a16:creationId xmlns:a16="http://schemas.microsoft.com/office/drawing/2014/main" id="{8551A6A0-C69F-4BBB-B362-AB2CB85FF9B1}"/>
              </a:ext>
            </a:extLst>
          </p:cNvPr>
          <p:cNvPicPr>
            <a:picLocks noChangeAspect="1"/>
          </p:cNvPicPr>
          <p:nvPr/>
        </p:nvPicPr>
        <p:blipFill>
          <a:blip r:embed="rId3"/>
          <a:stretch>
            <a:fillRect/>
          </a:stretch>
        </p:blipFill>
        <p:spPr>
          <a:xfrm>
            <a:off x="9001151" y="-10542"/>
            <a:ext cx="1944662" cy="766626"/>
          </a:xfrm>
          <a:prstGeom prst="rect">
            <a:avLst/>
          </a:prstGeom>
        </p:spPr>
      </p:pic>
    </p:spTree>
    <p:extLst>
      <p:ext uri="{BB962C8B-B14F-4D97-AF65-F5344CB8AC3E}">
        <p14:creationId xmlns:p14="http://schemas.microsoft.com/office/powerpoint/2010/main" val="67889507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Box 2"/>
          <p:cNvSpPr/>
          <p:nvPr/>
        </p:nvSpPr>
        <p:spPr>
          <a:xfrm>
            <a:off x="-8127" y="11861"/>
            <a:ext cx="9241790" cy="769441"/>
          </a:xfrm>
          <a:prstGeom prst="rect">
            <a:avLst/>
          </a:prstGeom>
          <a:noFill/>
          <a:ln w="9525">
            <a:noFill/>
          </a:ln>
        </p:spPr>
        <p:txBody>
          <a:bodyPr wrap="square" anchor="t">
            <a:spAutoFit/>
          </a:bodyPr>
          <a:lstStyle/>
          <a:p>
            <a:r>
              <a:rPr lang="en-US" altLang="zh-CN" sz="4400" b="1" dirty="0">
                <a:latin typeface="Times New Roman" panose="02020603050405020304" pitchFamily="18" charset="0"/>
                <a:ea typeface="华文新魏" panose="02010800040101010101" pitchFamily="2" charset="-122"/>
                <a:cs typeface="Times New Roman" panose="02020603050405020304" pitchFamily="18" charset="0"/>
              </a:rPr>
              <a:t>System Model -- </a:t>
            </a:r>
            <a:r>
              <a:rPr lang="en-US" altLang="zh-CN" sz="3600" b="1" dirty="0">
                <a:latin typeface="Times New Roman" panose="02020603050405020304" pitchFamily="18" charset="0"/>
                <a:ea typeface="华文新魏" panose="02010800040101010101" pitchFamily="2" charset="-122"/>
                <a:cs typeface="Times New Roman" panose="02020603050405020304" pitchFamily="18" charset="0"/>
              </a:rPr>
              <a:t>Network Structure </a:t>
            </a:r>
          </a:p>
        </p:txBody>
      </p:sp>
      <p:sp>
        <p:nvSpPr>
          <p:cNvPr id="4" name="文本框 3"/>
          <p:cNvSpPr txBox="1"/>
          <p:nvPr/>
        </p:nvSpPr>
        <p:spPr>
          <a:xfrm>
            <a:off x="206260" y="1476134"/>
            <a:ext cx="5335291" cy="1200329"/>
          </a:xfrm>
          <a:prstGeom prst="rect">
            <a:avLst/>
          </a:prstGeom>
          <a:noFill/>
        </p:spPr>
        <p:txBody>
          <a:bodyPr wrap="square" rtlCol="0">
            <a:spAutoFit/>
          </a:bodyPr>
          <a:lstStyle/>
          <a:p>
            <a:pPr marL="342900" indent="-342900">
              <a:buFont typeface="Wingdings" panose="05000000000000000000" charset="0"/>
              <a:buChar char="l"/>
            </a:pPr>
            <a:r>
              <a:rPr lang="en-US" altLang="zh-CN" sz="1800" b="1" dirty="0">
                <a:latin typeface="Times New Roman" panose="02020603050405020304" pitchFamily="18" charset="0"/>
                <a:cs typeface="Times New Roman" panose="02020603050405020304" pitchFamily="18" charset="0"/>
              </a:rPr>
              <a:t>A hover flying helicopter (HFH) is deployed to cover the worst heavily hit area. The cruise flying UAV circles around HFH. The coverage of HFH and UAV is neither overlap nor gap</a:t>
            </a:r>
          </a:p>
        </p:txBody>
      </p:sp>
      <p:sp>
        <p:nvSpPr>
          <p:cNvPr id="8" name="文本框 7"/>
          <p:cNvSpPr txBox="1"/>
          <p:nvPr/>
        </p:nvSpPr>
        <p:spPr>
          <a:xfrm>
            <a:off x="206260" y="2917227"/>
            <a:ext cx="5266646" cy="646331"/>
          </a:xfrm>
          <a:prstGeom prst="rect">
            <a:avLst/>
          </a:prstGeom>
          <a:noFill/>
        </p:spPr>
        <p:txBody>
          <a:bodyPr wrap="square" rtlCol="0">
            <a:spAutoFit/>
          </a:bodyPr>
          <a:lstStyle/>
          <a:p>
            <a:pPr marL="342900" indent="-342900">
              <a:buFont typeface="Wingdings" panose="05000000000000000000" charset="0"/>
              <a:buChar char="l"/>
            </a:pPr>
            <a:r>
              <a:rPr lang="en-US" altLang="zh-CN" sz="1800" b="1" dirty="0">
                <a:latin typeface="Times New Roman" panose="02020603050405020304" pitchFamily="18" charset="0"/>
                <a:cs typeface="Times New Roman" panose="02020603050405020304" pitchFamily="18" charset="0"/>
              </a:rPr>
              <a:t>The coverage radius of HFH and UAV are</a:t>
            </a:r>
          </a:p>
          <a:p>
            <a:r>
              <a:rPr lang="en-US" altLang="zh-CN" sz="1800" b="1" dirty="0">
                <a:latin typeface="Times New Roman" panose="02020603050405020304" pitchFamily="18" charset="0"/>
                <a:cs typeface="Times New Roman" panose="02020603050405020304" pitchFamily="18" charset="0"/>
              </a:rPr>
              <a:t>       and the corresponding flying heights are        </a:t>
            </a:r>
          </a:p>
        </p:txBody>
      </p:sp>
      <p:sp>
        <p:nvSpPr>
          <p:cNvPr id="5" name="文本框 4">
            <a:extLst>
              <a:ext uri="{FF2B5EF4-FFF2-40B4-BE49-F238E27FC236}">
                <a16:creationId xmlns:a16="http://schemas.microsoft.com/office/drawing/2014/main" id="{1C49CBEF-5251-4440-8D01-D3D1DC857956}"/>
              </a:ext>
            </a:extLst>
          </p:cNvPr>
          <p:cNvSpPr txBox="1"/>
          <p:nvPr/>
        </p:nvSpPr>
        <p:spPr>
          <a:xfrm>
            <a:off x="10513256" y="6480839"/>
            <a:ext cx="660611" cy="430887"/>
          </a:xfrm>
          <a:prstGeom prst="rect">
            <a:avLst/>
          </a:prstGeom>
          <a:noFill/>
        </p:spPr>
        <p:txBody>
          <a:bodyPr wrap="square">
            <a:spAutoFit/>
          </a:bodyPr>
          <a:lstStyle/>
          <a:p>
            <a:fld id="{75C0DA3E-0CDD-46A2-9D60-479D59D3B47D}" type="slidenum">
              <a:rPr lang="en-US" altLang="en-US" strike="noStrike" noProof="1" smtClean="0">
                <a:latin typeface="Arial" panose="020B0604020202020204" pitchFamily="34" charset="0"/>
                <a:ea typeface="微软雅黑" panose="020B0503020204020204" pitchFamily="34" charset="-122"/>
                <a:cs typeface="+mn-cs"/>
              </a:rPr>
              <a:pPr/>
              <a:t>6</a:t>
            </a:fld>
            <a:endParaRPr lang="zh-CN" altLang="en-US" dirty="0"/>
          </a:p>
        </p:txBody>
      </p:sp>
      <p:pic>
        <p:nvPicPr>
          <p:cNvPr id="2" name="图片 1">
            <a:extLst>
              <a:ext uri="{FF2B5EF4-FFF2-40B4-BE49-F238E27FC236}">
                <a16:creationId xmlns:a16="http://schemas.microsoft.com/office/drawing/2014/main" id="{2A7E0FA2-2861-4AD2-AFA8-046E7A68CBA8}"/>
              </a:ext>
            </a:extLst>
          </p:cNvPr>
          <p:cNvPicPr>
            <a:picLocks noChangeAspect="1"/>
          </p:cNvPicPr>
          <p:nvPr/>
        </p:nvPicPr>
        <p:blipFill>
          <a:blip r:embed="rId4"/>
          <a:stretch>
            <a:fillRect/>
          </a:stretch>
        </p:blipFill>
        <p:spPr>
          <a:xfrm>
            <a:off x="5541551" y="1997082"/>
            <a:ext cx="5324642" cy="3273540"/>
          </a:xfrm>
          <a:prstGeom prst="rect">
            <a:avLst/>
          </a:prstGeom>
        </p:spPr>
      </p:pic>
      <p:graphicFrame>
        <p:nvGraphicFramePr>
          <p:cNvPr id="3" name="对象 2">
            <a:extLst>
              <a:ext uri="{FF2B5EF4-FFF2-40B4-BE49-F238E27FC236}">
                <a16:creationId xmlns:a16="http://schemas.microsoft.com/office/drawing/2014/main" id="{9870C2D6-5C93-433E-A8A1-557503625BA9}"/>
              </a:ext>
            </a:extLst>
          </p:cNvPr>
          <p:cNvGraphicFramePr>
            <a:graphicFrameLocks noChangeAspect="1"/>
          </p:cNvGraphicFramePr>
          <p:nvPr>
            <p:extLst>
              <p:ext uri="{D42A27DB-BD31-4B8C-83A1-F6EECF244321}">
                <p14:modId xmlns:p14="http://schemas.microsoft.com/office/powerpoint/2010/main" val="348552325"/>
              </p:ext>
            </p:extLst>
          </p:nvPr>
        </p:nvGraphicFramePr>
        <p:xfrm>
          <a:off x="4824861" y="2980449"/>
          <a:ext cx="708903" cy="242888"/>
        </p:xfrm>
        <a:graphic>
          <a:graphicData uri="http://schemas.openxmlformats.org/presentationml/2006/ole">
            <mc:AlternateContent xmlns:mc="http://schemas.openxmlformats.org/markup-compatibility/2006">
              <mc:Choice xmlns:v="urn:schemas-microsoft-com:vml" Requires="v">
                <p:oleObj spid="_x0000_s1045" name="Formula" r:id="rId5" imgW="660600" imgH="242640" progId="Equation.Ribbit">
                  <p:embed/>
                </p:oleObj>
              </mc:Choice>
              <mc:Fallback>
                <p:oleObj name="Formula" r:id="rId5" imgW="660600" imgH="242640" progId="Equation.Ribbit">
                  <p:embed/>
                  <p:pic>
                    <p:nvPicPr>
                      <p:cNvPr id="0" name=""/>
                      <p:cNvPicPr/>
                      <p:nvPr/>
                    </p:nvPicPr>
                    <p:blipFill>
                      <a:blip r:embed="rId6"/>
                      <a:stretch>
                        <a:fillRect/>
                      </a:stretch>
                    </p:blipFill>
                    <p:spPr>
                      <a:xfrm>
                        <a:off x="4824861" y="2980449"/>
                        <a:ext cx="708903" cy="242888"/>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CE208387-9DE2-4C2D-8EA7-11CC7B508511}"/>
              </a:ext>
            </a:extLst>
          </p:cNvPr>
          <p:cNvGraphicFramePr>
            <a:graphicFrameLocks noChangeAspect="1"/>
          </p:cNvGraphicFramePr>
          <p:nvPr>
            <p:extLst>
              <p:ext uri="{D42A27DB-BD31-4B8C-83A1-F6EECF244321}">
                <p14:modId xmlns:p14="http://schemas.microsoft.com/office/powerpoint/2010/main" val="3258271483"/>
              </p:ext>
            </p:extLst>
          </p:nvPr>
        </p:nvGraphicFramePr>
        <p:xfrm>
          <a:off x="4732338" y="3271838"/>
          <a:ext cx="746125" cy="242887"/>
        </p:xfrm>
        <a:graphic>
          <a:graphicData uri="http://schemas.openxmlformats.org/presentationml/2006/ole">
            <mc:AlternateContent xmlns:mc="http://schemas.openxmlformats.org/markup-compatibility/2006">
              <mc:Choice xmlns:v="urn:schemas-microsoft-com:vml" Requires="v">
                <p:oleObj spid="_x0000_s1046" name="Formula" r:id="rId7" imgW="693720" imgH="242640" progId="Equation.Ribbit">
                  <p:embed/>
                </p:oleObj>
              </mc:Choice>
              <mc:Fallback>
                <p:oleObj name="Formula" r:id="rId7" imgW="693720" imgH="242640" progId="Equation.Ribbit">
                  <p:embed/>
                  <p:pic>
                    <p:nvPicPr>
                      <p:cNvPr id="3" name="对象 2">
                        <a:extLst>
                          <a:ext uri="{FF2B5EF4-FFF2-40B4-BE49-F238E27FC236}">
                            <a16:creationId xmlns:a16="http://schemas.microsoft.com/office/drawing/2014/main" id="{9870C2D6-5C93-433E-A8A1-557503625BA9}"/>
                          </a:ext>
                        </a:extLst>
                      </p:cNvPr>
                      <p:cNvPicPr/>
                      <p:nvPr/>
                    </p:nvPicPr>
                    <p:blipFill>
                      <a:blip r:embed="rId8"/>
                      <a:stretch>
                        <a:fillRect/>
                      </a:stretch>
                    </p:blipFill>
                    <p:spPr>
                      <a:xfrm>
                        <a:off x="4732338" y="3271838"/>
                        <a:ext cx="746125" cy="242887"/>
                      </a:xfrm>
                      <a:prstGeom prst="rect">
                        <a:avLst/>
                      </a:prstGeom>
                    </p:spPr>
                  </p:pic>
                </p:oleObj>
              </mc:Fallback>
            </mc:AlternateContent>
          </a:graphicData>
        </a:graphic>
      </p:graphicFrame>
      <p:sp>
        <p:nvSpPr>
          <p:cNvPr id="13" name="文本框 12">
            <a:extLst>
              <a:ext uri="{FF2B5EF4-FFF2-40B4-BE49-F238E27FC236}">
                <a16:creationId xmlns:a16="http://schemas.microsoft.com/office/drawing/2014/main" id="{0E293BC0-5155-4B0A-BACC-A431E89A30DE}"/>
              </a:ext>
            </a:extLst>
          </p:cNvPr>
          <p:cNvSpPr txBox="1"/>
          <p:nvPr/>
        </p:nvSpPr>
        <p:spPr>
          <a:xfrm>
            <a:off x="206260" y="3918169"/>
            <a:ext cx="5266646" cy="1477328"/>
          </a:xfrm>
          <a:prstGeom prst="rect">
            <a:avLst/>
          </a:prstGeom>
          <a:noFill/>
        </p:spPr>
        <p:txBody>
          <a:bodyPr wrap="square" rtlCol="0">
            <a:spAutoFit/>
          </a:bodyPr>
          <a:lstStyle/>
          <a:p>
            <a:pPr marL="342900" indent="-342900">
              <a:buFont typeface="Wingdings" panose="05000000000000000000" charset="0"/>
              <a:buChar char="l"/>
            </a:pPr>
            <a:r>
              <a:rPr lang="en-US" altLang="zh-CN" sz="1800" b="1" dirty="0">
                <a:latin typeface="Times New Roman" panose="02020603050405020304" pitchFamily="18" charset="0"/>
                <a:cs typeface="Times New Roman" panose="02020603050405020304" pitchFamily="18" charset="0"/>
              </a:rPr>
              <a:t>There are many GTs in the ground of post-disaster area and all GTs are equipped with battery powered transceivers.  GTs located in different area could communicate with corresponding aircrafts.</a:t>
            </a:r>
          </a:p>
        </p:txBody>
      </p:sp>
      <p:pic>
        <p:nvPicPr>
          <p:cNvPr id="15" name="图片 14">
            <a:extLst>
              <a:ext uri="{FF2B5EF4-FFF2-40B4-BE49-F238E27FC236}">
                <a16:creationId xmlns:a16="http://schemas.microsoft.com/office/drawing/2014/main" id="{7B863C1B-ABBC-4A4A-8A09-3AB5EF333DE4}"/>
              </a:ext>
            </a:extLst>
          </p:cNvPr>
          <p:cNvPicPr>
            <a:picLocks noChangeAspect="1"/>
          </p:cNvPicPr>
          <p:nvPr/>
        </p:nvPicPr>
        <p:blipFill>
          <a:blip r:embed="rId9"/>
          <a:stretch>
            <a:fillRect/>
          </a:stretch>
        </p:blipFill>
        <p:spPr>
          <a:xfrm>
            <a:off x="9001151" y="-10542"/>
            <a:ext cx="1944662" cy="766626"/>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Box 2"/>
          <p:cNvSpPr/>
          <p:nvPr/>
        </p:nvSpPr>
        <p:spPr>
          <a:xfrm>
            <a:off x="0" y="0"/>
            <a:ext cx="9241790" cy="1446550"/>
          </a:xfrm>
          <a:prstGeom prst="rect">
            <a:avLst/>
          </a:prstGeom>
          <a:noFill/>
          <a:ln w="9525">
            <a:noFill/>
          </a:ln>
        </p:spPr>
        <p:txBody>
          <a:bodyPr wrap="square" anchor="t">
            <a:spAutoFit/>
          </a:bodyPr>
          <a:lstStyle/>
          <a:p>
            <a:r>
              <a:rPr lang="en-US" altLang="zh-CN" sz="4400" b="1" dirty="0">
                <a:latin typeface="Times New Roman" panose="02020603050405020304" pitchFamily="18" charset="0"/>
                <a:ea typeface="华文新魏" panose="02010800040101010101" pitchFamily="2" charset="-122"/>
                <a:cs typeface="Times New Roman" panose="02020603050405020304" pitchFamily="18" charset="0"/>
              </a:rPr>
              <a:t>System Model -- </a:t>
            </a:r>
            <a:r>
              <a:rPr lang="en-US" altLang="zh-CN" sz="3600" b="1" dirty="0">
                <a:latin typeface="Times New Roman" panose="02020603050405020304" pitchFamily="18" charset="0"/>
                <a:ea typeface="华文新魏" panose="02010800040101010101" pitchFamily="2" charset="-122"/>
                <a:cs typeface="Times New Roman" panose="02020603050405020304" pitchFamily="18" charset="0"/>
              </a:rPr>
              <a:t>GT Distribution</a:t>
            </a:r>
            <a:endParaRPr lang="zh-CN" altLang="en-US" sz="3600" b="1"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4400" b="1"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206260" y="1476134"/>
            <a:ext cx="5554665" cy="923330"/>
          </a:xfrm>
          <a:prstGeom prst="rect">
            <a:avLst/>
          </a:prstGeom>
          <a:noFill/>
        </p:spPr>
        <p:txBody>
          <a:bodyPr wrap="square" rtlCol="0">
            <a:spAutoFit/>
          </a:bodyPr>
          <a:lstStyle/>
          <a:p>
            <a:pPr marL="342900" indent="-342900">
              <a:buFont typeface="Wingdings" panose="05000000000000000000" charset="0"/>
              <a:buChar char="l"/>
            </a:pPr>
            <a:r>
              <a:rPr lang="en-US" altLang="zh-CN" sz="1800" b="1" dirty="0">
                <a:latin typeface="Times New Roman" panose="02020603050405020304" pitchFamily="18" charset="0"/>
                <a:cs typeface="Times New Roman" panose="02020603050405020304" pitchFamily="18" charset="0"/>
              </a:rPr>
              <a:t>The locations of hotspots, such as densely populated areas, are modeled by an independent PPP .</a:t>
            </a:r>
          </a:p>
        </p:txBody>
      </p:sp>
      <p:sp>
        <p:nvSpPr>
          <p:cNvPr id="8" name="文本框 7"/>
          <p:cNvSpPr txBox="1"/>
          <p:nvPr/>
        </p:nvSpPr>
        <p:spPr>
          <a:xfrm>
            <a:off x="190872" y="2641345"/>
            <a:ext cx="5570053" cy="646331"/>
          </a:xfrm>
          <a:prstGeom prst="rect">
            <a:avLst/>
          </a:prstGeom>
          <a:noFill/>
        </p:spPr>
        <p:txBody>
          <a:bodyPr wrap="square" rtlCol="0">
            <a:spAutoFit/>
          </a:bodyPr>
          <a:lstStyle/>
          <a:p>
            <a:pPr marL="342900" indent="-342900">
              <a:buFont typeface="Wingdings" panose="05000000000000000000" charset="0"/>
              <a:buChar char="l"/>
            </a:pPr>
            <a:r>
              <a:rPr lang="en-US" altLang="zh-CN" sz="1800" b="1" dirty="0">
                <a:latin typeface="Times New Roman" panose="02020603050405020304" pitchFamily="18" charset="0"/>
                <a:cs typeface="Times New Roman" panose="02020603050405020304" pitchFamily="18" charset="0"/>
              </a:rPr>
              <a:t>The locations of all GTs who are scattered around hotspots are modeled by TCP.</a:t>
            </a:r>
          </a:p>
        </p:txBody>
      </p:sp>
      <p:sp>
        <p:nvSpPr>
          <p:cNvPr id="5" name="文本框 4">
            <a:extLst>
              <a:ext uri="{FF2B5EF4-FFF2-40B4-BE49-F238E27FC236}">
                <a16:creationId xmlns:a16="http://schemas.microsoft.com/office/drawing/2014/main" id="{1C49CBEF-5251-4440-8D01-D3D1DC857956}"/>
              </a:ext>
            </a:extLst>
          </p:cNvPr>
          <p:cNvSpPr txBox="1"/>
          <p:nvPr/>
        </p:nvSpPr>
        <p:spPr>
          <a:xfrm>
            <a:off x="10513256" y="6480839"/>
            <a:ext cx="660611" cy="430887"/>
          </a:xfrm>
          <a:prstGeom prst="rect">
            <a:avLst/>
          </a:prstGeom>
          <a:noFill/>
        </p:spPr>
        <p:txBody>
          <a:bodyPr wrap="square">
            <a:spAutoFit/>
          </a:bodyPr>
          <a:lstStyle/>
          <a:p>
            <a:fld id="{75C0DA3E-0CDD-46A2-9D60-479D59D3B47D}" type="slidenum">
              <a:rPr lang="en-US" altLang="en-US" strike="noStrike" noProof="1" smtClean="0">
                <a:latin typeface="Arial" panose="020B0604020202020204" pitchFamily="34" charset="0"/>
                <a:ea typeface="微软雅黑" panose="020B0503020204020204" pitchFamily="34" charset="-122"/>
                <a:cs typeface="+mn-cs"/>
              </a:rPr>
              <a:pPr/>
              <a:t>7</a:t>
            </a:fld>
            <a:endParaRPr lang="zh-CN" altLang="en-US" dirty="0"/>
          </a:p>
        </p:txBody>
      </p:sp>
      <p:sp>
        <p:nvSpPr>
          <p:cNvPr id="13" name="文本框 12">
            <a:extLst>
              <a:ext uri="{FF2B5EF4-FFF2-40B4-BE49-F238E27FC236}">
                <a16:creationId xmlns:a16="http://schemas.microsoft.com/office/drawing/2014/main" id="{0E293BC0-5155-4B0A-BACC-A431E89A30DE}"/>
              </a:ext>
            </a:extLst>
          </p:cNvPr>
          <p:cNvSpPr txBox="1"/>
          <p:nvPr/>
        </p:nvSpPr>
        <p:spPr>
          <a:xfrm>
            <a:off x="217805" y="3713512"/>
            <a:ext cx="5266646" cy="646331"/>
          </a:xfrm>
          <a:prstGeom prst="rect">
            <a:avLst/>
          </a:prstGeom>
          <a:noFill/>
        </p:spPr>
        <p:txBody>
          <a:bodyPr wrap="square" rtlCol="0">
            <a:spAutoFit/>
          </a:bodyPr>
          <a:lstStyle/>
          <a:p>
            <a:pPr marL="342900" indent="-342900">
              <a:buFont typeface="Wingdings" panose="05000000000000000000" charset="0"/>
              <a:buChar char="l"/>
            </a:pPr>
            <a:r>
              <a:rPr lang="en-US" altLang="zh-CN" sz="1800" b="1" dirty="0">
                <a:latin typeface="Times New Roman" panose="02020603050405020304" pitchFamily="18" charset="0"/>
                <a:cs typeface="Times New Roman" panose="02020603050405020304" pitchFamily="18" charset="0"/>
              </a:rPr>
              <a:t>When UAV flies over subregion  , the speed of UAV is        .   </a:t>
            </a:r>
          </a:p>
        </p:txBody>
      </p:sp>
      <p:pic>
        <p:nvPicPr>
          <p:cNvPr id="6" name="图片 5">
            <a:extLst>
              <a:ext uri="{FF2B5EF4-FFF2-40B4-BE49-F238E27FC236}">
                <a16:creationId xmlns:a16="http://schemas.microsoft.com/office/drawing/2014/main" id="{B5F7526F-AFA7-4B82-998A-10D4D5F710E2}"/>
              </a:ext>
            </a:extLst>
          </p:cNvPr>
          <p:cNvPicPr>
            <a:picLocks noChangeAspect="1"/>
          </p:cNvPicPr>
          <p:nvPr/>
        </p:nvPicPr>
        <p:blipFill>
          <a:blip r:embed="rId4"/>
          <a:stretch>
            <a:fillRect/>
          </a:stretch>
        </p:blipFill>
        <p:spPr>
          <a:xfrm>
            <a:off x="5760926" y="962951"/>
            <a:ext cx="4965101" cy="4617468"/>
          </a:xfrm>
          <a:prstGeom prst="rect">
            <a:avLst/>
          </a:prstGeom>
        </p:spPr>
      </p:pic>
      <p:graphicFrame>
        <p:nvGraphicFramePr>
          <p:cNvPr id="7" name="对象 6">
            <a:extLst>
              <a:ext uri="{FF2B5EF4-FFF2-40B4-BE49-F238E27FC236}">
                <a16:creationId xmlns:a16="http://schemas.microsoft.com/office/drawing/2014/main" id="{753E7D8B-EAD4-411F-BC18-391FA5B9685A}"/>
              </a:ext>
            </a:extLst>
          </p:cNvPr>
          <p:cNvGraphicFramePr>
            <a:graphicFrameLocks noChangeAspect="1"/>
          </p:cNvGraphicFramePr>
          <p:nvPr>
            <p:extLst>
              <p:ext uri="{D42A27DB-BD31-4B8C-83A1-F6EECF244321}">
                <p14:modId xmlns:p14="http://schemas.microsoft.com/office/powerpoint/2010/main" val="2975508925"/>
              </p:ext>
            </p:extLst>
          </p:nvPr>
        </p:nvGraphicFramePr>
        <p:xfrm>
          <a:off x="1368621" y="4036677"/>
          <a:ext cx="374650" cy="271463"/>
        </p:xfrm>
        <a:graphic>
          <a:graphicData uri="http://schemas.openxmlformats.org/presentationml/2006/ole">
            <mc:AlternateContent xmlns:mc="http://schemas.openxmlformats.org/markup-compatibility/2006">
              <mc:Choice xmlns:v="urn:schemas-microsoft-com:vml" Requires="v">
                <p:oleObj spid="_x0000_s2070" name="Formula" r:id="rId5" imgW="374760" imgH="271800" progId="Equation.Ribbit">
                  <p:embed/>
                </p:oleObj>
              </mc:Choice>
              <mc:Fallback>
                <p:oleObj name="Formula" r:id="rId5" imgW="374760" imgH="271800" progId="Equation.Ribbit">
                  <p:embed/>
                  <p:pic>
                    <p:nvPicPr>
                      <p:cNvPr id="0" name=""/>
                      <p:cNvPicPr/>
                      <p:nvPr/>
                    </p:nvPicPr>
                    <p:blipFill>
                      <a:blip r:embed="rId6"/>
                      <a:stretch>
                        <a:fillRect/>
                      </a:stretch>
                    </p:blipFill>
                    <p:spPr>
                      <a:xfrm>
                        <a:off x="1368621" y="4036677"/>
                        <a:ext cx="374650" cy="271463"/>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09FFF387-D381-46A0-9F2F-B318A3AEF47B}"/>
              </a:ext>
            </a:extLst>
          </p:cNvPr>
          <p:cNvGraphicFramePr>
            <a:graphicFrameLocks noChangeAspect="1"/>
          </p:cNvGraphicFramePr>
          <p:nvPr>
            <p:extLst>
              <p:ext uri="{D42A27DB-BD31-4B8C-83A1-F6EECF244321}">
                <p14:modId xmlns:p14="http://schemas.microsoft.com/office/powerpoint/2010/main" val="2529071840"/>
              </p:ext>
            </p:extLst>
          </p:nvPr>
        </p:nvGraphicFramePr>
        <p:xfrm>
          <a:off x="3744786" y="3814427"/>
          <a:ext cx="203173" cy="222250"/>
        </p:xfrm>
        <a:graphic>
          <a:graphicData uri="http://schemas.openxmlformats.org/presentationml/2006/ole">
            <mc:AlternateContent xmlns:mc="http://schemas.openxmlformats.org/markup-compatibility/2006">
              <mc:Choice xmlns:v="urn:schemas-microsoft-com:vml" Requires="v">
                <p:oleObj spid="_x0000_s2071" name="Formula" r:id="rId7" imgW="76320" imgH="222480" progId="Equation.Ribbit">
                  <p:embed/>
                </p:oleObj>
              </mc:Choice>
              <mc:Fallback>
                <p:oleObj name="Formula" r:id="rId7" imgW="76320" imgH="222480" progId="Equation.Ribbit">
                  <p:embed/>
                  <p:pic>
                    <p:nvPicPr>
                      <p:cNvPr id="7" name="对象 6">
                        <a:extLst>
                          <a:ext uri="{FF2B5EF4-FFF2-40B4-BE49-F238E27FC236}">
                            <a16:creationId xmlns:a16="http://schemas.microsoft.com/office/drawing/2014/main" id="{753E7D8B-EAD4-411F-BC18-391FA5B9685A}"/>
                          </a:ext>
                        </a:extLst>
                      </p:cNvPr>
                      <p:cNvPicPr/>
                      <p:nvPr/>
                    </p:nvPicPr>
                    <p:blipFill>
                      <a:blip r:embed="rId8"/>
                      <a:stretch>
                        <a:fillRect/>
                      </a:stretch>
                    </p:blipFill>
                    <p:spPr>
                      <a:xfrm>
                        <a:off x="3744786" y="3814427"/>
                        <a:ext cx="203173" cy="222250"/>
                      </a:xfrm>
                      <a:prstGeom prst="rect">
                        <a:avLst/>
                      </a:prstGeom>
                    </p:spPr>
                  </p:pic>
                </p:oleObj>
              </mc:Fallback>
            </mc:AlternateContent>
          </a:graphicData>
        </a:graphic>
      </p:graphicFrame>
      <p:pic>
        <p:nvPicPr>
          <p:cNvPr id="15" name="图片 14">
            <a:extLst>
              <a:ext uri="{FF2B5EF4-FFF2-40B4-BE49-F238E27FC236}">
                <a16:creationId xmlns:a16="http://schemas.microsoft.com/office/drawing/2014/main" id="{FE97F9D5-A33E-4129-ABEC-4C88D7161F2A}"/>
              </a:ext>
            </a:extLst>
          </p:cNvPr>
          <p:cNvPicPr>
            <a:picLocks noChangeAspect="1"/>
          </p:cNvPicPr>
          <p:nvPr/>
        </p:nvPicPr>
        <p:blipFill>
          <a:blip r:embed="rId9"/>
          <a:stretch>
            <a:fillRect/>
          </a:stretch>
        </p:blipFill>
        <p:spPr>
          <a:xfrm>
            <a:off x="9001151" y="-10542"/>
            <a:ext cx="1944662" cy="766626"/>
          </a:xfrm>
          <a:prstGeom prst="rect">
            <a:avLst/>
          </a:prstGeom>
        </p:spPr>
      </p:pic>
    </p:spTree>
    <p:extLst>
      <p:ext uri="{BB962C8B-B14F-4D97-AF65-F5344CB8AC3E}">
        <p14:creationId xmlns:p14="http://schemas.microsoft.com/office/powerpoint/2010/main" val="270784559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a:extLst>
              <a:ext uri="{FF2B5EF4-FFF2-40B4-BE49-F238E27FC236}">
                <a16:creationId xmlns:a16="http://schemas.microsoft.com/office/drawing/2014/main" id="{504DD4A6-82A3-4471-8CEB-E4D5D8042375}"/>
              </a:ext>
            </a:extLst>
          </p:cNvPr>
          <p:cNvSpPr/>
          <p:nvPr/>
        </p:nvSpPr>
        <p:spPr>
          <a:xfrm>
            <a:off x="119382" y="29079"/>
            <a:ext cx="9241790" cy="769441"/>
          </a:xfrm>
          <a:prstGeom prst="rect">
            <a:avLst/>
          </a:prstGeom>
          <a:noFill/>
          <a:ln w="9525">
            <a:noFill/>
          </a:ln>
        </p:spPr>
        <p:txBody>
          <a:bodyPr wrap="square" anchor="t">
            <a:spAutoFit/>
          </a:bodyPr>
          <a:lstStyle/>
          <a:p>
            <a:r>
              <a:rPr lang="en-US" altLang="zh-CN" sz="4400" b="1" dirty="0">
                <a:latin typeface="Times New Roman" panose="02020603050405020304" pitchFamily="18" charset="0"/>
                <a:ea typeface="华文新魏" panose="02010800040101010101" pitchFamily="2" charset="-122"/>
                <a:cs typeface="Times New Roman" panose="02020603050405020304" pitchFamily="18" charset="0"/>
              </a:rPr>
              <a:t>System Model -- </a:t>
            </a:r>
            <a:r>
              <a:rPr lang="en-US" altLang="zh-CN" sz="3600" b="1" dirty="0">
                <a:latin typeface="Times New Roman" panose="02020603050405020304" pitchFamily="18" charset="0"/>
                <a:ea typeface="华文新魏" panose="02010800040101010101" pitchFamily="2" charset="-122"/>
                <a:cs typeface="Times New Roman" panose="02020603050405020304" pitchFamily="18" charset="0"/>
              </a:rPr>
              <a:t>Channel Model</a:t>
            </a:r>
          </a:p>
        </p:txBody>
      </p:sp>
      <p:cxnSp>
        <p:nvCxnSpPr>
          <p:cNvPr id="14" name="直接连接符 13">
            <a:extLst>
              <a:ext uri="{FF2B5EF4-FFF2-40B4-BE49-F238E27FC236}">
                <a16:creationId xmlns:a16="http://schemas.microsoft.com/office/drawing/2014/main" id="{B6A27530-546F-4DCC-9F78-02A9CBE641E8}"/>
              </a:ext>
            </a:extLst>
          </p:cNvPr>
          <p:cNvCxnSpPr>
            <a:cxnSpLocks/>
          </p:cNvCxnSpPr>
          <p:nvPr/>
        </p:nvCxnSpPr>
        <p:spPr bwMode="auto">
          <a:xfrm flipV="1">
            <a:off x="3024736" y="2209624"/>
            <a:ext cx="0" cy="1283220"/>
          </a:xfrm>
          <a:prstGeom prst="line">
            <a:avLst/>
          </a:prstGeom>
          <a:solidFill>
            <a:schemeClr val="accent1"/>
          </a:solidFill>
          <a:ln w="44450" cap="flat" cmpd="sng" algn="ctr">
            <a:solidFill>
              <a:srgbClr val="FF0000"/>
            </a:solidFill>
            <a:prstDash val="solid"/>
            <a:round/>
            <a:headEnd type="none" w="med" len="med"/>
            <a:tailEnd type="none" w="med" len="med"/>
          </a:ln>
        </p:spPr>
      </p:cxnSp>
      <p:cxnSp>
        <p:nvCxnSpPr>
          <p:cNvPr id="16" name="直接连接符 15">
            <a:extLst>
              <a:ext uri="{FF2B5EF4-FFF2-40B4-BE49-F238E27FC236}">
                <a16:creationId xmlns:a16="http://schemas.microsoft.com/office/drawing/2014/main" id="{AEFD5075-3EE7-463A-97B1-2F5F81E3F520}"/>
              </a:ext>
            </a:extLst>
          </p:cNvPr>
          <p:cNvCxnSpPr>
            <a:cxnSpLocks/>
          </p:cNvCxnSpPr>
          <p:nvPr/>
        </p:nvCxnSpPr>
        <p:spPr bwMode="auto">
          <a:xfrm>
            <a:off x="3024736" y="2209624"/>
            <a:ext cx="4191577" cy="0"/>
          </a:xfrm>
          <a:prstGeom prst="line">
            <a:avLst/>
          </a:prstGeom>
          <a:solidFill>
            <a:schemeClr val="accent1"/>
          </a:solidFill>
          <a:ln w="38100" cap="flat" cmpd="sng" algn="ctr">
            <a:solidFill>
              <a:srgbClr val="FF0000"/>
            </a:solidFill>
            <a:prstDash val="solid"/>
            <a:round/>
            <a:headEnd type="none" w="med" len="med"/>
            <a:tailEnd type="triangle" w="med" len="med"/>
          </a:ln>
        </p:spPr>
      </p:cxnSp>
      <p:sp>
        <p:nvSpPr>
          <p:cNvPr id="17" name="文本框 16">
            <a:extLst>
              <a:ext uri="{FF2B5EF4-FFF2-40B4-BE49-F238E27FC236}">
                <a16:creationId xmlns:a16="http://schemas.microsoft.com/office/drawing/2014/main" id="{B4367E75-DE41-4BC2-B0EF-E65D9BBA6EA1}"/>
              </a:ext>
            </a:extLst>
          </p:cNvPr>
          <p:cNvSpPr txBox="1"/>
          <p:nvPr/>
        </p:nvSpPr>
        <p:spPr>
          <a:xfrm>
            <a:off x="7244848" y="1855188"/>
            <a:ext cx="2692368" cy="430887"/>
          </a:xfrm>
          <a:prstGeom prst="rect">
            <a:avLst/>
          </a:prstGeom>
          <a:noFill/>
        </p:spPr>
        <p:txBody>
          <a:bodyPr wrap="square" rtlCol="0">
            <a:spAutoFit/>
          </a:bodyPr>
          <a:lstStyle/>
          <a:p>
            <a:r>
              <a:rPr lang="en-US" altLang="zh-CN" dirty="0"/>
              <a:t>Channel power gain</a:t>
            </a:r>
            <a:endParaRPr lang="zh-CN" altLang="en-US" dirty="0"/>
          </a:p>
        </p:txBody>
      </p:sp>
      <p:sp>
        <p:nvSpPr>
          <p:cNvPr id="19" name="文本框 18">
            <a:extLst>
              <a:ext uri="{FF2B5EF4-FFF2-40B4-BE49-F238E27FC236}">
                <a16:creationId xmlns:a16="http://schemas.microsoft.com/office/drawing/2014/main" id="{51EDCFBB-606B-48CF-9DC7-7859E701C77F}"/>
              </a:ext>
            </a:extLst>
          </p:cNvPr>
          <p:cNvSpPr txBox="1"/>
          <p:nvPr/>
        </p:nvSpPr>
        <p:spPr>
          <a:xfrm>
            <a:off x="6161298" y="3563785"/>
            <a:ext cx="3760639" cy="1107996"/>
          </a:xfrm>
          <a:prstGeom prst="rect">
            <a:avLst/>
          </a:prstGeom>
          <a:noFill/>
        </p:spPr>
        <p:txBody>
          <a:bodyPr wrap="square" rtlCol="0">
            <a:spAutoFit/>
          </a:bodyPr>
          <a:lstStyle/>
          <a:p>
            <a:r>
              <a:rPr lang="en-US" altLang="zh-CN" dirty="0"/>
              <a:t>Distance from GT to the horizontal projection point of its corresponding aircraft</a:t>
            </a:r>
            <a:endParaRPr lang="zh-CN" altLang="en-US" dirty="0"/>
          </a:p>
        </p:txBody>
      </p:sp>
      <p:sp>
        <p:nvSpPr>
          <p:cNvPr id="29" name="文本框 28">
            <a:extLst>
              <a:ext uri="{FF2B5EF4-FFF2-40B4-BE49-F238E27FC236}">
                <a16:creationId xmlns:a16="http://schemas.microsoft.com/office/drawing/2014/main" id="{C7C5B4FE-FFF7-4BC8-9E42-0F42CBE0AB6F}"/>
              </a:ext>
            </a:extLst>
          </p:cNvPr>
          <p:cNvSpPr txBox="1"/>
          <p:nvPr/>
        </p:nvSpPr>
        <p:spPr>
          <a:xfrm>
            <a:off x="648569" y="1315140"/>
            <a:ext cx="8712603" cy="369332"/>
          </a:xfrm>
          <a:prstGeom prst="rect">
            <a:avLst/>
          </a:prstGeom>
          <a:noFill/>
        </p:spPr>
        <p:txBody>
          <a:bodyPr wrap="square">
            <a:spAutoFit/>
          </a:bodyPr>
          <a:lstStyle/>
          <a:p>
            <a:pPr marL="342900" indent="-342900">
              <a:buFont typeface="Wingdings" panose="05000000000000000000" pitchFamily="2" charset="2"/>
              <a:buChar char="Ø"/>
            </a:pPr>
            <a:r>
              <a:rPr lang="en-US" altLang="zh-CN" sz="1800" b="1" dirty="0">
                <a:latin typeface="Times New Roman" panose="02020603050405020304" pitchFamily="18" charset="0"/>
                <a:cs typeface="Times New Roman" panose="02020603050405020304" pitchFamily="18" charset="0"/>
              </a:rPr>
              <a:t>We consider the Air-to-Ground channel which is dominated by Light-of-Sight link:  </a:t>
            </a:r>
            <a:endParaRPr lang="zh-CN" altLang="en-US" sz="1800" b="1" dirty="0">
              <a:latin typeface="Times New Roman" panose="02020603050405020304" pitchFamily="18" charset="0"/>
              <a:cs typeface="Times New Roman" panose="02020603050405020304" pitchFamily="18" charset="0"/>
            </a:endParaRPr>
          </a:p>
        </p:txBody>
      </p:sp>
      <p:sp>
        <p:nvSpPr>
          <p:cNvPr id="31" name="Rounded Rectangle 11">
            <a:extLst>
              <a:ext uri="{FF2B5EF4-FFF2-40B4-BE49-F238E27FC236}">
                <a16:creationId xmlns:a16="http://schemas.microsoft.com/office/drawing/2014/main" id="{F1F7052F-6443-40DE-892F-AC8605FFED02}"/>
              </a:ext>
            </a:extLst>
          </p:cNvPr>
          <p:cNvSpPr/>
          <p:nvPr/>
        </p:nvSpPr>
        <p:spPr>
          <a:xfrm>
            <a:off x="7216314" y="1802931"/>
            <a:ext cx="2720902" cy="54779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11">
            <a:extLst>
              <a:ext uri="{FF2B5EF4-FFF2-40B4-BE49-F238E27FC236}">
                <a16:creationId xmlns:a16="http://schemas.microsoft.com/office/drawing/2014/main" id="{F603FA37-0147-412A-928F-BEE9E1E59647}"/>
              </a:ext>
            </a:extLst>
          </p:cNvPr>
          <p:cNvSpPr/>
          <p:nvPr/>
        </p:nvSpPr>
        <p:spPr>
          <a:xfrm>
            <a:off x="6142977" y="3519388"/>
            <a:ext cx="3650229" cy="118024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文本框 9">
            <a:extLst>
              <a:ext uri="{FF2B5EF4-FFF2-40B4-BE49-F238E27FC236}">
                <a16:creationId xmlns:a16="http://schemas.microsoft.com/office/drawing/2014/main" id="{2A8A4310-9726-49C1-A5E8-BF89834B1A78}"/>
              </a:ext>
            </a:extLst>
          </p:cNvPr>
          <p:cNvSpPr txBox="1"/>
          <p:nvPr/>
        </p:nvSpPr>
        <p:spPr>
          <a:xfrm>
            <a:off x="10513256" y="6480839"/>
            <a:ext cx="660611" cy="430887"/>
          </a:xfrm>
          <a:prstGeom prst="rect">
            <a:avLst/>
          </a:prstGeom>
          <a:noFill/>
        </p:spPr>
        <p:txBody>
          <a:bodyPr wrap="square">
            <a:spAutoFit/>
          </a:bodyPr>
          <a:lstStyle/>
          <a:p>
            <a:fld id="{75C0DA3E-0CDD-46A2-9D60-479D59D3B47D}" type="slidenum">
              <a:rPr lang="en-US" altLang="en-US" strike="noStrike" noProof="1" smtClean="0">
                <a:latin typeface="Arial" panose="020B0604020202020204" pitchFamily="34" charset="0"/>
                <a:ea typeface="微软雅黑" panose="020B0503020204020204" pitchFamily="34" charset="-122"/>
                <a:cs typeface="+mn-cs"/>
              </a:rPr>
              <a:pPr/>
              <a:t>8</a:t>
            </a:fld>
            <a:endParaRPr lang="zh-CN" altLang="en-US" dirty="0"/>
          </a:p>
        </p:txBody>
      </p:sp>
      <p:sp>
        <p:nvSpPr>
          <p:cNvPr id="13" name="Rounded Rectangle 11">
            <a:extLst>
              <a:ext uri="{FF2B5EF4-FFF2-40B4-BE49-F238E27FC236}">
                <a16:creationId xmlns:a16="http://schemas.microsoft.com/office/drawing/2014/main" id="{75CDD1B8-E885-4257-94B1-7DF6A445262F}"/>
              </a:ext>
            </a:extLst>
          </p:cNvPr>
          <p:cNvSpPr/>
          <p:nvPr/>
        </p:nvSpPr>
        <p:spPr>
          <a:xfrm>
            <a:off x="7083440" y="2774120"/>
            <a:ext cx="2450399" cy="47156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文本框 14">
            <a:extLst>
              <a:ext uri="{FF2B5EF4-FFF2-40B4-BE49-F238E27FC236}">
                <a16:creationId xmlns:a16="http://schemas.microsoft.com/office/drawing/2014/main" id="{8F0F60F2-0B3C-49A7-895A-764C55EE5AC2}"/>
              </a:ext>
            </a:extLst>
          </p:cNvPr>
          <p:cNvSpPr txBox="1"/>
          <p:nvPr/>
        </p:nvSpPr>
        <p:spPr>
          <a:xfrm>
            <a:off x="7095993" y="2824702"/>
            <a:ext cx="2553198" cy="430887"/>
          </a:xfrm>
          <a:prstGeom prst="rect">
            <a:avLst/>
          </a:prstGeom>
          <a:noFill/>
        </p:spPr>
        <p:txBody>
          <a:bodyPr wrap="square" rtlCol="0">
            <a:spAutoFit/>
          </a:bodyPr>
          <a:lstStyle/>
          <a:p>
            <a:r>
              <a:rPr lang="en-US" altLang="zh-CN" dirty="0"/>
              <a:t>Small scale fading</a:t>
            </a:r>
            <a:endParaRPr lang="zh-CN" altLang="en-US" dirty="0"/>
          </a:p>
        </p:txBody>
      </p:sp>
      <p:cxnSp>
        <p:nvCxnSpPr>
          <p:cNvPr id="36" name="直接连接符 35">
            <a:extLst>
              <a:ext uri="{FF2B5EF4-FFF2-40B4-BE49-F238E27FC236}">
                <a16:creationId xmlns:a16="http://schemas.microsoft.com/office/drawing/2014/main" id="{0665EED5-6B61-4BCF-871B-73D8D8E37FBB}"/>
              </a:ext>
            </a:extLst>
          </p:cNvPr>
          <p:cNvCxnSpPr>
            <a:cxnSpLocks/>
          </p:cNvCxnSpPr>
          <p:nvPr/>
        </p:nvCxnSpPr>
        <p:spPr bwMode="auto">
          <a:xfrm flipV="1">
            <a:off x="4536841" y="3021549"/>
            <a:ext cx="0" cy="242701"/>
          </a:xfrm>
          <a:prstGeom prst="line">
            <a:avLst/>
          </a:prstGeom>
          <a:solidFill>
            <a:schemeClr val="accent1"/>
          </a:solidFill>
          <a:ln w="44450" cap="flat" cmpd="sng" algn="ctr">
            <a:solidFill>
              <a:srgbClr val="FF0000"/>
            </a:solidFill>
            <a:prstDash val="solid"/>
            <a:round/>
            <a:headEnd type="none" w="med" len="med"/>
            <a:tailEnd type="none" w="med" len="med"/>
          </a:ln>
        </p:spPr>
      </p:cxnSp>
      <p:cxnSp>
        <p:nvCxnSpPr>
          <p:cNvPr id="40" name="直接连接符 39">
            <a:extLst>
              <a:ext uri="{FF2B5EF4-FFF2-40B4-BE49-F238E27FC236}">
                <a16:creationId xmlns:a16="http://schemas.microsoft.com/office/drawing/2014/main" id="{D227E847-02BF-4379-82F8-6B15E1BBA289}"/>
              </a:ext>
            </a:extLst>
          </p:cNvPr>
          <p:cNvCxnSpPr>
            <a:cxnSpLocks/>
          </p:cNvCxnSpPr>
          <p:nvPr/>
        </p:nvCxnSpPr>
        <p:spPr bwMode="auto">
          <a:xfrm>
            <a:off x="4536841" y="3021549"/>
            <a:ext cx="2512396" cy="9900"/>
          </a:xfrm>
          <a:prstGeom prst="line">
            <a:avLst/>
          </a:prstGeom>
          <a:solidFill>
            <a:schemeClr val="accent1"/>
          </a:solidFill>
          <a:ln w="38100" cap="flat" cmpd="sng" algn="ctr">
            <a:solidFill>
              <a:srgbClr val="FF0000"/>
            </a:solidFill>
            <a:prstDash val="solid"/>
            <a:round/>
            <a:headEnd type="none" w="med" len="med"/>
            <a:tailEnd type="triangle" w="med" len="med"/>
          </a:ln>
        </p:spPr>
      </p:cxnSp>
      <p:sp>
        <p:nvSpPr>
          <p:cNvPr id="2" name="Rectangle 2">
            <a:extLst>
              <a:ext uri="{FF2B5EF4-FFF2-40B4-BE49-F238E27FC236}">
                <a16:creationId xmlns:a16="http://schemas.microsoft.com/office/drawing/2014/main" id="{0E581AC4-64AB-4D82-96BE-867E4B5EE7D6}"/>
              </a:ext>
            </a:extLst>
          </p:cNvPr>
          <p:cNvSpPr>
            <a:spLocks noChangeArrowheads="1"/>
          </p:cNvSpPr>
          <p:nvPr/>
        </p:nvSpPr>
        <p:spPr bwMode="auto">
          <a:xfrm flipV="1">
            <a:off x="2448696" y="4112950"/>
            <a:ext cx="2809000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1A2949E0-C649-4573-A725-4DFB95740EDB}"/>
              </a:ext>
            </a:extLst>
          </p:cNvPr>
          <p:cNvGraphicFramePr>
            <a:graphicFrameLocks noChangeAspect="1"/>
          </p:cNvGraphicFramePr>
          <p:nvPr>
            <p:extLst>
              <p:ext uri="{D42A27DB-BD31-4B8C-83A1-F6EECF244321}">
                <p14:modId xmlns:p14="http://schemas.microsoft.com/office/powerpoint/2010/main" val="416541353"/>
              </p:ext>
            </p:extLst>
          </p:nvPr>
        </p:nvGraphicFramePr>
        <p:xfrm>
          <a:off x="2176745" y="3264249"/>
          <a:ext cx="3503888" cy="1180257"/>
        </p:xfrm>
        <a:graphic>
          <a:graphicData uri="http://schemas.openxmlformats.org/presentationml/2006/ole">
            <mc:AlternateContent xmlns:mc="http://schemas.openxmlformats.org/markup-compatibility/2006">
              <mc:Choice xmlns:v="urn:schemas-microsoft-com:vml" Requires="v">
                <p:oleObj spid="_x0000_s3085" name="Formula" r:id="rId4" imgW="1202690" imgH="393700" progId="Equation.Ribbit">
                  <p:embed/>
                </p:oleObj>
              </mc:Choice>
              <mc:Fallback>
                <p:oleObj name="Formula" r:id="rId4" imgW="1202690" imgH="393700" progId="Equation.Ribbit">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6745" y="3264249"/>
                        <a:ext cx="3503888" cy="1180257"/>
                      </a:xfrm>
                      <a:prstGeom prst="rect">
                        <a:avLst/>
                      </a:prstGeom>
                      <a:noFill/>
                    </p:spPr>
                  </p:pic>
                </p:oleObj>
              </mc:Fallback>
            </mc:AlternateContent>
          </a:graphicData>
        </a:graphic>
      </p:graphicFrame>
      <p:cxnSp>
        <p:nvCxnSpPr>
          <p:cNvPr id="39" name="直接连接符 38">
            <a:extLst>
              <a:ext uri="{FF2B5EF4-FFF2-40B4-BE49-F238E27FC236}">
                <a16:creationId xmlns:a16="http://schemas.microsoft.com/office/drawing/2014/main" id="{FC820793-1626-45A7-827F-638131834EB5}"/>
              </a:ext>
            </a:extLst>
          </p:cNvPr>
          <p:cNvCxnSpPr>
            <a:cxnSpLocks/>
          </p:cNvCxnSpPr>
          <p:nvPr/>
        </p:nvCxnSpPr>
        <p:spPr bwMode="auto">
          <a:xfrm>
            <a:off x="5400901" y="4211117"/>
            <a:ext cx="718885" cy="0"/>
          </a:xfrm>
          <a:prstGeom prst="line">
            <a:avLst/>
          </a:prstGeom>
          <a:solidFill>
            <a:schemeClr val="accent1"/>
          </a:solidFill>
          <a:ln w="38100" cap="flat" cmpd="sng" algn="ctr">
            <a:solidFill>
              <a:srgbClr val="FF0000"/>
            </a:solidFill>
            <a:prstDash val="solid"/>
            <a:round/>
            <a:headEnd type="none" w="med" len="med"/>
            <a:tailEnd type="triangle" w="med" len="med"/>
          </a:ln>
        </p:spPr>
      </p:cxnSp>
      <p:sp>
        <p:nvSpPr>
          <p:cNvPr id="43" name="文本框 42">
            <a:extLst>
              <a:ext uri="{FF2B5EF4-FFF2-40B4-BE49-F238E27FC236}">
                <a16:creationId xmlns:a16="http://schemas.microsoft.com/office/drawing/2014/main" id="{6C3C72B2-132A-4847-977B-9948A97F5D3C}"/>
              </a:ext>
            </a:extLst>
          </p:cNvPr>
          <p:cNvSpPr txBox="1"/>
          <p:nvPr/>
        </p:nvSpPr>
        <p:spPr>
          <a:xfrm>
            <a:off x="2511069" y="4957407"/>
            <a:ext cx="3760639" cy="430887"/>
          </a:xfrm>
          <a:prstGeom prst="rect">
            <a:avLst/>
          </a:prstGeom>
          <a:noFill/>
        </p:spPr>
        <p:txBody>
          <a:bodyPr wrap="square" rtlCol="0">
            <a:spAutoFit/>
          </a:bodyPr>
          <a:lstStyle/>
          <a:p>
            <a:r>
              <a:rPr lang="en-US" altLang="zh-CN" dirty="0"/>
              <a:t>Flying height of HFH or UAV</a:t>
            </a:r>
            <a:endParaRPr lang="zh-CN" altLang="en-US" dirty="0"/>
          </a:p>
        </p:txBody>
      </p:sp>
      <p:sp>
        <p:nvSpPr>
          <p:cNvPr id="44" name="Rounded Rectangle 11">
            <a:extLst>
              <a:ext uri="{FF2B5EF4-FFF2-40B4-BE49-F238E27FC236}">
                <a16:creationId xmlns:a16="http://schemas.microsoft.com/office/drawing/2014/main" id="{10CF16D0-7195-4519-8547-0503184E75E4}"/>
              </a:ext>
            </a:extLst>
          </p:cNvPr>
          <p:cNvSpPr/>
          <p:nvPr/>
        </p:nvSpPr>
        <p:spPr>
          <a:xfrm>
            <a:off x="2511069" y="4924571"/>
            <a:ext cx="3650229" cy="46372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直接连接符 44">
            <a:extLst>
              <a:ext uri="{FF2B5EF4-FFF2-40B4-BE49-F238E27FC236}">
                <a16:creationId xmlns:a16="http://schemas.microsoft.com/office/drawing/2014/main" id="{11FD1105-8305-4EE4-9934-1174DB6025A4}"/>
              </a:ext>
            </a:extLst>
          </p:cNvPr>
          <p:cNvCxnSpPr>
            <a:cxnSpLocks/>
          </p:cNvCxnSpPr>
          <p:nvPr/>
        </p:nvCxnSpPr>
        <p:spPr bwMode="auto">
          <a:xfrm>
            <a:off x="4392831" y="4356334"/>
            <a:ext cx="0" cy="526787"/>
          </a:xfrm>
          <a:prstGeom prst="line">
            <a:avLst/>
          </a:prstGeom>
          <a:solidFill>
            <a:schemeClr val="accent1"/>
          </a:solidFill>
          <a:ln w="38100" cap="flat" cmpd="sng" algn="ctr">
            <a:solidFill>
              <a:srgbClr val="FF0000"/>
            </a:solidFill>
            <a:prstDash val="solid"/>
            <a:round/>
            <a:headEnd type="none" w="med" len="med"/>
            <a:tailEnd type="triangle" w="med" len="med"/>
          </a:ln>
        </p:spPr>
      </p:cxnSp>
      <p:pic>
        <p:nvPicPr>
          <p:cNvPr id="48" name="图片 47">
            <a:extLst>
              <a:ext uri="{FF2B5EF4-FFF2-40B4-BE49-F238E27FC236}">
                <a16:creationId xmlns:a16="http://schemas.microsoft.com/office/drawing/2014/main" id="{394D8813-181D-4326-8FB3-DC199486F4C3}"/>
              </a:ext>
            </a:extLst>
          </p:cNvPr>
          <p:cNvPicPr>
            <a:picLocks noChangeAspect="1"/>
          </p:cNvPicPr>
          <p:nvPr/>
        </p:nvPicPr>
        <p:blipFill>
          <a:blip r:embed="rId6"/>
          <a:stretch>
            <a:fillRect/>
          </a:stretch>
        </p:blipFill>
        <p:spPr>
          <a:xfrm>
            <a:off x="9001151" y="-10542"/>
            <a:ext cx="1944662" cy="766626"/>
          </a:xfrm>
          <a:prstGeom prst="rect">
            <a:avLst/>
          </a:prstGeom>
        </p:spPr>
      </p:pic>
    </p:spTree>
    <p:extLst>
      <p:ext uri="{BB962C8B-B14F-4D97-AF65-F5344CB8AC3E}">
        <p14:creationId xmlns:p14="http://schemas.microsoft.com/office/powerpoint/2010/main" val="198860129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 calcmode="lin" valueType="num">
                                      <p:cBhvr>
                                        <p:cTn id="9" dur="1000" fill="hold"/>
                                        <p:tgtEl>
                                          <p:spTgt spid="14"/>
                                        </p:tgtEl>
                                        <p:attrNameLst>
                                          <p:attrName>style.rotation</p:attrName>
                                        </p:attrNameLst>
                                      </p:cBhvr>
                                      <p:tavLst>
                                        <p:tav tm="0">
                                          <p:val>
                                            <p:fltVal val="90"/>
                                          </p:val>
                                        </p:tav>
                                        <p:tav tm="100000">
                                          <p:val>
                                            <p:fltVal val="0"/>
                                          </p:val>
                                        </p:tav>
                                      </p:tavLst>
                                    </p:anim>
                                    <p:animEffect transition="in" filter="fade">
                                      <p:cBhvr>
                                        <p:cTn id="10" dur="1000"/>
                                        <p:tgtEl>
                                          <p:spTgt spid="14"/>
                                        </p:tgtEl>
                                      </p:cBhvr>
                                    </p:animEffect>
                                  </p:childTnLst>
                                </p:cTn>
                              </p:par>
                              <p:par>
                                <p:cTn id="11" presetID="3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1000" fill="hold"/>
                                        <p:tgtEl>
                                          <p:spTgt spid="16"/>
                                        </p:tgtEl>
                                        <p:attrNameLst>
                                          <p:attrName>ppt_w</p:attrName>
                                        </p:attrNameLst>
                                      </p:cBhvr>
                                      <p:tavLst>
                                        <p:tav tm="0">
                                          <p:val>
                                            <p:fltVal val="0"/>
                                          </p:val>
                                        </p:tav>
                                        <p:tav tm="100000">
                                          <p:val>
                                            <p:strVal val="#ppt_w"/>
                                          </p:val>
                                        </p:tav>
                                      </p:tavLst>
                                    </p:anim>
                                    <p:anim calcmode="lin" valueType="num">
                                      <p:cBhvr>
                                        <p:cTn id="14" dur="1000" fill="hold"/>
                                        <p:tgtEl>
                                          <p:spTgt spid="16"/>
                                        </p:tgtEl>
                                        <p:attrNameLst>
                                          <p:attrName>ppt_h</p:attrName>
                                        </p:attrNameLst>
                                      </p:cBhvr>
                                      <p:tavLst>
                                        <p:tav tm="0">
                                          <p:val>
                                            <p:fltVal val="0"/>
                                          </p:val>
                                        </p:tav>
                                        <p:tav tm="100000">
                                          <p:val>
                                            <p:strVal val="#ppt_h"/>
                                          </p:val>
                                        </p:tav>
                                      </p:tavLst>
                                    </p:anim>
                                    <p:anim calcmode="lin" valueType="num">
                                      <p:cBhvr>
                                        <p:cTn id="15" dur="1000" fill="hold"/>
                                        <p:tgtEl>
                                          <p:spTgt spid="16"/>
                                        </p:tgtEl>
                                        <p:attrNameLst>
                                          <p:attrName>style.rotation</p:attrName>
                                        </p:attrNameLst>
                                      </p:cBhvr>
                                      <p:tavLst>
                                        <p:tav tm="0">
                                          <p:val>
                                            <p:fltVal val="90"/>
                                          </p:val>
                                        </p:tav>
                                        <p:tav tm="100000">
                                          <p:val>
                                            <p:fltVal val="0"/>
                                          </p:val>
                                        </p:tav>
                                      </p:tavLst>
                                    </p:anim>
                                    <p:animEffect transition="in" filter="fade">
                                      <p:cBhvr>
                                        <p:cTn id="16" dur="1000"/>
                                        <p:tgtEl>
                                          <p:spTgt spid="16"/>
                                        </p:tgtEl>
                                      </p:cBhvr>
                                    </p:animEffect>
                                  </p:childTnLst>
                                </p:cTn>
                              </p:par>
                              <p:par>
                                <p:cTn id="17" presetID="3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p:cTn id="19" dur="1000" fill="hold"/>
                                        <p:tgtEl>
                                          <p:spTgt spid="36"/>
                                        </p:tgtEl>
                                        <p:attrNameLst>
                                          <p:attrName>ppt_w</p:attrName>
                                        </p:attrNameLst>
                                      </p:cBhvr>
                                      <p:tavLst>
                                        <p:tav tm="0">
                                          <p:val>
                                            <p:fltVal val="0"/>
                                          </p:val>
                                        </p:tav>
                                        <p:tav tm="100000">
                                          <p:val>
                                            <p:strVal val="#ppt_w"/>
                                          </p:val>
                                        </p:tav>
                                      </p:tavLst>
                                    </p:anim>
                                    <p:anim calcmode="lin" valueType="num">
                                      <p:cBhvr>
                                        <p:cTn id="20" dur="1000" fill="hold"/>
                                        <p:tgtEl>
                                          <p:spTgt spid="36"/>
                                        </p:tgtEl>
                                        <p:attrNameLst>
                                          <p:attrName>ppt_h</p:attrName>
                                        </p:attrNameLst>
                                      </p:cBhvr>
                                      <p:tavLst>
                                        <p:tav tm="0">
                                          <p:val>
                                            <p:fltVal val="0"/>
                                          </p:val>
                                        </p:tav>
                                        <p:tav tm="100000">
                                          <p:val>
                                            <p:strVal val="#ppt_h"/>
                                          </p:val>
                                        </p:tav>
                                      </p:tavLst>
                                    </p:anim>
                                    <p:anim calcmode="lin" valueType="num">
                                      <p:cBhvr>
                                        <p:cTn id="21" dur="1000" fill="hold"/>
                                        <p:tgtEl>
                                          <p:spTgt spid="36"/>
                                        </p:tgtEl>
                                        <p:attrNameLst>
                                          <p:attrName>style.rotation</p:attrName>
                                        </p:attrNameLst>
                                      </p:cBhvr>
                                      <p:tavLst>
                                        <p:tav tm="0">
                                          <p:val>
                                            <p:fltVal val="90"/>
                                          </p:val>
                                        </p:tav>
                                        <p:tav tm="100000">
                                          <p:val>
                                            <p:fltVal val="0"/>
                                          </p:val>
                                        </p:tav>
                                      </p:tavLst>
                                    </p:anim>
                                    <p:animEffect transition="in" filter="fade">
                                      <p:cBhvr>
                                        <p:cTn id="22" dur="1000"/>
                                        <p:tgtEl>
                                          <p:spTgt spid="36"/>
                                        </p:tgtEl>
                                      </p:cBhvr>
                                    </p:animEffect>
                                  </p:childTnLst>
                                </p:cTn>
                              </p:par>
                              <p:par>
                                <p:cTn id="23" presetID="3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p:cTn id="25" dur="1000" fill="hold"/>
                                        <p:tgtEl>
                                          <p:spTgt spid="40"/>
                                        </p:tgtEl>
                                        <p:attrNameLst>
                                          <p:attrName>ppt_w</p:attrName>
                                        </p:attrNameLst>
                                      </p:cBhvr>
                                      <p:tavLst>
                                        <p:tav tm="0">
                                          <p:val>
                                            <p:fltVal val="0"/>
                                          </p:val>
                                        </p:tav>
                                        <p:tav tm="100000">
                                          <p:val>
                                            <p:strVal val="#ppt_w"/>
                                          </p:val>
                                        </p:tav>
                                      </p:tavLst>
                                    </p:anim>
                                    <p:anim calcmode="lin" valueType="num">
                                      <p:cBhvr>
                                        <p:cTn id="26" dur="1000" fill="hold"/>
                                        <p:tgtEl>
                                          <p:spTgt spid="40"/>
                                        </p:tgtEl>
                                        <p:attrNameLst>
                                          <p:attrName>ppt_h</p:attrName>
                                        </p:attrNameLst>
                                      </p:cBhvr>
                                      <p:tavLst>
                                        <p:tav tm="0">
                                          <p:val>
                                            <p:fltVal val="0"/>
                                          </p:val>
                                        </p:tav>
                                        <p:tav tm="100000">
                                          <p:val>
                                            <p:strVal val="#ppt_h"/>
                                          </p:val>
                                        </p:tav>
                                      </p:tavLst>
                                    </p:anim>
                                    <p:anim calcmode="lin" valueType="num">
                                      <p:cBhvr>
                                        <p:cTn id="27" dur="1000" fill="hold"/>
                                        <p:tgtEl>
                                          <p:spTgt spid="40"/>
                                        </p:tgtEl>
                                        <p:attrNameLst>
                                          <p:attrName>style.rotation</p:attrName>
                                        </p:attrNameLst>
                                      </p:cBhvr>
                                      <p:tavLst>
                                        <p:tav tm="0">
                                          <p:val>
                                            <p:fltVal val="90"/>
                                          </p:val>
                                        </p:tav>
                                        <p:tav tm="100000">
                                          <p:val>
                                            <p:fltVal val="0"/>
                                          </p:val>
                                        </p:tav>
                                      </p:tavLst>
                                    </p:anim>
                                    <p:animEffect transition="in" filter="fade">
                                      <p:cBhvr>
                                        <p:cTn id="28" dur="1000"/>
                                        <p:tgtEl>
                                          <p:spTgt spid="40"/>
                                        </p:tgtEl>
                                      </p:cBhvr>
                                    </p:animEffect>
                                  </p:childTnLst>
                                </p:cTn>
                              </p:par>
                              <p:par>
                                <p:cTn id="29" presetID="31"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p:cTn id="31" dur="1000" fill="hold"/>
                                        <p:tgtEl>
                                          <p:spTgt spid="39"/>
                                        </p:tgtEl>
                                        <p:attrNameLst>
                                          <p:attrName>ppt_w</p:attrName>
                                        </p:attrNameLst>
                                      </p:cBhvr>
                                      <p:tavLst>
                                        <p:tav tm="0">
                                          <p:val>
                                            <p:fltVal val="0"/>
                                          </p:val>
                                        </p:tav>
                                        <p:tav tm="100000">
                                          <p:val>
                                            <p:strVal val="#ppt_w"/>
                                          </p:val>
                                        </p:tav>
                                      </p:tavLst>
                                    </p:anim>
                                    <p:anim calcmode="lin" valueType="num">
                                      <p:cBhvr>
                                        <p:cTn id="32" dur="1000" fill="hold"/>
                                        <p:tgtEl>
                                          <p:spTgt spid="39"/>
                                        </p:tgtEl>
                                        <p:attrNameLst>
                                          <p:attrName>ppt_h</p:attrName>
                                        </p:attrNameLst>
                                      </p:cBhvr>
                                      <p:tavLst>
                                        <p:tav tm="0">
                                          <p:val>
                                            <p:fltVal val="0"/>
                                          </p:val>
                                        </p:tav>
                                        <p:tav tm="100000">
                                          <p:val>
                                            <p:strVal val="#ppt_h"/>
                                          </p:val>
                                        </p:tav>
                                      </p:tavLst>
                                    </p:anim>
                                    <p:anim calcmode="lin" valueType="num">
                                      <p:cBhvr>
                                        <p:cTn id="33" dur="1000" fill="hold"/>
                                        <p:tgtEl>
                                          <p:spTgt spid="39"/>
                                        </p:tgtEl>
                                        <p:attrNameLst>
                                          <p:attrName>style.rotation</p:attrName>
                                        </p:attrNameLst>
                                      </p:cBhvr>
                                      <p:tavLst>
                                        <p:tav tm="0">
                                          <p:val>
                                            <p:fltVal val="90"/>
                                          </p:val>
                                        </p:tav>
                                        <p:tav tm="100000">
                                          <p:val>
                                            <p:fltVal val="0"/>
                                          </p:val>
                                        </p:tav>
                                      </p:tavLst>
                                    </p:anim>
                                    <p:animEffect transition="in" filter="fade">
                                      <p:cBhvr>
                                        <p:cTn id="34" dur="1000"/>
                                        <p:tgtEl>
                                          <p:spTgt spid="39"/>
                                        </p:tgtEl>
                                      </p:cBhvr>
                                    </p:animEffect>
                                  </p:childTnLst>
                                </p:cTn>
                              </p:par>
                              <p:par>
                                <p:cTn id="35" presetID="31" presetClass="entr" presetSubtype="0" fill="hold" nodeType="withEffect">
                                  <p:stCondLst>
                                    <p:cond delay="0"/>
                                  </p:stCondLst>
                                  <p:childTnLst>
                                    <p:set>
                                      <p:cBhvr>
                                        <p:cTn id="36" dur="1" fill="hold">
                                          <p:stCondLst>
                                            <p:cond delay="0"/>
                                          </p:stCondLst>
                                        </p:cTn>
                                        <p:tgtEl>
                                          <p:spTgt spid="45"/>
                                        </p:tgtEl>
                                        <p:attrNameLst>
                                          <p:attrName>style.visibility</p:attrName>
                                        </p:attrNameLst>
                                      </p:cBhvr>
                                      <p:to>
                                        <p:strVal val="visible"/>
                                      </p:to>
                                    </p:set>
                                    <p:anim calcmode="lin" valueType="num">
                                      <p:cBhvr>
                                        <p:cTn id="37" dur="1000" fill="hold"/>
                                        <p:tgtEl>
                                          <p:spTgt spid="45"/>
                                        </p:tgtEl>
                                        <p:attrNameLst>
                                          <p:attrName>ppt_w</p:attrName>
                                        </p:attrNameLst>
                                      </p:cBhvr>
                                      <p:tavLst>
                                        <p:tav tm="0">
                                          <p:val>
                                            <p:fltVal val="0"/>
                                          </p:val>
                                        </p:tav>
                                        <p:tav tm="100000">
                                          <p:val>
                                            <p:strVal val="#ppt_w"/>
                                          </p:val>
                                        </p:tav>
                                      </p:tavLst>
                                    </p:anim>
                                    <p:anim calcmode="lin" valueType="num">
                                      <p:cBhvr>
                                        <p:cTn id="38" dur="1000" fill="hold"/>
                                        <p:tgtEl>
                                          <p:spTgt spid="45"/>
                                        </p:tgtEl>
                                        <p:attrNameLst>
                                          <p:attrName>ppt_h</p:attrName>
                                        </p:attrNameLst>
                                      </p:cBhvr>
                                      <p:tavLst>
                                        <p:tav tm="0">
                                          <p:val>
                                            <p:fltVal val="0"/>
                                          </p:val>
                                        </p:tav>
                                        <p:tav tm="100000">
                                          <p:val>
                                            <p:strVal val="#ppt_h"/>
                                          </p:val>
                                        </p:tav>
                                      </p:tavLst>
                                    </p:anim>
                                    <p:anim calcmode="lin" valueType="num">
                                      <p:cBhvr>
                                        <p:cTn id="39" dur="1000" fill="hold"/>
                                        <p:tgtEl>
                                          <p:spTgt spid="45"/>
                                        </p:tgtEl>
                                        <p:attrNameLst>
                                          <p:attrName>style.rotation</p:attrName>
                                        </p:attrNameLst>
                                      </p:cBhvr>
                                      <p:tavLst>
                                        <p:tav tm="0">
                                          <p:val>
                                            <p:fltVal val="90"/>
                                          </p:val>
                                        </p:tav>
                                        <p:tav tm="100000">
                                          <p:val>
                                            <p:fltVal val="0"/>
                                          </p:val>
                                        </p:tav>
                                      </p:tavLst>
                                    </p:anim>
                                    <p:animEffect transition="in" filter="fade">
                                      <p:cBhvr>
                                        <p:cTn id="40"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a:extLst>
              <a:ext uri="{FF2B5EF4-FFF2-40B4-BE49-F238E27FC236}">
                <a16:creationId xmlns:a16="http://schemas.microsoft.com/office/drawing/2014/main" id="{AC28B70C-2965-4CA3-B209-99CCE7BDC3D2}"/>
              </a:ext>
            </a:extLst>
          </p:cNvPr>
          <p:cNvSpPr/>
          <p:nvPr/>
        </p:nvSpPr>
        <p:spPr>
          <a:xfrm>
            <a:off x="131961" y="9565"/>
            <a:ext cx="9241790" cy="769441"/>
          </a:xfrm>
          <a:prstGeom prst="rect">
            <a:avLst/>
          </a:prstGeom>
          <a:noFill/>
          <a:ln w="9525">
            <a:noFill/>
          </a:ln>
        </p:spPr>
        <p:txBody>
          <a:bodyPr wrap="square" anchor="t">
            <a:spAutoFit/>
          </a:bodyPr>
          <a:lstStyle/>
          <a:p>
            <a:r>
              <a:rPr lang="en-US" altLang="zh-CN" sz="4400" b="1" dirty="0">
                <a:latin typeface="Times New Roman" panose="02020603050405020304" pitchFamily="18" charset="0"/>
                <a:ea typeface="华文新魏" panose="02010800040101010101" pitchFamily="2" charset="-122"/>
                <a:cs typeface="Times New Roman" panose="02020603050405020304" pitchFamily="18" charset="0"/>
              </a:rPr>
              <a:t>System Model -- </a:t>
            </a:r>
            <a:r>
              <a:rPr lang="en-US" altLang="zh-CN" sz="3600" b="1" dirty="0">
                <a:latin typeface="Times New Roman" panose="02020603050405020304" pitchFamily="18" charset="0"/>
                <a:ea typeface="华文新魏" panose="02010800040101010101" pitchFamily="2" charset="-122"/>
                <a:cs typeface="Times New Roman" panose="02020603050405020304" pitchFamily="18" charset="0"/>
              </a:rPr>
              <a:t>Cruise Model</a:t>
            </a:r>
          </a:p>
        </p:txBody>
      </p:sp>
      <p:sp>
        <p:nvSpPr>
          <p:cNvPr id="7" name="灯片编号占位符 6">
            <a:extLst>
              <a:ext uri="{FF2B5EF4-FFF2-40B4-BE49-F238E27FC236}">
                <a16:creationId xmlns:a16="http://schemas.microsoft.com/office/drawing/2014/main" id="{B1BB6CF5-0CD3-41A4-9961-0300205C3F96}"/>
              </a:ext>
            </a:extLst>
          </p:cNvPr>
          <p:cNvSpPr>
            <a:spLocks noGrp="1"/>
          </p:cNvSpPr>
          <p:nvPr>
            <p:ph type="sldNum" sz="quarter" idx="12"/>
          </p:nvPr>
        </p:nvSpPr>
        <p:spPr>
          <a:xfrm>
            <a:off x="10297241" y="6355069"/>
            <a:ext cx="392984" cy="382282"/>
          </a:xfrm>
        </p:spPr>
        <p:txBody>
          <a:bodyPr/>
          <a:lstStyle/>
          <a:p>
            <a:pPr fontAlgn="base">
              <a:defRPr/>
            </a:pPr>
            <a:fld id="{75C0DA3E-0CDD-46A2-9D60-479D59D3B47D}" type="slidenum">
              <a:rPr lang="en-US" altLang="en-US" strike="noStrike" noProof="1" smtClean="0">
                <a:latin typeface="Arial" panose="020B0604020202020204" pitchFamily="34" charset="0"/>
                <a:ea typeface="微软雅黑" panose="020B0503020204020204" pitchFamily="34" charset="-122"/>
                <a:cs typeface="+mn-cs"/>
              </a:rPr>
              <a:t>9</a:t>
            </a:fld>
            <a:endParaRPr lang="zh-CN" altLang="en-US" sz="1800" strike="noStrike" noProof="1">
              <a:solidFill>
                <a:schemeClr val="tx1"/>
              </a:solidFill>
              <a:ea typeface="+mn-ea"/>
            </a:endParaRPr>
          </a:p>
        </p:txBody>
      </p:sp>
      <p:sp>
        <p:nvSpPr>
          <p:cNvPr id="20" name="文本框 19">
            <a:extLst>
              <a:ext uri="{FF2B5EF4-FFF2-40B4-BE49-F238E27FC236}">
                <a16:creationId xmlns:a16="http://schemas.microsoft.com/office/drawing/2014/main" id="{91FB5093-F5D5-447E-AF15-9E1F5904332E}"/>
              </a:ext>
            </a:extLst>
          </p:cNvPr>
          <p:cNvSpPr txBox="1"/>
          <p:nvPr/>
        </p:nvSpPr>
        <p:spPr>
          <a:xfrm>
            <a:off x="549262" y="1476134"/>
            <a:ext cx="8578876" cy="2308324"/>
          </a:xfrm>
          <a:prstGeom prst="rect">
            <a:avLst/>
          </a:prstGeom>
          <a:noFill/>
        </p:spPr>
        <p:txBody>
          <a:bodyPr wrap="square" rtlCol="0">
            <a:spAutoFit/>
          </a:bodyPr>
          <a:lstStyle/>
          <a:p>
            <a:pPr marL="342900" indent="-342900">
              <a:buFont typeface="Wingdings" panose="05000000000000000000" charset="0"/>
              <a:buChar char="l"/>
            </a:pPr>
            <a:r>
              <a:rPr lang="en-US" altLang="zh-CN" sz="1800" b="1" dirty="0">
                <a:latin typeface="Times New Roman" panose="02020603050405020304" pitchFamily="18" charset="0"/>
                <a:cs typeface="Times New Roman" panose="02020603050405020304" pitchFamily="18" charset="0"/>
              </a:rPr>
              <a:t>We introduce the channel access delay      (seconds) which indicates the minimum time for establishing a complete communication link with the UAV is     .</a:t>
            </a:r>
          </a:p>
          <a:p>
            <a:pPr marL="342900" indent="-342900">
              <a:buFont typeface="Wingdings" panose="05000000000000000000" charset="0"/>
              <a:buChar char="l"/>
            </a:pPr>
            <a:endParaRPr lang="en-US" altLang="zh-CN" sz="1800" b="1" dirty="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l"/>
            </a:pPr>
            <a:r>
              <a:rPr lang="en-US" altLang="zh-CN" sz="1800" b="1" dirty="0">
                <a:latin typeface="Times New Roman" panose="02020603050405020304" pitchFamily="18" charset="0"/>
                <a:cs typeface="Times New Roman" panose="02020603050405020304" pitchFamily="18" charset="0"/>
              </a:rPr>
              <a:t>UAV will adjust its speed according to the GT distribution density among the whole post-disaster area. So, UAV has different optimal speed when flying through different subregion. </a:t>
            </a:r>
          </a:p>
          <a:p>
            <a:pPr marL="342900" indent="-342900">
              <a:buFont typeface="Wingdings" panose="05000000000000000000" charset="0"/>
              <a:buChar char="l"/>
            </a:pPr>
            <a:endParaRPr lang="en-US" altLang="zh-CN" sz="1800" b="1" dirty="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l"/>
            </a:pPr>
            <a:r>
              <a:rPr lang="en-US" altLang="zh-CN" sz="1800" b="1" dirty="0">
                <a:latin typeface="Times New Roman" panose="02020603050405020304" pitchFamily="18" charset="0"/>
                <a:cs typeface="Times New Roman" panose="02020603050405020304" pitchFamily="18" charset="0"/>
              </a:rPr>
              <a:t>The UAV is fixed-wing and it needs a minimum speed          to maintain its aloft.  </a:t>
            </a:r>
          </a:p>
        </p:txBody>
      </p:sp>
      <p:graphicFrame>
        <p:nvGraphicFramePr>
          <p:cNvPr id="5" name="对象 4">
            <a:extLst>
              <a:ext uri="{FF2B5EF4-FFF2-40B4-BE49-F238E27FC236}">
                <a16:creationId xmlns:a16="http://schemas.microsoft.com/office/drawing/2014/main" id="{40D69D6B-9216-41B7-8A9E-EDF138DBDC04}"/>
              </a:ext>
            </a:extLst>
          </p:cNvPr>
          <p:cNvGraphicFramePr>
            <a:graphicFrameLocks noChangeAspect="1"/>
          </p:cNvGraphicFramePr>
          <p:nvPr>
            <p:extLst>
              <p:ext uri="{D42A27DB-BD31-4B8C-83A1-F6EECF244321}">
                <p14:modId xmlns:p14="http://schemas.microsoft.com/office/powerpoint/2010/main" val="213174001"/>
              </p:ext>
            </p:extLst>
          </p:nvPr>
        </p:nvGraphicFramePr>
        <p:xfrm>
          <a:off x="7777066" y="1836159"/>
          <a:ext cx="174625" cy="228600"/>
        </p:xfrm>
        <a:graphic>
          <a:graphicData uri="http://schemas.openxmlformats.org/presentationml/2006/ole">
            <mc:AlternateContent xmlns:mc="http://schemas.openxmlformats.org/markup-compatibility/2006">
              <mc:Choice xmlns:v="urn:schemas-microsoft-com:vml" Requires="v">
                <p:oleObj spid="_x0000_s4118" name="Formula" r:id="rId3" imgW="175320" imgH="228600" progId="Equation.Ribbit">
                  <p:embed/>
                </p:oleObj>
              </mc:Choice>
              <mc:Fallback>
                <p:oleObj name="Formula" r:id="rId3" imgW="175320" imgH="228600" progId="Equation.Ribbit">
                  <p:embed/>
                  <p:pic>
                    <p:nvPicPr>
                      <p:cNvPr id="0" name=""/>
                      <p:cNvPicPr/>
                      <p:nvPr/>
                    </p:nvPicPr>
                    <p:blipFill>
                      <a:blip r:embed="rId4"/>
                      <a:stretch>
                        <a:fillRect/>
                      </a:stretch>
                    </p:blipFill>
                    <p:spPr>
                      <a:xfrm>
                        <a:off x="7777066" y="1836159"/>
                        <a:ext cx="174625" cy="228600"/>
                      </a:xfrm>
                      <a:prstGeom prst="rect">
                        <a:avLst/>
                      </a:prstGeom>
                    </p:spPr>
                  </p:pic>
                </p:oleObj>
              </mc:Fallback>
            </mc:AlternateContent>
          </a:graphicData>
        </a:graphic>
      </p:graphicFrame>
      <p:graphicFrame>
        <p:nvGraphicFramePr>
          <p:cNvPr id="23" name="对象 22">
            <a:extLst>
              <a:ext uri="{FF2B5EF4-FFF2-40B4-BE49-F238E27FC236}">
                <a16:creationId xmlns:a16="http://schemas.microsoft.com/office/drawing/2014/main" id="{34ABB4CB-8BC7-4689-B409-6525A7D35A28}"/>
              </a:ext>
            </a:extLst>
          </p:cNvPr>
          <p:cNvGraphicFramePr>
            <a:graphicFrameLocks noChangeAspect="1"/>
          </p:cNvGraphicFramePr>
          <p:nvPr>
            <p:extLst>
              <p:ext uri="{D42A27DB-BD31-4B8C-83A1-F6EECF244321}">
                <p14:modId xmlns:p14="http://schemas.microsoft.com/office/powerpoint/2010/main" val="587809087"/>
              </p:ext>
            </p:extLst>
          </p:nvPr>
        </p:nvGraphicFramePr>
        <p:xfrm>
          <a:off x="4752856" y="1570699"/>
          <a:ext cx="174625" cy="228600"/>
        </p:xfrm>
        <a:graphic>
          <a:graphicData uri="http://schemas.openxmlformats.org/presentationml/2006/ole">
            <mc:AlternateContent xmlns:mc="http://schemas.openxmlformats.org/markup-compatibility/2006">
              <mc:Choice xmlns:v="urn:schemas-microsoft-com:vml" Requires="v">
                <p:oleObj spid="_x0000_s4119" name="Formula" r:id="rId5" imgW="175320" imgH="228600" progId="Equation.Ribbit">
                  <p:embed/>
                </p:oleObj>
              </mc:Choice>
              <mc:Fallback>
                <p:oleObj name="Formula" r:id="rId5" imgW="175320" imgH="228600" progId="Equation.Ribbit">
                  <p:embed/>
                  <p:pic>
                    <p:nvPicPr>
                      <p:cNvPr id="5" name="对象 4">
                        <a:extLst>
                          <a:ext uri="{FF2B5EF4-FFF2-40B4-BE49-F238E27FC236}">
                            <a16:creationId xmlns:a16="http://schemas.microsoft.com/office/drawing/2014/main" id="{40D69D6B-9216-41B7-8A9E-EDF138DBDC04}"/>
                          </a:ext>
                        </a:extLst>
                      </p:cNvPr>
                      <p:cNvPicPr/>
                      <p:nvPr/>
                    </p:nvPicPr>
                    <p:blipFill>
                      <a:blip r:embed="rId4"/>
                      <a:stretch>
                        <a:fillRect/>
                      </a:stretch>
                    </p:blipFill>
                    <p:spPr>
                      <a:xfrm>
                        <a:off x="4752856" y="1570699"/>
                        <a:ext cx="174625" cy="228600"/>
                      </a:xfrm>
                      <a:prstGeom prst="rect">
                        <a:avLst/>
                      </a:prstGeom>
                    </p:spPr>
                  </p:pic>
                </p:oleObj>
              </mc:Fallback>
            </mc:AlternateContent>
          </a:graphicData>
        </a:graphic>
      </p:graphicFrame>
      <p:graphicFrame>
        <p:nvGraphicFramePr>
          <p:cNvPr id="28" name="对象 27">
            <a:extLst>
              <a:ext uri="{FF2B5EF4-FFF2-40B4-BE49-F238E27FC236}">
                <a16:creationId xmlns:a16="http://schemas.microsoft.com/office/drawing/2014/main" id="{858FD3F8-0C02-409D-9E49-7239F66C4C99}"/>
              </a:ext>
            </a:extLst>
          </p:cNvPr>
          <p:cNvGraphicFramePr>
            <a:graphicFrameLocks noChangeAspect="1"/>
          </p:cNvGraphicFramePr>
          <p:nvPr>
            <p:extLst>
              <p:ext uri="{D42A27DB-BD31-4B8C-83A1-F6EECF244321}">
                <p14:modId xmlns:p14="http://schemas.microsoft.com/office/powerpoint/2010/main" val="3108155146"/>
              </p:ext>
            </p:extLst>
          </p:nvPr>
        </p:nvGraphicFramePr>
        <p:xfrm>
          <a:off x="6264961" y="3439003"/>
          <a:ext cx="450850" cy="242887"/>
        </p:xfrm>
        <a:graphic>
          <a:graphicData uri="http://schemas.openxmlformats.org/presentationml/2006/ole">
            <mc:AlternateContent xmlns:mc="http://schemas.openxmlformats.org/markup-compatibility/2006">
              <mc:Choice xmlns:v="urn:schemas-microsoft-com:vml" Requires="v">
                <p:oleObj spid="_x0000_s4120" name="Formula" r:id="rId6" imgW="451080" imgH="242640" progId="Equation.Ribbit">
                  <p:embed/>
                </p:oleObj>
              </mc:Choice>
              <mc:Fallback>
                <p:oleObj name="Formula" r:id="rId6" imgW="451080" imgH="242640" progId="Equation.Ribbit">
                  <p:embed/>
                  <p:pic>
                    <p:nvPicPr>
                      <p:cNvPr id="27" name="对象 26">
                        <a:extLst>
                          <a:ext uri="{FF2B5EF4-FFF2-40B4-BE49-F238E27FC236}">
                            <a16:creationId xmlns:a16="http://schemas.microsoft.com/office/drawing/2014/main" id="{1A6CFE02-B0C8-44DF-8203-7D699FFA0E28}"/>
                          </a:ext>
                        </a:extLst>
                      </p:cNvPr>
                      <p:cNvPicPr/>
                      <p:nvPr/>
                    </p:nvPicPr>
                    <p:blipFill>
                      <a:blip r:embed="rId7"/>
                      <a:stretch>
                        <a:fillRect/>
                      </a:stretch>
                    </p:blipFill>
                    <p:spPr>
                      <a:xfrm>
                        <a:off x="6264961" y="3439003"/>
                        <a:ext cx="450850" cy="242887"/>
                      </a:xfrm>
                      <a:prstGeom prst="rect">
                        <a:avLst/>
                      </a:prstGeom>
                    </p:spPr>
                  </p:pic>
                </p:oleObj>
              </mc:Fallback>
            </mc:AlternateContent>
          </a:graphicData>
        </a:graphic>
      </p:graphicFrame>
      <p:pic>
        <p:nvPicPr>
          <p:cNvPr id="29" name="图片 28">
            <a:extLst>
              <a:ext uri="{FF2B5EF4-FFF2-40B4-BE49-F238E27FC236}">
                <a16:creationId xmlns:a16="http://schemas.microsoft.com/office/drawing/2014/main" id="{2F3D7DDE-1148-43EE-888B-C650B392342F}"/>
              </a:ext>
            </a:extLst>
          </p:cNvPr>
          <p:cNvPicPr>
            <a:picLocks noChangeAspect="1"/>
          </p:cNvPicPr>
          <p:nvPr/>
        </p:nvPicPr>
        <p:blipFill>
          <a:blip r:embed="rId8"/>
          <a:stretch>
            <a:fillRect/>
          </a:stretch>
        </p:blipFill>
        <p:spPr>
          <a:xfrm>
            <a:off x="9001151" y="-10542"/>
            <a:ext cx="1944662" cy="766626"/>
          </a:xfrm>
          <a:prstGeom prst="rect">
            <a:avLst/>
          </a:prstGeom>
        </p:spPr>
      </p:pic>
    </p:spTree>
    <p:extLst>
      <p:ext uri="{BB962C8B-B14F-4D97-AF65-F5344CB8AC3E}">
        <p14:creationId xmlns:p14="http://schemas.microsoft.com/office/powerpoint/2010/main" val="37353268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DIAGRAM" val="2b751056-6b97-492c-b763-340acee7e99d"/>
</p:tagLst>
</file>

<file path=ppt/theme/theme1.xml><?xml version="1.0" encoding="utf-8"?>
<a:theme xmlns:a="http://schemas.openxmlformats.org/drawingml/2006/main" name="Seeyon">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Seeyo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1137920" rtl="0" eaLnBrk="0" fontAlgn="base" latinLnBrk="0" hangingPunct="0">
          <a:lnSpc>
            <a:spcPct val="100000"/>
          </a:lnSpc>
          <a:spcBef>
            <a:spcPct val="0"/>
          </a:spcBef>
          <a:spcAft>
            <a:spcPct val="0"/>
          </a:spcAft>
          <a:buClrTx/>
          <a:buSzTx/>
          <a:buFont typeface="Arial" panose="020B0604020202020204" pitchFamily="34" charset="0"/>
          <a:buNone/>
          <a:defRPr kumimoji="0" lang="zh-CN" sz="2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1137920" rtl="0" eaLnBrk="0" fontAlgn="base" latinLnBrk="0" hangingPunct="0">
          <a:lnSpc>
            <a:spcPct val="100000"/>
          </a:lnSpc>
          <a:spcBef>
            <a:spcPct val="0"/>
          </a:spcBef>
          <a:spcAft>
            <a:spcPct val="0"/>
          </a:spcAft>
          <a:buClrTx/>
          <a:buSzTx/>
          <a:buFont typeface="Arial" panose="020B0604020202020204" pitchFamily="34" charset="0"/>
          <a:buNone/>
          <a:defRPr kumimoji="0" lang="zh-CN" sz="2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2210</TotalTime>
  <Words>1527</Words>
  <Application>Microsoft Office PowerPoint</Application>
  <PresentationFormat>自定义</PresentationFormat>
  <Paragraphs>157</Paragraphs>
  <Slides>22</Slides>
  <Notes>17</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35" baseType="lpstr">
      <vt:lpstr>Arial Unicode MS</vt:lpstr>
      <vt:lpstr>CMR9</vt:lpstr>
      <vt:lpstr>等线</vt:lpstr>
      <vt:lpstr>华文新魏</vt:lpstr>
      <vt:lpstr>宋体</vt:lpstr>
      <vt:lpstr>微软雅黑</vt:lpstr>
      <vt:lpstr>Arial</vt:lpstr>
      <vt:lpstr>Calibri</vt:lpstr>
      <vt:lpstr>Times New Roman</vt:lpstr>
      <vt:lpstr>Times New Roman Bold</vt:lpstr>
      <vt:lpstr>Wingdings</vt:lpstr>
      <vt:lpstr>Seeyon</vt:lpstr>
      <vt:lpstr>Formula</vt:lpstr>
      <vt:lpstr>PowerPoint 演示文稿</vt:lpstr>
      <vt:lpstr>PowerPoint 演示文稿</vt:lpstr>
      <vt:lpstr>Background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Hu Xingxing</cp:lastModifiedBy>
  <cp:revision>322</cp:revision>
  <dcterms:created xsi:type="dcterms:W3CDTF">2015-11-27T11:40:00Z</dcterms:created>
  <dcterms:modified xsi:type="dcterms:W3CDTF">2020-12-05T09:07:26Z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