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9" r:id="rId4"/>
    <p:sldId id="270" r:id="rId5"/>
    <p:sldId id="264" r:id="rId6"/>
    <p:sldId id="266" r:id="rId7"/>
    <p:sldId id="268" r:id="rId8"/>
    <p:sldId id="267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79911"/>
  </p:normalViewPr>
  <p:slideViewPr>
    <p:cSldViewPr snapToGrid="0" snapToObjects="1">
      <p:cViewPr varScale="1">
        <p:scale>
          <a:sx n="75" d="100"/>
          <a:sy n="75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7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4B03DA-FB94-0047-A9F7-51F8F21B4845}"/>
              </a:ext>
            </a:extLst>
          </p:cNvPr>
          <p:cNvSpPr txBox="1"/>
          <p:nvPr/>
        </p:nvSpPr>
        <p:spPr>
          <a:xfrm>
            <a:off x="2907575" y="558801"/>
            <a:ext cx="6117891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/>
              <a:t>JS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ES6</a:t>
            </a:r>
            <a:r>
              <a:rPr kumimoji="1" lang="zh-CN" altLang="en-US" sz="4000" dirty="0"/>
              <a:t>新特性之</a:t>
            </a:r>
            <a:endParaRPr kumimoji="1" lang="en-US" altLang="zh-CN" sz="4000" dirty="0"/>
          </a:p>
          <a:p>
            <a:pPr algn="ctr">
              <a:lnSpc>
                <a:spcPct val="150000"/>
              </a:lnSpc>
            </a:pPr>
            <a:r>
              <a:rPr kumimoji="1" lang="zh-CN" altLang="en-US" sz="3200" dirty="0"/>
              <a:t>（箭头函数）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E2D99-7357-774B-A017-6631A5D70E75}"/>
              </a:ext>
            </a:extLst>
          </p:cNvPr>
          <p:cNvSpPr txBox="1"/>
          <p:nvPr/>
        </p:nvSpPr>
        <p:spPr>
          <a:xfrm>
            <a:off x="5551218" y="360346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ES5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314CB3-A66B-3B41-AF53-6564E83C7D1F}"/>
              </a:ext>
            </a:extLst>
          </p:cNvPr>
          <p:cNvSpPr/>
          <p:nvPr/>
        </p:nvSpPr>
        <p:spPr>
          <a:xfrm>
            <a:off x="4545135" y="4066716"/>
            <a:ext cx="28448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f</a:t>
            </a:r>
            <a:r>
              <a:rPr lang="en-US" altLang="zh-CN" dirty="0">
                <a:solidFill>
                  <a:srgbClr val="DCDCAA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9AD675-FDF4-4945-9250-D72A5EE267EB}"/>
              </a:ext>
            </a:extLst>
          </p:cNvPr>
          <p:cNvSpPr/>
          <p:nvPr/>
        </p:nvSpPr>
        <p:spPr>
          <a:xfrm>
            <a:off x="5124870" y="2954882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F8BB4-353C-464D-9C10-283C156E78CC}"/>
              </a:ext>
            </a:extLst>
          </p:cNvPr>
          <p:cNvSpPr txBox="1"/>
          <p:nvPr/>
        </p:nvSpPr>
        <p:spPr>
          <a:xfrm>
            <a:off x="5551218" y="2424957"/>
            <a:ext cx="129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00F5D1-7C09-3149-9947-88C02027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3" y="1027499"/>
            <a:ext cx="7353300" cy="29624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21A6DC-19C2-5948-B9E3-7AF745E444C7}"/>
              </a:ext>
            </a:extLst>
          </p:cNvPr>
          <p:cNvSpPr txBox="1"/>
          <p:nvPr/>
        </p:nvSpPr>
        <p:spPr>
          <a:xfrm>
            <a:off x="1013883" y="38946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ES5</a:t>
            </a:r>
            <a:r>
              <a:rPr kumimoji="1" lang="zh-CN" altLang="en-US" dirty="0"/>
              <a:t>中 存在的问题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指向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0BCD48-BF05-C64D-B1F4-D5C3B5E64992}"/>
              </a:ext>
            </a:extLst>
          </p:cNvPr>
          <p:cNvSpPr txBox="1"/>
          <p:nvPr/>
        </p:nvSpPr>
        <p:spPr>
          <a:xfrm>
            <a:off x="7943943" y="253107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 err="1"/>
              <a:t>that.birth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45F40-1F9C-2C4F-A542-F254EE73B24B}"/>
              </a:ext>
            </a:extLst>
          </p:cNvPr>
          <p:cNvSpPr txBox="1"/>
          <p:nvPr/>
        </p:nvSpPr>
        <p:spPr>
          <a:xfrm>
            <a:off x="7712310" y="179493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4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7AAE11-B4DA-F34F-AC46-11D829E7916A}"/>
              </a:ext>
            </a:extLst>
          </p:cNvPr>
          <p:cNvSpPr/>
          <p:nvPr/>
        </p:nvSpPr>
        <p:spPr>
          <a:xfrm>
            <a:off x="829733" y="701302"/>
            <a:ext cx="829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箭头函数不会创建自己的</a:t>
            </a:r>
            <a:r>
              <a:rPr lang="en" altLang="zh-CN" dirty="0"/>
              <a:t>this,</a:t>
            </a:r>
            <a:r>
              <a:rPr lang="zh-CN" altLang="en-US" dirty="0"/>
              <a:t>它只会从自己的作用域链的上一层继承</a:t>
            </a:r>
            <a:r>
              <a:rPr lang="en" altLang="zh-CN" dirty="0"/>
              <a:t>this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0A641-E33D-7646-8B49-27D1A63A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2209800"/>
            <a:ext cx="7797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33164-9C07-B64E-8248-17231734D663}"/>
              </a:ext>
            </a:extLst>
          </p:cNvPr>
          <p:cNvSpPr/>
          <p:nvPr/>
        </p:nvSpPr>
        <p:spPr>
          <a:xfrm>
            <a:off x="643467" y="769036"/>
            <a:ext cx="10752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作用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1F9A24-6A1F-1E4A-A072-88AC792CB901}"/>
              </a:ext>
            </a:extLst>
          </p:cNvPr>
          <p:cNvSpPr/>
          <p:nvPr/>
        </p:nvSpPr>
        <p:spPr>
          <a:xfrm>
            <a:off x="643467" y="1412501"/>
            <a:ext cx="2269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更简短的函数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76B44-1493-9646-B36A-D0935C46A02C}"/>
              </a:ext>
            </a:extLst>
          </p:cNvPr>
          <p:cNvSpPr txBox="1"/>
          <p:nvPr/>
        </p:nvSpPr>
        <p:spPr>
          <a:xfrm>
            <a:off x="5215466" y="155100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如果只有一个参数  （）可省</a:t>
            </a:r>
            <a:endParaRPr kumimoji="1" lang="en-US" altLang="zh-CN" dirty="0"/>
          </a:p>
          <a:p>
            <a:r>
              <a:rPr kumimoji="1" lang="zh-CN" altLang="en-US" dirty="0"/>
              <a:t>如果只有一个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 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r>
              <a:rPr kumimoji="1" lang="zh-CN" altLang="en-US" dirty="0"/>
              <a:t>  可省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80A02A-5B73-564E-B791-87E866257FF5}"/>
              </a:ext>
            </a:extLst>
          </p:cNvPr>
          <p:cNvSpPr/>
          <p:nvPr/>
        </p:nvSpPr>
        <p:spPr>
          <a:xfrm>
            <a:off x="4060884" y="952269"/>
            <a:ext cx="567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语法</a:t>
            </a:r>
            <a:r>
              <a:rPr lang="zh-CN" altLang="en-US" dirty="0"/>
              <a:t>：</a:t>
            </a:r>
            <a:r>
              <a:rPr lang="en" altLang="zh-CN" dirty="0"/>
              <a:t>(param1, param2, …, </a:t>
            </a:r>
            <a:r>
              <a:rPr lang="en" altLang="zh-CN" dirty="0" err="1"/>
              <a:t>paramN</a:t>
            </a:r>
            <a:r>
              <a:rPr lang="en" altLang="zh-CN" dirty="0"/>
              <a:t>) =&gt; { statements }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2073D3-D649-BE40-8B23-FBDF3847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5" y="5454287"/>
            <a:ext cx="76454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D2057F-CFFA-A946-B8B9-05912657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2" y="2426730"/>
            <a:ext cx="2184400" cy="153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43C59F-9832-F743-BF52-A198C111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22" y="4195895"/>
            <a:ext cx="3314700" cy="939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89B02-56A9-B24D-91AB-D61A165669F6}"/>
              </a:ext>
            </a:extLst>
          </p:cNvPr>
          <p:cNvSpPr txBox="1"/>
          <p:nvPr/>
        </p:nvSpPr>
        <p:spPr>
          <a:xfrm>
            <a:off x="4060884" y="4347724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ES5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9ADF8-4F79-8448-8921-D0D0E44C4172}"/>
              </a:ext>
            </a:extLst>
          </p:cNvPr>
          <p:cNvSpPr txBox="1"/>
          <p:nvPr/>
        </p:nvSpPr>
        <p:spPr>
          <a:xfrm>
            <a:off x="2604818" y="5557951"/>
            <a:ext cx="129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33164-9C07-B64E-8248-17231734D663}"/>
              </a:ext>
            </a:extLst>
          </p:cNvPr>
          <p:cNvSpPr/>
          <p:nvPr/>
        </p:nvSpPr>
        <p:spPr>
          <a:xfrm>
            <a:off x="643467" y="769036"/>
            <a:ext cx="10752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作用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1F9A24-6A1F-1E4A-A072-88AC792CB901}"/>
              </a:ext>
            </a:extLst>
          </p:cNvPr>
          <p:cNvSpPr/>
          <p:nvPr/>
        </p:nvSpPr>
        <p:spPr>
          <a:xfrm>
            <a:off x="643467" y="1412501"/>
            <a:ext cx="2269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更简短的函数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C00000"/>
                </a:solidFill>
              </a:rPr>
              <a:t>指向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DABE4F-44A7-DF4A-913A-5A3C6F93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17" y="1230701"/>
            <a:ext cx="7353300" cy="29624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E47F74-F90E-CF44-9080-3FD3F2CF21C5}"/>
              </a:ext>
            </a:extLst>
          </p:cNvPr>
          <p:cNvSpPr txBox="1"/>
          <p:nvPr/>
        </p:nvSpPr>
        <p:spPr>
          <a:xfrm>
            <a:off x="3418417" y="541867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之前：</a:t>
            </a:r>
            <a:r>
              <a:rPr lang="zh-CN" altLang="en-US" dirty="0"/>
              <a:t>函数根据它是被如何调用的来定义这个函数的</a:t>
            </a:r>
            <a:r>
              <a:rPr lang="en" altLang="zh-CN" dirty="0"/>
              <a:t>this</a:t>
            </a:r>
            <a:r>
              <a:rPr lang="zh-CN" altLang="en-US" dirty="0"/>
              <a:t>值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EDFF4D-0B42-6B49-AB06-C25B10AFDF32}"/>
              </a:ext>
            </a:extLst>
          </p:cNvPr>
          <p:cNvSpPr/>
          <p:nvPr/>
        </p:nvSpPr>
        <p:spPr>
          <a:xfrm>
            <a:off x="7721599" y="2540000"/>
            <a:ext cx="1032933" cy="321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999011-1CF2-AC4E-A398-9244932DCE18}"/>
              </a:ext>
            </a:extLst>
          </p:cNvPr>
          <p:cNvSpPr/>
          <p:nvPr/>
        </p:nvSpPr>
        <p:spPr>
          <a:xfrm>
            <a:off x="4901184" y="3346704"/>
            <a:ext cx="530352" cy="329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52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44FD9E-750F-2149-8B10-CCBB6CFC4D38}"/>
              </a:ext>
            </a:extLst>
          </p:cNvPr>
          <p:cNvSpPr txBox="1"/>
          <p:nvPr/>
        </p:nvSpPr>
        <p:spPr>
          <a:xfrm>
            <a:off x="338666" y="338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38BB3A-468A-1641-B5B5-AF8DB08C9152}"/>
              </a:ext>
            </a:extLst>
          </p:cNvPr>
          <p:cNvSpPr txBox="1"/>
          <p:nvPr/>
        </p:nvSpPr>
        <p:spPr>
          <a:xfrm>
            <a:off x="338666" y="931333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没有自己的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不能用作 构造函数</a:t>
            </a:r>
            <a:endParaRPr kumimoji="1" lang="en-US" altLang="zh-CN" dirty="0"/>
          </a:p>
          <a:p>
            <a:r>
              <a:rPr kumimoji="1" lang="zh-CN" altLang="en-US" dirty="0"/>
              <a:t>无法使用 </a:t>
            </a:r>
            <a:r>
              <a:rPr kumimoji="1" lang="en" altLang="zh-CN" dirty="0"/>
              <a:t>call</a:t>
            </a:r>
            <a:r>
              <a:rPr kumimoji="1" lang="zh-CN" altLang="en" dirty="0"/>
              <a:t>（）</a:t>
            </a:r>
            <a:r>
              <a:rPr kumimoji="1" lang="zh-CN" altLang="en-US" dirty="0"/>
              <a:t>或 </a:t>
            </a:r>
            <a:r>
              <a:rPr kumimoji="1" lang="en" altLang="zh-CN" dirty="0"/>
              <a:t>apply</a:t>
            </a:r>
            <a:r>
              <a:rPr kumimoji="1" lang="zh-CN" altLang="en" dirty="0"/>
              <a:t>（）</a:t>
            </a:r>
            <a:r>
              <a:rPr kumimoji="1" lang="zh-CN" altLang="en-US" dirty="0"/>
              <a:t>来改变其运行的作用域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2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A68E80-8EE2-914D-8541-BBDAEAA726DE}"/>
              </a:ext>
            </a:extLst>
          </p:cNvPr>
          <p:cNvSpPr txBox="1"/>
          <p:nvPr/>
        </p:nvSpPr>
        <p:spPr>
          <a:xfrm>
            <a:off x="1473200" y="999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E075B-860D-4149-85B5-7D7C9D736572}"/>
              </a:ext>
            </a:extLst>
          </p:cNvPr>
          <p:cNvSpPr txBox="1"/>
          <p:nvPr/>
        </p:nvSpPr>
        <p:spPr>
          <a:xfrm>
            <a:off x="1608667" y="1761067"/>
            <a:ext cx="792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如果箭头函数被非箭头函数包含，则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绑定的是最近一层非箭头函数的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否则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的值会被设置为全局函数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4C0C41-A986-9C48-93EB-322CE084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02" y="2643716"/>
            <a:ext cx="5041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C2706F-7E3C-B949-9CFB-79E6B0880306}"/>
              </a:ext>
            </a:extLst>
          </p:cNvPr>
          <p:cNvSpPr/>
          <p:nvPr/>
        </p:nvSpPr>
        <p:spPr>
          <a:xfrm>
            <a:off x="5716694" y="774130"/>
            <a:ext cx="1342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arial" panose="020B0604020202020204" pitchFamily="34" charset="0"/>
              </a:rPr>
              <a:t>面试题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208</Words>
  <Application>Microsoft Macintosh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 Light</vt:lpstr>
      <vt:lpstr>Arial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68</cp:revision>
  <dcterms:created xsi:type="dcterms:W3CDTF">2020-06-28T08:53:07Z</dcterms:created>
  <dcterms:modified xsi:type="dcterms:W3CDTF">2020-07-22T15:07:36Z</dcterms:modified>
</cp:coreProperties>
</file>