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9911"/>
  </p:normalViewPr>
  <p:slideViewPr>
    <p:cSldViewPr snapToGrid="0" snapToObjects="1">
      <p:cViewPr varScale="1">
        <p:scale>
          <a:sx n="75" d="100"/>
          <a:sy n="75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4AE0-C968-364A-8B87-8B80701665CD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051F-D186-6C4C-A1FA-55AFE08AF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F13-B9D5-6D4E-96A8-BF33C21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9120F-2DD4-B748-B597-F43B984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CCBF-7012-8C4B-B386-47066CF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7781-D3C5-1649-B70E-5D1106F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E20-E093-B141-A091-979DCB1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38C6-D112-044A-AF34-8DD324C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B45F5-9B83-E342-9EF4-A4354E2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79F6-7635-9340-BEE7-3AB6270C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6FD4-F7D0-8445-BC61-0AA65C8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35BE-1560-8944-B863-CFAC689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12C3F-537D-8A44-B585-D6176D91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8E511-629E-C049-81F3-35D6C4A5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911-4456-4E49-B86A-62918A0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A768-AEFB-8A4D-882D-EA0B06D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8352-54B3-1849-AAD2-65167012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51F9-DEBD-2340-9D93-A75898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5171-94AB-9646-8F94-CA3278F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5D5A-2A96-2F4C-B0DC-ED08D9C7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0B89-B05D-C74F-AE25-BB5F73F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55F6-60F3-1042-98F2-99F89E5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9D3C-692A-8D46-A565-FA899B3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305DD-930C-514C-8B13-F0DDBF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8A61-2CFE-9443-B558-ED4319B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E635-3064-9E45-9206-861126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9852-7DF5-F741-A794-9A7C134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9C5-F957-3D41-B30B-7D62103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9B3D9-1970-8448-BB11-1927EE88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C1B1E-929E-D04C-B85A-99D72BA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3CC75-9C42-1540-A628-AE9C312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34BA-3A4D-C842-BFA1-0353423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40-AA02-9849-9330-66275C9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4B3F-81E8-5848-A6D0-6AFFD20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17EB-3D4D-5749-99F5-914DFAA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9CCBF-959F-6D40-A82C-69D1494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C7F97-2763-A64E-8E8F-E6E59451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83F1-4797-F946-AF0F-5F5A0DDF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AE77D-DDA9-B845-8DAD-2C43E33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1C28C-7734-CB4C-9972-DD6B1C7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6B86-F43A-2649-B7DC-43C8885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9369-02B4-7944-B529-43662AF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D61DD-537C-4242-A0D2-AC315B3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F7FD2-0415-1F42-9621-584CDA6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EEEF-E341-3840-BC3B-63ED146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DD39-1E76-0342-B922-20A476B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7421F-D4B5-654A-9705-DD97B19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9BB7F-1CE7-D141-9008-C704F70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0EA9-437A-584D-84B5-0A20CEF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CDE4-5C59-2D4E-BDE3-298C88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31C-ABBB-8B49-B59C-E86AD4E9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6106-9203-B94D-AD90-79143D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5E0C-22AE-C344-AC6D-D16EC67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2A8A-1C6F-0D48-A216-4AAF51B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D0E-142A-2E41-8210-965E8C9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6B58E-801C-1B42-9C80-F9D9A6F2A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5670C-51F8-0D4B-9597-822C460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7EE3-1BB2-F545-AEFB-AFAA8E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BE811-CB3F-E14D-B553-FE64781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B6AC-1F72-7448-B4FF-3D59B00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6228C-30F5-5D4A-B3D9-A92DEF7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C2B1-EF33-624D-ABA6-1143CD82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53E8-6258-1F48-9DD1-D37AC55F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8B3-6BB8-8643-813E-F1306053A8CA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EF95-D44E-104F-A87E-599C508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2878-8C8E-504B-A118-A7A056D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JS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2FA376A5-2CD8-D246-AAFE-44D88AD3CBB1}"/>
              </a:ext>
            </a:extLst>
          </p:cNvPr>
          <p:cNvSpPr txBox="1">
            <a:spLocks/>
          </p:cNvSpPr>
          <p:nvPr/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5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948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25">
                <a:solidFill>
                  <a:schemeClr val="tx1"/>
                </a:solidFill>
                <a:latin typeface="+mn-lt"/>
                <a:ea typeface="+mn-ea"/>
              </a:defRPr>
            </a:lvl3pPr>
            <a:lvl4pPr marL="11922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4pPr>
            <a:lvl5pPr marL="158968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5pPr>
            <a:lvl6pPr marL="198709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6pPr>
            <a:lvl7pPr marL="238452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7pPr>
            <a:lvl8pPr marL="27819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8pPr>
            <a:lvl9pPr marL="31793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年</a:t>
            </a:r>
            <a:r>
              <a:rPr lang="en-US" altLang="zh-CN" sz="2400" kern="0" dirty="0">
                <a:solidFill>
                  <a:srgbClr val="000000"/>
                </a:solidFill>
                <a:ea typeface="微软雅黑 Light"/>
              </a:rPr>
              <a:t>7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月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微软雅黑 Light"/>
              </a:rPr>
              <a:t>zhaoxin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                                                        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4B03DA-FB94-0047-A9F7-51F8F21B4845}"/>
              </a:ext>
            </a:extLst>
          </p:cNvPr>
          <p:cNvSpPr txBox="1"/>
          <p:nvPr/>
        </p:nvSpPr>
        <p:spPr>
          <a:xfrm>
            <a:off x="2907575" y="558801"/>
            <a:ext cx="6117891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/>
              <a:t>JS</a:t>
            </a:r>
            <a:r>
              <a:rPr kumimoji="1" lang="zh-CN" altLang="en-US" sz="4000" dirty="0"/>
              <a:t>常见问题之</a:t>
            </a:r>
            <a:endParaRPr kumimoji="1" lang="en-US" altLang="zh-CN" sz="4000" dirty="0"/>
          </a:p>
          <a:p>
            <a:pPr algn="ctr">
              <a:lnSpc>
                <a:spcPct val="150000"/>
              </a:lnSpc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this</a:t>
            </a:r>
            <a:r>
              <a:rPr kumimoji="1" lang="zh-CN" altLang="en-US" sz="3200" dirty="0"/>
              <a:t> 指向）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72C301-55A0-4A46-BB50-2072706D252A}"/>
              </a:ext>
            </a:extLst>
          </p:cNvPr>
          <p:cNvSpPr txBox="1"/>
          <p:nvPr/>
        </p:nvSpPr>
        <p:spPr>
          <a:xfrm>
            <a:off x="3268134" y="2827867"/>
            <a:ext cx="6227987" cy="220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400" b="1" dirty="0"/>
              <a:t>this</a:t>
            </a:r>
            <a:r>
              <a:rPr lang="zh-CN" altLang="en-US" sz="2400" b="1" dirty="0"/>
              <a:t>的指向在函数定义的时候是确定不了的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只有函数执行的时候才能确定</a:t>
            </a:r>
            <a:r>
              <a:rPr lang="en" altLang="zh-CN" sz="2400" b="1" dirty="0"/>
              <a:t>this</a:t>
            </a:r>
            <a:r>
              <a:rPr lang="zh-CN" altLang="en-US" sz="2400" b="1" dirty="0"/>
              <a:t>到底指向谁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实际上</a:t>
            </a:r>
            <a:r>
              <a:rPr lang="en" altLang="zh-CN" sz="2400" b="1" dirty="0"/>
              <a:t>this</a:t>
            </a:r>
            <a:r>
              <a:rPr lang="zh-CN" altLang="en-US" sz="2400" b="1" dirty="0"/>
              <a:t>的最终指向的是那个调用它的对象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61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599D5F-D2C6-0047-8B10-AF1DDEF2DFDA}"/>
              </a:ext>
            </a:extLst>
          </p:cNvPr>
          <p:cNvSpPr txBox="1"/>
          <p:nvPr/>
        </p:nvSpPr>
        <p:spPr>
          <a:xfrm>
            <a:off x="7027334" y="8805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194B4-700D-7F4E-BB95-9AA18C0B063B}"/>
              </a:ext>
            </a:extLst>
          </p:cNvPr>
          <p:cNvSpPr txBox="1"/>
          <p:nvPr/>
        </p:nvSpPr>
        <p:spPr>
          <a:xfrm>
            <a:off x="1337734" y="359518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时是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在调用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2D0854-2F01-4744-ABF9-0F512E58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34" y="1458382"/>
            <a:ext cx="4509206" cy="17928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73AC30-BD71-E14E-83FB-BF8B1CFA5E6D}"/>
              </a:ext>
            </a:extLst>
          </p:cNvPr>
          <p:cNvSpPr txBox="1"/>
          <p:nvPr/>
        </p:nvSpPr>
        <p:spPr>
          <a:xfrm>
            <a:off x="1337734" y="8201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70300F-0383-DD44-BDDC-061C2169D5A5}"/>
              </a:ext>
            </a:extLst>
          </p:cNvPr>
          <p:cNvSpPr txBox="1"/>
          <p:nvPr/>
        </p:nvSpPr>
        <p:spPr>
          <a:xfrm>
            <a:off x="6697134" y="351423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 err="1"/>
              <a:t>fn</a:t>
            </a:r>
            <a:r>
              <a:rPr kumimoji="1" lang="zh-CN" altLang="en-US" dirty="0"/>
              <a:t>时是 </a:t>
            </a:r>
            <a:r>
              <a:rPr kumimoji="1" lang="en-US" altLang="zh-CN" dirty="0"/>
              <a:t>o</a:t>
            </a:r>
            <a:r>
              <a:rPr kumimoji="1" lang="zh-CN" altLang="en-US" dirty="0"/>
              <a:t>在调用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C21D62-2B18-2A40-A53F-5753B05DB875}"/>
              </a:ext>
            </a:extLst>
          </p:cNvPr>
          <p:cNvSpPr txBox="1"/>
          <p:nvPr/>
        </p:nvSpPr>
        <p:spPr>
          <a:xfrm>
            <a:off x="3749311" y="4436533"/>
            <a:ext cx="4164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指向在 函数创建时候是 决定不了的</a:t>
            </a:r>
            <a:endParaRPr kumimoji="1" lang="en-US" altLang="zh-CN" dirty="0"/>
          </a:p>
          <a:p>
            <a:r>
              <a:rPr kumimoji="1" lang="zh-CN" altLang="en-US" dirty="0"/>
              <a:t>在调用时才能决定</a:t>
            </a:r>
            <a:endParaRPr kumimoji="1" lang="en-US" altLang="zh-CN" dirty="0"/>
          </a:p>
          <a:p>
            <a:r>
              <a:rPr kumimoji="1" lang="zh-CN" altLang="en-US" dirty="0"/>
              <a:t>谁调用的就指向谁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FAF47-B59C-DF44-BC98-BA56ECC9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34" y="1458382"/>
            <a:ext cx="3835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2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599D5F-D2C6-0047-8B10-AF1DDEF2DFDA}"/>
              </a:ext>
            </a:extLst>
          </p:cNvPr>
          <p:cNvSpPr txBox="1"/>
          <p:nvPr/>
        </p:nvSpPr>
        <p:spPr>
          <a:xfrm>
            <a:off x="1337734" y="7281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DAA4D6-B97F-6943-978D-C9E9E4E9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4" y="1189613"/>
            <a:ext cx="4127500" cy="236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73EE373-5E65-5A48-95A1-0C593E449688}"/>
              </a:ext>
            </a:extLst>
          </p:cNvPr>
          <p:cNvSpPr/>
          <p:nvPr/>
        </p:nvSpPr>
        <p:spPr>
          <a:xfrm>
            <a:off x="1337733" y="3901702"/>
            <a:ext cx="9313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尽管这个函数是被最外层的对象所调用，</a:t>
            </a:r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this</a:t>
            </a:r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指向的也只是它上一级的对象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CA6F60-EC62-AA4C-8D5D-737D3CB4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97464"/>
            <a:ext cx="4927600" cy="2387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47067E-4097-9C41-B846-3073C5CB54BD}"/>
              </a:ext>
            </a:extLst>
          </p:cNvPr>
          <p:cNvSpPr txBox="1"/>
          <p:nvPr/>
        </p:nvSpPr>
        <p:spPr>
          <a:xfrm>
            <a:off x="6019800" y="7478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78749B-C24B-9544-820D-5C5C2F29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83" y="662517"/>
            <a:ext cx="5016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120</Words>
  <Application>Microsoft Macintosh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60</cp:revision>
  <dcterms:created xsi:type="dcterms:W3CDTF">2020-06-28T08:53:07Z</dcterms:created>
  <dcterms:modified xsi:type="dcterms:W3CDTF">2020-07-22T15:29:00Z</dcterms:modified>
</cp:coreProperties>
</file>