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79911"/>
  </p:normalViewPr>
  <p:slideViewPr>
    <p:cSldViewPr snapToGrid="0" snapToObjects="1">
      <p:cViewPr varScale="1">
        <p:scale>
          <a:sx n="75" d="100"/>
          <a:sy n="75" d="100"/>
        </p:scale>
        <p:origin x="1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F4AE0-C968-364A-8B87-8B80701665CD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0051F-D186-6C4C-A1FA-55AFE08AF6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85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3BF13-B9D5-6D4E-96A8-BF33C212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9120F-2DD4-B748-B597-F43B984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BCCBF-7012-8C4B-B386-47066CFB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0A7781-D3C5-1649-B70E-5D1106F1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D8E20-E093-B141-A091-979DCB1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68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38C6-D112-044A-AF34-8DD324C9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5B45F5-9B83-E342-9EF4-A4354E26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79F6-7635-9340-BEE7-3AB6270C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6FD4-F7D0-8445-BC61-0AA65C8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9035BE-1560-8944-B863-CFAC689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901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12C3F-537D-8A44-B585-D6176D91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78E511-629E-C049-81F3-35D6C4A5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F911-4456-4E49-B86A-62918A0A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9A768-AEFB-8A4D-882D-EA0B06D2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8352-54B3-1849-AAD2-65167012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7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751F9-DEBD-2340-9D93-A758984F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5171-94AB-9646-8F94-CA3278F7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05D5A-2A96-2F4C-B0DC-ED08D9C7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80B89-B05D-C74F-AE25-BB5F73F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55F6-60F3-1042-98F2-99F89E5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E9D3C-692A-8D46-A565-FA899B3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8305DD-930C-514C-8B13-F0DDBFA0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F8A61-2CFE-9443-B558-ED4319B1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7E635-3064-9E45-9206-8611265B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9852-7DF5-F741-A794-9A7C134F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9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919C5-F957-3D41-B30B-7D62103B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9B3D9-1970-8448-BB11-1927EE887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C1B1E-929E-D04C-B85A-99D72BA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23CC75-9C42-1540-A628-AE9C312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A34BA-3A4D-C842-BFA1-03534230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26D40-AA02-9849-9330-66275C9E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77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4B3F-81E8-5848-A6D0-6AFFD205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17EB-3D4D-5749-99F5-914DFAA8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19CCBF-959F-6D40-A82C-69D14940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EC7F97-2763-A64E-8E8F-E6E59451D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4A83F1-4797-F946-AF0F-5F5A0DDF1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9AE77D-DDA9-B845-8DAD-2C43E33A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61C28C-7734-CB4C-9972-DD6B1C7C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16B86-F43A-2649-B7DC-43C88853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59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9369-02B4-7944-B529-43662AF3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D61DD-537C-4242-A0D2-AC315B35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F7FD2-0415-1F42-9621-584CDA6D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8EEEF-E341-3840-BC3B-63ED146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4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47DD39-1E76-0342-B922-20A476B8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47421F-D4B5-654A-9705-DD97B19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9BB7F-1CE7-D141-9008-C704F707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397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20EA9-437A-584D-84B5-0A20CEF5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6CDE4-5C59-2D4E-BDE3-298C88D8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A031C-ABBB-8B49-B59C-E86AD4E9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D6106-9203-B94D-AD90-79143DBB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B5E0C-22AE-C344-AC6D-D16EC67D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292A8A-1C6F-0D48-A216-4AAF51BA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5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10D0E-142A-2E41-8210-965E8C91A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F6B58E-801C-1B42-9C80-F9D9A6F2A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65670C-51F8-0D4B-9597-822C460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A7EE3-1BB2-F545-AEFB-AFAA8E92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BE811-CB3F-E14D-B553-FE64781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75B6AC-1F72-7448-B4FF-3D59B00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3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46228C-30F5-5D4A-B3D9-A92DEF79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FC2B1-EF33-624D-ABA6-1143CD82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B53E8-6258-1F48-9DD1-D37AC55F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158B3-6BB8-8643-813E-F1306053A8CA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0EF95-D44E-104F-A87E-599C508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72878-8C8E-504B-A118-A7A056D12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ACF3-D24F-214F-B15E-F1DE0B14DF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57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C5AB7-CFB8-354F-B75C-2D66C938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4" y="-212864"/>
            <a:ext cx="2146852" cy="1025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833A20-9BE7-0C4F-94AD-B8E1D7CE6190}"/>
              </a:ext>
            </a:extLst>
          </p:cNvPr>
          <p:cNvSpPr/>
          <p:nvPr/>
        </p:nvSpPr>
        <p:spPr>
          <a:xfrm>
            <a:off x="-13252" y="6669154"/>
            <a:ext cx="6202017" cy="18884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F9087B-9FD4-B44E-9C35-9FEA10FEEB55}"/>
              </a:ext>
            </a:extLst>
          </p:cNvPr>
          <p:cNvSpPr/>
          <p:nvPr/>
        </p:nvSpPr>
        <p:spPr>
          <a:xfrm>
            <a:off x="6188765" y="6665842"/>
            <a:ext cx="6003235" cy="1921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D1FBB652-CFAC-9945-96CA-C8627AD6137C}"/>
              </a:ext>
            </a:extLst>
          </p:cNvPr>
          <p:cNvSpPr txBox="1">
            <a:spLocks/>
          </p:cNvSpPr>
          <p:nvPr/>
        </p:nvSpPr>
        <p:spPr>
          <a:xfrm>
            <a:off x="914404" y="2130426"/>
            <a:ext cx="10363201" cy="1470026"/>
          </a:xfrm>
          <a:prstGeom prst="rect">
            <a:avLst/>
          </a:prstGeom>
        </p:spPr>
        <p:txBody>
          <a:bodyPr lIns="111276" tIns="55638" rIns="111276" bIns="55638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150" b="1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397419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79484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19226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589680" algn="ctr" rtl="0" eaLnBrk="1" fontAlgn="base" hangingPunct="1">
              <a:spcBef>
                <a:spcPct val="0"/>
              </a:spcBef>
              <a:spcAft>
                <a:spcPct val="0"/>
              </a:spcAft>
              <a:defRPr sz="3825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600" kern="0" dirty="0">
                <a:solidFill>
                  <a:srgbClr val="000000"/>
                </a:solidFill>
                <a:ea typeface="微软雅黑 Light"/>
              </a:rPr>
              <a:t>JS</a:t>
            </a:r>
            <a:endParaRPr kumimoji="0" lang="en-US" sz="6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  <p:sp>
        <p:nvSpPr>
          <p:cNvPr id="10" name="副标题 4">
            <a:extLst>
              <a:ext uri="{FF2B5EF4-FFF2-40B4-BE49-F238E27FC236}">
                <a16:creationId xmlns:a16="http://schemas.microsoft.com/office/drawing/2014/main" id="{2FA376A5-2CD8-D246-AAFE-44D88AD3CBB1}"/>
              </a:ext>
            </a:extLst>
          </p:cNvPr>
          <p:cNvSpPr txBox="1">
            <a:spLocks/>
          </p:cNvSpPr>
          <p:nvPr/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111276" tIns="55638" rIns="111276" bIns="55638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250" b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39741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7948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25">
                <a:solidFill>
                  <a:schemeClr val="tx1"/>
                </a:solidFill>
                <a:latin typeface="+mn-lt"/>
                <a:ea typeface="+mn-ea"/>
              </a:defRPr>
            </a:lvl3pPr>
            <a:lvl4pPr marL="11922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4pPr>
            <a:lvl5pPr marL="158968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5pPr>
            <a:lvl6pPr marL="1987099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6pPr>
            <a:lvl7pPr marL="238452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7pPr>
            <a:lvl8pPr marL="278194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8pPr>
            <a:lvl9pPr marL="317936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72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20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年</a:t>
            </a:r>
            <a:r>
              <a:rPr lang="en-US" altLang="zh-CN" sz="2400" kern="0" dirty="0">
                <a:solidFill>
                  <a:srgbClr val="000000"/>
                </a:solidFill>
                <a:ea typeface="微软雅黑 Light"/>
              </a:rPr>
              <a:t>7</a:t>
            </a: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月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400" kern="0" dirty="0" err="1">
                <a:solidFill>
                  <a:srgbClr val="000000"/>
                </a:solidFill>
                <a:ea typeface="微软雅黑 Light"/>
              </a:rPr>
              <a:t>zhaoxin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微软雅黑 Light"/>
                <a:cs typeface="Arial" pitchFamily="34" charset="0"/>
              </a:rPr>
              <a:t>                                                                   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微软雅黑 Ligh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3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4B03DA-FB94-0047-A9F7-51F8F21B4845}"/>
              </a:ext>
            </a:extLst>
          </p:cNvPr>
          <p:cNvSpPr txBox="1"/>
          <p:nvPr/>
        </p:nvSpPr>
        <p:spPr>
          <a:xfrm>
            <a:off x="2907575" y="558801"/>
            <a:ext cx="6117891" cy="16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/>
              <a:t>JS</a:t>
            </a:r>
            <a:r>
              <a:rPr kumimoji="1" lang="zh-CN" altLang="en-US" sz="4000" dirty="0"/>
              <a:t>常见面试题之</a:t>
            </a:r>
            <a:endParaRPr kumimoji="1" lang="en-US" altLang="zh-CN" sz="4000" dirty="0"/>
          </a:p>
          <a:p>
            <a:pPr algn="ctr">
              <a:lnSpc>
                <a:spcPct val="150000"/>
              </a:lnSpc>
            </a:pPr>
            <a:r>
              <a:rPr kumimoji="1" lang="zh-CN" altLang="en-US" sz="3200" dirty="0"/>
              <a:t>（</a:t>
            </a:r>
            <a:r>
              <a:rPr kumimoji="1" lang="en-US" altLang="zh-CN" sz="3200" dirty="0"/>
              <a:t>Event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Loop</a:t>
            </a:r>
            <a:r>
              <a:rPr kumimoji="1" lang="zh-CN" altLang="en-US" sz="3200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B70F79-C032-504E-BBAB-C0DB10B9C6DD}"/>
              </a:ext>
            </a:extLst>
          </p:cNvPr>
          <p:cNvSpPr txBox="1"/>
          <p:nvPr/>
        </p:nvSpPr>
        <p:spPr>
          <a:xfrm>
            <a:off x="1524000" y="3606800"/>
            <a:ext cx="2077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endParaRPr kumimoji="1" lang="en-US" altLang="zh-CN" dirty="0"/>
          </a:p>
          <a:p>
            <a:r>
              <a:rPr lang="en" altLang="zh-CN" dirty="0" err="1"/>
              <a:t>var</a:t>
            </a:r>
            <a:r>
              <a:rPr lang="en" altLang="zh-CN" dirty="0"/>
              <a:t> a=[</a:t>
            </a:r>
            <a:r>
              <a:rPr lang="zh-CN" altLang="en-US" dirty="0"/>
              <a:t> </a:t>
            </a:r>
            <a:r>
              <a:rPr lang="en" altLang="zh-CN" dirty="0"/>
              <a:t>];</a:t>
            </a:r>
          </a:p>
          <a:p>
            <a:r>
              <a:rPr lang="en" altLang="zh-CN" dirty="0"/>
              <a:t>for(</a:t>
            </a:r>
            <a:r>
              <a:rPr lang="en" altLang="zh-CN" dirty="0" err="1"/>
              <a:t>var</a:t>
            </a:r>
            <a:r>
              <a:rPr lang="en" altLang="zh-CN" dirty="0"/>
              <a:t> </a:t>
            </a:r>
            <a:r>
              <a:rPr lang="en" altLang="zh-CN" dirty="0" err="1"/>
              <a:t>i</a:t>
            </a:r>
            <a:r>
              <a:rPr lang="en" altLang="zh-CN" dirty="0"/>
              <a:t>=0;i&lt;5;i++)</a:t>
            </a:r>
          </a:p>
          <a:p>
            <a:r>
              <a:rPr lang="en" altLang="zh-CN" dirty="0"/>
              <a:t>{ a[</a:t>
            </a:r>
            <a:r>
              <a:rPr lang="en" altLang="zh-CN" dirty="0" err="1"/>
              <a:t>i</a:t>
            </a:r>
            <a:r>
              <a:rPr lang="en" altLang="zh-CN" dirty="0"/>
              <a:t>]=</a:t>
            </a:r>
            <a:r>
              <a:rPr lang="en" altLang="zh-CN" dirty="0" err="1"/>
              <a:t>i</a:t>
            </a:r>
            <a:r>
              <a:rPr lang="en" altLang="zh-CN" dirty="0"/>
              <a:t>;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1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933164-9C07-B64E-8248-17231734D663}"/>
              </a:ext>
            </a:extLst>
          </p:cNvPr>
          <p:cNvSpPr/>
          <p:nvPr/>
        </p:nvSpPr>
        <p:spPr>
          <a:xfrm>
            <a:off x="643467" y="769036"/>
            <a:ext cx="10752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</a:rPr>
              <a:t>MDN: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函数和对其周围状态（</a:t>
            </a:r>
            <a:r>
              <a:rPr lang="en" altLang="zh-C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lexical environment</a:t>
            </a:r>
            <a:r>
              <a:rPr lang="zh-CN" altLang="e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词法环境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）的引用捆绑在一起构成</a:t>
            </a:r>
            <a:r>
              <a:rPr lang="zh-CN" altLang="en-US" sz="2400" b="1" dirty="0">
                <a:solidFill>
                  <a:srgbClr val="333333"/>
                </a:solidFill>
                <a:latin typeface="Arial" panose="020B0604020202020204" pitchFamily="34" charset="0"/>
              </a:rPr>
              <a:t>闭包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（</a:t>
            </a:r>
            <a:r>
              <a:rPr lang="en" altLang="zh-CN" sz="2400" b="1" dirty="0">
                <a:solidFill>
                  <a:srgbClr val="333333"/>
                </a:solidFill>
                <a:latin typeface="Arial" panose="020B0604020202020204" pitchFamily="34" charset="0"/>
              </a:rPr>
              <a:t>closure</a:t>
            </a:r>
            <a:r>
              <a:rPr lang="zh-CN" altLang="en" sz="2400" dirty="0">
                <a:solidFill>
                  <a:srgbClr val="333333"/>
                </a:solidFill>
                <a:latin typeface="Arial" panose="020B0604020202020204" pitchFamily="34" charset="0"/>
              </a:rPr>
              <a:t>）</a:t>
            </a:r>
            <a:endParaRPr lang="zh-CN" altLang="en-US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1F9A24-6A1F-1E4A-A072-88AC792CB901}"/>
              </a:ext>
            </a:extLst>
          </p:cNvPr>
          <p:cNvSpPr/>
          <p:nvPr/>
        </p:nvSpPr>
        <p:spPr>
          <a:xfrm>
            <a:off x="643467" y="34783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闭包是个函数，而它「记住了周围发生了什么」。表现为由「一个函数」体中定义了「另个函数」</a:t>
            </a:r>
          </a:p>
        </p:txBody>
      </p:sp>
    </p:spTree>
    <p:extLst>
      <p:ext uri="{BB962C8B-B14F-4D97-AF65-F5344CB8AC3E}">
        <p14:creationId xmlns:p14="http://schemas.microsoft.com/office/powerpoint/2010/main" val="19366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EC2706F-7E3C-B949-9CFB-79E6B0880306}"/>
              </a:ext>
            </a:extLst>
          </p:cNvPr>
          <p:cNvSpPr/>
          <p:nvPr/>
        </p:nvSpPr>
        <p:spPr>
          <a:xfrm>
            <a:off x="778934" y="6644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05050"/>
                </a:solidFill>
                <a:latin typeface="arial" panose="020B0604020202020204" pitchFamily="34" charset="0"/>
              </a:rPr>
              <a:t>公共域和私有域，在 </a:t>
            </a:r>
            <a:r>
              <a:rPr lang="en" altLang="zh-CN" dirty="0">
                <a:solidFill>
                  <a:srgbClr val="505050"/>
                </a:solidFill>
                <a:latin typeface="arial" panose="020B0604020202020204" pitchFamily="34" charset="0"/>
              </a:rPr>
              <a:t>JavaScript </a:t>
            </a:r>
            <a:r>
              <a:rPr lang="zh-CN" altLang="en-US" dirty="0">
                <a:solidFill>
                  <a:srgbClr val="505050"/>
                </a:solidFill>
                <a:latin typeface="arial" panose="020B0604020202020204" pitchFamily="34" charset="0"/>
              </a:rPr>
              <a:t>里没有这样的东西。但是我们可以通过像闭包一样的东西来模拟公共域和私有域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70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134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 Light</vt:lpstr>
      <vt:lpstr>arial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58</cp:revision>
  <dcterms:created xsi:type="dcterms:W3CDTF">2020-06-28T08:53:07Z</dcterms:created>
  <dcterms:modified xsi:type="dcterms:W3CDTF">2020-07-21T14:28:05Z</dcterms:modified>
</cp:coreProperties>
</file>