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91" d="100"/>
          <a:sy n="91" d="100"/>
        </p:scale>
        <p:origin x="-43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8D58-5C1A-42FD-ABE0-D303BDC75D17}" type="datetimeFigureOut">
              <a:rPr lang="en-US" smtClean="0"/>
              <a:pPr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0D7-9680-4E01-B92C-961C0610B9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8D58-5C1A-42FD-ABE0-D303BDC75D17}" type="datetimeFigureOut">
              <a:rPr lang="en-US" smtClean="0"/>
              <a:pPr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0D7-9680-4E01-B92C-961C0610B9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8D58-5C1A-42FD-ABE0-D303BDC75D17}" type="datetimeFigureOut">
              <a:rPr lang="en-US" smtClean="0"/>
              <a:pPr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0D7-9680-4E01-B92C-961C0610B9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8D58-5C1A-42FD-ABE0-D303BDC75D17}" type="datetimeFigureOut">
              <a:rPr lang="en-US" smtClean="0"/>
              <a:pPr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0D7-9680-4E01-B92C-961C0610B9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8D58-5C1A-42FD-ABE0-D303BDC75D17}" type="datetimeFigureOut">
              <a:rPr lang="en-US" smtClean="0"/>
              <a:pPr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0D7-9680-4E01-B92C-961C0610B9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8D58-5C1A-42FD-ABE0-D303BDC75D17}" type="datetimeFigureOut">
              <a:rPr lang="en-US" smtClean="0"/>
              <a:pPr/>
              <a:t>3/25/2013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0D7-9680-4E01-B92C-961C0610B9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8D58-5C1A-42FD-ABE0-D303BDC75D17}" type="datetimeFigureOut">
              <a:rPr lang="en-US" smtClean="0"/>
              <a:pPr/>
              <a:t>3/25/2013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0D7-9680-4E01-B92C-961C0610B9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8D58-5C1A-42FD-ABE0-D303BDC75D17}" type="datetimeFigureOut">
              <a:rPr lang="en-US" smtClean="0"/>
              <a:pPr/>
              <a:t>3/25/2013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0D7-9680-4E01-B92C-961C0610B9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8D58-5C1A-42FD-ABE0-D303BDC75D17}" type="datetimeFigureOut">
              <a:rPr lang="en-US" smtClean="0"/>
              <a:pPr/>
              <a:t>3/25/2013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0D7-9680-4E01-B92C-961C0610B9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8D58-5C1A-42FD-ABE0-D303BDC75D17}" type="datetimeFigureOut">
              <a:rPr lang="en-US" smtClean="0"/>
              <a:pPr/>
              <a:t>3/25/2013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0D7-9680-4E01-B92C-961C0610B9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8D58-5C1A-42FD-ABE0-D303BDC75D17}" type="datetimeFigureOut">
              <a:rPr lang="en-US" smtClean="0"/>
              <a:pPr/>
              <a:t>3/25/2013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0D7-9680-4E01-B92C-961C0610B9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F8D58-5C1A-42FD-ABE0-D303BDC75D17}" type="datetimeFigureOut">
              <a:rPr lang="en-US" smtClean="0"/>
              <a:pPr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C60D7-9680-4E01-B92C-961C0610B9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2000" y="838200"/>
            <a:ext cx="2667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Medusa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2000" y="2743200"/>
            <a:ext cx="2667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MedusaAcceptor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62000" y="1295400"/>
            <a:ext cx="2667000" cy="144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MedusaDB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09" name="Curved Connector 86"/>
          <p:cNvCxnSpPr>
            <a:stCxn id="29" idx="2"/>
          </p:cNvCxnSpPr>
          <p:nvPr/>
        </p:nvCxnSpPr>
        <p:spPr>
          <a:xfrm rot="10800000" flipH="1">
            <a:off x="1295400" y="1828800"/>
            <a:ext cx="3505200" cy="381000"/>
          </a:xfrm>
          <a:prstGeom prst="curvedConnector5">
            <a:avLst>
              <a:gd name="adj1" fmla="val 35157"/>
              <a:gd name="adj2" fmla="val 166207"/>
              <a:gd name="adj3" fmla="val 94603"/>
            </a:avLst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800600" y="1143000"/>
            <a:ext cx="2667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MSCloud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00600" y="1676400"/>
            <a:ext cx="2667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MSCloudQ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2209800"/>
            <a:ext cx="26670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MSCloudDB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4191000"/>
            <a:ext cx="82296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495800"/>
            <a:ext cx="45864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086600" y="42672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MSMobile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5334000" y="2743200"/>
            <a:ext cx="1676400" cy="914400"/>
          </a:xfrm>
          <a:prstGeom prst="can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</a:t>
            </a:r>
          </a:p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0" idx="3"/>
          </p:cNvCxnSpPr>
          <p:nvPr/>
        </p:nvCxnSpPr>
        <p:spPr>
          <a:xfrm flipH="1">
            <a:off x="7467600" y="1752600"/>
            <a:ext cx="1219200" cy="1905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96200" y="14478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29" name="Can 28"/>
          <p:cNvSpPr/>
          <p:nvPr/>
        </p:nvSpPr>
        <p:spPr>
          <a:xfrm>
            <a:off x="1295400" y="1752600"/>
            <a:ext cx="1676400" cy="914400"/>
          </a:xfrm>
          <a:prstGeom prst="can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</a:t>
            </a:r>
          </a:p>
          <a:p>
            <a:pPr algn="ctr"/>
            <a:r>
              <a:rPr lang="en-US" dirty="0" smtClean="0"/>
              <a:t>Files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495800"/>
            <a:ext cx="45864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5553" y="4495800"/>
            <a:ext cx="45864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Straight Connector 33"/>
          <p:cNvCxnSpPr>
            <a:stCxn id="31" idx="3"/>
            <a:endCxn id="32" idx="1"/>
          </p:cNvCxnSpPr>
          <p:nvPr/>
        </p:nvCxnSpPr>
        <p:spPr>
          <a:xfrm>
            <a:off x="1982647" y="4838700"/>
            <a:ext cx="682906" cy="0"/>
          </a:xfrm>
          <a:prstGeom prst="line">
            <a:avLst/>
          </a:prstGeom>
          <a:ln w="38100" cap="rnd">
            <a:prstDash val="sysDot"/>
            <a:beve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olded Corner 36"/>
          <p:cNvSpPr/>
          <p:nvPr/>
        </p:nvSpPr>
        <p:spPr>
          <a:xfrm>
            <a:off x="3962400" y="1676400"/>
            <a:ext cx="533400" cy="60960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olded Corner 38"/>
          <p:cNvSpPr/>
          <p:nvPr/>
        </p:nvSpPr>
        <p:spPr>
          <a:xfrm>
            <a:off x="3886200" y="1752600"/>
            <a:ext cx="533400" cy="60960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olded Corner 39"/>
          <p:cNvSpPr/>
          <p:nvPr/>
        </p:nvSpPr>
        <p:spPr>
          <a:xfrm>
            <a:off x="3581400" y="1828800"/>
            <a:ext cx="762000" cy="91440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Action Button: Movie 34">
            <a:hlinkClick r:id="" action="ppaction://noaction" highlightClick="1"/>
          </p:cNvPr>
          <p:cNvSpPr/>
          <p:nvPr/>
        </p:nvSpPr>
        <p:spPr>
          <a:xfrm>
            <a:off x="3657600" y="2286000"/>
            <a:ext cx="304800" cy="304800"/>
          </a:xfrm>
          <a:prstGeom prst="actionButtonMovi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ction Button: Home 37">
            <a:hlinkClick r:id="" action="ppaction://hlinkshowjump?jump=firstslide" highlightClick="1"/>
          </p:cNvPr>
          <p:cNvSpPr/>
          <p:nvPr/>
        </p:nvSpPr>
        <p:spPr>
          <a:xfrm>
            <a:off x="3962400" y="1905000"/>
            <a:ext cx="304800" cy="304800"/>
          </a:xfrm>
          <a:prstGeom prst="actionButtonHo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ction Button: Home 40">
            <a:hlinkClick r:id="" action="ppaction://hlinkshowjump?jump=firstslide" highlightClick="1"/>
          </p:cNvPr>
          <p:cNvSpPr/>
          <p:nvPr/>
        </p:nvSpPr>
        <p:spPr>
          <a:xfrm>
            <a:off x="3657600" y="1905000"/>
            <a:ext cx="304800" cy="304800"/>
          </a:xfrm>
          <a:prstGeom prst="actionButtonHo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3405352" y="2017986"/>
            <a:ext cx="1387365" cy="1033518"/>
          </a:xfrm>
          <a:custGeom>
            <a:avLst/>
            <a:gdLst>
              <a:gd name="connsiteX0" fmla="*/ 1387365 w 1387365"/>
              <a:gd name="connsiteY0" fmla="*/ 0 h 1033518"/>
              <a:gd name="connsiteX1" fmla="*/ 1229710 w 1387365"/>
              <a:gd name="connsiteY1" fmla="*/ 63062 h 1033518"/>
              <a:gd name="connsiteX2" fmla="*/ 1145627 w 1387365"/>
              <a:gd name="connsiteY2" fmla="*/ 220717 h 1033518"/>
              <a:gd name="connsiteX3" fmla="*/ 1072055 w 1387365"/>
              <a:gd name="connsiteY3" fmla="*/ 409904 h 1033518"/>
              <a:gd name="connsiteX4" fmla="*/ 1008993 w 1387365"/>
              <a:gd name="connsiteY4" fmla="*/ 536028 h 1033518"/>
              <a:gd name="connsiteX5" fmla="*/ 945931 w 1387365"/>
              <a:gd name="connsiteY5" fmla="*/ 651642 h 1033518"/>
              <a:gd name="connsiteX6" fmla="*/ 872358 w 1387365"/>
              <a:gd name="connsiteY6" fmla="*/ 735724 h 1033518"/>
              <a:gd name="connsiteX7" fmla="*/ 725214 w 1387365"/>
              <a:gd name="connsiteY7" fmla="*/ 861848 h 1033518"/>
              <a:gd name="connsiteX8" fmla="*/ 672662 w 1387365"/>
              <a:gd name="connsiteY8" fmla="*/ 914400 h 1033518"/>
              <a:gd name="connsiteX9" fmla="*/ 588579 w 1387365"/>
              <a:gd name="connsiteY9" fmla="*/ 956442 h 1033518"/>
              <a:gd name="connsiteX10" fmla="*/ 504496 w 1387365"/>
              <a:gd name="connsiteY10" fmla="*/ 987973 h 1033518"/>
              <a:gd name="connsiteX11" fmla="*/ 388882 w 1387365"/>
              <a:gd name="connsiteY11" fmla="*/ 1008993 h 1033518"/>
              <a:gd name="connsiteX12" fmla="*/ 231227 w 1387365"/>
              <a:gd name="connsiteY12" fmla="*/ 1030014 h 1033518"/>
              <a:gd name="connsiteX13" fmla="*/ 178676 w 1387365"/>
              <a:gd name="connsiteY13" fmla="*/ 1030014 h 1033518"/>
              <a:gd name="connsiteX14" fmla="*/ 0 w 1387365"/>
              <a:gd name="connsiteY14" fmla="*/ 1008993 h 103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87365" h="1033518">
                <a:moveTo>
                  <a:pt x="1387365" y="0"/>
                </a:moveTo>
                <a:cubicBezTo>
                  <a:pt x="1328682" y="13138"/>
                  <a:pt x="1270000" y="26276"/>
                  <a:pt x="1229710" y="63062"/>
                </a:cubicBezTo>
                <a:cubicBezTo>
                  <a:pt x="1189420" y="99848"/>
                  <a:pt x="1171903" y="162910"/>
                  <a:pt x="1145627" y="220717"/>
                </a:cubicBezTo>
                <a:cubicBezTo>
                  <a:pt x="1119351" y="278524"/>
                  <a:pt x="1094827" y="357352"/>
                  <a:pt x="1072055" y="409904"/>
                </a:cubicBezTo>
                <a:cubicBezTo>
                  <a:pt x="1049283" y="462456"/>
                  <a:pt x="1030014" y="495738"/>
                  <a:pt x="1008993" y="536028"/>
                </a:cubicBezTo>
                <a:cubicBezTo>
                  <a:pt x="987972" y="576318"/>
                  <a:pt x="968704" y="618359"/>
                  <a:pt x="945931" y="651642"/>
                </a:cubicBezTo>
                <a:cubicBezTo>
                  <a:pt x="923159" y="684925"/>
                  <a:pt x="909144" y="700690"/>
                  <a:pt x="872358" y="735724"/>
                </a:cubicBezTo>
                <a:cubicBezTo>
                  <a:pt x="835572" y="770758"/>
                  <a:pt x="758497" y="832069"/>
                  <a:pt x="725214" y="861848"/>
                </a:cubicBezTo>
                <a:cubicBezTo>
                  <a:pt x="691931" y="891627"/>
                  <a:pt x="695435" y="898634"/>
                  <a:pt x="672662" y="914400"/>
                </a:cubicBezTo>
                <a:cubicBezTo>
                  <a:pt x="649890" y="930166"/>
                  <a:pt x="616607" y="944180"/>
                  <a:pt x="588579" y="956442"/>
                </a:cubicBezTo>
                <a:cubicBezTo>
                  <a:pt x="560551" y="968704"/>
                  <a:pt x="537779" y="979215"/>
                  <a:pt x="504496" y="987973"/>
                </a:cubicBezTo>
                <a:cubicBezTo>
                  <a:pt x="471213" y="996731"/>
                  <a:pt x="434427" y="1001986"/>
                  <a:pt x="388882" y="1008993"/>
                </a:cubicBezTo>
                <a:cubicBezTo>
                  <a:pt x="343337" y="1016000"/>
                  <a:pt x="266261" y="1026511"/>
                  <a:pt x="231227" y="1030014"/>
                </a:cubicBezTo>
                <a:cubicBezTo>
                  <a:pt x="196193" y="1033518"/>
                  <a:pt x="217214" y="1033517"/>
                  <a:pt x="178676" y="1030014"/>
                </a:cubicBezTo>
                <a:cubicBezTo>
                  <a:pt x="140138" y="1026511"/>
                  <a:pt x="0" y="1008993"/>
                  <a:pt x="0" y="1008993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urved Connector 86"/>
          <p:cNvCxnSpPr>
            <a:stCxn id="43" idx="14"/>
            <a:endCxn id="1026" idx="0"/>
          </p:cNvCxnSpPr>
          <p:nvPr/>
        </p:nvCxnSpPr>
        <p:spPr>
          <a:xfrm flipH="1">
            <a:off x="1219924" y="3026979"/>
            <a:ext cx="2185428" cy="1468821"/>
          </a:xfrm>
          <a:prstGeom prst="curvedConnector4">
            <a:avLst>
              <a:gd name="adj1" fmla="val 6852"/>
              <a:gd name="adj2" fmla="val 24359"/>
            </a:avLst>
          </a:prstGeom>
          <a:ln w="38100">
            <a:prstDash val="dash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ction Button: Home 101">
            <a:hlinkClick r:id="" action="ppaction://hlinkshowjump?jump=firstslide" highlightClick="1"/>
          </p:cNvPr>
          <p:cNvSpPr/>
          <p:nvPr/>
        </p:nvSpPr>
        <p:spPr>
          <a:xfrm>
            <a:off x="76200" y="3048000"/>
            <a:ext cx="304800" cy="304800"/>
          </a:xfrm>
          <a:prstGeom prst="actionButtonHom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Curved Connector 86"/>
          <p:cNvCxnSpPr>
            <a:stCxn id="1026" idx="1"/>
            <a:endCxn id="29" idx="2"/>
          </p:cNvCxnSpPr>
          <p:nvPr/>
        </p:nvCxnSpPr>
        <p:spPr>
          <a:xfrm rot="10800000" flipH="1">
            <a:off x="990600" y="2209800"/>
            <a:ext cx="304800" cy="2628900"/>
          </a:xfrm>
          <a:prstGeom prst="curvedConnector3">
            <a:avLst>
              <a:gd name="adj1" fmla="val -188793"/>
            </a:avLst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Action Button: Home 106">
            <a:hlinkClick r:id="" action="ppaction://hlinkshowjump?jump=firstslide" highlightClick="1"/>
          </p:cNvPr>
          <p:cNvSpPr/>
          <p:nvPr/>
        </p:nvSpPr>
        <p:spPr>
          <a:xfrm>
            <a:off x="76200" y="3352800"/>
            <a:ext cx="304800" cy="304800"/>
          </a:xfrm>
          <a:prstGeom prst="actionButtonHom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ction Button: Movie 107">
            <a:hlinkClick r:id="" action="ppaction://noaction" highlightClick="1"/>
          </p:cNvPr>
          <p:cNvSpPr/>
          <p:nvPr/>
        </p:nvSpPr>
        <p:spPr>
          <a:xfrm>
            <a:off x="76200" y="3657600"/>
            <a:ext cx="304800" cy="304800"/>
          </a:xfrm>
          <a:prstGeom prst="actionButtonMovi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6705600" y="152400"/>
            <a:ext cx="0" cy="497187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29200" y="152400"/>
            <a:ext cx="0" cy="497187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1000" y="152400"/>
            <a:ext cx="0" cy="497187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52800" y="152400"/>
            <a:ext cx="0" cy="497187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" y="4958080"/>
          <a:ext cx="9601189" cy="37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443"/>
                <a:gridCol w="417443"/>
                <a:gridCol w="417443"/>
                <a:gridCol w="417443"/>
                <a:gridCol w="417443"/>
                <a:gridCol w="417443"/>
                <a:gridCol w="417443"/>
                <a:gridCol w="417443"/>
                <a:gridCol w="417443"/>
                <a:gridCol w="417443"/>
                <a:gridCol w="417443"/>
                <a:gridCol w="417443"/>
                <a:gridCol w="417443"/>
                <a:gridCol w="417443"/>
                <a:gridCol w="417443"/>
                <a:gridCol w="417443"/>
                <a:gridCol w="417443"/>
                <a:gridCol w="417443"/>
                <a:gridCol w="417443"/>
                <a:gridCol w="417443"/>
                <a:gridCol w="417443"/>
                <a:gridCol w="417443"/>
                <a:gridCol w="417443"/>
              </a:tblGrid>
              <a:tr h="375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228600" y="3886200"/>
            <a:ext cx="114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MSC</a:t>
            </a:r>
          </a:p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(836)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52400" y="2667000"/>
            <a:ext cx="106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RR</a:t>
            </a:r>
          </a:p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(642)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52400" y="1447800"/>
            <a:ext cx="106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EDF</a:t>
            </a:r>
          </a:p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(667)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28600" y="228600"/>
            <a:ext cx="114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MCF</a:t>
            </a:r>
          </a:p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(624)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00" y="4114800"/>
            <a:ext cx="838200" cy="5486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Q3:91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52600" y="4114800"/>
            <a:ext cx="1066800" cy="5486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Q1:81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19400" y="4114800"/>
            <a:ext cx="838200" cy="5486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Q4:92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7600" y="4114800"/>
            <a:ext cx="914400" cy="5486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Q4:74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4114800"/>
            <a:ext cx="914400" cy="5486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Q6:93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4114800"/>
            <a:ext cx="1066800" cy="5486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Q6:73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53200" y="4114800"/>
            <a:ext cx="990600" cy="5486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Q2:166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43800" y="4114800"/>
            <a:ext cx="1143000" cy="5486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Q5:96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86800" y="4114800"/>
            <a:ext cx="838200" cy="5486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Q5:70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19400" y="-3810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d(Q1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33800" y="-3810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d(Q3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000" y="-3810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d(Q4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48400" y="-3810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d(Q6)</a:t>
            </a: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63000" y="-373797"/>
            <a:ext cx="114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d(Q2)</a:t>
            </a:r>
          </a:p>
          <a:p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d(Q5)</a:t>
            </a: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2895600"/>
            <a:ext cx="914400" cy="548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Q3:91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28800" y="2895600"/>
            <a:ext cx="914400" cy="548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Q4:92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43200" y="2895600"/>
            <a:ext cx="1066800" cy="548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Q5:96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10000" y="2895600"/>
            <a:ext cx="1066800" cy="548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Q6:93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76800" y="2895600"/>
            <a:ext cx="1066800" cy="548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Q2:166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943600" y="2895600"/>
            <a:ext cx="914400" cy="548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Q5:70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4400" y="1676400"/>
            <a:ext cx="990600" cy="548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Q1:81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05000" y="1676400"/>
            <a:ext cx="1066800" cy="548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Q1:66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71800" y="1676400"/>
            <a:ext cx="762000" cy="548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Q1:20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3800" y="1676400"/>
            <a:ext cx="1295400" cy="548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Q4:92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029200" y="1676400"/>
            <a:ext cx="838200" cy="548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Q6:93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867400" y="1676400"/>
            <a:ext cx="838200" cy="548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Q6:73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705600" y="1676400"/>
            <a:ext cx="1295400" cy="548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Q2:166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239000" y="457200"/>
            <a:ext cx="91440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Q5:13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743200" y="457200"/>
            <a:ext cx="106680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Q6:93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14400" y="457200"/>
            <a:ext cx="91440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Q2:166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828800" y="457200"/>
            <a:ext cx="91440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Q5:96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10000" y="457200"/>
            <a:ext cx="83820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Q4:92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457200"/>
            <a:ext cx="83820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Q6:73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486400" y="457200"/>
            <a:ext cx="83820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Q5:70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324600" y="457200"/>
            <a:ext cx="91440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Q5:21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0" y="4953000"/>
            <a:ext cx="97536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52400" y="5581471"/>
            <a:ext cx="845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Q1={81,66,20,10},d(Q1)=8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Q2={166},		d(Q2)=23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Q3={91,46,20},	d(Q3)=10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876800" y="5581471"/>
            <a:ext cx="449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Q4={92,74},	d(Q4)=12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Q5={96,70,21,13},d(Q5)=23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Q6={93,73,9},	d(Q6)=16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772400" y="2895600"/>
            <a:ext cx="990600" cy="548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Q5:13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858000" y="2895600"/>
            <a:ext cx="914400" cy="548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Q5:21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001000" y="1676400"/>
            <a:ext cx="990600" cy="548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Q5:96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0" y="5486400"/>
            <a:ext cx="9677400" cy="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601200" y="685800"/>
            <a:ext cx="0" cy="47244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ounded Rectangle 143"/>
          <p:cNvSpPr/>
          <p:nvPr/>
        </p:nvSpPr>
        <p:spPr>
          <a:xfrm>
            <a:off x="2362200" y="3581400"/>
            <a:ext cx="5029200" cy="23622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2362200" y="533400"/>
            <a:ext cx="5029200" cy="24384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" name="Picture 5" descr="C:\Users\Xing\Desktop\us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04800" y="1430337"/>
            <a:ext cx="1008063" cy="1008063"/>
          </a:xfrm>
          <a:prstGeom prst="rect">
            <a:avLst/>
          </a:prstGeom>
          <a:noFill/>
        </p:spPr>
      </p:pic>
      <p:pic>
        <p:nvPicPr>
          <p:cNvPr id="115" name="Picture 5" descr="C:\Users\Xing\Desktop\us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04800" y="4114800"/>
            <a:ext cx="1008063" cy="1008063"/>
          </a:xfrm>
          <a:prstGeom prst="rect">
            <a:avLst/>
          </a:prstGeom>
          <a:noFill/>
        </p:spPr>
      </p:pic>
      <p:pic>
        <p:nvPicPr>
          <p:cNvPr id="118" name="Picture 8" descr="C:\Users\Xing\Desktop\uploader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78608" y="2286000"/>
            <a:ext cx="623669" cy="623669"/>
          </a:xfrm>
          <a:prstGeom prst="rect">
            <a:avLst/>
          </a:prstGeom>
          <a:noFill/>
        </p:spPr>
      </p:pic>
      <p:pic>
        <p:nvPicPr>
          <p:cNvPr id="119" name="Picture 8" descr="C:\Users\Xing\Desktop\uploader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78608" y="1586131"/>
            <a:ext cx="623669" cy="623669"/>
          </a:xfrm>
          <a:prstGeom prst="rect">
            <a:avLst/>
          </a:prstGeom>
          <a:noFill/>
        </p:spPr>
      </p:pic>
      <p:pic>
        <p:nvPicPr>
          <p:cNvPr id="120" name="Picture 4" descr="C:\Users\Xing\Desktop\Smartphone.pn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2390775" y="3719731"/>
            <a:ext cx="733425" cy="733425"/>
          </a:xfrm>
          <a:prstGeom prst="rect">
            <a:avLst/>
          </a:prstGeom>
          <a:noFill/>
        </p:spPr>
      </p:pic>
      <p:pic>
        <p:nvPicPr>
          <p:cNvPr id="121" name="Picture 8" descr="C:\Users\Xing\Desktop\uploader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78608" y="5271869"/>
            <a:ext cx="623669" cy="623669"/>
          </a:xfrm>
          <a:prstGeom prst="rect">
            <a:avLst/>
          </a:prstGeom>
          <a:noFill/>
        </p:spPr>
      </p:pic>
      <p:pic>
        <p:nvPicPr>
          <p:cNvPr id="122" name="Picture 8" descr="C:\Users\Xing\Desktop\uploader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78608" y="4557931"/>
            <a:ext cx="623669" cy="623669"/>
          </a:xfrm>
          <a:prstGeom prst="rect">
            <a:avLst/>
          </a:prstGeom>
          <a:noFill/>
        </p:spPr>
      </p:pic>
      <p:sp>
        <p:nvSpPr>
          <p:cNvPr id="123" name="Rectangle 122"/>
          <p:cNvSpPr/>
          <p:nvPr/>
        </p:nvSpPr>
        <p:spPr>
          <a:xfrm>
            <a:off x="3733800" y="4710331"/>
            <a:ext cx="8382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8001000" y="1143000"/>
            <a:ext cx="0" cy="504807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5" name="Table 124"/>
          <p:cNvGraphicFramePr>
            <a:graphicFrameLocks noGrp="1"/>
          </p:cNvGraphicFramePr>
          <p:nvPr/>
        </p:nvGraphicFramePr>
        <p:xfrm>
          <a:off x="3733800" y="5948680"/>
          <a:ext cx="4267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147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7" name="Straight Arrow Connector 126"/>
          <p:cNvCxnSpPr/>
          <p:nvPr/>
        </p:nvCxnSpPr>
        <p:spPr>
          <a:xfrm>
            <a:off x="3733800" y="5943600"/>
            <a:ext cx="46482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3733800" y="5410200"/>
            <a:ext cx="8382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572000" y="4710331"/>
            <a:ext cx="8382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733800" y="1676400"/>
            <a:ext cx="8382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572000" y="1676400"/>
            <a:ext cx="8382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410200" y="1676400"/>
            <a:ext cx="8382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572000" y="5410200"/>
            <a:ext cx="8382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410200" y="5410200"/>
            <a:ext cx="8382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733800" y="2438400"/>
            <a:ext cx="8382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4572000" y="2438400"/>
            <a:ext cx="8382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410200" y="2438400"/>
            <a:ext cx="8382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248400" y="2438400"/>
            <a:ext cx="8382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895600" y="3635514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0" name="Straight Arrow Connector 149"/>
          <p:cNvCxnSpPr>
            <a:stCxn id="119" idx="1"/>
            <a:endCxn id="112" idx="3"/>
          </p:cNvCxnSpPr>
          <p:nvPr/>
        </p:nvCxnSpPr>
        <p:spPr>
          <a:xfrm flipH="1">
            <a:off x="1312863" y="1897966"/>
            <a:ext cx="1265745" cy="364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22" idx="1"/>
            <a:endCxn id="112" idx="3"/>
          </p:cNvCxnSpPr>
          <p:nvPr/>
        </p:nvCxnSpPr>
        <p:spPr>
          <a:xfrm flipH="1" flipV="1">
            <a:off x="1312863" y="1934369"/>
            <a:ext cx="1265745" cy="29353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18" idx="1"/>
            <a:endCxn id="115" idx="3"/>
          </p:cNvCxnSpPr>
          <p:nvPr/>
        </p:nvCxnSpPr>
        <p:spPr>
          <a:xfrm flipH="1">
            <a:off x="1312863" y="2597835"/>
            <a:ext cx="1265745" cy="2020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1" idx="1"/>
            <a:endCxn id="115" idx="3"/>
          </p:cNvCxnSpPr>
          <p:nvPr/>
        </p:nvCxnSpPr>
        <p:spPr>
          <a:xfrm flipH="1" flipV="1">
            <a:off x="1312863" y="4618832"/>
            <a:ext cx="1265745" cy="9648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733800" y="1143000"/>
            <a:ext cx="0" cy="504807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7543800" y="6255603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d(Q)</a:t>
            </a:r>
            <a:endParaRPr lang="en-US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581400" y="6243935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pic>
        <p:nvPicPr>
          <p:cNvPr id="166" name="Picture 4" descr="C:\Users\Xing\Desktop\Smartphone.pn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2362200" y="714375"/>
            <a:ext cx="733425" cy="733425"/>
          </a:xfrm>
          <a:prstGeom prst="rect">
            <a:avLst/>
          </a:prstGeom>
          <a:noFill/>
        </p:spPr>
      </p:pic>
      <p:sp>
        <p:nvSpPr>
          <p:cNvPr id="167" name="TextBox 166"/>
          <p:cNvSpPr txBox="1"/>
          <p:nvPr/>
        </p:nvSpPr>
        <p:spPr>
          <a:xfrm>
            <a:off x="2867025" y="630158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914400" y="2035314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14400" y="4724400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/>
          <p:cNvCxnSpPr>
            <a:stCxn id="64" idx="1"/>
          </p:cNvCxnSpPr>
          <p:nvPr/>
        </p:nvCxnSpPr>
        <p:spPr>
          <a:xfrm>
            <a:off x="304800" y="3810000"/>
            <a:ext cx="0" cy="609600"/>
          </a:xfrm>
          <a:prstGeom prst="line">
            <a:avLst/>
          </a:prstGeom>
          <a:ln w="34925" cap="rnd">
            <a:prstDash val="sysDot"/>
            <a:bevel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630736" y="457200"/>
            <a:ext cx="3429000" cy="3581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MSCloud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49337" y="457200"/>
            <a:ext cx="3429000" cy="3581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Medusa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Xing\Desktop\serv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192337" y="2514600"/>
            <a:ext cx="1156716" cy="116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7" name="Picture 3" descr="C:\Users\Xing\Desktop\databas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9337" y="1219200"/>
            <a:ext cx="1219200" cy="1219200"/>
          </a:xfrm>
          <a:prstGeom prst="rect">
            <a:avLst/>
          </a:prstGeom>
          <a:noFill/>
        </p:spPr>
      </p:pic>
      <p:pic>
        <p:nvPicPr>
          <p:cNvPr id="11" name="Picture 3" descr="C:\Users\Xing\Desktop\databas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707062" y="2667000"/>
            <a:ext cx="1227138" cy="1227138"/>
          </a:xfrm>
          <a:prstGeom prst="rect">
            <a:avLst/>
          </a:prstGeom>
          <a:noFill/>
        </p:spPr>
      </p:pic>
      <p:sp>
        <p:nvSpPr>
          <p:cNvPr id="13" name="Rounded Rectangle 12"/>
          <p:cNvSpPr/>
          <p:nvPr/>
        </p:nvSpPr>
        <p:spPr>
          <a:xfrm>
            <a:off x="1096962" y="4343400"/>
            <a:ext cx="3429000" cy="2209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       MSMobile</a:t>
            </a:r>
          </a:p>
          <a:p>
            <a:pPr algn="ctr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>
            <a:stCxn id="1029" idx="1"/>
            <a:endCxn id="10" idx="3"/>
          </p:cNvCxnSpPr>
          <p:nvPr/>
        </p:nvCxnSpPr>
        <p:spPr>
          <a:xfrm flipH="1">
            <a:off x="6926262" y="1172369"/>
            <a:ext cx="769938" cy="6056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3"/>
          </p:cNvCxnSpPr>
          <p:nvPr/>
        </p:nvCxnSpPr>
        <p:spPr>
          <a:xfrm>
            <a:off x="6926262" y="1778000"/>
            <a:ext cx="7938" cy="150256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15000" y="2209800"/>
            <a:ext cx="131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MSCloudQ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38800" y="3669268"/>
            <a:ext cx="146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MSCloudDB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09800" y="34290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Medusa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9337" y="2209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Medusa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pic>
        <p:nvPicPr>
          <p:cNvPr id="1031" name="Picture 7" descr="C:\Users\Xing\Desktop\acceptor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35337" y="1295400"/>
            <a:ext cx="990600" cy="990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" name="TextBox 28"/>
          <p:cNvSpPr txBox="1"/>
          <p:nvPr/>
        </p:nvSpPr>
        <p:spPr>
          <a:xfrm>
            <a:off x="3259137" y="21336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Medusa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Acceptor</a:t>
            </a:r>
          </a:p>
        </p:txBody>
      </p:sp>
      <p:cxnSp>
        <p:nvCxnSpPr>
          <p:cNvPr id="30" name="Straight Arrow Connector 29"/>
          <p:cNvCxnSpPr>
            <a:stCxn id="10" idx="3"/>
            <a:endCxn id="1031" idx="3"/>
          </p:cNvCxnSpPr>
          <p:nvPr/>
        </p:nvCxnSpPr>
        <p:spPr>
          <a:xfrm flipH="1">
            <a:off x="4325937" y="1778000"/>
            <a:ext cx="2600325" cy="127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Xing\Desktop\serv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769546" y="1193800"/>
            <a:ext cx="1156716" cy="116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7" name="Folded Corner 36"/>
          <p:cNvSpPr/>
          <p:nvPr/>
        </p:nvSpPr>
        <p:spPr>
          <a:xfrm>
            <a:off x="5087937" y="1066800"/>
            <a:ext cx="533400" cy="60960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Folded Corner 37"/>
          <p:cNvSpPr/>
          <p:nvPr/>
        </p:nvSpPr>
        <p:spPr>
          <a:xfrm>
            <a:off x="5011737" y="1143000"/>
            <a:ext cx="533400" cy="60960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Folded Corner 38"/>
          <p:cNvSpPr/>
          <p:nvPr/>
        </p:nvSpPr>
        <p:spPr>
          <a:xfrm>
            <a:off x="4706937" y="1219200"/>
            <a:ext cx="762000" cy="91440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Action Button: Movie 39">
            <a:hlinkClick r:id="" action="ppaction://noaction" highlightClick="1"/>
          </p:cNvPr>
          <p:cNvSpPr/>
          <p:nvPr/>
        </p:nvSpPr>
        <p:spPr>
          <a:xfrm>
            <a:off x="4783137" y="1676400"/>
            <a:ext cx="304800" cy="304800"/>
          </a:xfrm>
          <a:prstGeom prst="actionButtonMovi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Action Button: Home 40">
            <a:hlinkClick r:id="" action="ppaction://hlinkshowjump?jump=firstslide" highlightClick="1"/>
          </p:cNvPr>
          <p:cNvSpPr/>
          <p:nvPr/>
        </p:nvSpPr>
        <p:spPr>
          <a:xfrm>
            <a:off x="5087937" y="1295400"/>
            <a:ext cx="304800" cy="304800"/>
          </a:xfrm>
          <a:prstGeom prst="actionButtonHo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Action Button: Home 41">
            <a:hlinkClick r:id="" action="ppaction://hlinkshowjump?jump=firstslide" highlightClick="1"/>
          </p:cNvPr>
          <p:cNvSpPr/>
          <p:nvPr/>
        </p:nvSpPr>
        <p:spPr>
          <a:xfrm>
            <a:off x="4783137" y="1295400"/>
            <a:ext cx="304800" cy="304800"/>
          </a:xfrm>
          <a:prstGeom prst="actionButtonHo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Straight Arrow Connector 42"/>
          <p:cNvCxnSpPr>
            <a:stCxn id="1031" idx="1"/>
            <a:endCxn id="1026" idx="0"/>
          </p:cNvCxnSpPr>
          <p:nvPr/>
        </p:nvCxnSpPr>
        <p:spPr>
          <a:xfrm flipH="1">
            <a:off x="2770695" y="1790700"/>
            <a:ext cx="564642" cy="7239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C:\Users\Xing\Desktop\Smartphone.png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533400" y="4876800"/>
            <a:ext cx="1038225" cy="1038225"/>
          </a:xfrm>
          <a:prstGeom prst="rect">
            <a:avLst/>
          </a:prstGeom>
          <a:noFill/>
        </p:spPr>
      </p:pic>
      <p:cxnSp>
        <p:nvCxnSpPr>
          <p:cNvPr id="60" name="Elbow Connector 59"/>
          <p:cNvCxnSpPr>
            <a:stCxn id="102" idx="1"/>
            <a:endCxn id="1027" idx="1"/>
          </p:cNvCxnSpPr>
          <p:nvPr/>
        </p:nvCxnSpPr>
        <p:spPr>
          <a:xfrm rot="10800000">
            <a:off x="1049337" y="1828801"/>
            <a:ext cx="369888" cy="4401235"/>
          </a:xfrm>
          <a:prstGeom prst="bentConnector3">
            <a:avLst>
              <a:gd name="adj1" fmla="val 28682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Action Button: Home 61">
            <a:hlinkClick r:id="" action="ppaction://hlinkshowjump?jump=firstslide" highlightClick="1"/>
          </p:cNvPr>
          <p:cNvSpPr/>
          <p:nvPr/>
        </p:nvSpPr>
        <p:spPr>
          <a:xfrm>
            <a:off x="152400" y="2438400"/>
            <a:ext cx="304800" cy="304800"/>
          </a:xfrm>
          <a:prstGeom prst="actionButtonHo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Action Button: Home 62">
            <a:hlinkClick r:id="" action="ppaction://hlinkshowjump?jump=firstslide" highlightClick="1"/>
          </p:cNvPr>
          <p:cNvSpPr/>
          <p:nvPr/>
        </p:nvSpPr>
        <p:spPr>
          <a:xfrm>
            <a:off x="152400" y="2971800"/>
            <a:ext cx="304800" cy="304800"/>
          </a:xfrm>
          <a:prstGeom prst="actionButtonHo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Action Button: Movie 63">
            <a:hlinkClick r:id="" action="ppaction://noaction" highlightClick="1"/>
          </p:cNvPr>
          <p:cNvSpPr/>
          <p:nvPr/>
        </p:nvSpPr>
        <p:spPr>
          <a:xfrm>
            <a:off x="152400" y="3505200"/>
            <a:ext cx="304800" cy="304800"/>
          </a:xfrm>
          <a:prstGeom prst="actionButtonMovi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2" name="Elbow Connector 71"/>
          <p:cNvCxnSpPr>
            <a:stCxn id="1027" idx="0"/>
            <a:endCxn id="10" idx="0"/>
          </p:cNvCxnSpPr>
          <p:nvPr/>
        </p:nvCxnSpPr>
        <p:spPr>
          <a:xfrm rot="5400000" flipH="1" flipV="1">
            <a:off x="3990720" y="-1137983"/>
            <a:ext cx="25400" cy="4688967"/>
          </a:xfrm>
          <a:prstGeom prst="bentConnector3">
            <a:avLst>
              <a:gd name="adj1" fmla="val 141379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0" idx="0"/>
            <a:endCxn id="1029" idx="1"/>
          </p:cNvCxnSpPr>
          <p:nvPr/>
        </p:nvCxnSpPr>
        <p:spPr>
          <a:xfrm flipV="1">
            <a:off x="6347904" y="1172369"/>
            <a:ext cx="1348296" cy="214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9" name="Picture 5" descr="C:\Users\Xing\Desktop\user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696200" y="668337"/>
            <a:ext cx="1008063" cy="1008063"/>
          </a:xfrm>
          <a:prstGeom prst="rect">
            <a:avLst/>
          </a:prstGeom>
          <a:noFill/>
        </p:spPr>
      </p:pic>
      <p:pic>
        <p:nvPicPr>
          <p:cNvPr id="1032" name="Picture 8" descr="C:\Users\Xing\Desktop\uploader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33731" y="4800599"/>
            <a:ext cx="1157069" cy="1157069"/>
          </a:xfrm>
          <a:prstGeom prst="rect">
            <a:avLst/>
          </a:prstGeom>
          <a:noFill/>
        </p:spPr>
      </p:pic>
      <p:sp>
        <p:nvSpPr>
          <p:cNvPr id="102" name="TextBox 101"/>
          <p:cNvSpPr txBox="1"/>
          <p:nvPr/>
        </p:nvSpPr>
        <p:spPr>
          <a:xfrm>
            <a:off x="1419225" y="59068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Uploader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819400" y="59068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Extractor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6" name="Straight Arrow Connector 105"/>
          <p:cNvCxnSpPr>
            <a:stCxn id="1026" idx="1"/>
            <a:endCxn id="1032" idx="1"/>
          </p:cNvCxnSpPr>
          <p:nvPr/>
        </p:nvCxnSpPr>
        <p:spPr>
          <a:xfrm flipH="1">
            <a:off x="1433731" y="3098800"/>
            <a:ext cx="758606" cy="2280334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 flipV="1">
            <a:off x="4267202" y="1981202"/>
            <a:ext cx="1447798" cy="914398"/>
          </a:xfrm>
          <a:prstGeom prst="straightConnector1">
            <a:avLst/>
          </a:prstGeom>
          <a:ln w="50800" cmpd="dbl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2971802" y="1981200"/>
            <a:ext cx="457198" cy="609600"/>
          </a:xfrm>
          <a:prstGeom prst="straightConnector1">
            <a:avLst/>
          </a:prstGeom>
          <a:ln cmpd="dbl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026" idx="1"/>
            <a:endCxn id="4" idx="1"/>
          </p:cNvCxnSpPr>
          <p:nvPr/>
        </p:nvCxnSpPr>
        <p:spPr>
          <a:xfrm>
            <a:off x="2192337" y="3098800"/>
            <a:ext cx="779463" cy="2193132"/>
          </a:xfrm>
          <a:prstGeom prst="straightConnector1">
            <a:avLst/>
          </a:prstGeom>
          <a:ln w="50800" cmpd="dbl">
            <a:prstDash val="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5" idx="0"/>
            <a:endCxn id="1027" idx="1"/>
          </p:cNvCxnSpPr>
          <p:nvPr/>
        </p:nvCxnSpPr>
        <p:spPr>
          <a:xfrm rot="16200000" flipV="1">
            <a:off x="219185" y="2658953"/>
            <a:ext cx="4078069" cy="2417763"/>
          </a:xfrm>
          <a:prstGeom prst="bentConnector4">
            <a:avLst>
              <a:gd name="adj1" fmla="val -1546"/>
              <a:gd name="adj2" fmla="val 117715"/>
            </a:avLst>
          </a:prstGeom>
          <a:ln w="50800" cmpd="dbl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Elbow Connector 132"/>
          <p:cNvCxnSpPr>
            <a:endCxn id="11" idx="1"/>
          </p:cNvCxnSpPr>
          <p:nvPr/>
        </p:nvCxnSpPr>
        <p:spPr>
          <a:xfrm>
            <a:off x="1693863" y="990600"/>
            <a:ext cx="4013199" cy="2289969"/>
          </a:xfrm>
          <a:prstGeom prst="bentConnector3">
            <a:avLst>
              <a:gd name="adj1" fmla="val 71475"/>
            </a:avLst>
          </a:prstGeom>
          <a:ln w="50800" cmpd="dbl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6" name="Picture 4" descr="C:\Users\Xing\Desktop\Smartphone.png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4800600" y="4371975"/>
            <a:ext cx="1038225" cy="1038225"/>
          </a:xfrm>
          <a:prstGeom prst="rect">
            <a:avLst/>
          </a:prstGeom>
          <a:noFill/>
        </p:spPr>
      </p:pic>
      <p:pic>
        <p:nvPicPr>
          <p:cNvPr id="167" name="Picture 4" descr="C:\Users\Xing\Desktop\Smartphone.png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5534025" y="4371975"/>
            <a:ext cx="1038225" cy="1038225"/>
          </a:xfrm>
          <a:prstGeom prst="rect">
            <a:avLst/>
          </a:prstGeom>
          <a:noFill/>
        </p:spPr>
      </p:pic>
      <p:pic>
        <p:nvPicPr>
          <p:cNvPr id="169" name="Picture 4" descr="C:\Users\Xing\Desktop\Smartphone.png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7115175" y="4371975"/>
            <a:ext cx="1038225" cy="1038225"/>
          </a:xfrm>
          <a:prstGeom prst="rect">
            <a:avLst/>
          </a:prstGeom>
          <a:noFill/>
        </p:spPr>
      </p:pic>
      <p:cxnSp>
        <p:nvCxnSpPr>
          <p:cNvPr id="171" name="Straight Connector 170"/>
          <p:cNvCxnSpPr/>
          <p:nvPr/>
        </p:nvCxnSpPr>
        <p:spPr>
          <a:xfrm>
            <a:off x="6553200" y="4891088"/>
            <a:ext cx="542925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276600" y="3124200"/>
            <a:ext cx="1970660" cy="1196975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3200400" y="3200400"/>
            <a:ext cx="1905000" cy="1143000"/>
          </a:xfrm>
          <a:prstGeom prst="straightConnector1">
            <a:avLst/>
          </a:prstGeom>
          <a:ln w="50800" cmpd="dbl">
            <a:prstDash val="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4724400" y="5638800"/>
            <a:ext cx="777240" cy="0"/>
          </a:xfrm>
          <a:prstGeom prst="straightConnector1">
            <a:avLst/>
          </a:prstGeom>
          <a:ln w="50800" cmpd="dbl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4724400" y="6094512"/>
            <a:ext cx="762000" cy="14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4724400" y="6551712"/>
            <a:ext cx="762000" cy="1488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5486401" y="5410200"/>
            <a:ext cx="3581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Feature Extraction Path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5486401" y="5870448"/>
            <a:ext cx="324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Query Path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486400" y="6327648"/>
            <a:ext cx="349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C2DM Message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C:\Users\Xing\Desktop\cpu.jp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971800" y="4724400"/>
            <a:ext cx="1135063" cy="11350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 descr="C:\Users\Xing\Dropbox\MATH530\tpk\20121014_09504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1720" y="4663440"/>
            <a:ext cx="2926080" cy="2194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 descr="C:\Users\Xing\Dropbox\MATH530\tpk\20121014_0951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8960" y="4663440"/>
            <a:ext cx="2926080" cy="2194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7" name="Picture 5" descr="C:\Users\Xing\Dropbox\MATH530\tpk\20121014_09531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1720" y="2377440"/>
            <a:ext cx="2926080" cy="2194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8" name="Picture 6" descr="C:\Users\Xing\Dropbox\MATH530\tpk\20121014_09534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" y="4663440"/>
            <a:ext cx="2926080" cy="2194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9" name="Picture 7" descr="C:\Users\Xing\Dropbox\MATH530\tpk\20121014_095348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08960" y="2377440"/>
            <a:ext cx="2926080" cy="2194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80" name="Picture 8" descr="C:\Users\Xing\Dropbox\MATH530\tpk\20121014_095405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" y="2377440"/>
            <a:ext cx="2926080" cy="2194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381000" y="685800"/>
            <a:ext cx="5029200" cy="5847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k-Nearest Neighbors     (k=6)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Xing\Dropbox\Jia&amp;Xing\sampl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60720" y="155448"/>
            <a:ext cx="2734298" cy="2048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8" descr="C:\Users\Xing\Dropbox\MATH530\dissimilar\20121014_0954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8960" y="2377440"/>
            <a:ext cx="2926080" cy="2194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9" descr="C:\Users\Xing\Dropbox\MATH530\dissimilar\20121014_1001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8960" y="4663440"/>
            <a:ext cx="2926080" cy="2194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10" descr="C:\Users\Xing\Dropbox\MATH530\dissimilar\20121014_10054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377440"/>
            <a:ext cx="2926080" cy="2194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11" descr="C:\Users\Xing\Dropbox\MATH530\dissimilar\20121014_10093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4768" y="2377440"/>
            <a:ext cx="2926080" cy="2194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12" descr="C:\Users\Xing\Dropbox\MATH530\dissimilar\20121014_10173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" y="4663440"/>
            <a:ext cx="2926080" cy="2194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13" descr="C:\Users\Xing\Dropbox\MATH530\dissimilar\20121014_102315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44768" y="4663440"/>
            <a:ext cx="2926080" cy="2194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81000" y="685800"/>
            <a:ext cx="5029200" cy="5847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Cluster Representative  (k=6)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5760720" y="152400"/>
            <a:ext cx="2731008" cy="204825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304800"/>
            <a:ext cx="6096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19800" y="1219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858000" y="609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772400" y="3810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162800" y="15240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24800" y="1066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685799"/>
            <a:ext cx="5029200" cy="58521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Spanner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Xing\Dropbox\MATH530\mst\20121014_1017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" y="2377440"/>
            <a:ext cx="2926080" cy="2194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3" descr="C:\Users\Xing\Dropbox\MATH530\mst\20121014_09594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" y="4663440"/>
            <a:ext cx="2926080" cy="2194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4" descr="C:\Users\Xing\Dropbox\MATH530\mst\20121014_10025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08960" y="4663440"/>
            <a:ext cx="2926080" cy="2194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5" descr="C:\Users\Xing\Dropbox\MATH530\mst\20121014_10082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08960" y="2377440"/>
            <a:ext cx="2926080" cy="2194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6" descr="C:\Users\Xing\Dropbox\MATH530\mst\20121014_10150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44768" y="2377440"/>
            <a:ext cx="2926080" cy="2194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/>
          <p:cNvSpPr>
            <a:spLocks noChangeAspect="1"/>
          </p:cNvSpPr>
          <p:nvPr/>
        </p:nvSpPr>
        <p:spPr>
          <a:xfrm>
            <a:off x="5760720" y="152400"/>
            <a:ext cx="2731008" cy="204825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019800" y="914400"/>
            <a:ext cx="1143000" cy="6858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162800" y="381000"/>
            <a:ext cx="914400" cy="5334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5943600" y="533400"/>
            <a:ext cx="76200" cy="10668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077200" y="381000"/>
            <a:ext cx="304800" cy="9906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62800" y="914400"/>
            <a:ext cx="152400" cy="10668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57400" y="3124200"/>
            <a:ext cx="5029200" cy="1524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C:\Users\Xing\Desktop\upload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73808" y="3962400"/>
            <a:ext cx="623669" cy="623669"/>
          </a:xfrm>
          <a:prstGeom prst="rect">
            <a:avLst/>
          </a:prstGeom>
          <a:noFill/>
        </p:spPr>
      </p:pic>
      <p:pic>
        <p:nvPicPr>
          <p:cNvPr id="4" name="Picture 3" descr="C:\Users\Xing\Desktop\upload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73808" y="3262531"/>
            <a:ext cx="623669" cy="62366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429000" y="3352800"/>
            <a:ext cx="8382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500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67200" y="3352800"/>
            <a:ext cx="8382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300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05400" y="3352800"/>
            <a:ext cx="8382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0" y="4114800"/>
            <a:ext cx="8382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67200" y="4114800"/>
            <a:ext cx="8382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105400" y="3803521"/>
            <a:ext cx="0" cy="10668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43600" y="2971800"/>
            <a:ext cx="0" cy="10668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144</Words>
  <Application>Microsoft Office PowerPoint</Application>
  <PresentationFormat>On-screen Show (4:3)</PresentationFormat>
  <Paragraphs>135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Xing</dc:creator>
  <cp:lastModifiedBy>Xing</cp:lastModifiedBy>
  <cp:revision>93</cp:revision>
  <dcterms:created xsi:type="dcterms:W3CDTF">2012-10-12T00:09:03Z</dcterms:created>
  <dcterms:modified xsi:type="dcterms:W3CDTF">2013-03-25T19:20:19Z</dcterms:modified>
</cp:coreProperties>
</file>