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302" r:id="rId3"/>
    <p:sldId id="308" r:id="rId4"/>
    <p:sldId id="274" r:id="rId6"/>
    <p:sldId id="281" r:id="rId7"/>
    <p:sldId id="309" r:id="rId8"/>
    <p:sldId id="337" r:id="rId9"/>
    <p:sldId id="340" r:id="rId10"/>
    <p:sldId id="338" r:id="rId11"/>
    <p:sldId id="344" r:id="rId12"/>
    <p:sldId id="331" r:id="rId13"/>
    <p:sldId id="332" r:id="rId14"/>
    <p:sldId id="318" r:id="rId15"/>
    <p:sldId id="345" r:id="rId16"/>
    <p:sldId id="339" r:id="rId17"/>
  </p:sldIdLst>
  <p:sldSz cx="9144000" cy="6858000" type="screen4x3"/>
  <p:notesSz cx="6994525" cy="927862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7"/>
    <p:restoredTop sz="87816"/>
  </p:normalViewPr>
  <p:slideViewPr>
    <p:cSldViewPr>
      <p:cViewPr varScale="1">
        <p:scale>
          <a:sx n="95" d="100"/>
          <a:sy n="95" d="100"/>
        </p:scale>
        <p:origin x="1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true"/>
      <p:sld r:id="rId2" collapse="true"/>
      <p:sld r:id="rId3" collapse="true"/>
      <p:sld r:id="rId4" collapse="true"/>
      <p:sld r:id="rId5" collapse="true"/>
      <p:sld r:id="rId6" collapse="true"/>
      <p:sld r:id="rId7" collapse="true"/>
      <p:sld r:id="rId8" collapse="true"/>
      <p:sld r:id="rId9" collapse="true"/>
      <p:sld r:id="rId10" collapse="true"/>
      <p:sld r:id="rId11" collapse="true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2.xml"/><Relationship Id="rId8" Type="http://schemas.openxmlformats.org/officeDocument/2006/relationships/slide" Target="slides/slide11.xml"/><Relationship Id="rId7" Type="http://schemas.openxmlformats.org/officeDocument/2006/relationships/slide" Target="slides/slide10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1" Type="http://schemas.openxmlformats.org/officeDocument/2006/relationships/slide" Target="slides/slide14.xml"/><Relationship Id="rId10" Type="http://schemas.openxmlformats.org/officeDocument/2006/relationships/slide" Target="slides/slide13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false" compatLnSpc="true"/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  <a:endParaRPr lang="en-US" altLang="zh-TW"/>
          </a:p>
        </p:txBody>
      </p:sp>
      <p:sp>
        <p:nvSpPr>
          <p:cNvPr id="4099" name="Rectangle 3"/>
          <p:cNvSpPr>
            <a:spLocks noGrp="true" noChangeArrowheads="true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false" compatLnSpc="true"/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false" compatLnSpc="true"/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  <a:endParaRPr lang="en-US" altLang="zh-TW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false" compatLnSpc="true"/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fld id="{A33B28A3-010E-924D-957F-0FCFF84E3C2C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false" compatLnSpc="true"/>
          <a:lstStyle>
            <a:lvl1pPr defTabSz="930275">
              <a:defRPr sz="1000" i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t" anchorCtr="false" compatLnSpc="true"/>
          <a:lstStyle>
            <a:lvl1pPr algn="r" defTabSz="930275">
              <a:defRPr sz="1000" i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594" tIns="46798" rIns="93594" bIns="46798" numCol="1" anchor="t" anchorCtr="false" compatLnSpc="true"/>
          <a:lstStyle/>
          <a:p>
            <a:pPr lvl="0"/>
            <a:r>
              <a:rPr lang="en-US" altLang="zh-TW" noProof="0"/>
              <a:t>Click to edit Master text styles</a:t>
            </a:r>
            <a:endParaRPr lang="en-US" altLang="zh-TW" noProof="0"/>
          </a:p>
          <a:p>
            <a:pPr lvl="1"/>
            <a:r>
              <a:rPr lang="en-US" altLang="zh-TW" noProof="0"/>
              <a:t>Second level</a:t>
            </a:r>
            <a:endParaRPr lang="en-US" altLang="zh-TW" noProof="0"/>
          </a:p>
          <a:p>
            <a:pPr lvl="2"/>
            <a:r>
              <a:rPr lang="en-US" altLang="zh-TW" noProof="0"/>
              <a:t>Third level</a:t>
            </a:r>
            <a:endParaRPr lang="en-US" altLang="zh-TW" noProof="0"/>
          </a:p>
          <a:p>
            <a:pPr lvl="3"/>
            <a:r>
              <a:rPr lang="en-US" altLang="zh-TW" noProof="0"/>
              <a:t>Fourth level</a:t>
            </a:r>
            <a:endParaRPr lang="en-US" altLang="zh-TW" noProof="0"/>
          </a:p>
          <a:p>
            <a:pPr lvl="4"/>
            <a:r>
              <a:rPr lang="en-US" altLang="zh-TW" noProof="0"/>
              <a:t>Fifth level</a:t>
            </a:r>
            <a:endParaRPr lang="en-US" altLang="zh-TW" noProof="0"/>
          </a:p>
        </p:txBody>
      </p:sp>
      <p:sp>
        <p:nvSpPr>
          <p:cNvPr id="2054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false" compatLnSpc="true"/>
          <a:lstStyle>
            <a:lvl1pPr defTabSz="930275">
              <a:defRPr sz="1000" i="1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64" tIns="0" rIns="19364" bIns="0" numCol="1" anchor="b" anchorCtr="false" compatLnSpc="true"/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</a:fld>
            <a:endParaRPr lang="en-US" altLang="zh-TW" sz="1000"/>
          </a:p>
        </p:txBody>
      </p:sp>
      <p:sp>
        <p:nvSpPr>
          <p:cNvPr id="1741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</a:fld>
            <a:endParaRPr lang="en-US" altLang="zh-TW" sz="1000"/>
          </a:p>
        </p:txBody>
      </p:sp>
      <p:sp>
        <p:nvSpPr>
          <p:cNvPr id="1741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在這個圖中，每個點每個點只有自己的</a:t>
            </a:r>
            <a:r>
              <a:rPr lang="en-US" altLang="zh-CN" dirty="0"/>
              <a:t> neighbor</a:t>
            </a:r>
            <a:r>
              <a:rPr lang="zh-TW" altLang="en-US" dirty="0"/>
              <a:t> 資訊，且</a:t>
            </a:r>
            <a:r>
              <a:rPr lang="zh-CN" altLang="en-US" dirty="0"/>
              <a:t>必須各自決定哪些</a:t>
            </a:r>
            <a:r>
              <a:rPr lang="en-US" altLang="zh-CN" dirty="0"/>
              <a:t> edge </a:t>
            </a:r>
            <a:r>
              <a:rPr lang="zh-CN" altLang="en-US" dirty="0"/>
              <a:t>應該要砍掉，哪些</a:t>
            </a:r>
            <a:r>
              <a:rPr lang="en-US" altLang="zh-CN" dirty="0"/>
              <a:t> edge </a:t>
            </a:r>
            <a:r>
              <a:rPr lang="zh-CN" altLang="en-US" dirty="0"/>
              <a:t>應該要留著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vector&lt;node&gt; vector </a:t>
            </a:r>
            <a:r>
              <a:rPr lang="zh-TW" altLang="en-US" dirty="0"/>
              <a:t>裡面要求</a:t>
            </a:r>
            <a:r>
              <a:rPr lang="zh-CN" altLang="en-US" dirty="0"/>
              <a:t>要存的東西是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。實際上要存哪一種</a:t>
            </a:r>
            <a:r>
              <a:rPr lang="en-US" altLang="zh-TW" dirty="0"/>
              <a:t>type</a:t>
            </a:r>
            <a:r>
              <a:rPr lang="zh-TW" altLang="en-US" dirty="0"/>
              <a:t>都可以，它很好用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node </a:t>
            </a:r>
            <a:r>
              <a:rPr lang="en-US" altLang="zh-TW" dirty="0" err="1"/>
              <a:t>getNextHop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zh-CN" altLang="en-US" dirty="0"/>
              <a:t>可以讓他回傳</a:t>
            </a:r>
            <a:r>
              <a:rPr lang="zh-TW" altLang="en-US" dirty="0"/>
              <a:t> </a:t>
            </a:r>
            <a:r>
              <a:rPr lang="en-US" altLang="zh-TW" dirty="0"/>
              <a:t>pointer </a:t>
            </a:r>
            <a:r>
              <a:rPr lang="zh-CN" altLang="en-US" dirty="0"/>
              <a:t>或</a:t>
            </a:r>
            <a:r>
              <a:rPr lang="en-US" altLang="zh-CN" dirty="0"/>
              <a:t> node ID </a:t>
            </a:r>
            <a:r>
              <a:rPr lang="zh-CN" altLang="en-US" dirty="0"/>
              <a:t>皆可，要怎麼實作可以依當下你最適合的方式來處理，但必須要回傳一個</a:t>
            </a:r>
            <a:r>
              <a:rPr lang="zh-TW" altLang="en-US" dirty="0"/>
              <a:t>下一步應該送往哪一個 </a:t>
            </a:r>
            <a:r>
              <a:rPr lang="en-US" altLang="zh-TW" dirty="0"/>
              <a:t>node </a:t>
            </a:r>
            <a:r>
              <a:rPr lang="zh-CN" altLang="en-US" dirty="0"/>
              <a:t>的辨識資訊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封包裡面會存</a:t>
            </a:r>
            <a:r>
              <a:rPr lang="en-US" altLang="zh-CN" dirty="0"/>
              <a:t> source, destination, last hop, next hop, previous intersection point</a:t>
            </a:r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previous intersection point </a:t>
            </a:r>
            <a:r>
              <a:rPr lang="zh-CN" altLang="en-US" dirty="0"/>
              <a:t>就是上次遇到和</a:t>
            </a:r>
            <a:r>
              <a:rPr lang="zh-TW" altLang="en-US" dirty="0"/>
              <a:t> </a:t>
            </a:r>
            <a:r>
              <a:rPr lang="en-US" altLang="zh-CN" dirty="0"/>
              <a:t>source-destination</a:t>
            </a:r>
            <a:r>
              <a:rPr lang="zh-TW" altLang="en-US" dirty="0"/>
              <a:t> </a:t>
            </a:r>
            <a:r>
              <a:rPr lang="zh-CN" altLang="en-US" dirty="0"/>
              <a:t>間的</a:t>
            </a:r>
            <a:r>
              <a:rPr lang="zh-TW" altLang="en-US" dirty="0"/>
              <a:t>直</a:t>
            </a:r>
            <a:r>
              <a:rPr lang="zh-CN" altLang="en-US" dirty="0"/>
              <a:t>線之交叉點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round, every node check its queue (i.e., </a:t>
            </a:r>
            <a:r>
              <a:rPr lang="en-US" altLang="zh-TW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checkQueue</a:t>
            </a:r>
            <a:r>
              <a:rPr lang="en-US" altLang="zh-TW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())</a:t>
            </a:r>
            <a:endParaRPr lang="en-US" altLang="zh-TW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/>
              <a:t>這個可以用</a:t>
            </a:r>
            <a:r>
              <a:rPr lang="zh-TW" altLang="en-US" dirty="0"/>
              <a:t> </a:t>
            </a:r>
            <a:r>
              <a:rPr lang="en-US" altLang="zh-TW" dirty="0"/>
              <a:t>for loop </a:t>
            </a:r>
            <a:r>
              <a:rPr lang="zh-CN" altLang="en-US" dirty="0"/>
              <a:t>來執行，把每個節點都掃過，每個節點都檢查他的</a:t>
            </a:r>
            <a:r>
              <a:rPr lang="en-US" altLang="zh-CN" dirty="0"/>
              <a:t>queue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</a:fld>
            <a:endParaRPr lang="en-US" altLang="zh-TW" sz="1000"/>
          </a:p>
        </p:txBody>
      </p:sp>
      <p:sp>
        <p:nvSpPr>
          <p:cNvPr id="184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true"/>
          </p:cNvSpPr>
          <p:nvPr>
            <p:ph type="subTitle" idx="1" hasCustomPrompt="true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true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true"/>
          </p:cNvSpPr>
          <p:nvPr>
            <p:ph type="body" idx="1" hasCustomPrompt="true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sz="half" idx="1" hasCustomPrompt="true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true"/>
          </p:cNvSpPr>
          <p:nvPr>
            <p:ph sz="half" idx="2" hasCustomPrompt="true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true"/>
          </p:cNvSpPr>
          <p:nvPr>
            <p:ph type="body" idx="1" hasCustomPrompt="true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true"/>
          </p:cNvSpPr>
          <p:nvPr>
            <p:ph sz="half" idx="2" hasCustomPrompt="true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6" name="內容版面配置區 5"/>
          <p:cNvSpPr>
            <a:spLocks noGrp="true"/>
          </p:cNvSpPr>
          <p:nvPr>
            <p:ph sz="quarter" idx="4" hasCustomPrompt="true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true"/>
          </p:cNvSpPr>
          <p:nvPr>
            <p:ph idx="1" hasCustomPrompt="true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true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true"/>
          </p:cNvSpPr>
          <p:nvPr>
            <p:ph type="body" sz="half" idx="2" hasCustomPrompt="true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true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true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ChangeArrowheads="true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PMingLiU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  <a:endParaRPr lang="en-US" altLang="zh-TW" sz="4400" dirty="0">
              <a:solidFill>
                <a:schemeClr val="tx2"/>
              </a:solidFill>
              <a:latin typeface="Plantagenet Cherokee" panose="02020000000000000000" pitchFamily="18" charset="-79"/>
              <a:ea typeface="PMingLiU" panose="02020500000000000000" pitchFamily="18" charset="-120"/>
              <a:cs typeface="Plantagenet Cherokee" panose="02020000000000000000" pitchFamily="18" charset="-79"/>
            </a:endParaRP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PMingLiU" panose="02020500000000000000" pitchFamily="18" charset="-120"/>
                <a:cs typeface="Plantagenet Cherokee" panose="02020000000000000000" pitchFamily="18" charset="-79"/>
              </a:rPr>
              <a:t>Programming Project #1</a:t>
            </a:r>
            <a:endParaRPr lang="en-US" altLang="zh-TW" sz="4400" dirty="0">
              <a:solidFill>
                <a:schemeClr val="tx2"/>
              </a:solidFill>
              <a:latin typeface="Plantagenet Cherokee" panose="02020000000000000000" pitchFamily="18" charset="-79"/>
              <a:ea typeface="PMingLiU" panose="02020500000000000000" pitchFamily="18" charset="-120"/>
              <a:cs typeface="Plantagenet Cherokee" panose="02020000000000000000" pitchFamily="18" charset="-79"/>
            </a:endParaRPr>
          </a:p>
        </p:txBody>
      </p:sp>
      <p:sp>
        <p:nvSpPr>
          <p:cNvPr id="3077" name="Rectangle 1030"/>
          <p:cNvSpPr>
            <a:spLocks noChangeArrowheads="true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Input Sample: </a:t>
            </a:r>
            <a:r>
              <a:rPr lang="en-US" altLang="zh-TW" dirty="0" err="1">
                <a:ea typeface="PMingLiU" panose="02020500000000000000" pitchFamily="18" charset="-120"/>
              </a:rPr>
              <a:t>node.txt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501152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11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1.4142	1.1534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1.97		1.85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0.8823	1.3926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1.9996	1.9484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0.6301	1.9145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5	0.3329	1.1756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6	1.952	0.5866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7	1.8181	0.4043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8	0.4949	1.946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0.2079	1.4758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10	0.1364	1.4084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	1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8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9	3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3086" y="1354215"/>
            <a:ext cx="6535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	1</a:t>
            </a:r>
            <a:endParaRPr lang="en-US" altLang="zh-TW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	8</a:t>
            </a:r>
            <a:endParaRPr lang="en-US" altLang="zh-TW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	2	0	3</a:t>
            </a:r>
            <a:endParaRPr lang="en-US" altLang="zh-TW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圖片 1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264781" y="3284984"/>
            <a:ext cx="4836781" cy="4828266"/>
          </a:xfrm>
          <a:prstGeom prst="rect">
            <a:avLst/>
          </a:prstGeom>
        </p:spPr>
      </p:pic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Output Sample: 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true">
            <a:off x="2987824" y="3717032"/>
            <a:ext cx="1152128" cy="1440160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true" flipV="true">
            <a:off x="1043608" y="3573016"/>
            <a:ext cx="801291" cy="1108611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true">
            <a:off x="467546" y="3501008"/>
            <a:ext cx="3672406" cy="1008113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Note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501152"/>
            <a:ext cx="3655318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Deadline: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3/16 Tue 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小老師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3/23 Tue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所有同學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E-course2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No </a:t>
            </a:r>
            <a:r>
              <a:rPr lang="en-US" altLang="zh-TW" dirty="0" err="1">
                <a:ea typeface="Cambria Math" panose="02040503050406030204" pitchFamily="18" charset="0"/>
              </a:rPr>
              <a:t>stdio.h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Use iostream</a:t>
            </a:r>
            <a:endParaRPr lang="en-US" altLang="zh-TW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  <a:endParaRPr lang="en-US" altLang="zh-TW" b="1" dirty="0">
              <a:ea typeface="Cambria Math" panose="02040503050406030204" pitchFamily="18" charset="0"/>
            </a:endParaRPr>
          </a:p>
        </p:txBody>
      </p:sp>
      <p:pic>
        <p:nvPicPr>
          <p:cNvPr id="2" name="圖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206" y="1124744"/>
            <a:ext cx="4836781" cy="48282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Remark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Know how to use vector and queue in C++</a:t>
            </a:r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err="1"/>
              <a:t>nullptr</a:t>
            </a:r>
            <a:endParaRPr lang="en-US" altLang="zh-TW" dirty="0"/>
          </a:p>
          <a:p>
            <a:r>
              <a:rPr lang="en-US" altLang="zh-TW" dirty="0"/>
              <a:t>Design your first class (i.e., node, packet)</a:t>
            </a:r>
            <a:endParaRPr lang="en-US" altLang="zh-TW" dirty="0"/>
          </a:p>
          <a:p>
            <a:r>
              <a:rPr lang="en-US" altLang="zh-TW" dirty="0"/>
              <a:t>Implement an easy routing algorithm</a:t>
            </a:r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Further Reading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 with Guaranteed Delivery in Ad Hoc Wireless Networks, Wireless Networks 2001</a:t>
            </a:r>
            <a:endParaRPr lang="en-US" altLang="zh-TW" dirty="0"/>
          </a:p>
          <a:p>
            <a:r>
              <a:rPr lang="en-US" altLang="zh-TW" dirty="0"/>
              <a:t>On Delivery Guarantees of Face and Combined Greedy-Face Routing in Ad Hoc and Sensor Network, ACM </a:t>
            </a:r>
            <a:r>
              <a:rPr lang="en-US" altLang="zh-TW" dirty="0" err="1"/>
              <a:t>MobiCom</a:t>
            </a:r>
            <a:r>
              <a:rPr lang="en-US" altLang="zh-TW" dirty="0"/>
              <a:t> 2006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en-US" altLang="zh-TW" dirty="0"/>
          </a:p>
          <a:p>
            <a:r>
              <a:rPr lang="en-US" altLang="zh-TW" dirty="0"/>
              <a:t>Long story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Background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6147" name="Rectangle 3"/>
          <p:cNvSpPr>
            <a:spLocks noGrp="true" noChangeArrowheads="true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Large-scale geographic routing</a:t>
            </a:r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>
                <a:ea typeface="PMingLiU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local</a:t>
            </a:r>
            <a:r>
              <a:rPr lang="en-US" altLang="zh-TW" dirty="0">
                <a:ea typeface="PMingLiU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destination’s</a:t>
            </a:r>
            <a:r>
              <a:rPr lang="en-US" altLang="zh-TW" dirty="0">
                <a:ea typeface="PMingLiU" panose="02020500000000000000" pitchFamily="18" charset="-120"/>
              </a:rPr>
              <a:t> information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grpSp>
        <p:nvGrpSpPr>
          <p:cNvPr id="4099" name="群組 4098"/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/>
            <p:cNvSpPr>
              <a:spLocks noChangeAspect="true" noChangeArrowheads="true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/>
            <p:cNvSpPr>
              <a:spLocks noChangeAspect="true" noChangeArrowheads="true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/>
            <p:cNvSpPr>
              <a:spLocks noChangeAspect="true" noChangeArrowheads="true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82"/>
            <p:cNvSpPr>
              <a:spLocks noChangeAspect="true" noChangeArrowheads="true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/>
            <p:cNvSpPr>
              <a:spLocks noChangeAspect="true" noChangeArrowheads="true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/>
            <p:cNvSpPr>
              <a:spLocks noChangeAspect="true" noChangeArrowheads="true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/>
            <p:cNvSpPr>
              <a:spLocks noChangeAspect="true" noChangeArrowheads="true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/>
            <p:cNvSpPr>
              <a:spLocks noChangeAspect="true" noChangeArrowheads="true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/>
            <p:cNvSpPr>
              <a:spLocks noChangeAspect="true" noChangeArrowheads="true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/>
            <p:cNvSpPr>
              <a:spLocks noChangeAspect="true" noChangeArrowheads="true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/>
            <p:cNvSpPr>
              <a:spLocks noChangeAspect="true" noChangeArrowheads="true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/>
            <p:cNvSpPr>
              <a:spLocks noChangeAspect="true" noChangeArrowheads="true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/>
            <p:cNvSpPr>
              <a:spLocks noChangeAspect="true" noChangeArrowheads="true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/>
            <p:cNvSpPr>
              <a:spLocks noChangeAspect="true" noChangeArrowheads="true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/>
            <p:cNvSpPr>
              <a:spLocks noChangeAspect="true" noChangeArrowheads="true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/>
            <p:cNvSpPr>
              <a:spLocks noChangeAspect="true" noChangeArrowheads="true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/>
            <p:cNvSpPr>
              <a:spLocks noChangeAspect="true" noChangeArrowheads="true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/>
            <p:cNvSpPr>
              <a:spLocks noChangeAspect="true" noChangeArrowheads="true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/>
            <p:cNvSpPr>
              <a:spLocks noChangeAspect="true" noChangeArrowheads="true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/>
            <p:cNvSpPr>
              <a:spLocks noChangeAspect="true" noChangeArrowheads="true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/>
            <p:cNvSpPr>
              <a:spLocks noChangeAspect="true" noChangeArrowheads="true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/>
            <p:cNvSpPr>
              <a:spLocks noChangeAspect="true" noChangeArrowheads="true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/>
            <p:cNvSpPr>
              <a:spLocks noChangeAspect="true" noChangeArrowheads="true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/>
            <p:cNvSpPr>
              <a:spLocks noChangeAspect="true" noChangeArrowheads="true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/>
            <p:cNvSpPr>
              <a:spLocks noChangeAspect="true" noChangeArrowheads="true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/>
            <p:cNvSpPr>
              <a:spLocks noChangeAspect="true" noChangeArrowheads="true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/>
            <p:cNvSpPr>
              <a:spLocks noChangeAspect="true" noChangeArrowheads="true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/>
            <p:cNvSpPr>
              <a:spLocks noChangeAspect="true" noChangeArrowheads="true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/>
            <p:cNvCxnSpPr>
              <a:cxnSpLocks noChangeShapeType="true"/>
              <a:stCxn id="5" idx="7"/>
              <a:endCxn id="6" idx="4"/>
            </p:cNvCxnSpPr>
            <p:nvPr/>
          </p:nvCxnSpPr>
          <p:spPr bwMode="auto">
            <a:xfrm flipV="true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/>
            <p:cNvCxnSpPr>
              <a:cxnSpLocks noChangeShapeType="true"/>
              <a:stCxn id="6" idx="7"/>
              <a:endCxn id="11" idx="2"/>
            </p:cNvCxnSpPr>
            <p:nvPr/>
          </p:nvCxnSpPr>
          <p:spPr bwMode="auto">
            <a:xfrm flipV="true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/>
            <p:cNvCxnSpPr>
              <a:cxnSpLocks noChangeShapeType="true"/>
              <a:stCxn id="11" idx="6"/>
              <a:endCxn id="15" idx="2"/>
            </p:cNvCxnSpPr>
            <p:nvPr/>
          </p:nvCxnSpPr>
          <p:spPr bwMode="auto">
            <a:xfrm flipV="true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/>
            <p:cNvCxnSpPr>
              <a:cxnSpLocks noChangeShapeType="true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/>
            <p:cNvCxnSpPr>
              <a:cxnSpLocks noChangeShapeType="true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/>
            <p:cNvCxnSpPr>
              <a:cxnSpLocks noChangeShapeType="true"/>
              <a:stCxn id="6" idx="5"/>
              <a:endCxn id="8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/>
            <p:cNvCxnSpPr>
              <a:cxnSpLocks noChangeShapeType="true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/>
            <p:cNvCxnSpPr>
              <a:cxnSpLocks noChangeShapeType="true"/>
              <a:stCxn id="8" idx="7"/>
              <a:endCxn id="9" idx="5"/>
            </p:cNvCxnSpPr>
            <p:nvPr/>
          </p:nvCxnSpPr>
          <p:spPr bwMode="auto">
            <a:xfrm flipV="true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/>
            <p:cNvCxnSpPr>
              <a:cxnSpLocks noChangeShapeType="true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/>
            <p:cNvCxnSpPr>
              <a:cxnSpLocks noChangeShapeType="true"/>
              <a:stCxn id="12" idx="0"/>
              <a:endCxn id="11" idx="4"/>
            </p:cNvCxnSpPr>
            <p:nvPr/>
          </p:nvCxnSpPr>
          <p:spPr bwMode="auto">
            <a:xfrm flipH="true" flipV="true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/>
            <p:cNvCxnSpPr>
              <a:cxnSpLocks noChangeShapeType="true"/>
              <a:stCxn id="7" idx="0"/>
              <a:endCxn id="8" idx="4"/>
            </p:cNvCxnSpPr>
            <p:nvPr/>
          </p:nvCxnSpPr>
          <p:spPr bwMode="auto">
            <a:xfrm flipH="true" flipV="true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/>
            <p:cNvCxnSpPr>
              <a:cxnSpLocks noChangeShapeType="true"/>
              <a:stCxn id="7" idx="7"/>
              <a:endCxn id="10" idx="2"/>
            </p:cNvCxnSpPr>
            <p:nvPr/>
          </p:nvCxnSpPr>
          <p:spPr bwMode="auto">
            <a:xfrm flipV="true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/>
            <p:cNvCxnSpPr>
              <a:cxnSpLocks noChangeShapeType="true"/>
              <a:stCxn id="10" idx="1"/>
              <a:endCxn id="8" idx="5"/>
            </p:cNvCxnSpPr>
            <p:nvPr/>
          </p:nvCxnSpPr>
          <p:spPr bwMode="auto">
            <a:xfrm flipH="true" flipV="true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/>
            <p:cNvCxnSpPr>
              <a:cxnSpLocks noChangeShapeType="true"/>
              <a:stCxn id="10" idx="0"/>
              <a:endCxn id="12" idx="4"/>
            </p:cNvCxnSpPr>
            <p:nvPr/>
          </p:nvCxnSpPr>
          <p:spPr bwMode="auto">
            <a:xfrm flipV="true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/>
            <p:cNvCxnSpPr>
              <a:cxnSpLocks noChangeShapeType="true"/>
              <a:stCxn id="12" idx="7"/>
              <a:endCxn id="14" idx="4"/>
            </p:cNvCxnSpPr>
            <p:nvPr/>
          </p:nvCxnSpPr>
          <p:spPr bwMode="auto">
            <a:xfrm flipV="true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/>
            <p:cNvCxnSpPr>
              <a:cxnSpLocks noChangeShapeType="true"/>
              <a:stCxn id="14" idx="7"/>
              <a:endCxn id="15" idx="3"/>
            </p:cNvCxnSpPr>
            <p:nvPr/>
          </p:nvCxnSpPr>
          <p:spPr bwMode="auto">
            <a:xfrm flipV="true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/>
            <p:cNvCxnSpPr>
              <a:cxnSpLocks noChangeShapeType="true"/>
              <a:stCxn id="12" idx="6"/>
              <a:endCxn id="17" idx="3"/>
            </p:cNvCxnSpPr>
            <p:nvPr/>
          </p:nvCxnSpPr>
          <p:spPr bwMode="auto">
            <a:xfrm flipV="true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/>
            <p:cNvCxnSpPr>
              <a:cxnSpLocks noChangeShapeType="true"/>
              <a:stCxn id="14" idx="4"/>
              <a:endCxn id="17" idx="7"/>
            </p:cNvCxnSpPr>
            <p:nvPr/>
          </p:nvCxnSpPr>
          <p:spPr bwMode="auto">
            <a:xfrm flipH="true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/>
            <p:cNvCxnSpPr>
              <a:cxnSpLocks noChangeShapeType="true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/>
            <p:cNvCxnSpPr>
              <a:cxnSpLocks noChangeShapeType="true"/>
              <a:stCxn id="17" idx="4"/>
              <a:endCxn id="16" idx="0"/>
            </p:cNvCxnSpPr>
            <p:nvPr/>
          </p:nvCxnSpPr>
          <p:spPr bwMode="auto">
            <a:xfrm flipH="true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/>
            <p:cNvCxnSpPr>
              <a:cxnSpLocks noChangeShapeType="true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/>
            <p:cNvCxnSpPr>
              <a:cxnSpLocks noChangeShapeType="true"/>
              <a:stCxn id="13" idx="7"/>
              <a:endCxn id="20" idx="2"/>
            </p:cNvCxnSpPr>
            <p:nvPr/>
          </p:nvCxnSpPr>
          <p:spPr bwMode="auto">
            <a:xfrm flipV="true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/>
            <p:cNvCxnSpPr>
              <a:cxnSpLocks noChangeShapeType="true"/>
              <a:stCxn id="20" idx="0"/>
              <a:endCxn id="17" idx="6"/>
            </p:cNvCxnSpPr>
            <p:nvPr/>
          </p:nvCxnSpPr>
          <p:spPr bwMode="auto">
            <a:xfrm flipH="true" flipV="true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/>
            <p:cNvCxnSpPr>
              <a:cxnSpLocks noChangeShapeType="true"/>
              <a:stCxn id="20" idx="7"/>
              <a:endCxn id="21" idx="1"/>
            </p:cNvCxnSpPr>
            <p:nvPr/>
          </p:nvCxnSpPr>
          <p:spPr bwMode="auto">
            <a:xfrm flipV="true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/>
            <p:cNvCxnSpPr>
              <a:cxnSpLocks noChangeShapeType="true"/>
              <a:stCxn id="21" idx="1"/>
              <a:endCxn id="17" idx="6"/>
            </p:cNvCxnSpPr>
            <p:nvPr/>
          </p:nvCxnSpPr>
          <p:spPr bwMode="auto">
            <a:xfrm flipH="true" flipV="true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/>
            <p:cNvCxnSpPr>
              <a:cxnSpLocks noChangeShapeType="true"/>
              <a:stCxn id="21" idx="0"/>
              <a:endCxn id="18" idx="4"/>
            </p:cNvCxnSpPr>
            <p:nvPr/>
          </p:nvCxnSpPr>
          <p:spPr bwMode="auto">
            <a:xfrm flipV="true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/>
            <p:cNvCxnSpPr>
              <a:cxnSpLocks noChangeShapeType="true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/>
            <p:cNvCxnSpPr>
              <a:cxnSpLocks noChangeShapeType="true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/>
            <p:cNvCxnSpPr>
              <a:cxnSpLocks noChangeShapeType="true"/>
              <a:stCxn id="23" idx="2"/>
              <a:endCxn id="20" idx="6"/>
            </p:cNvCxnSpPr>
            <p:nvPr/>
          </p:nvCxnSpPr>
          <p:spPr bwMode="auto">
            <a:xfrm flipH="true" flipV="true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/>
            <p:cNvCxnSpPr>
              <a:cxnSpLocks noChangeShapeType="true"/>
              <a:stCxn id="23" idx="7"/>
              <a:endCxn id="24" idx="2"/>
            </p:cNvCxnSpPr>
            <p:nvPr/>
          </p:nvCxnSpPr>
          <p:spPr bwMode="auto">
            <a:xfrm flipV="true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/>
            <p:cNvCxnSpPr>
              <a:cxnSpLocks noChangeShapeType="true"/>
              <a:stCxn id="24" idx="0"/>
              <a:endCxn id="25" idx="4"/>
            </p:cNvCxnSpPr>
            <p:nvPr/>
          </p:nvCxnSpPr>
          <p:spPr bwMode="auto">
            <a:xfrm flipH="true" flipV="true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/>
            <p:cNvCxnSpPr>
              <a:cxnSpLocks noChangeShapeType="true"/>
              <a:stCxn id="25" idx="0"/>
              <a:endCxn id="19" idx="5"/>
            </p:cNvCxnSpPr>
            <p:nvPr/>
          </p:nvCxnSpPr>
          <p:spPr bwMode="auto">
            <a:xfrm flipH="true" flipV="true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/>
            <p:cNvCxnSpPr>
              <a:cxnSpLocks noChangeShapeType="true"/>
              <a:stCxn id="25" idx="7"/>
              <a:endCxn id="26" idx="2"/>
            </p:cNvCxnSpPr>
            <p:nvPr/>
          </p:nvCxnSpPr>
          <p:spPr bwMode="auto">
            <a:xfrm flipV="true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/>
            <p:cNvCxnSpPr>
              <a:cxnSpLocks noChangeShapeType="true"/>
              <a:stCxn id="25" idx="6"/>
              <a:endCxn id="27" idx="2"/>
            </p:cNvCxnSpPr>
            <p:nvPr/>
          </p:nvCxnSpPr>
          <p:spPr bwMode="auto">
            <a:xfrm flipV="true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/>
            <p:cNvCxnSpPr>
              <a:cxnSpLocks noChangeShapeType="true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/>
            <p:cNvCxnSpPr>
              <a:cxnSpLocks noChangeShapeType="true"/>
              <a:stCxn id="28" idx="3"/>
              <a:endCxn id="24" idx="7"/>
            </p:cNvCxnSpPr>
            <p:nvPr/>
          </p:nvCxnSpPr>
          <p:spPr bwMode="auto">
            <a:xfrm flipH="true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/>
            <p:cNvCxnSpPr>
              <a:cxnSpLocks noChangeShapeType="true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/>
            <p:cNvCxnSpPr>
              <a:cxnSpLocks noChangeShapeType="true"/>
              <a:stCxn id="23" idx="7"/>
              <a:endCxn id="32" idx="3"/>
            </p:cNvCxnSpPr>
            <p:nvPr/>
          </p:nvCxnSpPr>
          <p:spPr bwMode="auto">
            <a:xfrm flipV="true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/>
            <p:cNvCxnSpPr>
              <a:cxnSpLocks noChangeShapeType="true"/>
              <a:stCxn id="28" idx="4"/>
              <a:endCxn id="32" idx="0"/>
            </p:cNvCxnSpPr>
            <p:nvPr/>
          </p:nvCxnSpPr>
          <p:spPr bwMode="auto">
            <a:xfrm flipH="true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/>
            <p:cNvCxnSpPr>
              <a:cxnSpLocks noChangeShapeType="true"/>
              <a:stCxn id="32" idx="7"/>
              <a:endCxn id="31" idx="2"/>
            </p:cNvCxnSpPr>
            <p:nvPr/>
          </p:nvCxnSpPr>
          <p:spPr bwMode="auto">
            <a:xfrm flipV="true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/>
            <p:cNvCxnSpPr>
              <a:cxnSpLocks noChangeShapeType="true"/>
              <a:stCxn id="31" idx="7"/>
              <a:endCxn id="30" idx="2"/>
            </p:cNvCxnSpPr>
            <p:nvPr/>
          </p:nvCxnSpPr>
          <p:spPr bwMode="auto">
            <a:xfrm flipV="true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/>
            <p:cNvCxnSpPr>
              <a:cxnSpLocks noChangeShapeType="true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/>
            <p:cNvCxnSpPr>
              <a:cxnSpLocks noChangeShapeType="true"/>
              <a:stCxn id="30" idx="0"/>
              <a:endCxn id="29" idx="4"/>
            </p:cNvCxnSpPr>
            <p:nvPr/>
          </p:nvCxnSpPr>
          <p:spPr bwMode="auto">
            <a:xfrm flipH="true" flipV="true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/>
            <p:cNvCxnSpPr>
              <a:cxnSpLocks noChangeShapeType="true"/>
              <a:stCxn id="28" idx="7"/>
              <a:endCxn id="29" idx="3"/>
            </p:cNvCxnSpPr>
            <p:nvPr/>
          </p:nvCxnSpPr>
          <p:spPr bwMode="auto">
            <a:xfrm flipV="true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/>
            <p:cNvCxnSpPr>
              <a:cxnSpLocks noChangeShapeType="true"/>
              <a:stCxn id="29" idx="2"/>
              <a:endCxn id="26" idx="6"/>
            </p:cNvCxnSpPr>
            <p:nvPr/>
          </p:nvCxnSpPr>
          <p:spPr bwMode="auto">
            <a:xfrm flipH="true" flipV="true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/>
            <p:cNvCxnSpPr>
              <a:cxnSpLocks noChangeShapeType="true"/>
              <a:stCxn id="5" idx="6"/>
              <a:endCxn id="9" idx="2"/>
            </p:cNvCxnSpPr>
            <p:nvPr/>
          </p:nvCxnSpPr>
          <p:spPr bwMode="auto">
            <a:xfrm flipV="true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/>
            <p:cNvCxnSpPr>
              <a:cxnSpLocks noChangeShapeType="true"/>
              <a:stCxn id="5" idx="6"/>
              <a:endCxn id="8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/>
            <p:cNvCxnSpPr>
              <a:cxnSpLocks noChangeShapeType="true"/>
              <a:stCxn id="17" idx="3"/>
              <a:endCxn id="10" idx="7"/>
            </p:cNvCxnSpPr>
            <p:nvPr/>
          </p:nvCxnSpPr>
          <p:spPr bwMode="auto">
            <a:xfrm flipH="true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/>
            <p:cNvCxnSpPr>
              <a:cxnSpLocks noChangeShapeType="true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/>
            <p:cNvCxnSpPr>
              <a:cxnSpLocks noChangeShapeType="true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/>
            <p:cNvCxnSpPr>
              <a:cxnSpLocks noChangeShapeType="true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/>
            <p:cNvCxnSpPr>
              <a:cxnSpLocks noChangeShapeType="true"/>
              <a:stCxn id="22" idx="3"/>
              <a:endCxn id="20" idx="7"/>
            </p:cNvCxnSpPr>
            <p:nvPr/>
          </p:nvCxnSpPr>
          <p:spPr bwMode="auto">
            <a:xfrm flipH="true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" name="群組 4095"/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/>
            <p:cNvSpPr>
              <a:spLocks noChangeArrowheads="true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PMingLiU" panose="02020500000000000000" pitchFamily="18" charset="-120"/>
                </a:rPr>
                <a:t>source</a:t>
              </a:r>
              <a:endPara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87" name="Line 81"/>
            <p:cNvSpPr>
              <a:spLocks noChangeShapeType="true"/>
            </p:cNvSpPr>
            <p:nvPr/>
          </p:nvSpPr>
          <p:spPr bwMode="auto">
            <a:xfrm flipV="true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/>
            <p:cNvSpPr>
              <a:spLocks noChangeArrowheads="true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PMingLiU" panose="02020500000000000000" pitchFamily="18" charset="-120"/>
                </a:rPr>
                <a:t>destination</a:t>
              </a:r>
              <a:endPara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89" name="Line 82"/>
            <p:cNvSpPr>
              <a:spLocks noChangeShapeType="true"/>
            </p:cNvSpPr>
            <p:nvPr/>
          </p:nvSpPr>
          <p:spPr bwMode="auto">
            <a:xfrm flipH="true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 advClick="false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Background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6147" name="Rectangle 3"/>
          <p:cNvSpPr>
            <a:spLocks noGrp="true" noChangeArrowheads="true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Large-scale geographic routing</a:t>
            </a:r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>
                <a:ea typeface="PMingLiU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local</a:t>
            </a:r>
            <a:r>
              <a:rPr lang="en-US" altLang="zh-TW" dirty="0">
                <a:ea typeface="PMingLiU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destination’s</a:t>
            </a:r>
            <a:r>
              <a:rPr lang="en-US" altLang="zh-TW" dirty="0">
                <a:ea typeface="PMingLiU" panose="02020500000000000000" pitchFamily="18" charset="-120"/>
              </a:rPr>
              <a:t> information</a:t>
            </a:r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>
                <a:ea typeface="PMingLiU" panose="02020500000000000000" pitchFamily="18" charset="-120"/>
              </a:rPr>
              <a:t>So, how should a source route a packet to a specific destination?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5" name="Oval 79"/>
          <p:cNvSpPr>
            <a:spLocks noChangeAspect="true" noChangeArrowheads="true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/>
          <p:cNvSpPr>
            <a:spLocks noChangeAspect="true" noChangeArrowheads="true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81"/>
          <p:cNvSpPr>
            <a:spLocks noChangeAspect="true" noChangeArrowheads="true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2"/>
          <p:cNvSpPr>
            <a:spLocks noChangeAspect="true" noChangeArrowheads="true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3"/>
          <p:cNvSpPr>
            <a:spLocks noChangeAspect="true" noChangeArrowheads="true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4"/>
          <p:cNvSpPr>
            <a:spLocks noChangeAspect="true" noChangeArrowheads="true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5"/>
          <p:cNvSpPr>
            <a:spLocks noChangeAspect="true" noChangeArrowheads="true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6"/>
          <p:cNvSpPr>
            <a:spLocks noChangeAspect="true" noChangeArrowheads="true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7"/>
          <p:cNvSpPr>
            <a:spLocks noChangeAspect="true" noChangeArrowheads="true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8"/>
          <p:cNvSpPr>
            <a:spLocks noChangeAspect="true" noChangeArrowheads="true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9"/>
          <p:cNvSpPr>
            <a:spLocks noChangeAspect="true" noChangeArrowheads="true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90"/>
          <p:cNvSpPr>
            <a:spLocks noChangeAspect="true" noChangeArrowheads="true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1"/>
          <p:cNvSpPr>
            <a:spLocks noChangeAspect="true" noChangeArrowheads="true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2"/>
          <p:cNvSpPr>
            <a:spLocks noChangeAspect="true" noChangeArrowheads="true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3"/>
          <p:cNvSpPr>
            <a:spLocks noChangeAspect="true" noChangeArrowheads="true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4"/>
          <p:cNvSpPr>
            <a:spLocks noChangeAspect="true" noChangeArrowheads="true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5"/>
          <p:cNvSpPr>
            <a:spLocks noChangeAspect="true" noChangeArrowheads="true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6"/>
          <p:cNvSpPr>
            <a:spLocks noChangeAspect="true" noChangeArrowheads="true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7"/>
          <p:cNvSpPr>
            <a:spLocks noChangeAspect="true" noChangeArrowheads="true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8"/>
          <p:cNvSpPr>
            <a:spLocks noChangeAspect="true" noChangeArrowheads="true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9"/>
          <p:cNvSpPr>
            <a:spLocks noChangeAspect="true" noChangeArrowheads="true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100"/>
          <p:cNvSpPr>
            <a:spLocks noChangeAspect="true" noChangeArrowheads="true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1"/>
          <p:cNvSpPr>
            <a:spLocks noChangeAspect="true" noChangeArrowheads="true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2"/>
          <p:cNvSpPr>
            <a:spLocks noChangeAspect="true" noChangeArrowheads="true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3"/>
          <p:cNvSpPr>
            <a:spLocks noChangeAspect="true" noChangeArrowheads="true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4"/>
          <p:cNvSpPr>
            <a:spLocks noChangeAspect="true" noChangeArrowheads="true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5"/>
          <p:cNvSpPr>
            <a:spLocks noChangeAspect="true" noChangeArrowheads="true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6"/>
          <p:cNvSpPr>
            <a:spLocks noChangeAspect="true" noChangeArrowheads="true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3" name="AutoShape 107"/>
          <p:cNvCxnSpPr>
            <a:cxnSpLocks noChangeShapeType="true"/>
            <a:stCxn id="5" idx="7"/>
            <a:endCxn id="6" idx="4"/>
          </p:cNvCxnSpPr>
          <p:nvPr/>
        </p:nvCxnSpPr>
        <p:spPr bwMode="auto">
          <a:xfrm flipV="true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08"/>
          <p:cNvCxnSpPr>
            <a:cxnSpLocks noChangeShapeType="true"/>
            <a:stCxn id="6" idx="7"/>
            <a:endCxn id="11" idx="2"/>
          </p:cNvCxnSpPr>
          <p:nvPr/>
        </p:nvCxnSpPr>
        <p:spPr bwMode="auto">
          <a:xfrm flipV="true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9"/>
          <p:cNvCxnSpPr>
            <a:cxnSpLocks noChangeShapeType="true"/>
            <a:stCxn id="11" idx="6"/>
            <a:endCxn id="15" idx="2"/>
          </p:cNvCxnSpPr>
          <p:nvPr/>
        </p:nvCxnSpPr>
        <p:spPr bwMode="auto">
          <a:xfrm flipV="true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10"/>
          <p:cNvCxnSpPr>
            <a:cxnSpLocks noChangeShapeType="true"/>
            <a:stCxn id="15" idx="6"/>
            <a:endCxn id="19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1"/>
          <p:cNvCxnSpPr>
            <a:cxnSpLocks noChangeShapeType="true"/>
            <a:stCxn id="5" idx="5"/>
            <a:endCxn id="7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2"/>
          <p:cNvCxnSpPr>
            <a:cxnSpLocks noChangeShapeType="true"/>
            <a:stCxn id="6" idx="5"/>
            <a:endCxn id="8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3"/>
          <p:cNvCxnSpPr>
            <a:cxnSpLocks noChangeShapeType="true"/>
            <a:stCxn id="6" idx="6"/>
            <a:endCxn id="9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4"/>
          <p:cNvCxnSpPr>
            <a:cxnSpLocks noChangeShapeType="true"/>
            <a:stCxn id="8" idx="7"/>
            <a:endCxn id="9" idx="5"/>
          </p:cNvCxnSpPr>
          <p:nvPr/>
        </p:nvCxnSpPr>
        <p:spPr bwMode="auto">
          <a:xfrm flipV="true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"/>
          <p:cNvCxnSpPr>
            <a:cxnSpLocks noChangeShapeType="true"/>
            <a:stCxn id="9" idx="6"/>
            <a:endCxn id="12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6"/>
          <p:cNvCxnSpPr>
            <a:cxnSpLocks noChangeShapeType="true"/>
            <a:stCxn id="12" idx="0"/>
            <a:endCxn id="11" idx="4"/>
          </p:cNvCxnSpPr>
          <p:nvPr/>
        </p:nvCxnSpPr>
        <p:spPr bwMode="auto">
          <a:xfrm flipH="true" flipV="true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7"/>
          <p:cNvCxnSpPr>
            <a:cxnSpLocks noChangeShapeType="true"/>
            <a:stCxn id="7" idx="0"/>
            <a:endCxn id="8" idx="4"/>
          </p:cNvCxnSpPr>
          <p:nvPr/>
        </p:nvCxnSpPr>
        <p:spPr bwMode="auto">
          <a:xfrm flipH="true" flipV="true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8"/>
          <p:cNvCxnSpPr>
            <a:cxnSpLocks noChangeShapeType="true"/>
            <a:stCxn id="7" idx="7"/>
            <a:endCxn id="10" idx="2"/>
          </p:cNvCxnSpPr>
          <p:nvPr/>
        </p:nvCxnSpPr>
        <p:spPr bwMode="auto">
          <a:xfrm flipV="true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9"/>
          <p:cNvCxnSpPr>
            <a:cxnSpLocks noChangeShapeType="true"/>
            <a:stCxn id="10" idx="1"/>
            <a:endCxn id="8" idx="5"/>
          </p:cNvCxnSpPr>
          <p:nvPr/>
        </p:nvCxnSpPr>
        <p:spPr bwMode="auto">
          <a:xfrm flipH="true" flipV="true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20"/>
          <p:cNvCxnSpPr>
            <a:cxnSpLocks noChangeShapeType="true"/>
            <a:stCxn id="10" idx="0"/>
            <a:endCxn id="12" idx="4"/>
          </p:cNvCxnSpPr>
          <p:nvPr/>
        </p:nvCxnSpPr>
        <p:spPr bwMode="auto">
          <a:xfrm flipV="true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1"/>
          <p:cNvCxnSpPr>
            <a:cxnSpLocks noChangeShapeType="true"/>
            <a:stCxn id="12" idx="7"/>
            <a:endCxn id="14" idx="4"/>
          </p:cNvCxnSpPr>
          <p:nvPr/>
        </p:nvCxnSpPr>
        <p:spPr bwMode="auto">
          <a:xfrm flipV="true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2"/>
          <p:cNvCxnSpPr>
            <a:cxnSpLocks noChangeShapeType="true"/>
            <a:stCxn id="14" idx="7"/>
            <a:endCxn id="15" idx="3"/>
          </p:cNvCxnSpPr>
          <p:nvPr/>
        </p:nvCxnSpPr>
        <p:spPr bwMode="auto">
          <a:xfrm flipV="true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3"/>
          <p:cNvCxnSpPr>
            <a:cxnSpLocks noChangeShapeType="true"/>
            <a:stCxn id="12" idx="6"/>
            <a:endCxn id="17" idx="3"/>
          </p:cNvCxnSpPr>
          <p:nvPr/>
        </p:nvCxnSpPr>
        <p:spPr bwMode="auto">
          <a:xfrm flipV="true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4"/>
          <p:cNvCxnSpPr>
            <a:cxnSpLocks noChangeShapeType="true"/>
            <a:stCxn id="14" idx="4"/>
            <a:endCxn id="17" idx="7"/>
          </p:cNvCxnSpPr>
          <p:nvPr/>
        </p:nvCxnSpPr>
        <p:spPr bwMode="auto">
          <a:xfrm flipH="true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5"/>
          <p:cNvCxnSpPr>
            <a:cxnSpLocks noChangeShapeType="true"/>
            <a:stCxn id="12" idx="5"/>
            <a:endCxn id="16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6"/>
          <p:cNvCxnSpPr>
            <a:cxnSpLocks noChangeShapeType="true"/>
            <a:stCxn id="17" idx="4"/>
            <a:endCxn id="16" idx="0"/>
          </p:cNvCxnSpPr>
          <p:nvPr/>
        </p:nvCxnSpPr>
        <p:spPr bwMode="auto">
          <a:xfrm flipH="true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7"/>
          <p:cNvCxnSpPr>
            <a:cxnSpLocks noChangeShapeType="true"/>
            <a:stCxn id="10" idx="5"/>
            <a:endCxn id="13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8"/>
          <p:cNvCxnSpPr>
            <a:cxnSpLocks noChangeShapeType="true"/>
            <a:stCxn id="13" idx="7"/>
            <a:endCxn id="20" idx="2"/>
          </p:cNvCxnSpPr>
          <p:nvPr/>
        </p:nvCxnSpPr>
        <p:spPr bwMode="auto">
          <a:xfrm flipV="true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9"/>
          <p:cNvCxnSpPr>
            <a:cxnSpLocks noChangeShapeType="true"/>
            <a:stCxn id="20" idx="0"/>
            <a:endCxn id="17" idx="6"/>
          </p:cNvCxnSpPr>
          <p:nvPr/>
        </p:nvCxnSpPr>
        <p:spPr bwMode="auto">
          <a:xfrm flipH="true" flipV="true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30"/>
          <p:cNvCxnSpPr>
            <a:cxnSpLocks noChangeShapeType="true"/>
            <a:stCxn id="20" idx="7"/>
            <a:endCxn id="21" idx="1"/>
          </p:cNvCxnSpPr>
          <p:nvPr/>
        </p:nvCxnSpPr>
        <p:spPr bwMode="auto">
          <a:xfrm flipV="true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1"/>
          <p:cNvCxnSpPr>
            <a:cxnSpLocks noChangeShapeType="true"/>
            <a:stCxn id="21" idx="1"/>
            <a:endCxn id="17" idx="6"/>
          </p:cNvCxnSpPr>
          <p:nvPr/>
        </p:nvCxnSpPr>
        <p:spPr bwMode="auto">
          <a:xfrm flipH="true" flipV="true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2"/>
          <p:cNvCxnSpPr>
            <a:cxnSpLocks noChangeShapeType="true"/>
            <a:stCxn id="21" idx="0"/>
            <a:endCxn id="18" idx="4"/>
          </p:cNvCxnSpPr>
          <p:nvPr/>
        </p:nvCxnSpPr>
        <p:spPr bwMode="auto">
          <a:xfrm flipV="true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3"/>
          <p:cNvCxnSpPr>
            <a:cxnSpLocks noChangeShapeType="true"/>
            <a:stCxn id="18" idx="6"/>
            <a:endCxn id="22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4"/>
          <p:cNvCxnSpPr>
            <a:cxnSpLocks noChangeShapeType="true"/>
            <a:stCxn id="21" idx="5"/>
            <a:endCxn id="23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5"/>
          <p:cNvCxnSpPr>
            <a:cxnSpLocks noChangeShapeType="true"/>
            <a:stCxn id="23" idx="2"/>
            <a:endCxn id="20" idx="6"/>
          </p:cNvCxnSpPr>
          <p:nvPr/>
        </p:nvCxnSpPr>
        <p:spPr bwMode="auto">
          <a:xfrm flipH="true" flipV="true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6"/>
          <p:cNvCxnSpPr>
            <a:cxnSpLocks noChangeShapeType="true"/>
            <a:stCxn id="23" idx="7"/>
            <a:endCxn id="24" idx="2"/>
          </p:cNvCxnSpPr>
          <p:nvPr/>
        </p:nvCxnSpPr>
        <p:spPr bwMode="auto">
          <a:xfrm flipV="true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7"/>
          <p:cNvCxnSpPr>
            <a:cxnSpLocks noChangeShapeType="true"/>
            <a:stCxn id="24" idx="0"/>
            <a:endCxn id="25" idx="4"/>
          </p:cNvCxnSpPr>
          <p:nvPr/>
        </p:nvCxnSpPr>
        <p:spPr bwMode="auto">
          <a:xfrm flipH="true" flipV="true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8"/>
          <p:cNvCxnSpPr>
            <a:cxnSpLocks noChangeShapeType="true"/>
            <a:stCxn id="25" idx="0"/>
            <a:endCxn id="19" idx="5"/>
          </p:cNvCxnSpPr>
          <p:nvPr/>
        </p:nvCxnSpPr>
        <p:spPr bwMode="auto">
          <a:xfrm flipH="true" flipV="true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9"/>
          <p:cNvCxnSpPr>
            <a:cxnSpLocks noChangeShapeType="true"/>
            <a:stCxn id="25" idx="7"/>
            <a:endCxn id="26" idx="2"/>
          </p:cNvCxnSpPr>
          <p:nvPr/>
        </p:nvCxnSpPr>
        <p:spPr bwMode="auto">
          <a:xfrm flipV="true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0"/>
          <p:cNvCxnSpPr>
            <a:cxnSpLocks noChangeShapeType="true"/>
            <a:stCxn id="25" idx="6"/>
            <a:endCxn id="27" idx="2"/>
          </p:cNvCxnSpPr>
          <p:nvPr/>
        </p:nvCxnSpPr>
        <p:spPr bwMode="auto">
          <a:xfrm flipV="true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1"/>
          <p:cNvCxnSpPr>
            <a:cxnSpLocks noChangeShapeType="true"/>
            <a:stCxn id="25" idx="6"/>
            <a:endCxn id="28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2"/>
          <p:cNvCxnSpPr>
            <a:cxnSpLocks noChangeShapeType="true"/>
            <a:stCxn id="28" idx="3"/>
            <a:endCxn id="24" idx="7"/>
          </p:cNvCxnSpPr>
          <p:nvPr/>
        </p:nvCxnSpPr>
        <p:spPr bwMode="auto">
          <a:xfrm flipH="true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3"/>
          <p:cNvCxnSpPr>
            <a:cxnSpLocks noChangeShapeType="true"/>
            <a:stCxn id="24" idx="4"/>
            <a:endCxn id="32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4"/>
          <p:cNvCxnSpPr>
            <a:cxnSpLocks noChangeShapeType="true"/>
            <a:stCxn id="23" idx="7"/>
            <a:endCxn id="32" idx="3"/>
          </p:cNvCxnSpPr>
          <p:nvPr/>
        </p:nvCxnSpPr>
        <p:spPr bwMode="auto">
          <a:xfrm flipV="true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5"/>
          <p:cNvCxnSpPr>
            <a:cxnSpLocks noChangeShapeType="true"/>
            <a:stCxn id="28" idx="4"/>
            <a:endCxn id="32" idx="0"/>
          </p:cNvCxnSpPr>
          <p:nvPr/>
        </p:nvCxnSpPr>
        <p:spPr bwMode="auto">
          <a:xfrm flipH="true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6"/>
          <p:cNvCxnSpPr>
            <a:cxnSpLocks noChangeShapeType="true"/>
            <a:stCxn id="32" idx="7"/>
            <a:endCxn id="31" idx="2"/>
          </p:cNvCxnSpPr>
          <p:nvPr/>
        </p:nvCxnSpPr>
        <p:spPr bwMode="auto">
          <a:xfrm flipV="true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7"/>
          <p:cNvCxnSpPr>
            <a:cxnSpLocks noChangeShapeType="true"/>
            <a:stCxn id="31" idx="7"/>
            <a:endCxn id="30" idx="2"/>
          </p:cNvCxnSpPr>
          <p:nvPr/>
        </p:nvCxnSpPr>
        <p:spPr bwMode="auto">
          <a:xfrm flipV="true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8"/>
          <p:cNvCxnSpPr>
            <a:cxnSpLocks noChangeShapeType="true"/>
            <a:stCxn id="28" idx="7"/>
            <a:endCxn id="30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9"/>
          <p:cNvCxnSpPr>
            <a:cxnSpLocks noChangeShapeType="true"/>
            <a:stCxn id="30" idx="0"/>
            <a:endCxn id="29" idx="4"/>
          </p:cNvCxnSpPr>
          <p:nvPr/>
        </p:nvCxnSpPr>
        <p:spPr bwMode="auto">
          <a:xfrm flipH="true" flipV="true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50"/>
          <p:cNvCxnSpPr>
            <a:cxnSpLocks noChangeShapeType="true"/>
            <a:stCxn id="28" idx="7"/>
            <a:endCxn id="29" idx="3"/>
          </p:cNvCxnSpPr>
          <p:nvPr/>
        </p:nvCxnSpPr>
        <p:spPr bwMode="auto">
          <a:xfrm flipV="true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1"/>
          <p:cNvCxnSpPr>
            <a:cxnSpLocks noChangeShapeType="true"/>
            <a:stCxn id="29" idx="2"/>
            <a:endCxn id="26" idx="6"/>
          </p:cNvCxnSpPr>
          <p:nvPr/>
        </p:nvCxnSpPr>
        <p:spPr bwMode="auto">
          <a:xfrm flipH="true" flipV="true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3"/>
          <p:cNvCxnSpPr>
            <a:cxnSpLocks noChangeShapeType="true"/>
            <a:stCxn id="5" idx="6"/>
            <a:endCxn id="9" idx="2"/>
          </p:cNvCxnSpPr>
          <p:nvPr/>
        </p:nvCxnSpPr>
        <p:spPr bwMode="auto">
          <a:xfrm flipV="true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4"/>
          <p:cNvCxnSpPr>
            <a:cxnSpLocks noChangeShapeType="true"/>
            <a:stCxn id="5" idx="6"/>
            <a:endCxn id="8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5"/>
          <p:cNvCxnSpPr>
            <a:cxnSpLocks noChangeShapeType="true"/>
            <a:stCxn id="17" idx="3"/>
            <a:endCxn id="10" idx="7"/>
          </p:cNvCxnSpPr>
          <p:nvPr/>
        </p:nvCxnSpPr>
        <p:spPr bwMode="auto">
          <a:xfrm flipH="true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6"/>
          <p:cNvCxnSpPr>
            <a:cxnSpLocks noChangeShapeType="true"/>
            <a:stCxn id="26" idx="4"/>
            <a:endCxn id="28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7"/>
          <p:cNvCxnSpPr>
            <a:cxnSpLocks noChangeShapeType="true"/>
            <a:stCxn id="11" idx="5"/>
            <a:endCxn id="17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8"/>
          <p:cNvCxnSpPr>
            <a:cxnSpLocks noChangeShapeType="true"/>
            <a:stCxn id="24" idx="6"/>
            <a:endCxn id="31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9"/>
          <p:cNvCxnSpPr>
            <a:cxnSpLocks noChangeShapeType="true"/>
            <a:stCxn id="22" idx="3"/>
            <a:endCxn id="20" idx="7"/>
          </p:cNvCxnSpPr>
          <p:nvPr/>
        </p:nvCxnSpPr>
        <p:spPr bwMode="auto">
          <a:xfrm flipH="true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/>
          <p:cNvSpPr>
            <a:spLocks noChangeArrowheads="true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source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7" name="Line 81"/>
          <p:cNvSpPr>
            <a:spLocks noChangeShapeType="true"/>
          </p:cNvSpPr>
          <p:nvPr/>
        </p:nvSpPr>
        <p:spPr bwMode="auto">
          <a:xfrm flipV="true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/>
          <p:cNvSpPr>
            <a:spLocks noChangeArrowheads="true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destination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9" name="Line 82"/>
          <p:cNvSpPr>
            <a:spLocks noChangeShapeType="true"/>
          </p:cNvSpPr>
          <p:nvPr/>
        </p:nvSpPr>
        <p:spPr bwMode="auto">
          <a:xfrm flipH="true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雲形 3"/>
          <p:cNvSpPr/>
          <p:nvPr/>
        </p:nvSpPr>
        <p:spPr>
          <a:xfrm>
            <a:off x="2141290" y="429795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雲形 90"/>
          <p:cNvSpPr/>
          <p:nvPr/>
        </p:nvSpPr>
        <p:spPr>
          <a:xfrm>
            <a:off x="2559884" y="482478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2" name="雲形 91"/>
          <p:cNvSpPr/>
          <p:nvPr/>
        </p:nvSpPr>
        <p:spPr>
          <a:xfrm>
            <a:off x="3001055" y="565554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雲形 92"/>
          <p:cNvSpPr/>
          <p:nvPr/>
        </p:nvSpPr>
        <p:spPr>
          <a:xfrm>
            <a:off x="3709281" y="425703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4" name="雲形 93"/>
          <p:cNvSpPr/>
          <p:nvPr/>
        </p:nvSpPr>
        <p:spPr>
          <a:xfrm>
            <a:off x="4889376" y="4383347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雲形 94"/>
          <p:cNvSpPr/>
          <p:nvPr/>
        </p:nvSpPr>
        <p:spPr>
          <a:xfrm>
            <a:off x="4709772" y="52568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雲形 95"/>
          <p:cNvSpPr/>
          <p:nvPr/>
        </p:nvSpPr>
        <p:spPr>
          <a:xfrm>
            <a:off x="4666332" y="601724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雲形 96"/>
          <p:cNvSpPr/>
          <p:nvPr/>
        </p:nvSpPr>
        <p:spPr>
          <a:xfrm>
            <a:off x="6077116" y="594830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雲形 97"/>
          <p:cNvSpPr/>
          <p:nvPr/>
        </p:nvSpPr>
        <p:spPr>
          <a:xfrm>
            <a:off x="7021513" y="507542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雲形 98"/>
          <p:cNvSpPr/>
          <p:nvPr/>
        </p:nvSpPr>
        <p:spPr>
          <a:xfrm>
            <a:off x="5148064" y="466067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ransition advClick="false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Naïve Routing Scheme: Greedy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  <a:endParaRPr lang="en-US" altLang="zh-TW" dirty="0"/>
          </a:p>
        </p:txBody>
      </p:sp>
      <p:sp>
        <p:nvSpPr>
          <p:cNvPr id="5" name="Oval 79"/>
          <p:cNvSpPr>
            <a:spLocks noChangeAspect="true" noChangeArrowheads="true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/>
          <p:cNvSpPr>
            <a:spLocks noChangeAspect="true" noChangeArrowheads="true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/>
          <p:cNvSpPr>
            <a:spLocks noChangeAspect="true" noChangeArrowheads="true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/>
          <p:cNvSpPr>
            <a:spLocks noChangeAspect="true" noChangeArrowheads="true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/>
          <p:cNvSpPr>
            <a:spLocks noChangeAspect="true" noChangeArrowheads="true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/>
          <p:cNvSpPr>
            <a:spLocks noChangeAspect="true" noChangeArrowheads="true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/>
          <p:cNvSpPr>
            <a:spLocks noChangeAspect="true" noChangeArrowheads="true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/>
          <p:cNvSpPr>
            <a:spLocks noChangeAspect="true" noChangeArrowheads="true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/>
          <p:cNvSpPr>
            <a:spLocks noChangeAspect="true" noChangeArrowheads="true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/>
          <p:cNvSpPr>
            <a:spLocks noChangeAspect="true" noChangeArrowheads="true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/>
          <p:cNvSpPr>
            <a:spLocks noChangeAspect="true" noChangeArrowheads="true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/>
          <p:cNvSpPr>
            <a:spLocks noChangeAspect="true" noChangeArrowheads="true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/>
          <p:cNvSpPr>
            <a:spLocks noChangeAspect="true" noChangeArrowheads="true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/>
          <p:cNvSpPr>
            <a:spLocks noChangeAspect="true" noChangeArrowheads="true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/>
          <p:cNvSpPr>
            <a:spLocks noChangeAspect="true" noChangeArrowheads="true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/>
          <p:cNvSpPr>
            <a:spLocks noChangeAspect="true" noChangeArrowheads="true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/>
          <p:cNvSpPr>
            <a:spLocks noChangeAspect="true" noChangeArrowheads="true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/>
          <p:cNvSpPr>
            <a:spLocks noChangeAspect="true" noChangeArrowheads="true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/>
          <p:cNvSpPr>
            <a:spLocks noChangeAspect="true" noChangeArrowheads="true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/>
          <p:cNvSpPr>
            <a:spLocks noChangeAspect="true" noChangeArrowheads="true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/>
          <p:cNvSpPr>
            <a:spLocks noChangeAspect="true" noChangeArrowheads="true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/>
          <p:cNvSpPr>
            <a:spLocks noChangeAspect="true" noChangeArrowheads="true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/>
          <p:cNvSpPr>
            <a:spLocks noChangeAspect="true" noChangeArrowheads="true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/>
          <p:cNvSpPr>
            <a:spLocks noChangeAspect="true" noChangeArrowheads="true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/>
          <p:cNvSpPr>
            <a:spLocks noChangeAspect="true" noChangeArrowheads="true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/>
          <p:cNvSpPr>
            <a:spLocks noChangeAspect="true" noChangeArrowheads="true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/>
          <p:cNvSpPr>
            <a:spLocks noChangeAspect="true" noChangeArrowheads="true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/>
          <p:cNvSpPr>
            <a:spLocks noChangeAspect="true" noChangeArrowheads="true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/>
          <p:cNvCxnSpPr>
            <a:cxnSpLocks noChangeShapeType="true"/>
            <a:stCxn id="5" idx="7"/>
            <a:endCxn id="6" idx="4"/>
          </p:cNvCxnSpPr>
          <p:nvPr/>
        </p:nvCxnSpPr>
        <p:spPr bwMode="auto">
          <a:xfrm flipV="true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/>
          <p:cNvCxnSpPr>
            <a:cxnSpLocks noChangeShapeType="true"/>
            <a:stCxn id="6" idx="7"/>
            <a:endCxn id="12" idx="2"/>
          </p:cNvCxnSpPr>
          <p:nvPr/>
        </p:nvCxnSpPr>
        <p:spPr bwMode="auto">
          <a:xfrm flipV="true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/>
          <p:cNvCxnSpPr>
            <a:cxnSpLocks noChangeShapeType="true"/>
            <a:stCxn id="12" idx="6"/>
            <a:endCxn id="16" idx="2"/>
          </p:cNvCxnSpPr>
          <p:nvPr/>
        </p:nvCxnSpPr>
        <p:spPr bwMode="auto">
          <a:xfrm flipV="true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/>
          <p:cNvCxnSpPr>
            <a:cxnSpLocks noChangeShapeType="true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/>
          <p:cNvCxnSpPr>
            <a:cxnSpLocks noChangeShapeType="true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/>
          <p:cNvCxnSpPr>
            <a:cxnSpLocks noChangeShapeType="true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/>
          <p:cNvCxnSpPr>
            <a:cxnSpLocks noChangeShapeType="true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/>
          <p:cNvCxnSpPr>
            <a:cxnSpLocks noChangeShapeType="true"/>
            <a:stCxn id="9" idx="7"/>
            <a:endCxn id="10" idx="5"/>
          </p:cNvCxnSpPr>
          <p:nvPr/>
        </p:nvCxnSpPr>
        <p:spPr bwMode="auto">
          <a:xfrm flipV="true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/>
          <p:cNvCxnSpPr>
            <a:cxnSpLocks noChangeShapeType="true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/>
          <p:cNvCxnSpPr>
            <a:cxnSpLocks noChangeShapeType="true"/>
            <a:stCxn id="13" idx="0"/>
            <a:endCxn id="12" idx="4"/>
          </p:cNvCxnSpPr>
          <p:nvPr/>
        </p:nvCxnSpPr>
        <p:spPr bwMode="auto">
          <a:xfrm flipH="true" flipV="true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/>
          <p:cNvCxnSpPr>
            <a:cxnSpLocks noChangeShapeType="true"/>
            <a:stCxn id="8" idx="0"/>
            <a:endCxn id="9" idx="4"/>
          </p:cNvCxnSpPr>
          <p:nvPr/>
        </p:nvCxnSpPr>
        <p:spPr bwMode="auto">
          <a:xfrm flipH="true" flipV="true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/>
          <p:cNvCxnSpPr>
            <a:cxnSpLocks noChangeShapeType="true"/>
            <a:stCxn id="8" idx="7"/>
            <a:endCxn id="11" idx="2"/>
          </p:cNvCxnSpPr>
          <p:nvPr/>
        </p:nvCxnSpPr>
        <p:spPr bwMode="auto">
          <a:xfrm flipV="true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/>
          <p:cNvCxnSpPr>
            <a:cxnSpLocks noChangeShapeType="true"/>
            <a:stCxn id="11" idx="1"/>
            <a:endCxn id="9" idx="5"/>
          </p:cNvCxnSpPr>
          <p:nvPr/>
        </p:nvCxnSpPr>
        <p:spPr bwMode="auto">
          <a:xfrm flipH="true" flipV="true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/>
          <p:cNvCxnSpPr>
            <a:cxnSpLocks noChangeShapeType="true"/>
            <a:stCxn id="11" idx="0"/>
            <a:endCxn id="13" idx="4"/>
          </p:cNvCxnSpPr>
          <p:nvPr/>
        </p:nvCxnSpPr>
        <p:spPr bwMode="auto">
          <a:xfrm flipV="true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/>
          <p:cNvCxnSpPr>
            <a:cxnSpLocks noChangeShapeType="true"/>
            <a:stCxn id="13" idx="7"/>
            <a:endCxn id="15" idx="4"/>
          </p:cNvCxnSpPr>
          <p:nvPr/>
        </p:nvCxnSpPr>
        <p:spPr bwMode="auto">
          <a:xfrm flipV="true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/>
          <p:cNvCxnSpPr>
            <a:cxnSpLocks noChangeShapeType="true"/>
            <a:stCxn id="15" idx="7"/>
            <a:endCxn id="16" idx="3"/>
          </p:cNvCxnSpPr>
          <p:nvPr/>
        </p:nvCxnSpPr>
        <p:spPr bwMode="auto">
          <a:xfrm flipV="true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/>
          <p:cNvCxnSpPr>
            <a:cxnSpLocks noChangeShapeType="true"/>
            <a:stCxn id="13" idx="6"/>
            <a:endCxn id="18" idx="3"/>
          </p:cNvCxnSpPr>
          <p:nvPr/>
        </p:nvCxnSpPr>
        <p:spPr bwMode="auto">
          <a:xfrm flipV="true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/>
          <p:cNvCxnSpPr>
            <a:cxnSpLocks noChangeShapeType="true"/>
            <a:stCxn id="15" idx="4"/>
            <a:endCxn id="18" idx="7"/>
          </p:cNvCxnSpPr>
          <p:nvPr/>
        </p:nvCxnSpPr>
        <p:spPr bwMode="auto">
          <a:xfrm flipH="true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/>
          <p:cNvCxnSpPr>
            <a:cxnSpLocks noChangeShapeType="true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/>
          <p:cNvCxnSpPr>
            <a:cxnSpLocks noChangeShapeType="true"/>
            <a:stCxn id="18" idx="4"/>
            <a:endCxn id="17" idx="0"/>
          </p:cNvCxnSpPr>
          <p:nvPr/>
        </p:nvCxnSpPr>
        <p:spPr bwMode="auto">
          <a:xfrm flipH="true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/>
          <p:cNvCxnSpPr>
            <a:cxnSpLocks noChangeShapeType="true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/>
          <p:cNvCxnSpPr>
            <a:cxnSpLocks noChangeShapeType="true"/>
            <a:stCxn id="14" idx="7"/>
            <a:endCxn id="21" idx="2"/>
          </p:cNvCxnSpPr>
          <p:nvPr/>
        </p:nvCxnSpPr>
        <p:spPr bwMode="auto">
          <a:xfrm flipV="true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/>
          <p:cNvCxnSpPr>
            <a:cxnSpLocks noChangeShapeType="true"/>
            <a:stCxn id="21" idx="0"/>
            <a:endCxn id="18" idx="6"/>
          </p:cNvCxnSpPr>
          <p:nvPr/>
        </p:nvCxnSpPr>
        <p:spPr bwMode="auto">
          <a:xfrm flipH="true" flipV="true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/>
          <p:cNvCxnSpPr>
            <a:cxnSpLocks noChangeShapeType="true"/>
            <a:stCxn id="21" idx="7"/>
            <a:endCxn id="22" idx="1"/>
          </p:cNvCxnSpPr>
          <p:nvPr/>
        </p:nvCxnSpPr>
        <p:spPr bwMode="auto">
          <a:xfrm flipV="true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/>
          <p:cNvCxnSpPr>
            <a:cxnSpLocks noChangeShapeType="true"/>
            <a:stCxn id="22" idx="1"/>
            <a:endCxn id="18" idx="6"/>
          </p:cNvCxnSpPr>
          <p:nvPr/>
        </p:nvCxnSpPr>
        <p:spPr bwMode="auto">
          <a:xfrm flipH="true" flipV="true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/>
          <p:cNvCxnSpPr>
            <a:cxnSpLocks noChangeShapeType="true"/>
            <a:stCxn id="22" idx="0"/>
            <a:endCxn id="19" idx="4"/>
          </p:cNvCxnSpPr>
          <p:nvPr/>
        </p:nvCxnSpPr>
        <p:spPr bwMode="auto">
          <a:xfrm flipV="true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/>
          <p:cNvCxnSpPr>
            <a:cxnSpLocks noChangeShapeType="true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/>
          <p:cNvCxnSpPr>
            <a:cxnSpLocks noChangeShapeType="true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/>
          <p:cNvCxnSpPr>
            <a:cxnSpLocks noChangeShapeType="true"/>
            <a:stCxn id="24" idx="2"/>
            <a:endCxn id="21" idx="6"/>
          </p:cNvCxnSpPr>
          <p:nvPr/>
        </p:nvCxnSpPr>
        <p:spPr bwMode="auto">
          <a:xfrm flipH="true" flipV="true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/>
          <p:cNvCxnSpPr>
            <a:cxnSpLocks noChangeShapeType="true"/>
            <a:stCxn id="24" idx="7"/>
            <a:endCxn id="25" idx="2"/>
          </p:cNvCxnSpPr>
          <p:nvPr/>
        </p:nvCxnSpPr>
        <p:spPr bwMode="auto">
          <a:xfrm flipV="true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/>
          <p:cNvCxnSpPr>
            <a:cxnSpLocks noChangeShapeType="true"/>
            <a:stCxn id="25" idx="0"/>
            <a:endCxn id="26" idx="4"/>
          </p:cNvCxnSpPr>
          <p:nvPr/>
        </p:nvCxnSpPr>
        <p:spPr bwMode="auto">
          <a:xfrm flipH="true" flipV="true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/>
          <p:cNvCxnSpPr>
            <a:cxnSpLocks noChangeShapeType="true"/>
            <a:stCxn id="26" idx="0"/>
            <a:endCxn id="20" idx="5"/>
          </p:cNvCxnSpPr>
          <p:nvPr/>
        </p:nvCxnSpPr>
        <p:spPr bwMode="auto">
          <a:xfrm flipH="true" flipV="true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/>
          <p:cNvCxnSpPr>
            <a:cxnSpLocks noChangeShapeType="true"/>
            <a:stCxn id="26" idx="7"/>
            <a:endCxn id="27" idx="2"/>
          </p:cNvCxnSpPr>
          <p:nvPr/>
        </p:nvCxnSpPr>
        <p:spPr bwMode="auto">
          <a:xfrm flipV="true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/>
          <p:cNvCxnSpPr>
            <a:cxnSpLocks noChangeShapeType="true"/>
            <a:stCxn id="26" idx="6"/>
            <a:endCxn id="28" idx="2"/>
          </p:cNvCxnSpPr>
          <p:nvPr/>
        </p:nvCxnSpPr>
        <p:spPr bwMode="auto">
          <a:xfrm flipV="true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/>
          <p:cNvCxnSpPr>
            <a:cxnSpLocks noChangeShapeType="true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/>
          <p:cNvCxnSpPr>
            <a:cxnSpLocks noChangeShapeType="true"/>
            <a:stCxn id="29" idx="3"/>
            <a:endCxn id="25" idx="7"/>
          </p:cNvCxnSpPr>
          <p:nvPr/>
        </p:nvCxnSpPr>
        <p:spPr bwMode="auto">
          <a:xfrm flipH="true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/>
          <p:cNvCxnSpPr>
            <a:cxnSpLocks noChangeShapeType="true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/>
          <p:cNvCxnSpPr>
            <a:cxnSpLocks noChangeShapeType="true"/>
            <a:stCxn id="24" idx="7"/>
            <a:endCxn id="33" idx="3"/>
          </p:cNvCxnSpPr>
          <p:nvPr/>
        </p:nvCxnSpPr>
        <p:spPr bwMode="auto">
          <a:xfrm flipV="true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/>
          <p:cNvCxnSpPr>
            <a:cxnSpLocks noChangeShapeType="true"/>
            <a:stCxn id="29" idx="4"/>
            <a:endCxn id="33" idx="0"/>
          </p:cNvCxnSpPr>
          <p:nvPr/>
        </p:nvCxnSpPr>
        <p:spPr bwMode="auto">
          <a:xfrm flipH="true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/>
          <p:cNvCxnSpPr>
            <a:cxnSpLocks noChangeShapeType="true"/>
            <a:stCxn id="33" idx="7"/>
            <a:endCxn id="32" idx="2"/>
          </p:cNvCxnSpPr>
          <p:nvPr/>
        </p:nvCxnSpPr>
        <p:spPr bwMode="auto">
          <a:xfrm flipV="true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/>
          <p:cNvCxnSpPr>
            <a:cxnSpLocks noChangeShapeType="true"/>
            <a:stCxn id="32" idx="7"/>
            <a:endCxn id="31" idx="2"/>
          </p:cNvCxnSpPr>
          <p:nvPr/>
        </p:nvCxnSpPr>
        <p:spPr bwMode="auto">
          <a:xfrm flipV="true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/>
          <p:cNvCxnSpPr>
            <a:cxnSpLocks noChangeShapeType="true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/>
          <p:cNvCxnSpPr>
            <a:cxnSpLocks noChangeShapeType="true"/>
            <a:stCxn id="31" idx="0"/>
            <a:endCxn id="30" idx="4"/>
          </p:cNvCxnSpPr>
          <p:nvPr/>
        </p:nvCxnSpPr>
        <p:spPr bwMode="auto">
          <a:xfrm flipH="true" flipV="true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/>
          <p:cNvCxnSpPr>
            <a:cxnSpLocks noChangeShapeType="true"/>
            <a:stCxn id="29" idx="7"/>
            <a:endCxn id="30" idx="3"/>
          </p:cNvCxnSpPr>
          <p:nvPr/>
        </p:nvCxnSpPr>
        <p:spPr bwMode="auto">
          <a:xfrm flipV="true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/>
          <p:cNvCxnSpPr>
            <a:cxnSpLocks noChangeShapeType="true"/>
            <a:stCxn id="30" idx="2"/>
            <a:endCxn id="27" idx="6"/>
          </p:cNvCxnSpPr>
          <p:nvPr/>
        </p:nvCxnSpPr>
        <p:spPr bwMode="auto">
          <a:xfrm flipH="true" flipV="true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/>
          <p:cNvCxnSpPr>
            <a:cxnSpLocks noChangeShapeType="true"/>
            <a:stCxn id="5" idx="6"/>
            <a:endCxn id="10" idx="2"/>
          </p:cNvCxnSpPr>
          <p:nvPr/>
        </p:nvCxnSpPr>
        <p:spPr bwMode="auto">
          <a:xfrm flipV="true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/>
          <p:cNvCxnSpPr>
            <a:cxnSpLocks noChangeShapeType="true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/>
          <p:cNvCxnSpPr>
            <a:cxnSpLocks noChangeShapeType="true"/>
            <a:stCxn id="18" idx="3"/>
            <a:endCxn id="11" idx="7"/>
          </p:cNvCxnSpPr>
          <p:nvPr/>
        </p:nvCxnSpPr>
        <p:spPr bwMode="auto">
          <a:xfrm flipH="true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/>
          <p:cNvCxnSpPr>
            <a:cxnSpLocks noChangeShapeType="true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/>
          <p:cNvCxnSpPr>
            <a:cxnSpLocks noChangeShapeType="true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/>
          <p:cNvCxnSpPr>
            <a:cxnSpLocks noChangeShapeType="true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/>
          <p:cNvCxnSpPr>
            <a:cxnSpLocks noChangeShapeType="true"/>
            <a:stCxn id="23" idx="3"/>
            <a:endCxn id="21" idx="7"/>
          </p:cNvCxnSpPr>
          <p:nvPr/>
        </p:nvCxnSpPr>
        <p:spPr bwMode="auto">
          <a:xfrm flipH="true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/>
          <p:cNvSpPr>
            <a:spLocks noChangeArrowheads="true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source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7" name="Line 81"/>
          <p:cNvSpPr>
            <a:spLocks noChangeShapeType="true"/>
          </p:cNvSpPr>
          <p:nvPr/>
        </p:nvSpPr>
        <p:spPr bwMode="auto">
          <a:xfrm flipV="true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/>
          <p:cNvSpPr>
            <a:spLocks noChangeArrowheads="true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destination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9" name="Line 82"/>
          <p:cNvSpPr>
            <a:spLocks noChangeShapeType="true"/>
          </p:cNvSpPr>
          <p:nvPr/>
        </p:nvSpPr>
        <p:spPr bwMode="auto">
          <a:xfrm flipH="true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1" name="Line 81"/>
            <p:cNvSpPr>
              <a:spLocks noChangeShapeType="true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81"/>
            <p:cNvSpPr>
              <a:spLocks noChangeShapeType="true"/>
            </p:cNvSpPr>
            <p:nvPr/>
          </p:nvSpPr>
          <p:spPr bwMode="auto">
            <a:xfrm flipV="true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/>
            <p:cNvSpPr>
              <a:spLocks noChangeShapeType="true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/>
            <p:cNvSpPr>
              <a:spLocks noChangeShapeType="true"/>
            </p:cNvSpPr>
            <p:nvPr/>
          </p:nvSpPr>
          <p:spPr bwMode="auto">
            <a:xfrm flipV="true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/>
            <p:cNvSpPr>
              <a:spLocks noChangeShapeType="true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Naïve Routing Scheme: Greedy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  <a:endParaRPr lang="en-US" altLang="zh-TW" dirty="0"/>
          </a:p>
          <a:p>
            <a:r>
              <a:rPr lang="en-US" altLang="zh-TW" dirty="0"/>
              <a:t>However, the packet may be </a:t>
            </a:r>
            <a:r>
              <a:rPr lang="en-US" altLang="zh-TW" dirty="0">
                <a:solidFill>
                  <a:srgbClr val="C00000"/>
                </a:solidFill>
              </a:rPr>
              <a:t>stuck</a:t>
            </a:r>
            <a:r>
              <a:rPr lang="en-US" altLang="zh-TW" dirty="0"/>
              <a:t> at the dead end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(Out of the scope of </a:t>
            </a:r>
            <a:r>
              <a:rPr lang="en-US" altLang="zh-TW"/>
              <a:t>this homework)</a:t>
            </a:r>
            <a:endParaRPr lang="en-US" altLang="zh-TW" dirty="0"/>
          </a:p>
        </p:txBody>
      </p:sp>
      <p:sp>
        <p:nvSpPr>
          <p:cNvPr id="5" name="Oval 79"/>
          <p:cNvSpPr>
            <a:spLocks noChangeAspect="true" noChangeArrowheads="true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/>
          <p:cNvSpPr>
            <a:spLocks noChangeAspect="true" noChangeArrowheads="true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/>
          <p:cNvSpPr>
            <a:spLocks noChangeAspect="true" noChangeArrowheads="true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/>
          <p:cNvSpPr>
            <a:spLocks noChangeAspect="true" noChangeArrowheads="true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/>
          <p:cNvSpPr>
            <a:spLocks noChangeAspect="true" noChangeArrowheads="true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/>
          <p:cNvSpPr>
            <a:spLocks noChangeAspect="true" noChangeArrowheads="true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/>
          <p:cNvSpPr>
            <a:spLocks noChangeAspect="true" noChangeArrowheads="true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/>
          <p:cNvSpPr>
            <a:spLocks noChangeAspect="true" noChangeArrowheads="true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/>
          <p:cNvSpPr>
            <a:spLocks noChangeAspect="true" noChangeArrowheads="true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/>
          <p:cNvSpPr>
            <a:spLocks noChangeAspect="true" noChangeArrowheads="true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/>
          <p:cNvSpPr>
            <a:spLocks noChangeAspect="true" noChangeArrowheads="true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/>
          <p:cNvSpPr>
            <a:spLocks noChangeAspect="true" noChangeArrowheads="true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/>
          <p:cNvSpPr>
            <a:spLocks noChangeAspect="true" noChangeArrowheads="true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/>
          <p:cNvSpPr>
            <a:spLocks noChangeAspect="true" noChangeArrowheads="true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/>
          <p:cNvSpPr>
            <a:spLocks noChangeAspect="true" noChangeArrowheads="true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/>
          <p:cNvSpPr>
            <a:spLocks noChangeAspect="true" noChangeArrowheads="true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/>
          <p:cNvSpPr>
            <a:spLocks noChangeAspect="true" noChangeArrowheads="true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/>
          <p:cNvSpPr>
            <a:spLocks noChangeAspect="true" noChangeArrowheads="true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/>
          <p:cNvSpPr>
            <a:spLocks noChangeAspect="true" noChangeArrowheads="true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/>
          <p:cNvSpPr>
            <a:spLocks noChangeAspect="true" noChangeArrowheads="true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/>
          <p:cNvSpPr>
            <a:spLocks noChangeAspect="true" noChangeArrowheads="true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/>
          <p:cNvSpPr>
            <a:spLocks noChangeAspect="true" noChangeArrowheads="true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/>
          <p:cNvSpPr>
            <a:spLocks noChangeAspect="true" noChangeArrowheads="true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/>
          <p:cNvSpPr>
            <a:spLocks noChangeAspect="true" noChangeArrowheads="true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/>
          <p:cNvSpPr>
            <a:spLocks noChangeAspect="true" noChangeArrowheads="true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/>
          <p:cNvSpPr>
            <a:spLocks noChangeAspect="true" noChangeArrowheads="true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/>
          <p:cNvSpPr>
            <a:spLocks noChangeAspect="true" noChangeArrowheads="true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/>
          <p:cNvSpPr>
            <a:spLocks noChangeAspect="true" noChangeArrowheads="true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/>
          <p:cNvCxnSpPr>
            <a:cxnSpLocks noChangeShapeType="true"/>
            <a:stCxn id="5" idx="7"/>
            <a:endCxn id="6" idx="4"/>
          </p:cNvCxnSpPr>
          <p:nvPr/>
        </p:nvCxnSpPr>
        <p:spPr bwMode="auto">
          <a:xfrm flipV="true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/>
          <p:cNvCxnSpPr>
            <a:cxnSpLocks noChangeShapeType="true"/>
            <a:stCxn id="6" idx="7"/>
            <a:endCxn id="12" idx="2"/>
          </p:cNvCxnSpPr>
          <p:nvPr/>
        </p:nvCxnSpPr>
        <p:spPr bwMode="auto">
          <a:xfrm flipV="true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/>
          <p:cNvCxnSpPr>
            <a:cxnSpLocks noChangeShapeType="true"/>
            <a:stCxn id="12" idx="6"/>
            <a:endCxn id="16" idx="2"/>
          </p:cNvCxnSpPr>
          <p:nvPr/>
        </p:nvCxnSpPr>
        <p:spPr bwMode="auto">
          <a:xfrm flipV="true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/>
          <p:cNvCxnSpPr>
            <a:cxnSpLocks noChangeShapeType="true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/>
          <p:cNvCxnSpPr>
            <a:cxnSpLocks noChangeShapeType="true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/>
          <p:cNvCxnSpPr>
            <a:cxnSpLocks noChangeShapeType="true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/>
          <p:cNvCxnSpPr>
            <a:cxnSpLocks noChangeShapeType="true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/>
          <p:cNvCxnSpPr>
            <a:cxnSpLocks noChangeShapeType="true"/>
            <a:stCxn id="9" idx="7"/>
            <a:endCxn id="10" idx="5"/>
          </p:cNvCxnSpPr>
          <p:nvPr/>
        </p:nvCxnSpPr>
        <p:spPr bwMode="auto">
          <a:xfrm flipV="true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/>
          <p:cNvCxnSpPr>
            <a:cxnSpLocks noChangeShapeType="true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/>
          <p:cNvCxnSpPr>
            <a:cxnSpLocks noChangeShapeType="true"/>
            <a:stCxn id="13" idx="0"/>
            <a:endCxn id="12" idx="4"/>
          </p:cNvCxnSpPr>
          <p:nvPr/>
        </p:nvCxnSpPr>
        <p:spPr bwMode="auto">
          <a:xfrm flipH="true" flipV="true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/>
          <p:cNvCxnSpPr>
            <a:cxnSpLocks noChangeShapeType="true"/>
            <a:stCxn id="8" idx="0"/>
            <a:endCxn id="9" idx="4"/>
          </p:cNvCxnSpPr>
          <p:nvPr/>
        </p:nvCxnSpPr>
        <p:spPr bwMode="auto">
          <a:xfrm flipH="true" flipV="true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/>
          <p:cNvCxnSpPr>
            <a:cxnSpLocks noChangeShapeType="true"/>
            <a:stCxn id="8" idx="7"/>
            <a:endCxn id="11" idx="2"/>
          </p:cNvCxnSpPr>
          <p:nvPr/>
        </p:nvCxnSpPr>
        <p:spPr bwMode="auto">
          <a:xfrm flipV="true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/>
          <p:cNvCxnSpPr>
            <a:cxnSpLocks noChangeShapeType="true"/>
            <a:stCxn id="11" idx="1"/>
            <a:endCxn id="9" idx="5"/>
          </p:cNvCxnSpPr>
          <p:nvPr/>
        </p:nvCxnSpPr>
        <p:spPr bwMode="auto">
          <a:xfrm flipH="true" flipV="true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/>
          <p:cNvCxnSpPr>
            <a:cxnSpLocks noChangeShapeType="true"/>
            <a:stCxn id="11" idx="0"/>
            <a:endCxn id="13" idx="4"/>
          </p:cNvCxnSpPr>
          <p:nvPr/>
        </p:nvCxnSpPr>
        <p:spPr bwMode="auto">
          <a:xfrm flipV="true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/>
          <p:cNvCxnSpPr>
            <a:cxnSpLocks noChangeShapeType="true"/>
            <a:stCxn id="13" idx="7"/>
            <a:endCxn id="15" idx="4"/>
          </p:cNvCxnSpPr>
          <p:nvPr/>
        </p:nvCxnSpPr>
        <p:spPr bwMode="auto">
          <a:xfrm flipV="true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/>
          <p:cNvCxnSpPr>
            <a:cxnSpLocks noChangeShapeType="true"/>
            <a:stCxn id="15" idx="7"/>
            <a:endCxn id="16" idx="3"/>
          </p:cNvCxnSpPr>
          <p:nvPr/>
        </p:nvCxnSpPr>
        <p:spPr bwMode="auto">
          <a:xfrm flipV="true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/>
          <p:cNvCxnSpPr>
            <a:cxnSpLocks noChangeShapeType="true"/>
            <a:stCxn id="13" idx="6"/>
            <a:endCxn id="18" idx="3"/>
          </p:cNvCxnSpPr>
          <p:nvPr/>
        </p:nvCxnSpPr>
        <p:spPr bwMode="auto">
          <a:xfrm flipV="true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/>
          <p:cNvCxnSpPr>
            <a:cxnSpLocks noChangeShapeType="true"/>
            <a:stCxn id="15" idx="4"/>
            <a:endCxn id="18" idx="7"/>
          </p:cNvCxnSpPr>
          <p:nvPr/>
        </p:nvCxnSpPr>
        <p:spPr bwMode="auto">
          <a:xfrm flipH="true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/>
          <p:cNvCxnSpPr>
            <a:cxnSpLocks noChangeShapeType="true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/>
          <p:cNvCxnSpPr>
            <a:cxnSpLocks noChangeShapeType="true"/>
            <a:stCxn id="18" idx="4"/>
            <a:endCxn id="17" idx="0"/>
          </p:cNvCxnSpPr>
          <p:nvPr/>
        </p:nvCxnSpPr>
        <p:spPr bwMode="auto">
          <a:xfrm flipH="true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/>
          <p:cNvCxnSpPr>
            <a:cxnSpLocks noChangeShapeType="true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/>
          <p:cNvCxnSpPr>
            <a:cxnSpLocks noChangeShapeType="true"/>
            <a:stCxn id="14" idx="7"/>
            <a:endCxn id="21" idx="2"/>
          </p:cNvCxnSpPr>
          <p:nvPr/>
        </p:nvCxnSpPr>
        <p:spPr bwMode="auto">
          <a:xfrm flipV="true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/>
          <p:cNvCxnSpPr>
            <a:cxnSpLocks noChangeShapeType="true"/>
            <a:stCxn id="21" idx="0"/>
            <a:endCxn id="18" idx="6"/>
          </p:cNvCxnSpPr>
          <p:nvPr/>
        </p:nvCxnSpPr>
        <p:spPr bwMode="auto">
          <a:xfrm flipH="true" flipV="true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/>
          <p:cNvCxnSpPr>
            <a:cxnSpLocks noChangeShapeType="true"/>
            <a:stCxn id="21" idx="7"/>
            <a:endCxn id="22" idx="1"/>
          </p:cNvCxnSpPr>
          <p:nvPr/>
        </p:nvCxnSpPr>
        <p:spPr bwMode="auto">
          <a:xfrm flipV="true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/>
          <p:cNvCxnSpPr>
            <a:cxnSpLocks noChangeShapeType="true"/>
            <a:stCxn id="22" idx="1"/>
            <a:endCxn id="18" idx="6"/>
          </p:cNvCxnSpPr>
          <p:nvPr/>
        </p:nvCxnSpPr>
        <p:spPr bwMode="auto">
          <a:xfrm flipH="true" flipV="true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/>
          <p:cNvCxnSpPr>
            <a:cxnSpLocks noChangeShapeType="true"/>
            <a:stCxn id="22" idx="0"/>
            <a:endCxn id="19" idx="4"/>
          </p:cNvCxnSpPr>
          <p:nvPr/>
        </p:nvCxnSpPr>
        <p:spPr bwMode="auto">
          <a:xfrm flipV="true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/>
          <p:cNvCxnSpPr>
            <a:cxnSpLocks noChangeShapeType="true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/>
          <p:cNvCxnSpPr>
            <a:cxnSpLocks noChangeShapeType="true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/>
          <p:cNvCxnSpPr>
            <a:cxnSpLocks noChangeShapeType="true"/>
            <a:stCxn id="24" idx="2"/>
            <a:endCxn id="21" idx="6"/>
          </p:cNvCxnSpPr>
          <p:nvPr/>
        </p:nvCxnSpPr>
        <p:spPr bwMode="auto">
          <a:xfrm flipH="true" flipV="true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/>
          <p:cNvCxnSpPr>
            <a:cxnSpLocks noChangeShapeType="true"/>
            <a:stCxn id="24" idx="7"/>
            <a:endCxn id="25" idx="2"/>
          </p:cNvCxnSpPr>
          <p:nvPr/>
        </p:nvCxnSpPr>
        <p:spPr bwMode="auto">
          <a:xfrm flipV="true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/>
          <p:cNvCxnSpPr>
            <a:cxnSpLocks noChangeShapeType="true"/>
            <a:stCxn id="25" idx="0"/>
            <a:endCxn id="26" idx="4"/>
          </p:cNvCxnSpPr>
          <p:nvPr/>
        </p:nvCxnSpPr>
        <p:spPr bwMode="auto">
          <a:xfrm flipH="true" flipV="true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/>
          <p:cNvCxnSpPr>
            <a:cxnSpLocks noChangeShapeType="true"/>
            <a:stCxn id="26" idx="0"/>
            <a:endCxn id="20" idx="5"/>
          </p:cNvCxnSpPr>
          <p:nvPr/>
        </p:nvCxnSpPr>
        <p:spPr bwMode="auto">
          <a:xfrm flipH="true" flipV="true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/>
          <p:cNvCxnSpPr>
            <a:cxnSpLocks noChangeShapeType="true"/>
            <a:stCxn id="26" idx="7"/>
            <a:endCxn id="27" idx="2"/>
          </p:cNvCxnSpPr>
          <p:nvPr/>
        </p:nvCxnSpPr>
        <p:spPr bwMode="auto">
          <a:xfrm flipV="true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/>
          <p:cNvCxnSpPr>
            <a:cxnSpLocks noChangeShapeType="true"/>
            <a:stCxn id="26" idx="6"/>
            <a:endCxn id="28" idx="2"/>
          </p:cNvCxnSpPr>
          <p:nvPr/>
        </p:nvCxnSpPr>
        <p:spPr bwMode="auto">
          <a:xfrm flipV="true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/>
          <p:cNvCxnSpPr>
            <a:cxnSpLocks noChangeShapeType="true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/>
          <p:cNvCxnSpPr>
            <a:cxnSpLocks noChangeShapeType="true"/>
            <a:stCxn id="29" idx="3"/>
            <a:endCxn id="25" idx="7"/>
          </p:cNvCxnSpPr>
          <p:nvPr/>
        </p:nvCxnSpPr>
        <p:spPr bwMode="auto">
          <a:xfrm flipH="true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/>
          <p:cNvCxnSpPr>
            <a:cxnSpLocks noChangeShapeType="true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/>
          <p:cNvCxnSpPr>
            <a:cxnSpLocks noChangeShapeType="true"/>
            <a:stCxn id="24" idx="7"/>
            <a:endCxn id="33" idx="3"/>
          </p:cNvCxnSpPr>
          <p:nvPr/>
        </p:nvCxnSpPr>
        <p:spPr bwMode="auto">
          <a:xfrm flipV="true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/>
          <p:cNvCxnSpPr>
            <a:cxnSpLocks noChangeShapeType="true"/>
            <a:stCxn id="29" idx="4"/>
            <a:endCxn id="33" idx="0"/>
          </p:cNvCxnSpPr>
          <p:nvPr/>
        </p:nvCxnSpPr>
        <p:spPr bwMode="auto">
          <a:xfrm flipH="true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/>
          <p:cNvCxnSpPr>
            <a:cxnSpLocks noChangeShapeType="true"/>
            <a:stCxn id="33" idx="7"/>
            <a:endCxn id="32" idx="2"/>
          </p:cNvCxnSpPr>
          <p:nvPr/>
        </p:nvCxnSpPr>
        <p:spPr bwMode="auto">
          <a:xfrm flipV="true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/>
          <p:cNvCxnSpPr>
            <a:cxnSpLocks noChangeShapeType="true"/>
            <a:stCxn id="32" idx="7"/>
            <a:endCxn id="31" idx="2"/>
          </p:cNvCxnSpPr>
          <p:nvPr/>
        </p:nvCxnSpPr>
        <p:spPr bwMode="auto">
          <a:xfrm flipV="true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/>
          <p:cNvCxnSpPr>
            <a:cxnSpLocks noChangeShapeType="true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/>
          <p:cNvCxnSpPr>
            <a:cxnSpLocks noChangeShapeType="true"/>
            <a:stCxn id="31" idx="0"/>
            <a:endCxn id="30" idx="4"/>
          </p:cNvCxnSpPr>
          <p:nvPr/>
        </p:nvCxnSpPr>
        <p:spPr bwMode="auto">
          <a:xfrm flipH="true" flipV="true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/>
          <p:cNvCxnSpPr>
            <a:cxnSpLocks noChangeShapeType="true"/>
            <a:stCxn id="29" idx="7"/>
            <a:endCxn id="30" idx="3"/>
          </p:cNvCxnSpPr>
          <p:nvPr/>
        </p:nvCxnSpPr>
        <p:spPr bwMode="auto">
          <a:xfrm flipV="true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/>
          <p:cNvCxnSpPr>
            <a:cxnSpLocks noChangeShapeType="true"/>
            <a:stCxn id="30" idx="2"/>
            <a:endCxn id="27" idx="6"/>
          </p:cNvCxnSpPr>
          <p:nvPr/>
        </p:nvCxnSpPr>
        <p:spPr bwMode="auto">
          <a:xfrm flipH="true" flipV="true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/>
          <p:cNvCxnSpPr>
            <a:cxnSpLocks noChangeShapeType="true"/>
            <a:stCxn id="5" idx="6"/>
            <a:endCxn id="10" idx="2"/>
          </p:cNvCxnSpPr>
          <p:nvPr/>
        </p:nvCxnSpPr>
        <p:spPr bwMode="auto">
          <a:xfrm flipV="true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/>
          <p:cNvCxnSpPr>
            <a:cxnSpLocks noChangeShapeType="true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/>
          <p:cNvCxnSpPr>
            <a:cxnSpLocks noChangeShapeType="true"/>
            <a:stCxn id="18" idx="3"/>
            <a:endCxn id="11" idx="7"/>
          </p:cNvCxnSpPr>
          <p:nvPr/>
        </p:nvCxnSpPr>
        <p:spPr bwMode="auto">
          <a:xfrm flipH="true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/>
          <p:cNvCxnSpPr>
            <a:cxnSpLocks noChangeShapeType="true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/>
          <p:cNvCxnSpPr>
            <a:cxnSpLocks noChangeShapeType="true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/>
          <p:cNvCxnSpPr>
            <a:cxnSpLocks noChangeShapeType="true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/>
          <p:cNvCxnSpPr>
            <a:cxnSpLocks noChangeShapeType="true"/>
            <a:stCxn id="23" idx="3"/>
            <a:endCxn id="21" idx="7"/>
          </p:cNvCxnSpPr>
          <p:nvPr/>
        </p:nvCxnSpPr>
        <p:spPr bwMode="auto">
          <a:xfrm flipH="true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/>
          <p:cNvSpPr>
            <a:spLocks noChangeArrowheads="true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source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7" name="Line 81"/>
          <p:cNvSpPr>
            <a:spLocks noChangeShapeType="true"/>
          </p:cNvSpPr>
          <p:nvPr/>
        </p:nvSpPr>
        <p:spPr bwMode="auto">
          <a:xfrm flipV="true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/>
          <p:cNvSpPr>
            <a:spLocks noChangeArrowheads="true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destination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89" name="Line 82"/>
          <p:cNvSpPr>
            <a:spLocks noChangeShapeType="true"/>
          </p:cNvSpPr>
          <p:nvPr/>
        </p:nvSpPr>
        <p:spPr bwMode="auto">
          <a:xfrm flipH="true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" name="Rectangle 80"/>
          <p:cNvSpPr>
            <a:spLocks noChangeArrowheads="true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PMingLiU" panose="02020500000000000000" pitchFamily="18" charset="-120"/>
              </a:rPr>
              <a:t>dead end</a:t>
            </a:r>
            <a:endParaRPr lang="en-US" altLang="zh-TW" sz="2000" b="1" dirty="0">
              <a:solidFill>
                <a:schemeClr val="accent2"/>
              </a:solidFill>
              <a:ea typeface="PMingLiU" panose="02020500000000000000" pitchFamily="18" charset="-120"/>
            </a:endParaRPr>
          </a:p>
        </p:txBody>
      </p:sp>
      <p:sp>
        <p:nvSpPr>
          <p:cNvPr id="91" name="Line 82"/>
          <p:cNvSpPr>
            <a:spLocks noChangeShapeType="true"/>
          </p:cNvSpPr>
          <p:nvPr/>
        </p:nvSpPr>
        <p:spPr bwMode="auto">
          <a:xfrm flipH="true">
            <a:off x="5595518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2" name="Line 81"/>
            <p:cNvSpPr>
              <a:spLocks noChangeShapeType="true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/>
            <p:cNvSpPr>
              <a:spLocks noChangeShapeType="true"/>
            </p:cNvSpPr>
            <p:nvPr/>
          </p:nvSpPr>
          <p:spPr bwMode="auto">
            <a:xfrm flipV="true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/>
            <p:cNvSpPr>
              <a:spLocks noChangeShapeType="true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/>
            <p:cNvSpPr>
              <a:spLocks noChangeShapeType="true"/>
            </p:cNvSpPr>
            <p:nvPr/>
          </p:nvSpPr>
          <p:spPr bwMode="auto">
            <a:xfrm flipV="true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Line 81"/>
            <p:cNvSpPr>
              <a:spLocks noChangeShapeType="true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Note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825624"/>
            <a:ext cx="8119814" cy="51317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Every node only knows its neighbors</a:t>
            </a:r>
            <a:endParaRPr lang="en-US" altLang="zh-TW" dirty="0"/>
          </a:p>
          <a:p>
            <a:r>
              <a:rPr lang="en-US" altLang="zh-TW" dirty="0"/>
              <a:t>Define you own </a:t>
            </a:r>
            <a:r>
              <a:rPr lang="en-US" altLang="zh-TW" dirty="0">
                <a:solidFill>
                  <a:schemeClr val="accent2"/>
                </a:solidFill>
              </a:rPr>
              <a:t>node class</a:t>
            </a:r>
            <a:endParaRPr lang="en-US" altLang="zh-TW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/>
                </a:solidFill>
              </a:rPr>
              <a:t>	(i.e., just use class instead of struct)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/>
              <a:t>Each node public stores it location</a:t>
            </a:r>
            <a:endParaRPr lang="en-US" altLang="zh-TW" dirty="0"/>
          </a:p>
          <a:p>
            <a:r>
              <a:rPr lang="en-US" altLang="zh-TW" dirty="0"/>
              <a:t>Use an dynamic array of </a:t>
            </a:r>
            <a:r>
              <a:rPr lang="en-US" altLang="zh-TW" dirty="0">
                <a:solidFill>
                  <a:srgbClr val="00B050"/>
                </a:solidFill>
              </a:rPr>
              <a:t>vector&lt;node&gt; </a:t>
            </a:r>
            <a:r>
              <a:rPr lang="en-US" altLang="zh-TW" dirty="0"/>
              <a:t>to store the </a:t>
            </a:r>
            <a:r>
              <a:rPr lang="en-US" altLang="zh-TW" dirty="0">
                <a:solidFill>
                  <a:srgbClr val="00B050"/>
                </a:solidFill>
              </a:rPr>
              <a:t>neighbors </a:t>
            </a:r>
            <a:r>
              <a:rPr lang="en-US" altLang="zh-TW" dirty="0"/>
              <a:t>in each node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You can regard it as an array</a:t>
            </a: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Programming Project #1:</a:t>
            </a:r>
            <a:br>
              <a:rPr lang="en-US" altLang="zh-TW" dirty="0">
                <a:ea typeface="PMingLiU" panose="02020500000000000000" pitchFamily="18" charset="-120"/>
              </a:rPr>
            </a:br>
            <a:r>
              <a:rPr lang="en-US" altLang="zh-TW" dirty="0">
                <a:ea typeface="PMingLiU" panose="02020500000000000000" pitchFamily="18" charset="-120"/>
              </a:rPr>
              <a:t>Greedy Routing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  <a:endParaRPr lang="en-US" altLang="zh-TW" dirty="0"/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 of nodes</a:t>
            </a:r>
            <a:endParaRPr lang="en-US" altLang="zh-TW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Nodes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non-negative coordinates (x, y) 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(the input graph is connected after adding links)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Source-destination pairs</a:t>
            </a:r>
            <a:endParaRPr lang="en-US" altLang="zh-TW" sz="2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  <a:endParaRPr lang="en-US" altLang="zh-TW" dirty="0"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a link between any two nodes u, v if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≤ 1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Get the path of greedy routing for each pair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  <a:endParaRPr lang="en-US" altLang="zh-TW" dirty="0"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zh-TW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routing paths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pair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89852" y="1297965"/>
            <a:ext cx="9144000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Each node can send and receive the packet to and from others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/>
              <a:t>Define your own </a:t>
            </a:r>
            <a:r>
              <a:rPr lang="en-US" altLang="zh-TW" dirty="0">
                <a:solidFill>
                  <a:schemeClr val="accent2"/>
                </a:solidFill>
              </a:rPr>
              <a:t>packet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class </a:t>
            </a:r>
            <a:r>
              <a:rPr lang="en-US" altLang="zh-TW" dirty="0"/>
              <a:t>to privately store</a:t>
            </a:r>
            <a:endParaRPr lang="en-US" altLang="zh-TW" dirty="0"/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the locations of the source and destination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the last hop and next hop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dirty="0"/>
              <a:t>Use a </a:t>
            </a:r>
            <a:r>
              <a:rPr lang="en-US" altLang="zh-TW" dirty="0">
                <a:solidFill>
                  <a:srgbClr val="00B050"/>
                </a:solidFill>
              </a:rPr>
              <a:t>queue&lt;packet&gt; </a:t>
            </a:r>
            <a:r>
              <a:rPr lang="en-US" altLang="zh-TW" dirty="0"/>
              <a:t>to store the packet in each node</a:t>
            </a:r>
            <a:endParaRPr lang="en-US" altLang="zh-TW" dirty="0"/>
          </a:p>
          <a:p>
            <a:r>
              <a:rPr lang="en-US" altLang="zh-TW" dirty="0"/>
              <a:t>Write a member function “</a:t>
            </a:r>
            <a:r>
              <a:rPr lang="en-US" altLang="zh-TW" dirty="0" err="1">
                <a:solidFill>
                  <a:srgbClr val="C00000"/>
                </a:solidFill>
              </a:rPr>
              <a:t>checkQueue</a:t>
            </a:r>
            <a:r>
              <a:rPr lang="en-US" altLang="zh-TW" dirty="0">
                <a:solidFill>
                  <a:srgbClr val="C00000"/>
                </a:solidFill>
              </a:rPr>
              <a:t> ()</a:t>
            </a:r>
            <a:r>
              <a:rPr lang="en-US" altLang="zh-TW" dirty="0"/>
              <a:t>”</a:t>
            </a:r>
            <a:endParaRPr lang="en-US" altLang="zh-TW" dirty="0"/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Check whether the queue is empty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If not, pop the packet in the queue (use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pop_front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to receive the packet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altLang="zh-TW" sz="2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next hop is me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use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getNextHop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() to update the last hop and next hop, and then use send to forward the packet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If the next hop is not me, drop the packet</a:t>
            </a:r>
            <a:endParaRPr lang="en-US" altLang="zh-TW" sz="2200" dirty="0"/>
          </a:p>
          <a:p>
            <a:r>
              <a:rPr lang="en-US" altLang="zh-TW" dirty="0"/>
              <a:t>Write a function  “</a:t>
            </a:r>
            <a:r>
              <a:rPr lang="en-US" altLang="zh-TW" dirty="0" err="1">
                <a:solidFill>
                  <a:srgbClr val="7030A0"/>
                </a:solidFill>
              </a:rPr>
              <a:t>getNextHop</a:t>
            </a:r>
            <a:r>
              <a:rPr lang="en-US" altLang="zh-TW" dirty="0">
                <a:solidFill>
                  <a:srgbClr val="7030A0"/>
                </a:solidFill>
              </a:rPr>
              <a:t> ()</a:t>
            </a:r>
            <a:r>
              <a:rPr lang="en-US" altLang="zh-TW" dirty="0"/>
              <a:t>”</a:t>
            </a:r>
            <a:endParaRPr lang="en-US" altLang="zh-TW" dirty="0"/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Use greedy routing to compute the next hop node; return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nullptr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(i.e., NULL) if no next hop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TW" dirty="0"/>
              <a:t>Write a function “</a:t>
            </a:r>
            <a:r>
              <a:rPr lang="en-US" altLang="zh-TW" dirty="0">
                <a:solidFill>
                  <a:srgbClr val="0070C0"/>
                </a:solidFill>
              </a:rPr>
              <a:t>send ()</a:t>
            </a:r>
            <a:r>
              <a:rPr lang="en-US" altLang="zh-TW" dirty="0"/>
              <a:t>”</a:t>
            </a:r>
            <a:endParaRPr lang="en-US" altLang="zh-TW" dirty="0"/>
          </a:p>
          <a:p>
            <a:pPr lvl="1"/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Push the packet back to </a:t>
            </a:r>
            <a:r>
              <a:rPr lang="en-US" altLang="zh-TW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neighbors’ queue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(use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push_back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lvl="1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zh-TW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altLang="zh-TW" dirty="0"/>
          </a:p>
        </p:txBody>
      </p:sp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Note</a:t>
            </a:r>
            <a:endParaRPr lang="en-US" altLang="zh-TW" dirty="0"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Programming Project #1:</a:t>
            </a:r>
            <a:br>
              <a:rPr lang="en-US" altLang="zh-TW" dirty="0">
                <a:ea typeface="PMingLiU" panose="02020500000000000000" pitchFamily="18" charset="-120"/>
              </a:rPr>
            </a:br>
            <a:r>
              <a:rPr lang="en-US" altLang="zh-TW" dirty="0">
                <a:ea typeface="PMingLiU" panose="02020500000000000000" pitchFamily="18" charset="-120"/>
              </a:rPr>
              <a:t>Greedy Routing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" name="Rectangle 3"/>
          <p:cNvSpPr txBox="true">
            <a:spLocks noChangeArrowheads="true"/>
          </p:cNvSpPr>
          <p:nvPr/>
        </p:nvSpPr>
        <p:spPr>
          <a:xfrm>
            <a:off x="530225" y="144208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Program sketch:</a:t>
            </a:r>
            <a:endParaRPr lang="en-US" altLang="zh-TW" dirty="0"/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</a:t>
            </a:r>
            <a:r>
              <a:rPr lang="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nodes</a:t>
            </a:r>
            <a:endParaRPr lang="en-US" altLang="zh-TW" sz="2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node,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its neighbor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its neighbor list (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centralized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</a:t>
            </a:r>
            <a:r>
              <a:rPr lang="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 a source-destination pair</a:t>
            </a:r>
            <a:endParaRPr lang="en-US" altLang="zh-TW" sz="24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a packet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initialize the packet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(filling the columns of the source, destination, …)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the packet to the queue of the source</a:t>
            </a:r>
            <a:endParaRPr lang="en-US" altLang="zh-TW" sz="2400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round, </a:t>
            </a:r>
            <a:r>
              <a:rPr lang="en-US" altLang="zh-TW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node check its queue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(i.e.,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checkQueue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the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queue is not empty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packet is mine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it uses Greedy Routing to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 the next hop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(i.e.,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getNextHop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()), and </a:t>
            </a:r>
            <a:r>
              <a:rPr lang="en-US" altLang="zh-TW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then add the packet to all neighbors’ queues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(i.e., send())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Otherwise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it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drops the packet</a:t>
            </a:r>
            <a:endParaRPr lang="en-US" altLang="zh-TW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 get the next hop until the packet reaches the destination or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getNextHop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 return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nullptr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Compute all the source-destination pair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3504</Words>
  <Application>WPS Presentation</Application>
  <PresentationFormat>On-screen Show (4:3)</PresentationFormat>
  <Paragraphs>151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SimSun</vt:lpstr>
      <vt:lpstr>Wingdings</vt:lpstr>
      <vt:lpstr>DejaVu Sans</vt:lpstr>
      <vt:lpstr>Candara</vt:lpstr>
      <vt:lpstr>Noto Music</vt:lpstr>
      <vt:lpstr>Cambria Math</vt:lpstr>
      <vt:lpstr>DejaVu Math TeX Gyre</vt:lpstr>
      <vt:lpstr>Times New Roman</vt:lpstr>
      <vt:lpstr>Plantagenet Cherokee</vt:lpstr>
      <vt:lpstr>Noto Serif CJK JP</vt:lpstr>
      <vt:lpstr>PMingLiU</vt:lpstr>
      <vt:lpstr>Monotype Sorts</vt:lpstr>
      <vt:lpstr>LingWai SC Medium</vt:lpstr>
      <vt:lpstr>Droid Sans Fallback</vt:lpstr>
      <vt:lpstr>微软雅黑</vt:lpstr>
      <vt:lpstr>Arial Unicode MS</vt:lpstr>
      <vt:lpstr>微軟正黑體</vt:lpstr>
      <vt:lpstr>Noto Sans Symbols2</vt:lpstr>
      <vt:lpstr>SimSun</vt:lpstr>
      <vt:lpstr>SimSun</vt:lpstr>
      <vt:lpstr>Gubbi</vt:lpstr>
      <vt:lpstr>Standard Symbols PS</vt:lpstr>
      <vt:lpstr>Office 佈景主題</vt:lpstr>
      <vt:lpstr>PowerPoint 演示文稿</vt:lpstr>
      <vt:lpstr>Background</vt:lpstr>
      <vt:lpstr>Background</vt:lpstr>
      <vt:lpstr>Naïve Routing Scheme: Greedy</vt:lpstr>
      <vt:lpstr>Naïve Routing Scheme: Greedy</vt:lpstr>
      <vt:lpstr>Note</vt:lpstr>
      <vt:lpstr>Programming Project #1: Greedy Routing</vt:lpstr>
      <vt:lpstr>Note</vt:lpstr>
      <vt:lpstr>Programming Project #1: Greedy Routing</vt:lpstr>
      <vt:lpstr>Input Sample: node.txt</vt:lpstr>
      <vt:lpstr>Output Sample: result.txt</vt:lpstr>
      <vt:lpstr>Note</vt:lpstr>
      <vt:lpstr>Remark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xingyan</cp:lastModifiedBy>
  <cp:revision>595</cp:revision>
  <dcterms:created xsi:type="dcterms:W3CDTF">2021-03-13T12:04:10Z</dcterms:created>
  <dcterms:modified xsi:type="dcterms:W3CDTF">2021-03-13T12:04:10Z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