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02" r:id="rId2"/>
    <p:sldId id="308" r:id="rId3"/>
    <p:sldId id="274" r:id="rId4"/>
    <p:sldId id="281" r:id="rId5"/>
    <p:sldId id="309" r:id="rId6"/>
    <p:sldId id="346" r:id="rId7"/>
    <p:sldId id="340" r:id="rId8"/>
    <p:sldId id="338" r:id="rId9"/>
    <p:sldId id="347" r:id="rId10"/>
    <p:sldId id="348" r:id="rId11"/>
    <p:sldId id="344" r:id="rId12"/>
    <p:sldId id="331" r:id="rId13"/>
    <p:sldId id="332" r:id="rId14"/>
    <p:sldId id="318" r:id="rId15"/>
    <p:sldId id="345" r:id="rId16"/>
    <p:sldId id="339" r:id="rId1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7"/>
    <p:restoredTop sz="87816"/>
  </p:normalViewPr>
  <p:slideViewPr>
    <p:cSldViewPr>
      <p:cViewPr varScale="1">
        <p:scale>
          <a:sx n="81" d="100"/>
          <a:sy n="81" d="100"/>
        </p:scale>
        <p:origin x="1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34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740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85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2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1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08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23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4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29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#3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implementation must be </a:t>
            </a:r>
            <a:r>
              <a:rPr lang="en-US" altLang="zh-TW" dirty="0">
                <a:solidFill>
                  <a:schemeClr val="accent2"/>
                </a:solidFill>
              </a:rPr>
              <a:t>distributed</a:t>
            </a:r>
          </a:p>
          <a:p>
            <a:pPr marL="0" indent="0">
              <a:buNone/>
            </a:pPr>
            <a:r>
              <a:rPr lang="en-US" altLang="zh-TW" dirty="0"/>
              <a:t>   You cannot access the other nodes 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Again, you cannot use </a:t>
            </a:r>
            <a:r>
              <a:rPr lang="en-US" altLang="zh-TW" dirty="0" err="1"/>
              <a:t>getPhyNeighbors</a:t>
            </a:r>
            <a:r>
              <a:rPr lang="en-US" altLang="zh-TW" dirty="0"/>
              <a:t>() in class node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3</a:t>
            </a:r>
          </a:p>
        </p:txBody>
      </p:sp>
    </p:spTree>
    <p:extLst>
      <p:ext uri="{BB962C8B-B14F-4D97-AF65-F5344CB8AC3E}">
        <p14:creationId xmlns:p14="http://schemas.microsoft.com/office/powerpoint/2010/main" val="98401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Greedy Routing  and Hello Message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Program sketch: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generate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add its neighbor to its neighbor list (centralized)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each node’s time for broadcasting the hello message 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Hello_packet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source node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by yourself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Implement: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once a node receives the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Hello_packet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the node stores the sender of this packet in its neighbor lists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get a source-destination pair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GR_packet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source node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add_initial_event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Implement: once a node receives a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GR_packet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node computes the next hop and sends it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34959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cin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5076056" y="1484784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1.3926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1.9484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1.9145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1.1756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	0.5866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1.8181	0.4043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1.946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1.4758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1.4084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300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150	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200	9	3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6B000-0B2E-48B6-A8EF-DAC4C56480A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690689"/>
            <a:ext cx="540060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#nodes</a:t>
            </a:r>
          </a:p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ID		x		y	</a:t>
            </a:r>
            <a:r>
              <a:rPr lang="en-US" altLang="zh-TW" sz="2000" dirty="0" err="1">
                <a:solidFill>
                  <a:srgbClr val="0070C0"/>
                </a:solidFill>
                <a:ea typeface="Cambria Math" panose="02040503050406030204" pitchFamily="18" charset="0"/>
              </a:rPr>
              <a:t>BR_time</a:t>
            </a:r>
            <a:endParaRPr lang="en-US" altLang="zh-TW" sz="2000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#pairs	duration</a:t>
            </a:r>
          </a:p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time	source	destination</a:t>
            </a:r>
          </a:p>
          <a:p>
            <a:pPr marL="0" indent="0">
              <a:buNone/>
            </a:pPr>
            <a:r>
              <a:rPr lang="en-US" altLang="zh-TW" sz="20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TW" sz="20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63A686-1277-6043-8B88-B1C22FF01A9B}"/>
              </a:ext>
            </a:extLst>
          </p:cNvPr>
          <p:cNvSpPr/>
          <p:nvPr/>
        </p:nvSpPr>
        <p:spPr>
          <a:xfrm>
            <a:off x="753086" y="1354215"/>
            <a:ext cx="6535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implement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Hello_packet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Hello_header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Hello_paylod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GR_node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::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recv_handler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and the output will be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automatically generated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E5273A2-92C9-B04A-94E8-4C60001C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781" y="3284984"/>
            <a:ext cx="4836781" cy="4828266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cout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5E9DFD9-BCC5-BC48-A53D-D7C098DD7C27}"/>
              </a:ext>
            </a:extLst>
          </p:cNvPr>
          <p:cNvCxnSpPr>
            <a:cxnSpLocks/>
          </p:cNvCxnSpPr>
          <p:nvPr/>
        </p:nvCxnSpPr>
        <p:spPr>
          <a:xfrm flipV="1">
            <a:off x="2987824" y="3717032"/>
            <a:ext cx="1152128" cy="144016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679379F-98F8-0142-A9DF-C4354ACDC124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3573016"/>
            <a:ext cx="801291" cy="110861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D7EDB7-FDFE-4E40-8D51-093910D31A0D}"/>
              </a:ext>
            </a:extLst>
          </p:cNvPr>
          <p:cNvCxnSpPr>
            <a:cxnSpLocks/>
          </p:cNvCxnSpPr>
          <p:nvPr/>
        </p:nvCxnSpPr>
        <p:spPr>
          <a:xfrm flipH="1">
            <a:off x="467546" y="3501008"/>
            <a:ext cx="3672406" cy="1008113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5/4 Tue 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5/11 Tue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No </a:t>
            </a:r>
            <a:r>
              <a:rPr lang="en-US" altLang="zh-TW" dirty="0" err="1">
                <a:ea typeface="Cambria Math" panose="02040503050406030204" pitchFamily="18" charset="0"/>
              </a:rPr>
              <a:t>stdio.h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Use iostream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DEEB1D-5769-554D-9457-73B4EF4B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06" y="1124744"/>
            <a:ext cx="4836781" cy="4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Remark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Know how to implement the functions in a more OOP way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nullptr</a:t>
            </a:r>
            <a:endParaRPr lang="en-US" altLang="zh-TW" dirty="0"/>
          </a:p>
          <a:p>
            <a:r>
              <a:rPr lang="en-US" altLang="zh-TW" dirty="0"/>
              <a:t>Know how create a derived class that inherit a base class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567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Long story</a:t>
            </a:r>
          </a:p>
        </p:txBody>
      </p:sp>
    </p:spTree>
    <p:extLst>
      <p:ext uri="{BB962C8B-B14F-4D97-AF65-F5344CB8AC3E}">
        <p14:creationId xmlns:p14="http://schemas.microsoft.com/office/powerpoint/2010/main" val="4953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118DA04B-83FC-2948-A646-4D28ECCB8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stCxn id="8" idx="7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  <a:endCxn id="8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>
            <a:extLst>
              <a:ext uri="{FF2B5EF4-FFF2-40B4-BE49-F238E27FC236}">
                <a16:creationId xmlns:a16="http://schemas.microsoft.com/office/drawing/2014/main" id="{97BDE62A-CC2C-F94F-979F-BB474367B59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8430AEE6-0901-5740-8177-9852108B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7B26758F-9A77-9F4E-885E-0A728B4AD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B01992-6173-4D4B-BF54-4D502A26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E0E1A429-D7C6-EC4E-A224-813EC2A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how should a source route a packet to a specific destination?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33586341-F204-B341-A3C3-34C38E6B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75489F7D-7E77-3443-92DA-6B11CA34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>
            <a:extLst>
              <a:ext uri="{FF2B5EF4-FFF2-40B4-BE49-F238E27FC236}">
                <a16:creationId xmlns:a16="http://schemas.microsoft.com/office/drawing/2014/main" id="{5DE84BE8-606E-DA46-93D9-EC29E950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id="{118DA04B-83FC-2948-A646-4D28ECCB8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C4B76A17-74E5-5E45-A7A7-0F6A29B06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>
            <a:extLst>
              <a:ext uri="{FF2B5EF4-FFF2-40B4-BE49-F238E27FC236}">
                <a16:creationId xmlns:a16="http://schemas.microsoft.com/office/drawing/2014/main" id="{0D1BBD8C-E36F-E147-A2C7-AE408449D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>
            <a:extLst>
              <a:ext uri="{FF2B5EF4-FFF2-40B4-BE49-F238E27FC236}">
                <a16:creationId xmlns:a16="http://schemas.microsoft.com/office/drawing/2014/main" id="{1846314A-9626-8640-B9DB-AB5A6472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>
            <a:extLst>
              <a:ext uri="{FF2B5EF4-FFF2-40B4-BE49-F238E27FC236}">
                <a16:creationId xmlns:a16="http://schemas.microsoft.com/office/drawing/2014/main" id="{DA32ACED-BC27-2B45-8F4F-C21858A1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>
            <a:extLst>
              <a:ext uri="{FF2B5EF4-FFF2-40B4-BE49-F238E27FC236}">
                <a16:creationId xmlns:a16="http://schemas.microsoft.com/office/drawing/2014/main" id="{17B02BEE-7AD1-F84C-B8B0-DABFAF701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>
            <a:extLst>
              <a:ext uri="{FF2B5EF4-FFF2-40B4-BE49-F238E27FC236}">
                <a16:creationId xmlns:a16="http://schemas.microsoft.com/office/drawing/2014/main" id="{C48FEBAB-10F8-E649-B7F0-D692BAD34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>
            <a:extLst>
              <a:ext uri="{FF2B5EF4-FFF2-40B4-BE49-F238E27FC236}">
                <a16:creationId xmlns:a16="http://schemas.microsoft.com/office/drawing/2014/main" id="{DC56CD8A-E4E2-F742-937A-AC0F4F5D2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>
            <a:extLst>
              <a:ext uri="{FF2B5EF4-FFF2-40B4-BE49-F238E27FC236}">
                <a16:creationId xmlns:a16="http://schemas.microsoft.com/office/drawing/2014/main" id="{DE71A09C-126B-9143-A013-ECFFC42A7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EFD429A3-EB8D-A441-8094-422BC86E0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>
            <a:extLst>
              <a:ext uri="{FF2B5EF4-FFF2-40B4-BE49-F238E27FC236}">
                <a16:creationId xmlns:a16="http://schemas.microsoft.com/office/drawing/2014/main" id="{6D55FA99-90BD-E045-B2B1-D48987198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>
            <a:extLst>
              <a:ext uri="{FF2B5EF4-FFF2-40B4-BE49-F238E27FC236}">
                <a16:creationId xmlns:a16="http://schemas.microsoft.com/office/drawing/2014/main" id="{CED6E1A9-451C-B447-837E-52C51BE6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ED5D4BC7-FFB2-B846-A3AC-6BE4F6F82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>
            <a:extLst>
              <a:ext uri="{FF2B5EF4-FFF2-40B4-BE49-F238E27FC236}">
                <a16:creationId xmlns:a16="http://schemas.microsoft.com/office/drawing/2014/main" id="{1294588B-3FA2-0A47-8A02-86383FAAE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>
            <a:extLst>
              <a:ext uri="{FF2B5EF4-FFF2-40B4-BE49-F238E27FC236}">
                <a16:creationId xmlns:a16="http://schemas.microsoft.com/office/drawing/2014/main" id="{1E008D3A-6A7D-7A44-982B-020855655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>
            <a:extLst>
              <a:ext uri="{FF2B5EF4-FFF2-40B4-BE49-F238E27FC236}">
                <a16:creationId xmlns:a16="http://schemas.microsoft.com/office/drawing/2014/main" id="{F5F69C9F-0A8C-9347-8417-5BAE1EE5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B9102992-9944-FE40-A06E-8FE00791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>
            <a:extLst>
              <a:ext uri="{FF2B5EF4-FFF2-40B4-BE49-F238E27FC236}">
                <a16:creationId xmlns:a16="http://schemas.microsoft.com/office/drawing/2014/main" id="{FA94CA5E-DF46-C048-8BEA-09357CFB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>
            <a:extLst>
              <a:ext uri="{FF2B5EF4-FFF2-40B4-BE49-F238E27FC236}">
                <a16:creationId xmlns:a16="http://schemas.microsoft.com/office/drawing/2014/main" id="{22EFCEE1-48E3-E64D-92C6-97BE09CB4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>
            <a:extLst>
              <a:ext uri="{FF2B5EF4-FFF2-40B4-BE49-F238E27FC236}">
                <a16:creationId xmlns:a16="http://schemas.microsoft.com/office/drawing/2014/main" id="{6C3C0136-8E96-1F4B-969C-C63B6A5C1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5C9A87A1-9EAA-5145-AF7A-DD051C9B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>
            <a:extLst>
              <a:ext uri="{FF2B5EF4-FFF2-40B4-BE49-F238E27FC236}">
                <a16:creationId xmlns:a16="http://schemas.microsoft.com/office/drawing/2014/main" id="{D4E0D805-7DE5-4E42-8C77-D8DA1296A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>
            <a:extLst>
              <a:ext uri="{FF2B5EF4-FFF2-40B4-BE49-F238E27FC236}">
                <a16:creationId xmlns:a16="http://schemas.microsoft.com/office/drawing/2014/main" id="{A788C859-FE11-994A-BB05-49BD9EA4A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>
            <a:extLst>
              <a:ext uri="{FF2B5EF4-FFF2-40B4-BE49-F238E27FC236}">
                <a16:creationId xmlns:a16="http://schemas.microsoft.com/office/drawing/2014/main" id="{14B12F68-B77F-2446-B883-5B992F60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>
            <a:extLst>
              <a:ext uri="{FF2B5EF4-FFF2-40B4-BE49-F238E27FC236}">
                <a16:creationId xmlns:a16="http://schemas.microsoft.com/office/drawing/2014/main" id="{52811840-FE4E-A943-BCD0-1E8020F21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>
            <a:extLst>
              <a:ext uri="{FF2B5EF4-FFF2-40B4-BE49-F238E27FC236}">
                <a16:creationId xmlns:a16="http://schemas.microsoft.com/office/drawing/2014/main" id="{FF6B7ACC-326B-B244-818F-C100189F6F7A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>
            <a:extLst>
              <a:ext uri="{FF2B5EF4-FFF2-40B4-BE49-F238E27FC236}">
                <a16:creationId xmlns:a16="http://schemas.microsoft.com/office/drawing/2014/main" id="{1E8ADA3B-8286-1F4C-8717-0C46088ACCDC}"/>
              </a:ext>
            </a:extLst>
          </p:cNvPr>
          <p:cNvCxnSpPr>
            <a:cxnSpLocks noChangeShapeType="1"/>
            <a:stCxn id="6" idx="7"/>
            <a:endCxn id="11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>
            <a:extLst>
              <a:ext uri="{FF2B5EF4-FFF2-40B4-BE49-F238E27FC236}">
                <a16:creationId xmlns:a16="http://schemas.microsoft.com/office/drawing/2014/main" id="{AE5E9726-7392-3E46-B371-71E2696A93B2}"/>
              </a:ext>
            </a:extLst>
          </p:cNvPr>
          <p:cNvCxnSpPr>
            <a:cxnSpLocks noChangeShapeType="1"/>
            <a:stCxn id="11" idx="6"/>
            <a:endCxn id="15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>
            <a:extLst>
              <a:ext uri="{FF2B5EF4-FFF2-40B4-BE49-F238E27FC236}">
                <a16:creationId xmlns:a16="http://schemas.microsoft.com/office/drawing/2014/main" id="{F649AC1F-A0F4-7F41-8111-F72B99A73DFF}"/>
              </a:ext>
            </a:extLst>
          </p:cNvPr>
          <p:cNvCxnSpPr>
            <a:cxnSpLocks noChangeShapeType="1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>
            <a:extLst>
              <a:ext uri="{FF2B5EF4-FFF2-40B4-BE49-F238E27FC236}">
                <a16:creationId xmlns:a16="http://schemas.microsoft.com/office/drawing/2014/main" id="{0FB1E870-F204-574D-A1AA-059C57E60DC4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>
            <a:extLst>
              <a:ext uri="{FF2B5EF4-FFF2-40B4-BE49-F238E27FC236}">
                <a16:creationId xmlns:a16="http://schemas.microsoft.com/office/drawing/2014/main" id="{7B349AE7-AB16-C04E-A141-3E2EC87E191E}"/>
              </a:ext>
            </a:extLst>
          </p:cNvPr>
          <p:cNvCxnSpPr>
            <a:cxnSpLocks noChangeShapeType="1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>
            <a:extLst>
              <a:ext uri="{FF2B5EF4-FFF2-40B4-BE49-F238E27FC236}">
                <a16:creationId xmlns:a16="http://schemas.microsoft.com/office/drawing/2014/main" id="{A369257A-4441-B449-8D06-91FB3A65CB00}"/>
              </a:ext>
            </a:extLst>
          </p:cNvPr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>
            <a:extLst>
              <a:ext uri="{FF2B5EF4-FFF2-40B4-BE49-F238E27FC236}">
                <a16:creationId xmlns:a16="http://schemas.microsoft.com/office/drawing/2014/main" id="{821A0230-A322-8441-AAEE-AF006E4F40C9}"/>
              </a:ext>
            </a:extLst>
          </p:cNvPr>
          <p:cNvCxnSpPr>
            <a:cxnSpLocks noChangeShapeType="1"/>
            <a:stCxn id="8" idx="7"/>
            <a:endCxn id="9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>
            <a:extLst>
              <a:ext uri="{FF2B5EF4-FFF2-40B4-BE49-F238E27FC236}">
                <a16:creationId xmlns:a16="http://schemas.microsoft.com/office/drawing/2014/main" id="{809D00FE-5F80-864A-AD2B-F474AF9886B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>
            <a:extLst>
              <a:ext uri="{FF2B5EF4-FFF2-40B4-BE49-F238E27FC236}">
                <a16:creationId xmlns:a16="http://schemas.microsoft.com/office/drawing/2014/main" id="{E5F0A12A-4FDE-3C4E-8AC2-824955D3059F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>
            <a:extLst>
              <a:ext uri="{FF2B5EF4-FFF2-40B4-BE49-F238E27FC236}">
                <a16:creationId xmlns:a16="http://schemas.microsoft.com/office/drawing/2014/main" id="{A2FB0889-3751-E14D-A38B-4B81730D017E}"/>
              </a:ext>
            </a:extLst>
          </p:cNvPr>
          <p:cNvCxnSpPr>
            <a:cxnSpLocks noChangeShapeType="1"/>
            <a:stCxn id="7" idx="0"/>
            <a:endCxn id="8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>
            <a:extLst>
              <a:ext uri="{FF2B5EF4-FFF2-40B4-BE49-F238E27FC236}">
                <a16:creationId xmlns:a16="http://schemas.microsoft.com/office/drawing/2014/main" id="{CCBD2FA5-0931-1F43-B1FC-C001DD62EC7A}"/>
              </a:ext>
            </a:extLst>
          </p:cNvPr>
          <p:cNvCxnSpPr>
            <a:cxnSpLocks noChangeShapeType="1"/>
            <a:stCxn id="7" idx="7"/>
            <a:endCxn id="10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>
            <a:extLst>
              <a:ext uri="{FF2B5EF4-FFF2-40B4-BE49-F238E27FC236}">
                <a16:creationId xmlns:a16="http://schemas.microsoft.com/office/drawing/2014/main" id="{3792D5F9-8281-9F40-8958-950080484832}"/>
              </a:ext>
            </a:extLst>
          </p:cNvPr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>
            <a:extLst>
              <a:ext uri="{FF2B5EF4-FFF2-40B4-BE49-F238E27FC236}">
                <a16:creationId xmlns:a16="http://schemas.microsoft.com/office/drawing/2014/main" id="{27619817-55B4-D948-A6C4-14A6CEBA1B85}"/>
              </a:ext>
            </a:extLst>
          </p:cNvPr>
          <p:cNvCxnSpPr>
            <a:cxnSpLocks noChangeShapeType="1"/>
            <a:stCxn id="10" idx="0"/>
            <a:endCxn id="12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>
            <a:extLst>
              <a:ext uri="{FF2B5EF4-FFF2-40B4-BE49-F238E27FC236}">
                <a16:creationId xmlns:a16="http://schemas.microsoft.com/office/drawing/2014/main" id="{81112780-4A2A-384C-9DE5-C9A1FD9511E7}"/>
              </a:ext>
            </a:extLst>
          </p:cNvPr>
          <p:cNvCxnSpPr>
            <a:cxnSpLocks noChangeShapeType="1"/>
            <a:stCxn id="12" idx="7"/>
            <a:endCxn id="14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>
            <a:extLst>
              <a:ext uri="{FF2B5EF4-FFF2-40B4-BE49-F238E27FC236}">
                <a16:creationId xmlns:a16="http://schemas.microsoft.com/office/drawing/2014/main" id="{54215147-A0E5-8248-9A8C-8B7EE941CFBC}"/>
              </a:ext>
            </a:extLst>
          </p:cNvPr>
          <p:cNvCxnSpPr>
            <a:cxnSpLocks noChangeShapeType="1"/>
            <a:stCxn id="14" idx="7"/>
            <a:endCxn id="15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>
            <a:extLst>
              <a:ext uri="{FF2B5EF4-FFF2-40B4-BE49-F238E27FC236}">
                <a16:creationId xmlns:a16="http://schemas.microsoft.com/office/drawing/2014/main" id="{FEF619A0-D48E-6B4D-8800-433EBBB33DE3}"/>
              </a:ext>
            </a:extLst>
          </p:cNvPr>
          <p:cNvCxnSpPr>
            <a:cxnSpLocks noChangeShapeType="1"/>
            <a:stCxn id="12" idx="6"/>
            <a:endCxn id="17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>
            <a:extLst>
              <a:ext uri="{FF2B5EF4-FFF2-40B4-BE49-F238E27FC236}">
                <a16:creationId xmlns:a16="http://schemas.microsoft.com/office/drawing/2014/main" id="{5D71889D-50FA-844B-8095-1496E6D622D4}"/>
              </a:ext>
            </a:extLst>
          </p:cNvPr>
          <p:cNvCxnSpPr>
            <a:cxnSpLocks noChangeShapeType="1"/>
            <a:stCxn id="14" idx="4"/>
            <a:endCxn id="17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>
            <a:extLst>
              <a:ext uri="{FF2B5EF4-FFF2-40B4-BE49-F238E27FC236}">
                <a16:creationId xmlns:a16="http://schemas.microsoft.com/office/drawing/2014/main" id="{6D87E52B-20A0-4744-8E45-59E75FBAFBAB}"/>
              </a:ext>
            </a:extLst>
          </p:cNvPr>
          <p:cNvCxnSpPr>
            <a:cxnSpLocks noChangeShapeType="1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>
            <a:extLst>
              <a:ext uri="{FF2B5EF4-FFF2-40B4-BE49-F238E27FC236}">
                <a16:creationId xmlns:a16="http://schemas.microsoft.com/office/drawing/2014/main" id="{A1A59CA1-C073-6A4B-BA22-8889D80D1543}"/>
              </a:ext>
            </a:extLst>
          </p:cNvPr>
          <p:cNvCxnSpPr>
            <a:cxnSpLocks noChangeShapeType="1"/>
            <a:stCxn id="17" idx="4"/>
            <a:endCxn id="16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>
            <a:extLst>
              <a:ext uri="{FF2B5EF4-FFF2-40B4-BE49-F238E27FC236}">
                <a16:creationId xmlns:a16="http://schemas.microsoft.com/office/drawing/2014/main" id="{422CA316-EFED-9144-B8CD-EAC08CB69652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>
            <a:extLst>
              <a:ext uri="{FF2B5EF4-FFF2-40B4-BE49-F238E27FC236}">
                <a16:creationId xmlns:a16="http://schemas.microsoft.com/office/drawing/2014/main" id="{02F15F81-50E1-2442-BBE6-8ADBD2FEB8DE}"/>
              </a:ext>
            </a:extLst>
          </p:cNvPr>
          <p:cNvCxnSpPr>
            <a:cxnSpLocks noChangeShapeType="1"/>
            <a:stCxn id="13" idx="7"/>
            <a:endCxn id="20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>
            <a:extLst>
              <a:ext uri="{FF2B5EF4-FFF2-40B4-BE49-F238E27FC236}">
                <a16:creationId xmlns:a16="http://schemas.microsoft.com/office/drawing/2014/main" id="{21DB70BF-2430-254E-A431-A2D17FD21D8A}"/>
              </a:ext>
            </a:extLst>
          </p:cNvPr>
          <p:cNvCxnSpPr>
            <a:cxnSpLocks noChangeShapeType="1"/>
            <a:stCxn id="20" idx="0"/>
            <a:endCxn id="17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>
            <a:extLst>
              <a:ext uri="{FF2B5EF4-FFF2-40B4-BE49-F238E27FC236}">
                <a16:creationId xmlns:a16="http://schemas.microsoft.com/office/drawing/2014/main" id="{CAD15153-5992-5E45-BB3E-DC73D2A6DE30}"/>
              </a:ext>
            </a:extLst>
          </p:cNvPr>
          <p:cNvCxnSpPr>
            <a:cxnSpLocks noChangeShapeType="1"/>
            <a:stCxn id="20" idx="7"/>
            <a:endCxn id="21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>
            <a:extLst>
              <a:ext uri="{FF2B5EF4-FFF2-40B4-BE49-F238E27FC236}">
                <a16:creationId xmlns:a16="http://schemas.microsoft.com/office/drawing/2014/main" id="{A63942E2-9992-544E-9CFF-31E6F47EE56E}"/>
              </a:ext>
            </a:extLst>
          </p:cNvPr>
          <p:cNvCxnSpPr>
            <a:cxnSpLocks noChangeShapeType="1"/>
            <a:stCxn id="21" idx="1"/>
            <a:endCxn id="17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>
            <a:extLst>
              <a:ext uri="{FF2B5EF4-FFF2-40B4-BE49-F238E27FC236}">
                <a16:creationId xmlns:a16="http://schemas.microsoft.com/office/drawing/2014/main" id="{2D4D58A5-6B03-4043-809F-0E438A82C783}"/>
              </a:ext>
            </a:extLst>
          </p:cNvPr>
          <p:cNvCxnSpPr>
            <a:cxnSpLocks noChangeShapeType="1"/>
            <a:stCxn id="21" idx="0"/>
            <a:endCxn id="18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>
            <a:extLst>
              <a:ext uri="{FF2B5EF4-FFF2-40B4-BE49-F238E27FC236}">
                <a16:creationId xmlns:a16="http://schemas.microsoft.com/office/drawing/2014/main" id="{6DA2DE19-9663-5E45-A409-29E6C4D9E8DA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>
            <a:extLst>
              <a:ext uri="{FF2B5EF4-FFF2-40B4-BE49-F238E27FC236}">
                <a16:creationId xmlns:a16="http://schemas.microsoft.com/office/drawing/2014/main" id="{4B51AE26-7F49-CB45-B7C9-AC69F4F7C1C7}"/>
              </a:ext>
            </a:extLst>
          </p:cNvPr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>
            <a:extLst>
              <a:ext uri="{FF2B5EF4-FFF2-40B4-BE49-F238E27FC236}">
                <a16:creationId xmlns:a16="http://schemas.microsoft.com/office/drawing/2014/main" id="{D5C7BDD3-7B6E-EB42-88CE-133DCC9F24D6}"/>
              </a:ext>
            </a:extLst>
          </p:cNvPr>
          <p:cNvCxnSpPr>
            <a:cxnSpLocks noChangeShapeType="1"/>
            <a:stCxn id="23" idx="2"/>
            <a:endCxn id="20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>
            <a:extLst>
              <a:ext uri="{FF2B5EF4-FFF2-40B4-BE49-F238E27FC236}">
                <a16:creationId xmlns:a16="http://schemas.microsoft.com/office/drawing/2014/main" id="{0FDDEF7E-2F1B-BC41-BF22-D3785FA1834C}"/>
              </a:ext>
            </a:extLst>
          </p:cNvPr>
          <p:cNvCxnSpPr>
            <a:cxnSpLocks noChangeShapeType="1"/>
            <a:stCxn id="23" idx="7"/>
            <a:endCxn id="24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>
            <a:extLst>
              <a:ext uri="{FF2B5EF4-FFF2-40B4-BE49-F238E27FC236}">
                <a16:creationId xmlns:a16="http://schemas.microsoft.com/office/drawing/2014/main" id="{E4B4FA21-E279-8643-87A5-31CF48EF3A3D}"/>
              </a:ext>
            </a:extLst>
          </p:cNvPr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>
            <a:extLst>
              <a:ext uri="{FF2B5EF4-FFF2-40B4-BE49-F238E27FC236}">
                <a16:creationId xmlns:a16="http://schemas.microsoft.com/office/drawing/2014/main" id="{29D62228-D0A1-D04A-A780-8929E5A4C9C3}"/>
              </a:ext>
            </a:extLst>
          </p:cNvPr>
          <p:cNvCxnSpPr>
            <a:cxnSpLocks noChangeShapeType="1"/>
            <a:stCxn id="25" idx="0"/>
            <a:endCxn id="19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>
            <a:extLst>
              <a:ext uri="{FF2B5EF4-FFF2-40B4-BE49-F238E27FC236}">
                <a16:creationId xmlns:a16="http://schemas.microsoft.com/office/drawing/2014/main" id="{C2867C1D-03BA-374B-A7E5-B54BB862FF30}"/>
              </a:ext>
            </a:extLst>
          </p:cNvPr>
          <p:cNvCxnSpPr>
            <a:cxnSpLocks noChangeShapeType="1"/>
            <a:stCxn id="25" idx="7"/>
            <a:endCxn id="26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>
            <a:extLst>
              <a:ext uri="{FF2B5EF4-FFF2-40B4-BE49-F238E27FC236}">
                <a16:creationId xmlns:a16="http://schemas.microsoft.com/office/drawing/2014/main" id="{431E812D-6EC6-7E40-974F-0DF94D8FAABE}"/>
              </a:ext>
            </a:extLst>
          </p:cNvPr>
          <p:cNvCxnSpPr>
            <a:cxnSpLocks noChangeShapeType="1"/>
            <a:stCxn id="25" idx="6"/>
            <a:endCxn id="27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>
            <a:extLst>
              <a:ext uri="{FF2B5EF4-FFF2-40B4-BE49-F238E27FC236}">
                <a16:creationId xmlns:a16="http://schemas.microsoft.com/office/drawing/2014/main" id="{3063B0EA-B2D7-F740-9393-A2196E20BBE6}"/>
              </a:ext>
            </a:extLst>
          </p:cNvPr>
          <p:cNvCxnSpPr>
            <a:cxnSpLocks noChangeShapeType="1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>
            <a:extLst>
              <a:ext uri="{FF2B5EF4-FFF2-40B4-BE49-F238E27FC236}">
                <a16:creationId xmlns:a16="http://schemas.microsoft.com/office/drawing/2014/main" id="{0A32AE67-979D-5647-AE19-5251B763A93B}"/>
              </a:ext>
            </a:extLst>
          </p:cNvPr>
          <p:cNvCxnSpPr>
            <a:cxnSpLocks noChangeShapeType="1"/>
            <a:stCxn id="28" idx="3"/>
            <a:endCxn id="24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05EDB3B1-7D41-554C-A18F-D8AD9E2B49C6}"/>
              </a:ext>
            </a:extLst>
          </p:cNvPr>
          <p:cNvCxnSpPr>
            <a:cxnSpLocks noChangeShapeType="1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>
            <a:extLst>
              <a:ext uri="{FF2B5EF4-FFF2-40B4-BE49-F238E27FC236}">
                <a16:creationId xmlns:a16="http://schemas.microsoft.com/office/drawing/2014/main" id="{4DC62BE8-155B-3640-BF08-BEA171929DFD}"/>
              </a:ext>
            </a:extLst>
          </p:cNvPr>
          <p:cNvCxnSpPr>
            <a:cxnSpLocks noChangeShapeType="1"/>
            <a:stCxn id="23" idx="7"/>
            <a:endCxn id="32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>
            <a:extLst>
              <a:ext uri="{FF2B5EF4-FFF2-40B4-BE49-F238E27FC236}">
                <a16:creationId xmlns:a16="http://schemas.microsoft.com/office/drawing/2014/main" id="{91C3C610-29B0-AA41-9D5D-ED112D6A868B}"/>
              </a:ext>
            </a:extLst>
          </p:cNvPr>
          <p:cNvCxnSpPr>
            <a:cxnSpLocks noChangeShapeType="1"/>
            <a:stCxn id="28" idx="4"/>
            <a:endCxn id="32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>
            <a:extLst>
              <a:ext uri="{FF2B5EF4-FFF2-40B4-BE49-F238E27FC236}">
                <a16:creationId xmlns:a16="http://schemas.microsoft.com/office/drawing/2014/main" id="{FF9CF72B-89AC-AE46-AE44-E58B9E93217A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>
            <a:extLst>
              <a:ext uri="{FF2B5EF4-FFF2-40B4-BE49-F238E27FC236}">
                <a16:creationId xmlns:a16="http://schemas.microsoft.com/office/drawing/2014/main" id="{597B1C66-087F-7D42-A7EC-E0C0D7B6C5AC}"/>
              </a:ext>
            </a:extLst>
          </p:cNvPr>
          <p:cNvCxnSpPr>
            <a:cxnSpLocks noChangeShapeType="1"/>
            <a:stCxn id="31" idx="7"/>
            <a:endCxn id="30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>
            <a:extLst>
              <a:ext uri="{FF2B5EF4-FFF2-40B4-BE49-F238E27FC236}">
                <a16:creationId xmlns:a16="http://schemas.microsoft.com/office/drawing/2014/main" id="{32572A56-2FB2-0B46-9E0D-AE18A9FDF55D}"/>
              </a:ext>
            </a:extLst>
          </p:cNvPr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>
            <a:extLst>
              <a:ext uri="{FF2B5EF4-FFF2-40B4-BE49-F238E27FC236}">
                <a16:creationId xmlns:a16="http://schemas.microsoft.com/office/drawing/2014/main" id="{035A55AA-1B60-9140-BD40-F3E414E01B62}"/>
              </a:ext>
            </a:extLst>
          </p:cNvPr>
          <p:cNvCxnSpPr>
            <a:cxnSpLocks noChangeShapeType="1"/>
            <a:stCxn id="30" idx="0"/>
            <a:endCxn id="29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>
            <a:extLst>
              <a:ext uri="{FF2B5EF4-FFF2-40B4-BE49-F238E27FC236}">
                <a16:creationId xmlns:a16="http://schemas.microsoft.com/office/drawing/2014/main" id="{624F0599-A09C-2B41-A9BF-23AFEA026DCB}"/>
              </a:ext>
            </a:extLst>
          </p:cNvPr>
          <p:cNvCxnSpPr>
            <a:cxnSpLocks noChangeShapeType="1"/>
            <a:stCxn id="28" idx="7"/>
            <a:endCxn id="29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>
            <a:extLst>
              <a:ext uri="{FF2B5EF4-FFF2-40B4-BE49-F238E27FC236}">
                <a16:creationId xmlns:a16="http://schemas.microsoft.com/office/drawing/2014/main" id="{F3A8B3CE-DDB3-9649-8C90-ED4316472280}"/>
              </a:ext>
            </a:extLst>
          </p:cNvPr>
          <p:cNvCxnSpPr>
            <a:cxnSpLocks noChangeShapeType="1"/>
            <a:stCxn id="29" idx="2"/>
            <a:endCxn id="26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>
            <a:extLst>
              <a:ext uri="{FF2B5EF4-FFF2-40B4-BE49-F238E27FC236}">
                <a16:creationId xmlns:a16="http://schemas.microsoft.com/office/drawing/2014/main" id="{5A3AEF2C-3A59-A241-9EA2-295194DA2941}"/>
              </a:ext>
            </a:extLst>
          </p:cNvPr>
          <p:cNvCxnSpPr>
            <a:cxnSpLocks noChangeShapeType="1"/>
            <a:stCxn id="5" idx="6"/>
            <a:endCxn id="9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>
            <a:extLst>
              <a:ext uri="{FF2B5EF4-FFF2-40B4-BE49-F238E27FC236}">
                <a16:creationId xmlns:a16="http://schemas.microsoft.com/office/drawing/2014/main" id="{A4AEE535-D9F8-0C45-8B9A-2570B8CAE562}"/>
              </a:ext>
            </a:extLst>
          </p:cNvPr>
          <p:cNvCxnSpPr>
            <a:cxnSpLocks noChangeShapeType="1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>
            <a:extLst>
              <a:ext uri="{FF2B5EF4-FFF2-40B4-BE49-F238E27FC236}">
                <a16:creationId xmlns:a16="http://schemas.microsoft.com/office/drawing/2014/main" id="{45433EBC-DFF2-784E-9721-478A394D1769}"/>
              </a:ext>
            </a:extLst>
          </p:cNvPr>
          <p:cNvCxnSpPr>
            <a:cxnSpLocks noChangeShapeType="1"/>
            <a:stCxn id="17" idx="3"/>
            <a:endCxn id="10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>
            <a:extLst>
              <a:ext uri="{FF2B5EF4-FFF2-40B4-BE49-F238E27FC236}">
                <a16:creationId xmlns:a16="http://schemas.microsoft.com/office/drawing/2014/main" id="{0C25028C-D0E8-B849-9D28-5A79838D577B}"/>
              </a:ext>
            </a:extLst>
          </p:cNvPr>
          <p:cNvCxnSpPr>
            <a:cxnSpLocks noChangeShapeType="1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>
            <a:extLst>
              <a:ext uri="{FF2B5EF4-FFF2-40B4-BE49-F238E27FC236}">
                <a16:creationId xmlns:a16="http://schemas.microsoft.com/office/drawing/2014/main" id="{A9025827-D3F9-8940-99F4-BCA3A58C3B9C}"/>
              </a:ext>
            </a:extLst>
          </p:cNvPr>
          <p:cNvCxnSpPr>
            <a:cxnSpLocks noChangeShapeType="1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>
            <a:extLst>
              <a:ext uri="{FF2B5EF4-FFF2-40B4-BE49-F238E27FC236}">
                <a16:creationId xmlns:a16="http://schemas.microsoft.com/office/drawing/2014/main" id="{BBFCB378-9730-E949-BB26-C0ED6BA18E16}"/>
              </a:ext>
            </a:extLst>
          </p:cNvPr>
          <p:cNvCxnSpPr>
            <a:cxnSpLocks noChangeShapeType="1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>
            <a:extLst>
              <a:ext uri="{FF2B5EF4-FFF2-40B4-BE49-F238E27FC236}">
                <a16:creationId xmlns:a16="http://schemas.microsoft.com/office/drawing/2014/main" id="{52CE8792-E0C8-264C-BCBE-FAE1685D9D33}"/>
              </a:ext>
            </a:extLst>
          </p:cNvPr>
          <p:cNvCxnSpPr>
            <a:cxnSpLocks noChangeShapeType="1"/>
            <a:stCxn id="22" idx="3"/>
            <a:endCxn id="20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8430AEE6-0901-5740-8177-9852108B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7B26758F-9A77-9F4E-885E-0A728B4AD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E5B01992-6173-4D4B-BF54-4D502A26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E0E1A429-D7C6-EC4E-A224-813EC2AA2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>
            <a:extLst>
              <a:ext uri="{FF2B5EF4-FFF2-40B4-BE49-F238E27FC236}">
                <a16:creationId xmlns:a16="http://schemas.microsoft.com/office/drawing/2014/main" id="{2149E538-9548-AE45-8C49-1012C8072F82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>
            <a:extLst>
              <a:ext uri="{FF2B5EF4-FFF2-40B4-BE49-F238E27FC236}">
                <a16:creationId xmlns:a16="http://schemas.microsoft.com/office/drawing/2014/main" id="{61EAE7CD-E6E4-614D-A362-A28E8A87704F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>
            <a:extLst>
              <a:ext uri="{FF2B5EF4-FFF2-40B4-BE49-F238E27FC236}">
                <a16:creationId xmlns:a16="http://schemas.microsoft.com/office/drawing/2014/main" id="{D028D67B-9790-CE4A-BF3B-7895000F04A0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>
            <a:extLst>
              <a:ext uri="{FF2B5EF4-FFF2-40B4-BE49-F238E27FC236}">
                <a16:creationId xmlns:a16="http://schemas.microsoft.com/office/drawing/2014/main" id="{6B935A6A-4F9E-BB47-80C7-3E2113005A87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>
            <a:extLst>
              <a:ext uri="{FF2B5EF4-FFF2-40B4-BE49-F238E27FC236}">
                <a16:creationId xmlns:a16="http://schemas.microsoft.com/office/drawing/2014/main" id="{5D1B6797-E211-E245-8E9B-8C604426EA37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>
            <a:extLst>
              <a:ext uri="{FF2B5EF4-FFF2-40B4-BE49-F238E27FC236}">
                <a16:creationId xmlns:a16="http://schemas.microsoft.com/office/drawing/2014/main" id="{D6544F43-D82A-A64E-BAFE-ABCC5824710E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>
            <a:extLst>
              <a:ext uri="{FF2B5EF4-FFF2-40B4-BE49-F238E27FC236}">
                <a16:creationId xmlns:a16="http://schemas.microsoft.com/office/drawing/2014/main" id="{3A39FE8A-D8F7-644E-B501-D2765BE6ED5B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>
            <a:extLst>
              <a:ext uri="{FF2B5EF4-FFF2-40B4-BE49-F238E27FC236}">
                <a16:creationId xmlns:a16="http://schemas.microsoft.com/office/drawing/2014/main" id="{2FB036E6-E995-0C4D-BC05-3AA7BB3F7F7F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>
            <a:extLst>
              <a:ext uri="{FF2B5EF4-FFF2-40B4-BE49-F238E27FC236}">
                <a16:creationId xmlns:a16="http://schemas.microsoft.com/office/drawing/2014/main" id="{002FB4AC-A666-1F49-8C46-0CC7520A21C8}"/>
              </a:ext>
            </a:extLst>
          </p:cNvPr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>
            <a:extLst>
              <a:ext uri="{FF2B5EF4-FFF2-40B4-BE49-F238E27FC236}">
                <a16:creationId xmlns:a16="http://schemas.microsoft.com/office/drawing/2014/main" id="{6DC67EB4-55BE-CA44-9AC2-6A0BCD8BCE24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3BBEE70-C01C-C44B-9B24-7C39881BB9A5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479B0250-8C7E-7641-A4A6-65EACA8B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459A7880-294A-A943-9094-29BB81C4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47D0BC2C-9EE7-E74E-B2DA-80565CAFC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472BD2B9-FF9B-7540-B749-C65E2735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B60558D5-54D1-BD4A-9E12-E6EF225F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</a:p>
          <a:p>
            <a:pPr marL="0" indent="0">
              <a:buNone/>
            </a:pPr>
            <a:r>
              <a:rPr lang="en-US" altLang="zh-TW" dirty="0"/>
              <a:t>	(Out of the scope of </a:t>
            </a:r>
            <a:r>
              <a:rPr lang="en-US" altLang="zh-TW"/>
              <a:t>this homework)</a:t>
            </a:r>
            <a:endParaRPr lang="en-US" altLang="zh-TW" dirty="0"/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31039958-2D18-C74A-A751-C6035134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126A7-E573-644E-9113-7E6365125484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5AE932FD-C99B-6C44-B67E-E7088392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67B13A3C-9E6F-8948-B457-42B3D1DB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D4F200BB-457E-4A40-BF26-0FAD3FBF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C4040D6A-2989-4C44-8D84-F57D288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A20A02FD-EBDC-AA4E-8B19-93905C29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Hello Message – Explore the Neighbors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825625"/>
            <a:ext cx="8407847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Broadcast a hello message </a:t>
            </a:r>
            <a:r>
              <a:rPr lang="en-US" altLang="zh-TW" dirty="0"/>
              <a:t>to the neighbors</a:t>
            </a:r>
          </a:p>
          <a:p>
            <a:r>
              <a:rPr lang="en-US" altLang="zh-TW" dirty="0"/>
              <a:t>Receive the message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get the neighbor information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Each node </a:t>
            </a:r>
            <a:r>
              <a:rPr lang="en-US" altLang="zh-TW" dirty="0">
                <a:solidFill>
                  <a:srgbClr val="0070C0"/>
                </a:solidFill>
              </a:rPr>
              <a:t>maintains a neighbor list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9201" y="5359401"/>
            <a:ext cx="307975" cy="27794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" name="Oval 83">
            <a:extLst>
              <a:ext uri="{FF2B5EF4-FFF2-40B4-BE49-F238E27FC236}">
                <a16:creationId xmlns:a16="http://schemas.microsoft.com/office/drawing/2014/main" id="{EE212DF7-1695-4B9D-83B4-D719F8F6C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Oval 84">
            <a:extLst>
              <a:ext uri="{FF2B5EF4-FFF2-40B4-BE49-F238E27FC236}">
                <a16:creationId xmlns:a16="http://schemas.microsoft.com/office/drawing/2014/main" id="{A199E628-FED8-4E9D-82FC-2DF9379FB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" name="Oval 85">
            <a:extLst>
              <a:ext uri="{FF2B5EF4-FFF2-40B4-BE49-F238E27FC236}">
                <a16:creationId xmlns:a16="http://schemas.microsoft.com/office/drawing/2014/main" id="{E54453C2-3A86-42D9-A6BA-F0C5FED00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Oval 86">
            <a:extLst>
              <a:ext uri="{FF2B5EF4-FFF2-40B4-BE49-F238E27FC236}">
                <a16:creationId xmlns:a16="http://schemas.microsoft.com/office/drawing/2014/main" id="{B606D744-FCE2-41E4-9B89-9B8A52C37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" name="Oval 87">
            <a:extLst>
              <a:ext uri="{FF2B5EF4-FFF2-40B4-BE49-F238E27FC236}">
                <a16:creationId xmlns:a16="http://schemas.microsoft.com/office/drawing/2014/main" id="{1BA3A711-BD16-4E59-BB38-561859F02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Oval 88">
            <a:extLst>
              <a:ext uri="{FF2B5EF4-FFF2-40B4-BE49-F238E27FC236}">
                <a16:creationId xmlns:a16="http://schemas.microsoft.com/office/drawing/2014/main" id="{6691CAFE-4BEF-4049-880E-F1586A3C2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Oval 89">
            <a:extLst>
              <a:ext uri="{FF2B5EF4-FFF2-40B4-BE49-F238E27FC236}">
                <a16:creationId xmlns:a16="http://schemas.microsoft.com/office/drawing/2014/main" id="{7A44C1D4-B11D-4BB2-80C8-E6BBB0AD0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" name="Oval 90">
            <a:extLst>
              <a:ext uri="{FF2B5EF4-FFF2-40B4-BE49-F238E27FC236}">
                <a16:creationId xmlns:a16="http://schemas.microsoft.com/office/drawing/2014/main" id="{D620CC9A-631C-4B10-95E9-3B6BF2722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Oval 91">
            <a:extLst>
              <a:ext uri="{FF2B5EF4-FFF2-40B4-BE49-F238E27FC236}">
                <a16:creationId xmlns:a16="http://schemas.microsoft.com/office/drawing/2014/main" id="{E45A8BE6-C64E-4CE5-9140-C20314B22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Oval 92">
            <a:extLst>
              <a:ext uri="{FF2B5EF4-FFF2-40B4-BE49-F238E27FC236}">
                <a16:creationId xmlns:a16="http://schemas.microsoft.com/office/drawing/2014/main" id="{05FF43F1-CCBC-4336-A5FA-2C8E384E9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Oval 93">
            <a:extLst>
              <a:ext uri="{FF2B5EF4-FFF2-40B4-BE49-F238E27FC236}">
                <a16:creationId xmlns:a16="http://schemas.microsoft.com/office/drawing/2014/main" id="{F6F20A9D-CE85-48AC-8EC1-60B5B31B3D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Oval 94">
            <a:extLst>
              <a:ext uri="{FF2B5EF4-FFF2-40B4-BE49-F238E27FC236}">
                <a16:creationId xmlns:a16="http://schemas.microsoft.com/office/drawing/2014/main" id="{794C81E5-9B0B-4048-BEEB-97CED79BA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Oval 95">
            <a:extLst>
              <a:ext uri="{FF2B5EF4-FFF2-40B4-BE49-F238E27FC236}">
                <a16:creationId xmlns:a16="http://schemas.microsoft.com/office/drawing/2014/main" id="{77D4B58D-55B2-4566-BF6B-F3E2FA99A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Oval 96">
            <a:extLst>
              <a:ext uri="{FF2B5EF4-FFF2-40B4-BE49-F238E27FC236}">
                <a16:creationId xmlns:a16="http://schemas.microsoft.com/office/drawing/2014/main" id="{28953C9C-5214-498A-9F42-34DB20079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Oval 97">
            <a:extLst>
              <a:ext uri="{FF2B5EF4-FFF2-40B4-BE49-F238E27FC236}">
                <a16:creationId xmlns:a16="http://schemas.microsoft.com/office/drawing/2014/main" id="{4E1B709E-53BB-4663-9C23-4D1DB0F4B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Oval 98">
            <a:extLst>
              <a:ext uri="{FF2B5EF4-FFF2-40B4-BE49-F238E27FC236}">
                <a16:creationId xmlns:a16="http://schemas.microsoft.com/office/drawing/2014/main" id="{F70A4181-AB19-4FFC-8CB7-5AE625A4D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Oval 99">
            <a:extLst>
              <a:ext uri="{FF2B5EF4-FFF2-40B4-BE49-F238E27FC236}">
                <a16:creationId xmlns:a16="http://schemas.microsoft.com/office/drawing/2014/main" id="{E89DAAF7-4CB8-40C9-92E2-9DB6954C3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Oval 100">
            <a:extLst>
              <a:ext uri="{FF2B5EF4-FFF2-40B4-BE49-F238E27FC236}">
                <a16:creationId xmlns:a16="http://schemas.microsoft.com/office/drawing/2014/main" id="{6BFF6F01-CB07-4824-88F6-41121AE25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Oval 101">
            <a:extLst>
              <a:ext uri="{FF2B5EF4-FFF2-40B4-BE49-F238E27FC236}">
                <a16:creationId xmlns:a16="http://schemas.microsoft.com/office/drawing/2014/main" id="{2E06B373-08F6-4B27-BEDE-203C5B1A6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" name="Oval 102">
            <a:extLst>
              <a:ext uri="{FF2B5EF4-FFF2-40B4-BE49-F238E27FC236}">
                <a16:creationId xmlns:a16="http://schemas.microsoft.com/office/drawing/2014/main" id="{6AFBCD9D-C39C-4F88-9DB2-CD79A277B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17" name="Oval 103">
            <a:extLst>
              <a:ext uri="{FF2B5EF4-FFF2-40B4-BE49-F238E27FC236}">
                <a16:creationId xmlns:a16="http://schemas.microsoft.com/office/drawing/2014/main" id="{779756B9-C767-4A35-B9AA-C6C9EE4CB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Oval 104">
            <a:extLst>
              <a:ext uri="{FF2B5EF4-FFF2-40B4-BE49-F238E27FC236}">
                <a16:creationId xmlns:a16="http://schemas.microsoft.com/office/drawing/2014/main" id="{42EA2A3F-C7BE-406F-AABC-E50349AB3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" name="Oval 105">
            <a:extLst>
              <a:ext uri="{FF2B5EF4-FFF2-40B4-BE49-F238E27FC236}">
                <a16:creationId xmlns:a16="http://schemas.microsoft.com/office/drawing/2014/main" id="{B38AE013-BB4F-447E-A147-AD4EE30C2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" name="Oval 106">
            <a:extLst>
              <a:ext uri="{FF2B5EF4-FFF2-40B4-BE49-F238E27FC236}">
                <a16:creationId xmlns:a16="http://schemas.microsoft.com/office/drawing/2014/main" id="{B2E122F7-4F22-4DB4-BCDE-D3D5C0A95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1" name="AutoShape 109">
            <a:extLst>
              <a:ext uri="{FF2B5EF4-FFF2-40B4-BE49-F238E27FC236}">
                <a16:creationId xmlns:a16="http://schemas.microsoft.com/office/drawing/2014/main" id="{FF375F29-06D5-49E5-A2EA-EDDA96D5666E}"/>
              </a:ext>
            </a:extLst>
          </p:cNvPr>
          <p:cNvCxnSpPr>
            <a:cxnSpLocks noChangeShapeType="1"/>
            <a:stCxn id="99" idx="6"/>
            <a:endCxn id="103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110">
            <a:extLst>
              <a:ext uri="{FF2B5EF4-FFF2-40B4-BE49-F238E27FC236}">
                <a16:creationId xmlns:a16="http://schemas.microsoft.com/office/drawing/2014/main" id="{5A822032-FCBD-442F-815E-28692AF57B50}"/>
              </a:ext>
            </a:extLst>
          </p:cNvPr>
          <p:cNvCxnSpPr>
            <a:cxnSpLocks noChangeShapeType="1"/>
            <a:stCxn id="103" idx="6"/>
            <a:endCxn id="107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15">
            <a:extLst>
              <a:ext uri="{FF2B5EF4-FFF2-40B4-BE49-F238E27FC236}">
                <a16:creationId xmlns:a16="http://schemas.microsoft.com/office/drawing/2014/main" id="{0D973D39-1F32-41D4-BA0E-3BB48C67B8AA}"/>
              </a:ext>
            </a:extLst>
          </p:cNvPr>
          <p:cNvCxnSpPr>
            <a:cxnSpLocks noChangeShapeType="1"/>
            <a:stCxn id="97" idx="6"/>
            <a:endCxn id="100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16">
            <a:extLst>
              <a:ext uri="{FF2B5EF4-FFF2-40B4-BE49-F238E27FC236}">
                <a16:creationId xmlns:a16="http://schemas.microsoft.com/office/drawing/2014/main" id="{E132F7A5-D894-449A-878E-1120A68AE08F}"/>
              </a:ext>
            </a:extLst>
          </p:cNvPr>
          <p:cNvCxnSpPr>
            <a:cxnSpLocks noChangeShapeType="1"/>
            <a:stCxn id="100" idx="0"/>
            <a:endCxn id="99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18">
            <a:extLst>
              <a:ext uri="{FF2B5EF4-FFF2-40B4-BE49-F238E27FC236}">
                <a16:creationId xmlns:a16="http://schemas.microsoft.com/office/drawing/2014/main" id="{A9CC90B8-A8B6-42DC-9134-36CA06B45AF6}"/>
              </a:ext>
            </a:extLst>
          </p:cNvPr>
          <p:cNvCxnSpPr>
            <a:cxnSpLocks noChangeShapeType="1"/>
            <a:endCxn id="98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20">
            <a:extLst>
              <a:ext uri="{FF2B5EF4-FFF2-40B4-BE49-F238E27FC236}">
                <a16:creationId xmlns:a16="http://schemas.microsoft.com/office/drawing/2014/main" id="{DC14C061-2621-4880-92A7-C5E7CE8493C9}"/>
              </a:ext>
            </a:extLst>
          </p:cNvPr>
          <p:cNvCxnSpPr>
            <a:cxnSpLocks noChangeShapeType="1"/>
            <a:stCxn id="98" idx="0"/>
            <a:endCxn id="100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121">
            <a:extLst>
              <a:ext uri="{FF2B5EF4-FFF2-40B4-BE49-F238E27FC236}">
                <a16:creationId xmlns:a16="http://schemas.microsoft.com/office/drawing/2014/main" id="{1F67C2D2-7DC0-4907-B038-F153E310AF3D}"/>
              </a:ext>
            </a:extLst>
          </p:cNvPr>
          <p:cNvCxnSpPr>
            <a:cxnSpLocks noChangeShapeType="1"/>
            <a:stCxn id="100" idx="7"/>
            <a:endCxn id="102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22">
            <a:extLst>
              <a:ext uri="{FF2B5EF4-FFF2-40B4-BE49-F238E27FC236}">
                <a16:creationId xmlns:a16="http://schemas.microsoft.com/office/drawing/2014/main" id="{0F0ED63D-229A-43CD-9997-D14E749214C6}"/>
              </a:ext>
            </a:extLst>
          </p:cNvPr>
          <p:cNvCxnSpPr>
            <a:cxnSpLocks noChangeShapeType="1"/>
            <a:stCxn id="102" idx="7"/>
            <a:endCxn id="103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23">
            <a:extLst>
              <a:ext uri="{FF2B5EF4-FFF2-40B4-BE49-F238E27FC236}">
                <a16:creationId xmlns:a16="http://schemas.microsoft.com/office/drawing/2014/main" id="{6DD0946D-8478-4726-AE48-0C0645F2EFFC}"/>
              </a:ext>
            </a:extLst>
          </p:cNvPr>
          <p:cNvCxnSpPr>
            <a:cxnSpLocks noChangeShapeType="1"/>
            <a:stCxn id="100" idx="6"/>
            <a:endCxn id="105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124">
            <a:extLst>
              <a:ext uri="{FF2B5EF4-FFF2-40B4-BE49-F238E27FC236}">
                <a16:creationId xmlns:a16="http://schemas.microsoft.com/office/drawing/2014/main" id="{C6A03039-E709-4DB3-84D7-F88376EC2EA4}"/>
              </a:ext>
            </a:extLst>
          </p:cNvPr>
          <p:cNvCxnSpPr>
            <a:cxnSpLocks noChangeShapeType="1"/>
            <a:stCxn id="102" idx="4"/>
            <a:endCxn id="105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125">
            <a:extLst>
              <a:ext uri="{FF2B5EF4-FFF2-40B4-BE49-F238E27FC236}">
                <a16:creationId xmlns:a16="http://schemas.microsoft.com/office/drawing/2014/main" id="{CE2E03C9-6F89-4712-A509-0DFB3FEFE9C5}"/>
              </a:ext>
            </a:extLst>
          </p:cNvPr>
          <p:cNvCxnSpPr>
            <a:cxnSpLocks noChangeShapeType="1"/>
            <a:stCxn id="100" idx="5"/>
            <a:endCxn id="104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26">
            <a:extLst>
              <a:ext uri="{FF2B5EF4-FFF2-40B4-BE49-F238E27FC236}">
                <a16:creationId xmlns:a16="http://schemas.microsoft.com/office/drawing/2014/main" id="{C6BCC4C5-3822-4C35-B3C0-26708C5BEA50}"/>
              </a:ext>
            </a:extLst>
          </p:cNvPr>
          <p:cNvCxnSpPr>
            <a:cxnSpLocks noChangeShapeType="1"/>
            <a:stCxn id="105" idx="4"/>
            <a:endCxn id="104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27">
            <a:extLst>
              <a:ext uri="{FF2B5EF4-FFF2-40B4-BE49-F238E27FC236}">
                <a16:creationId xmlns:a16="http://schemas.microsoft.com/office/drawing/2014/main" id="{C012952B-B504-42E2-A273-82CC4129949F}"/>
              </a:ext>
            </a:extLst>
          </p:cNvPr>
          <p:cNvCxnSpPr>
            <a:cxnSpLocks noChangeShapeType="1"/>
            <a:stCxn id="98" idx="5"/>
            <a:endCxn id="101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128">
            <a:extLst>
              <a:ext uri="{FF2B5EF4-FFF2-40B4-BE49-F238E27FC236}">
                <a16:creationId xmlns:a16="http://schemas.microsoft.com/office/drawing/2014/main" id="{E9A91225-63A6-40D7-8649-6F010B28A966}"/>
              </a:ext>
            </a:extLst>
          </p:cNvPr>
          <p:cNvCxnSpPr>
            <a:cxnSpLocks noChangeShapeType="1"/>
            <a:stCxn id="101" idx="7"/>
            <a:endCxn id="108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129">
            <a:extLst>
              <a:ext uri="{FF2B5EF4-FFF2-40B4-BE49-F238E27FC236}">
                <a16:creationId xmlns:a16="http://schemas.microsoft.com/office/drawing/2014/main" id="{0DF2F5C1-795D-4C38-971C-261CF0DD5779}"/>
              </a:ext>
            </a:extLst>
          </p:cNvPr>
          <p:cNvCxnSpPr>
            <a:cxnSpLocks noChangeShapeType="1"/>
            <a:stCxn id="108" idx="0"/>
            <a:endCxn id="105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130">
            <a:extLst>
              <a:ext uri="{FF2B5EF4-FFF2-40B4-BE49-F238E27FC236}">
                <a16:creationId xmlns:a16="http://schemas.microsoft.com/office/drawing/2014/main" id="{16B75BC6-4581-421B-9284-143B26272C77}"/>
              </a:ext>
            </a:extLst>
          </p:cNvPr>
          <p:cNvCxnSpPr>
            <a:cxnSpLocks noChangeShapeType="1"/>
            <a:stCxn id="108" idx="7"/>
            <a:endCxn id="109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1">
            <a:extLst>
              <a:ext uri="{FF2B5EF4-FFF2-40B4-BE49-F238E27FC236}">
                <a16:creationId xmlns:a16="http://schemas.microsoft.com/office/drawing/2014/main" id="{84E1C10F-C9A7-489B-B09A-CBE2152C1E1C}"/>
              </a:ext>
            </a:extLst>
          </p:cNvPr>
          <p:cNvCxnSpPr>
            <a:cxnSpLocks noChangeShapeType="1"/>
            <a:stCxn id="109" idx="1"/>
            <a:endCxn id="105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132">
            <a:extLst>
              <a:ext uri="{FF2B5EF4-FFF2-40B4-BE49-F238E27FC236}">
                <a16:creationId xmlns:a16="http://schemas.microsoft.com/office/drawing/2014/main" id="{8031E1B5-FB6F-4BAB-A26B-47BCD4CADC06}"/>
              </a:ext>
            </a:extLst>
          </p:cNvPr>
          <p:cNvCxnSpPr>
            <a:cxnSpLocks noChangeShapeType="1"/>
            <a:stCxn id="109" idx="0"/>
            <a:endCxn id="106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33">
            <a:extLst>
              <a:ext uri="{FF2B5EF4-FFF2-40B4-BE49-F238E27FC236}">
                <a16:creationId xmlns:a16="http://schemas.microsoft.com/office/drawing/2014/main" id="{50C0CD87-A5E4-4671-89C0-986405084516}"/>
              </a:ext>
            </a:extLst>
          </p:cNvPr>
          <p:cNvCxnSpPr>
            <a:cxnSpLocks noChangeShapeType="1"/>
            <a:stCxn id="106" idx="6"/>
            <a:endCxn id="110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34">
            <a:extLst>
              <a:ext uri="{FF2B5EF4-FFF2-40B4-BE49-F238E27FC236}">
                <a16:creationId xmlns:a16="http://schemas.microsoft.com/office/drawing/2014/main" id="{95DB3F68-F25D-4522-90F6-7100F50434AD}"/>
              </a:ext>
            </a:extLst>
          </p:cNvPr>
          <p:cNvCxnSpPr>
            <a:cxnSpLocks noChangeShapeType="1"/>
            <a:stCxn id="109" idx="5"/>
            <a:endCxn id="111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35">
            <a:extLst>
              <a:ext uri="{FF2B5EF4-FFF2-40B4-BE49-F238E27FC236}">
                <a16:creationId xmlns:a16="http://schemas.microsoft.com/office/drawing/2014/main" id="{92175E6D-BE30-4285-A5D1-175F8961D994}"/>
              </a:ext>
            </a:extLst>
          </p:cNvPr>
          <p:cNvCxnSpPr>
            <a:cxnSpLocks noChangeShapeType="1"/>
            <a:stCxn id="111" idx="2"/>
            <a:endCxn id="108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36">
            <a:extLst>
              <a:ext uri="{FF2B5EF4-FFF2-40B4-BE49-F238E27FC236}">
                <a16:creationId xmlns:a16="http://schemas.microsoft.com/office/drawing/2014/main" id="{F71C094F-15B1-461C-8A66-0C69D6C575AD}"/>
              </a:ext>
            </a:extLst>
          </p:cNvPr>
          <p:cNvCxnSpPr>
            <a:cxnSpLocks noChangeShapeType="1"/>
            <a:stCxn id="111" idx="7"/>
            <a:endCxn id="112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37">
            <a:extLst>
              <a:ext uri="{FF2B5EF4-FFF2-40B4-BE49-F238E27FC236}">
                <a16:creationId xmlns:a16="http://schemas.microsoft.com/office/drawing/2014/main" id="{8B1428A5-4861-4412-BF35-C8ED5EE84A04}"/>
              </a:ext>
            </a:extLst>
          </p:cNvPr>
          <p:cNvCxnSpPr>
            <a:cxnSpLocks noChangeShapeType="1"/>
            <a:stCxn id="112" idx="0"/>
            <a:endCxn id="113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38">
            <a:extLst>
              <a:ext uri="{FF2B5EF4-FFF2-40B4-BE49-F238E27FC236}">
                <a16:creationId xmlns:a16="http://schemas.microsoft.com/office/drawing/2014/main" id="{D34CEBBC-EC4B-4043-B25B-884313595014}"/>
              </a:ext>
            </a:extLst>
          </p:cNvPr>
          <p:cNvCxnSpPr>
            <a:cxnSpLocks noChangeShapeType="1"/>
            <a:stCxn id="113" idx="0"/>
            <a:endCxn id="107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39">
            <a:extLst>
              <a:ext uri="{FF2B5EF4-FFF2-40B4-BE49-F238E27FC236}">
                <a16:creationId xmlns:a16="http://schemas.microsoft.com/office/drawing/2014/main" id="{479C5DBF-A9C0-47C7-A806-D5B035FBC666}"/>
              </a:ext>
            </a:extLst>
          </p:cNvPr>
          <p:cNvCxnSpPr>
            <a:cxnSpLocks noChangeShapeType="1"/>
            <a:stCxn id="113" idx="7"/>
            <a:endCxn id="114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40">
            <a:extLst>
              <a:ext uri="{FF2B5EF4-FFF2-40B4-BE49-F238E27FC236}">
                <a16:creationId xmlns:a16="http://schemas.microsoft.com/office/drawing/2014/main" id="{47327C74-AF2F-4CF9-BFF3-5B971F05DA03}"/>
              </a:ext>
            </a:extLst>
          </p:cNvPr>
          <p:cNvCxnSpPr>
            <a:cxnSpLocks noChangeShapeType="1"/>
            <a:stCxn id="113" idx="6"/>
            <a:endCxn id="115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1">
            <a:extLst>
              <a:ext uri="{FF2B5EF4-FFF2-40B4-BE49-F238E27FC236}">
                <a16:creationId xmlns:a16="http://schemas.microsoft.com/office/drawing/2014/main" id="{0C74249F-FB32-4164-83A5-9F276A554852}"/>
              </a:ext>
            </a:extLst>
          </p:cNvPr>
          <p:cNvCxnSpPr>
            <a:cxnSpLocks noChangeShapeType="1"/>
            <a:stCxn id="113" idx="6"/>
            <a:endCxn id="116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42">
            <a:extLst>
              <a:ext uri="{FF2B5EF4-FFF2-40B4-BE49-F238E27FC236}">
                <a16:creationId xmlns:a16="http://schemas.microsoft.com/office/drawing/2014/main" id="{6223B20B-357F-43D0-B00A-A3FD6ED32DEE}"/>
              </a:ext>
            </a:extLst>
          </p:cNvPr>
          <p:cNvCxnSpPr>
            <a:cxnSpLocks noChangeShapeType="1"/>
            <a:stCxn id="116" idx="3"/>
            <a:endCxn id="112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43">
            <a:extLst>
              <a:ext uri="{FF2B5EF4-FFF2-40B4-BE49-F238E27FC236}">
                <a16:creationId xmlns:a16="http://schemas.microsoft.com/office/drawing/2014/main" id="{7EEF9C6F-1D77-4190-AFB6-954F7BF5C1D5}"/>
              </a:ext>
            </a:extLst>
          </p:cNvPr>
          <p:cNvCxnSpPr>
            <a:cxnSpLocks noChangeShapeType="1"/>
            <a:stCxn id="112" idx="4"/>
            <a:endCxn id="120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44">
            <a:extLst>
              <a:ext uri="{FF2B5EF4-FFF2-40B4-BE49-F238E27FC236}">
                <a16:creationId xmlns:a16="http://schemas.microsoft.com/office/drawing/2014/main" id="{8B08BA6C-AC9A-4B10-8FC0-DD7B0F93FC6C}"/>
              </a:ext>
            </a:extLst>
          </p:cNvPr>
          <p:cNvCxnSpPr>
            <a:cxnSpLocks noChangeShapeType="1"/>
            <a:stCxn id="111" idx="7"/>
            <a:endCxn id="120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145">
            <a:extLst>
              <a:ext uri="{FF2B5EF4-FFF2-40B4-BE49-F238E27FC236}">
                <a16:creationId xmlns:a16="http://schemas.microsoft.com/office/drawing/2014/main" id="{05A9AD98-FCDB-40F3-9B5F-583A55442048}"/>
              </a:ext>
            </a:extLst>
          </p:cNvPr>
          <p:cNvCxnSpPr>
            <a:cxnSpLocks noChangeShapeType="1"/>
            <a:stCxn id="116" idx="4"/>
            <a:endCxn id="120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46">
            <a:extLst>
              <a:ext uri="{FF2B5EF4-FFF2-40B4-BE49-F238E27FC236}">
                <a16:creationId xmlns:a16="http://schemas.microsoft.com/office/drawing/2014/main" id="{3181B028-093F-4A35-8F14-29E381E366B4}"/>
              </a:ext>
            </a:extLst>
          </p:cNvPr>
          <p:cNvCxnSpPr>
            <a:cxnSpLocks noChangeShapeType="1"/>
            <a:stCxn id="120" idx="7"/>
            <a:endCxn id="119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47">
            <a:extLst>
              <a:ext uri="{FF2B5EF4-FFF2-40B4-BE49-F238E27FC236}">
                <a16:creationId xmlns:a16="http://schemas.microsoft.com/office/drawing/2014/main" id="{D5EE0726-886B-46EC-BB1D-19D940D6B77F}"/>
              </a:ext>
            </a:extLst>
          </p:cNvPr>
          <p:cNvCxnSpPr>
            <a:cxnSpLocks noChangeShapeType="1"/>
            <a:stCxn id="119" idx="7"/>
            <a:endCxn id="118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148">
            <a:extLst>
              <a:ext uri="{FF2B5EF4-FFF2-40B4-BE49-F238E27FC236}">
                <a16:creationId xmlns:a16="http://schemas.microsoft.com/office/drawing/2014/main" id="{C4F2C473-4668-4595-B128-2B1BC103A672}"/>
              </a:ext>
            </a:extLst>
          </p:cNvPr>
          <p:cNvCxnSpPr>
            <a:cxnSpLocks noChangeShapeType="1"/>
            <a:stCxn id="116" idx="7"/>
            <a:endCxn id="118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AutoShape 149">
            <a:extLst>
              <a:ext uri="{FF2B5EF4-FFF2-40B4-BE49-F238E27FC236}">
                <a16:creationId xmlns:a16="http://schemas.microsoft.com/office/drawing/2014/main" id="{748BEFED-1465-4CD1-B3BF-D567708339FD}"/>
              </a:ext>
            </a:extLst>
          </p:cNvPr>
          <p:cNvCxnSpPr>
            <a:cxnSpLocks noChangeShapeType="1"/>
            <a:stCxn id="118" idx="0"/>
            <a:endCxn id="117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50">
            <a:extLst>
              <a:ext uri="{FF2B5EF4-FFF2-40B4-BE49-F238E27FC236}">
                <a16:creationId xmlns:a16="http://schemas.microsoft.com/office/drawing/2014/main" id="{3E4F8A23-0A2F-4B70-B8A3-8F2A5DB48B08}"/>
              </a:ext>
            </a:extLst>
          </p:cNvPr>
          <p:cNvCxnSpPr>
            <a:cxnSpLocks noChangeShapeType="1"/>
            <a:stCxn id="116" idx="7"/>
            <a:endCxn id="117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1">
            <a:extLst>
              <a:ext uri="{FF2B5EF4-FFF2-40B4-BE49-F238E27FC236}">
                <a16:creationId xmlns:a16="http://schemas.microsoft.com/office/drawing/2014/main" id="{66CEC7E9-DF12-422D-9C08-773760F04101}"/>
              </a:ext>
            </a:extLst>
          </p:cNvPr>
          <p:cNvCxnSpPr>
            <a:cxnSpLocks noChangeShapeType="1"/>
            <a:stCxn id="117" idx="2"/>
            <a:endCxn id="114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AutoShape 155">
            <a:extLst>
              <a:ext uri="{FF2B5EF4-FFF2-40B4-BE49-F238E27FC236}">
                <a16:creationId xmlns:a16="http://schemas.microsoft.com/office/drawing/2014/main" id="{08585CE0-ABF4-4A99-8548-B692B97D3107}"/>
              </a:ext>
            </a:extLst>
          </p:cNvPr>
          <p:cNvCxnSpPr>
            <a:cxnSpLocks noChangeShapeType="1"/>
            <a:stCxn id="105" idx="3"/>
            <a:endCxn id="98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56">
            <a:extLst>
              <a:ext uri="{FF2B5EF4-FFF2-40B4-BE49-F238E27FC236}">
                <a16:creationId xmlns:a16="http://schemas.microsoft.com/office/drawing/2014/main" id="{454FDB08-D007-4678-929C-21086DADB528}"/>
              </a:ext>
            </a:extLst>
          </p:cNvPr>
          <p:cNvCxnSpPr>
            <a:cxnSpLocks noChangeShapeType="1"/>
            <a:stCxn id="114" idx="4"/>
            <a:endCxn id="116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57">
            <a:extLst>
              <a:ext uri="{FF2B5EF4-FFF2-40B4-BE49-F238E27FC236}">
                <a16:creationId xmlns:a16="http://schemas.microsoft.com/office/drawing/2014/main" id="{334DA289-C5F7-4776-9963-6D1196B2C999}"/>
              </a:ext>
            </a:extLst>
          </p:cNvPr>
          <p:cNvCxnSpPr>
            <a:cxnSpLocks noChangeShapeType="1"/>
            <a:stCxn id="99" idx="5"/>
            <a:endCxn id="105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58">
            <a:extLst>
              <a:ext uri="{FF2B5EF4-FFF2-40B4-BE49-F238E27FC236}">
                <a16:creationId xmlns:a16="http://schemas.microsoft.com/office/drawing/2014/main" id="{C20C7035-BD9D-451D-A2FC-5D755D644291}"/>
              </a:ext>
            </a:extLst>
          </p:cNvPr>
          <p:cNvCxnSpPr>
            <a:cxnSpLocks noChangeShapeType="1"/>
            <a:stCxn id="112" idx="6"/>
            <a:endCxn id="119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59">
            <a:extLst>
              <a:ext uri="{FF2B5EF4-FFF2-40B4-BE49-F238E27FC236}">
                <a16:creationId xmlns:a16="http://schemas.microsoft.com/office/drawing/2014/main" id="{7C80BEBE-3D6B-4F2D-AC7B-021AA82BD956}"/>
              </a:ext>
            </a:extLst>
          </p:cNvPr>
          <p:cNvCxnSpPr>
            <a:cxnSpLocks noChangeShapeType="1"/>
            <a:stCxn id="110" idx="3"/>
            <a:endCxn id="108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雲形 90">
            <a:extLst>
              <a:ext uri="{FF2B5EF4-FFF2-40B4-BE49-F238E27FC236}">
                <a16:creationId xmlns:a16="http://schemas.microsoft.com/office/drawing/2014/main" id="{4D527A72-E13B-48E3-B6DC-B52CB40A9AC9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6" name="雲形 91">
            <a:extLst>
              <a:ext uri="{FF2B5EF4-FFF2-40B4-BE49-F238E27FC236}">
                <a16:creationId xmlns:a16="http://schemas.microsoft.com/office/drawing/2014/main" id="{E24A4DD9-2E93-4599-88D8-92AD4ECE8ABC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7" name="雲形 92">
            <a:extLst>
              <a:ext uri="{FF2B5EF4-FFF2-40B4-BE49-F238E27FC236}">
                <a16:creationId xmlns:a16="http://schemas.microsoft.com/office/drawing/2014/main" id="{BB53DF08-C26D-4B1F-9BC7-3605D575A3DF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8" name="雲形 93">
            <a:extLst>
              <a:ext uri="{FF2B5EF4-FFF2-40B4-BE49-F238E27FC236}">
                <a16:creationId xmlns:a16="http://schemas.microsoft.com/office/drawing/2014/main" id="{67D63C5A-7B0E-4A82-8C13-B14DBABE9F78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9" name="雲形 94">
            <a:extLst>
              <a:ext uri="{FF2B5EF4-FFF2-40B4-BE49-F238E27FC236}">
                <a16:creationId xmlns:a16="http://schemas.microsoft.com/office/drawing/2014/main" id="{C83417F6-39B4-4F2E-A411-FB9A892F38F5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0" name="雲形 95">
            <a:extLst>
              <a:ext uri="{FF2B5EF4-FFF2-40B4-BE49-F238E27FC236}">
                <a16:creationId xmlns:a16="http://schemas.microsoft.com/office/drawing/2014/main" id="{27E7462B-31A3-4894-B2F9-E0AE8C9811BA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1" name="雲形 96">
            <a:extLst>
              <a:ext uri="{FF2B5EF4-FFF2-40B4-BE49-F238E27FC236}">
                <a16:creationId xmlns:a16="http://schemas.microsoft.com/office/drawing/2014/main" id="{3462254D-5DB5-4814-9B4F-0C1F6FB98141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2" name="雲形 97">
            <a:extLst>
              <a:ext uri="{FF2B5EF4-FFF2-40B4-BE49-F238E27FC236}">
                <a16:creationId xmlns:a16="http://schemas.microsoft.com/office/drawing/2014/main" id="{7B66DD80-2D14-4631-9FC8-8C330CBB4C50}"/>
              </a:ext>
            </a:extLst>
          </p:cNvPr>
          <p:cNvSpPr/>
          <p:nvPr/>
        </p:nvSpPr>
        <p:spPr>
          <a:xfrm>
            <a:off x="6447164" y="513891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3" name="雲形 98">
            <a:extLst>
              <a:ext uri="{FF2B5EF4-FFF2-40B4-BE49-F238E27FC236}">
                <a16:creationId xmlns:a16="http://schemas.microsoft.com/office/drawing/2014/main" id="{321C4DC2-67FE-42E4-9E40-150A9A7E5CAF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4" name="雲形 3">
            <a:extLst>
              <a:ext uri="{FF2B5EF4-FFF2-40B4-BE49-F238E27FC236}">
                <a16:creationId xmlns:a16="http://schemas.microsoft.com/office/drawing/2014/main" id="{BB2F9E56-3518-4406-B1BA-C455F787C55B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5" name="Line 81">
            <a:extLst>
              <a:ext uri="{FF2B5EF4-FFF2-40B4-BE49-F238E27FC236}">
                <a16:creationId xmlns:a16="http://schemas.microsoft.com/office/drawing/2014/main" id="{5286A212-3533-4CA6-AB4E-D5AB5856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520" y="5721170"/>
            <a:ext cx="574739" cy="24448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6" name="Line 81">
            <a:extLst>
              <a:ext uri="{FF2B5EF4-FFF2-40B4-BE49-F238E27FC236}">
                <a16:creationId xmlns:a16="http://schemas.microsoft.com/office/drawing/2014/main" id="{A2E0E0E7-874C-4944-8FD9-63D970045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184" y="5756895"/>
            <a:ext cx="49607" cy="4534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7" name="Line 81">
            <a:extLst>
              <a:ext uri="{FF2B5EF4-FFF2-40B4-BE49-F238E27FC236}">
                <a16:creationId xmlns:a16="http://schemas.microsoft.com/office/drawing/2014/main" id="{E2B4CEF9-3122-4D74-BF68-F72F6E2C6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2697" y="5749138"/>
            <a:ext cx="466545" cy="404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8" name="Line 81">
            <a:extLst>
              <a:ext uri="{FF2B5EF4-FFF2-40B4-BE49-F238E27FC236}">
                <a16:creationId xmlns:a16="http://schemas.microsoft.com/office/drawing/2014/main" id="{1C6BD4D9-0EE5-45FE-AB95-75EA70D72D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0090" y="5167932"/>
            <a:ext cx="238286" cy="50579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Greedy Routing (Distributed Computing)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 (x, y)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(the input graph is connected after adding links)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node broadcast “hello message” at different time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Source-destination pairs with start time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Simulation duration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Receive hello message and add the sender to the </a:t>
            </a:r>
            <a:r>
              <a:rPr lang="en-US" altLang="zh-TW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list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 the next hop by greedy routing for each node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packets transmitted in the network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(automatically generated by my code)</a:t>
            </a:r>
          </a:p>
        </p:txBody>
      </p:sp>
    </p:spTree>
    <p:extLst>
      <p:ext uri="{BB962C8B-B14F-4D97-AF65-F5344CB8AC3E}">
        <p14:creationId xmlns:p14="http://schemas.microsoft.com/office/powerpoint/2010/main" val="14728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Create a new class </a:t>
            </a:r>
            <a:r>
              <a:rPr lang="en-US" altLang="zh-TW" dirty="0" err="1"/>
              <a:t>Hello_packet</a:t>
            </a:r>
            <a:r>
              <a:rPr lang="en-US" altLang="zh-TW" dirty="0"/>
              <a:t>, </a:t>
            </a:r>
            <a:r>
              <a:rPr lang="en-US" altLang="zh-TW" dirty="0" err="1"/>
              <a:t>Hello_header</a:t>
            </a:r>
            <a:r>
              <a:rPr lang="en-US" altLang="zh-TW" dirty="0"/>
              <a:t>, and </a:t>
            </a:r>
            <a:r>
              <a:rPr lang="en-US" altLang="zh-TW" dirty="0" err="1"/>
              <a:t>Hello_payload</a:t>
            </a:r>
            <a:r>
              <a:rPr lang="en-US" altLang="zh-TW" dirty="0"/>
              <a:t> which inherit class packet, header, payload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Follow the class </a:t>
            </a:r>
            <a:r>
              <a:rPr lang="en-US" altLang="zh-TW" dirty="0" err="1">
                <a:solidFill>
                  <a:srgbClr val="7030A0"/>
                </a:solidFill>
              </a:rPr>
              <a:t>GR_packet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GR_header</a:t>
            </a:r>
            <a:r>
              <a:rPr lang="en-US" altLang="zh-TW" dirty="0">
                <a:solidFill>
                  <a:srgbClr val="7030A0"/>
                </a:solidFill>
              </a:rPr>
              <a:t>, and </a:t>
            </a:r>
            <a:r>
              <a:rPr lang="en-US" altLang="zh-TW" dirty="0" err="1">
                <a:solidFill>
                  <a:srgbClr val="7030A0"/>
                </a:solidFill>
              </a:rPr>
              <a:t>GR_payload</a:t>
            </a:r>
            <a:r>
              <a:rPr lang="en-US" altLang="zh-TW" dirty="0">
                <a:solidFill>
                  <a:srgbClr val="7030A0"/>
                </a:solidFill>
              </a:rPr>
              <a:t> to define the </a:t>
            </a:r>
            <a:r>
              <a:rPr lang="en-US" altLang="zh-TW" dirty="0" err="1">
                <a:solidFill>
                  <a:srgbClr val="7030A0"/>
                </a:solidFill>
              </a:rPr>
              <a:t>Hello_packet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Hello_header</a:t>
            </a:r>
            <a:r>
              <a:rPr lang="en-US" altLang="zh-TW" dirty="0">
                <a:solidFill>
                  <a:srgbClr val="7030A0"/>
                </a:solidFill>
              </a:rPr>
              <a:t>, and </a:t>
            </a:r>
            <a:r>
              <a:rPr lang="en-US" altLang="zh-TW" dirty="0" err="1">
                <a:solidFill>
                  <a:srgbClr val="7030A0"/>
                </a:solidFill>
              </a:rPr>
              <a:t>Hello_payload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Implement class </a:t>
            </a:r>
            <a:r>
              <a:rPr lang="en-US" altLang="zh-TW" dirty="0" err="1"/>
              <a:t>Hello_packet</a:t>
            </a:r>
            <a:r>
              <a:rPr lang="en-US" altLang="zh-TW" dirty="0"/>
              <a:t>, </a:t>
            </a:r>
            <a:r>
              <a:rPr lang="en-US" altLang="zh-TW" dirty="0" err="1"/>
              <a:t>Hello_header</a:t>
            </a:r>
            <a:r>
              <a:rPr lang="en-US" altLang="zh-TW" dirty="0"/>
              <a:t>, and </a:t>
            </a:r>
            <a:r>
              <a:rPr lang="en-US" altLang="zh-TW" dirty="0" err="1"/>
              <a:t>Hello_payload</a:t>
            </a:r>
            <a:endParaRPr lang="en-US" altLang="zh-TW" dirty="0"/>
          </a:p>
          <a:p>
            <a:r>
              <a:rPr lang="en-US" altLang="zh-TW" dirty="0"/>
              <a:t>Implement </a:t>
            </a:r>
            <a:r>
              <a:rPr lang="en-US" altLang="zh-TW" dirty="0" err="1">
                <a:solidFill>
                  <a:srgbClr val="C00000"/>
                </a:solidFill>
              </a:rPr>
              <a:t>recv_handler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void </a:t>
            </a:r>
            <a:r>
              <a:rPr lang="en-US" altLang="zh-TW" dirty="0" err="1"/>
              <a:t>GR_node</a:t>
            </a:r>
            <a:r>
              <a:rPr lang="en-US" altLang="zh-TW" dirty="0"/>
              <a:t> ::</a:t>
            </a:r>
            <a:r>
              <a:rPr lang="en-US" altLang="zh-TW" dirty="0" err="1"/>
              <a:t>recv_handler</a:t>
            </a:r>
            <a:r>
              <a:rPr lang="en-US" altLang="zh-TW" dirty="0"/>
              <a:t> (packet *p)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	</a:t>
            </a:r>
            <a:r>
              <a:rPr lang="en-US" altLang="zh-TW" dirty="0"/>
              <a:t>Use </a:t>
            </a:r>
            <a:r>
              <a:rPr lang="en-US" altLang="zh-TW" dirty="0">
                <a:solidFill>
                  <a:srgbClr val="00B050"/>
                </a:solidFill>
              </a:rPr>
              <a:t>p-&gt;type() </a:t>
            </a:r>
            <a:r>
              <a:rPr lang="en-US" altLang="zh-TW" dirty="0"/>
              <a:t>to recognize the packet type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Use </a:t>
            </a:r>
            <a:r>
              <a:rPr lang="en-US" altLang="zh-TW" dirty="0" err="1"/>
              <a:t>dynamic_cast</a:t>
            </a:r>
            <a:r>
              <a:rPr lang="en-US" altLang="zh-TW" dirty="0"/>
              <a:t>&lt;</a:t>
            </a:r>
            <a:r>
              <a:rPr lang="en-US" altLang="zh-TW" dirty="0" err="1"/>
              <a:t>GR_packet</a:t>
            </a:r>
            <a:r>
              <a:rPr lang="en-US" altLang="zh-TW" dirty="0"/>
              <a:t>*&gt; (p) to cast the type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dynamic_cast</a:t>
            </a:r>
            <a:r>
              <a:rPr lang="en-US" altLang="zh-TW" dirty="0"/>
              <a:t>&lt;</a:t>
            </a:r>
            <a:r>
              <a:rPr lang="en-US" altLang="zh-TW" dirty="0" err="1"/>
              <a:t>Hello_packet</a:t>
            </a:r>
            <a:r>
              <a:rPr lang="en-US" altLang="zh-TW" dirty="0"/>
              <a:t>*&gt; (p) to cast the type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1</a:t>
            </a:r>
          </a:p>
        </p:txBody>
      </p:sp>
    </p:spTree>
    <p:extLst>
      <p:ext uri="{BB962C8B-B14F-4D97-AF65-F5344CB8AC3E}">
        <p14:creationId xmlns:p14="http://schemas.microsoft.com/office/powerpoint/2010/main" val="313443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70C0"/>
                </a:solidFill>
              </a:rPr>
              <a:t>getHeader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to access more packet information</a:t>
            </a:r>
            <a:br>
              <a:rPr lang="en-US" altLang="zh-TW" dirty="0"/>
            </a:br>
            <a:r>
              <a:rPr lang="en-US" altLang="zh-TW" dirty="0"/>
              <a:t>header *packet::</a:t>
            </a:r>
            <a:r>
              <a:rPr lang="en-US" altLang="zh-TW" dirty="0" err="1"/>
              <a:t>getHeader</a:t>
            </a:r>
            <a:r>
              <a:rPr lang="en-US" altLang="zh-TW" dirty="0"/>
              <a:t> () with </a:t>
            </a:r>
            <a:r>
              <a:rPr lang="en-US" altLang="zh-TW" dirty="0" err="1"/>
              <a:t>dynamic_cast</a:t>
            </a:r>
            <a:endParaRPr lang="en-US" altLang="zh-TW" dirty="0"/>
          </a:p>
          <a:p>
            <a:r>
              <a:rPr lang="en-US" altLang="zh-TW" dirty="0"/>
              <a:t>Employ </a:t>
            </a:r>
            <a:r>
              <a:rPr lang="en-US" altLang="zh-TW" dirty="0" err="1">
                <a:solidFill>
                  <a:srgbClr val="00B050"/>
                </a:solidFill>
              </a:rPr>
              <a:t>send_handler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in class node to send the packet</a:t>
            </a:r>
            <a:br>
              <a:rPr lang="en-US" altLang="zh-TW" dirty="0"/>
            </a:br>
            <a:r>
              <a:rPr lang="en-US" altLang="zh-TW" dirty="0"/>
              <a:t>void node::</a:t>
            </a:r>
            <a:r>
              <a:rPr lang="en-US" altLang="zh-TW" dirty="0" err="1"/>
              <a:t>send_handler</a:t>
            </a:r>
            <a:r>
              <a:rPr lang="en-US" altLang="zh-TW" dirty="0"/>
              <a:t> (packet *p)</a:t>
            </a:r>
          </a:p>
          <a:p>
            <a:r>
              <a:rPr lang="en-US" altLang="zh-TW" dirty="0"/>
              <a:t>Maintain the </a:t>
            </a:r>
            <a:r>
              <a:rPr lang="en-US" altLang="zh-TW" dirty="0">
                <a:solidFill>
                  <a:srgbClr val="7030A0"/>
                </a:solidFill>
              </a:rPr>
              <a:t>neighbors </a:t>
            </a:r>
            <a:r>
              <a:rPr lang="en-US" altLang="zh-TW" dirty="0"/>
              <a:t>(i.e., neighbor list) in class </a:t>
            </a:r>
            <a:r>
              <a:rPr lang="en-US" altLang="zh-TW" dirty="0" err="1"/>
              <a:t>GR_node</a:t>
            </a:r>
            <a:r>
              <a:rPr lang="en-US" altLang="zh-TW" dirty="0"/>
              <a:t> by yourself</a:t>
            </a:r>
          </a:p>
          <a:p>
            <a:pPr marL="0" indent="0">
              <a:buNone/>
            </a:pPr>
            <a:r>
              <a:rPr lang="en-US" altLang="zh-TW" dirty="0"/>
              <a:t>	Please use map&lt;unsigned int, bool&gt; </a:t>
            </a:r>
          </a:p>
          <a:p>
            <a:pPr marL="0" indent="0">
              <a:buNone/>
            </a:pPr>
            <a:r>
              <a:rPr lang="en-US" altLang="zh-TW" dirty="0"/>
              <a:t>	to store each node’s neighbors 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r>
              <a:rPr lang="en-US" altLang="zh-TW" dirty="0"/>
              <a:t>You </a:t>
            </a:r>
            <a:r>
              <a:rPr lang="en-US" altLang="zh-TW" dirty="0">
                <a:solidFill>
                  <a:srgbClr val="C00000"/>
                </a:solidFill>
              </a:rPr>
              <a:t>cannot</a:t>
            </a:r>
            <a:r>
              <a:rPr lang="en-US" altLang="zh-TW" dirty="0"/>
              <a:t> access the neighbors by </a:t>
            </a:r>
            <a:r>
              <a:rPr lang="en-US" altLang="zh-TW" dirty="0" err="1"/>
              <a:t>getPhyNeighbors</a:t>
            </a:r>
            <a:br>
              <a:rPr lang="en-US" altLang="zh-TW" dirty="0"/>
            </a:br>
            <a:r>
              <a:rPr lang="en-US" altLang="zh-TW" dirty="0"/>
              <a:t>const map&lt;unsigned int, bool&gt; &amp; </a:t>
            </a:r>
            <a:r>
              <a:rPr lang="en-US" altLang="zh-TW" dirty="0" err="1"/>
              <a:t>getPhyNeighbors</a:t>
            </a:r>
            <a:r>
              <a:rPr lang="en-US" altLang="zh-TW" dirty="0"/>
              <a:t>()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2</a:t>
            </a:r>
          </a:p>
        </p:txBody>
      </p:sp>
    </p:spTree>
    <p:extLst>
      <p:ext uri="{BB962C8B-B14F-4D97-AF65-F5344CB8AC3E}">
        <p14:creationId xmlns:p14="http://schemas.microsoft.com/office/powerpoint/2010/main" val="219667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</TotalTime>
  <Words>982</Words>
  <Application>Microsoft Office PowerPoint</Application>
  <PresentationFormat>如螢幕大小 (4:3)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LingWai SC Medium</vt:lpstr>
      <vt:lpstr>Monotype Sorts</vt:lpstr>
      <vt:lpstr>宋体</vt:lpstr>
      <vt:lpstr>微軟正黑體</vt:lpstr>
      <vt:lpstr>新細明體</vt:lpstr>
      <vt:lpstr>Arial</vt:lpstr>
      <vt:lpstr>Cambria Math</vt:lpstr>
      <vt:lpstr>Candara</vt:lpstr>
      <vt:lpstr>Plantagenet Cherokee</vt:lpstr>
      <vt:lpstr>Times New Roman</vt:lpstr>
      <vt:lpstr>Wingdings</vt:lpstr>
      <vt:lpstr>Office 佈景主題</vt:lpstr>
      <vt:lpstr>PowerPoint 簡報</vt:lpstr>
      <vt:lpstr>Background</vt:lpstr>
      <vt:lpstr>Background</vt:lpstr>
      <vt:lpstr>Naïve Routing Scheme: Greedy</vt:lpstr>
      <vt:lpstr>Naïve Routing Scheme: Greedy</vt:lpstr>
      <vt:lpstr>Hello Message – Explore the Neighbors</vt:lpstr>
      <vt:lpstr>Programming Project #3: Greedy Routing (Distributed Computing)</vt:lpstr>
      <vt:lpstr>Note 1</vt:lpstr>
      <vt:lpstr>Note 2</vt:lpstr>
      <vt:lpstr>Note 3</vt:lpstr>
      <vt:lpstr>Programming Project #3: Greedy Routing  and Hello Message</vt:lpstr>
      <vt:lpstr>Input Sample: cin</vt:lpstr>
      <vt:lpstr>Output Sample: cout</vt:lpstr>
      <vt:lpstr>Note</vt:lpstr>
      <vt:lpstr>Remark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user</cp:lastModifiedBy>
  <cp:revision>729</cp:revision>
  <dcterms:created xsi:type="dcterms:W3CDTF">1995-06-02T22:16:36Z</dcterms:created>
  <dcterms:modified xsi:type="dcterms:W3CDTF">2021-04-19T14:02:56Z</dcterms:modified>
</cp:coreProperties>
</file>