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25"/>
  </p:notesMasterIdLst>
  <p:handoutMasterIdLst>
    <p:handoutMasterId r:id="rId26"/>
  </p:handoutMasterIdLst>
  <p:sldIdLst>
    <p:sldId id="302" r:id="rId2"/>
    <p:sldId id="308" r:id="rId3"/>
    <p:sldId id="274" r:id="rId4"/>
    <p:sldId id="281" r:id="rId5"/>
    <p:sldId id="309" r:id="rId6"/>
    <p:sldId id="346" r:id="rId7"/>
    <p:sldId id="351" r:id="rId8"/>
    <p:sldId id="349" r:id="rId9"/>
    <p:sldId id="350" r:id="rId10"/>
    <p:sldId id="352" r:id="rId11"/>
    <p:sldId id="353" r:id="rId12"/>
    <p:sldId id="354" r:id="rId13"/>
    <p:sldId id="340" r:id="rId14"/>
    <p:sldId id="338" r:id="rId15"/>
    <p:sldId id="347" r:id="rId16"/>
    <p:sldId id="348" r:id="rId17"/>
    <p:sldId id="355" r:id="rId18"/>
    <p:sldId id="344" r:id="rId19"/>
    <p:sldId id="331" r:id="rId20"/>
    <p:sldId id="332" r:id="rId21"/>
    <p:sldId id="318" r:id="rId22"/>
    <p:sldId id="345" r:id="rId23"/>
    <p:sldId id="339" r:id="rId24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2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97"/>
    <p:restoredTop sz="87816"/>
  </p:normalViewPr>
  <p:slideViewPr>
    <p:cSldViewPr>
      <p:cViewPr varScale="1">
        <p:scale>
          <a:sx n="67" d="100"/>
          <a:sy n="67" d="100"/>
        </p:scale>
        <p:origin x="101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notesViewPr>
    <p:cSldViewPr>
      <p:cViewPr varScale="1">
        <p:scale>
          <a:sx n="40" d="100"/>
          <a:sy n="40" d="100"/>
        </p:scale>
        <p:origin x="-1380" y="-90"/>
      </p:cViewPr>
      <p:guideLst>
        <p:guide orient="horz" pos="2202"/>
        <p:guide pos="29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" Type="http://schemas.openxmlformats.org/officeDocument/2006/relationships/slide" Target="slides/slide5.xml"/><Relationship Id="rId16" Type="http://schemas.openxmlformats.org/officeDocument/2006/relationships/slide" Target="slides/slide19.xml"/><Relationship Id="rId20" Type="http://schemas.openxmlformats.org/officeDocument/2006/relationships/slide" Target="slides/slide23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8.xml"/><Relationship Id="rId15" Type="http://schemas.openxmlformats.org/officeDocument/2006/relationships/slide" Target="slides/slide18.xml"/><Relationship Id="rId10" Type="http://schemas.openxmlformats.org/officeDocument/2006/relationships/slide" Target="slides/slide13.xml"/><Relationship Id="rId19" Type="http://schemas.openxmlformats.org/officeDocument/2006/relationships/slide" Target="slides/slide22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041DA9-CC5C-9D4E-9CB0-6A1854A802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Data Structures, Algorithms, &amp; Applications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FE70AD-019F-7A46-9B2F-9D3AD35EB6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3031815-AB3E-A248-93E2-F549764179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Sartaj Sahni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9B1A3E2-1263-374E-AD30-80D00EC98E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fld id="{A33B28A3-010E-924D-957F-0FCFF84E3C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762724-A96B-634C-9D8C-C33A7493C8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DC107E-AA5E-DD40-8F75-F608CB3D8E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F4CA9E2-8359-CB49-A9C6-AC9530C0FB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94C89FB-859F-CF4E-9F64-90D6161E8D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545BCCF-4AE7-6D4E-B573-49A18D247E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E5B57B-B017-D743-879D-1CE707BC0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/>
            </a:lvl1pPr>
          </a:lstStyle>
          <a:p>
            <a:fld id="{BB2F6880-9DFD-354D-8392-B2167B7FC4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3191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05263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66609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4089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1234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8406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2290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6434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9340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4405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8709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5571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17402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859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3255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42191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4948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6877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35225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522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1B739-A59D-1B4E-9A4B-EA4DE707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641BE0-FBBA-3949-A47D-D749EC59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0CC997-7705-3B46-84F6-1FED153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1A409-2A38-B945-A103-BA4E73E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94746-58D5-C04D-A4A7-C99A5AC8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B6AC-0B9D-6C4C-B317-378EA7A878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0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9CFB-B87E-4045-A90E-C72A0349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A13343-DBE2-CB46-B9D8-256AEF13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304E3-9853-B241-AB05-D4BA4EB2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030D22-3BE6-C44B-8D0D-6699B5B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698BC7-8018-DE4A-A43E-FBCD75D5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5E52-BBF5-DF49-B128-D5F9507F60F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A23176-3A80-6D48-97AF-5DAE4B1A5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488935-DC3C-1547-85DA-B5C0DBF0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2C7F8-B1BC-FB4F-B150-17F98D18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53001-7F3D-BC47-9DE6-5D3AD44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1FD6C-18B2-5A42-8CE4-DFD11DA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40D-D534-6040-8690-B0F1115C79D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8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6F207-0E0D-6A40-9D0E-672DC234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673E0-89CB-AC44-BE16-4173C3F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1DECA-D702-2B42-8F09-F087218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96CA9-DD91-E548-B5B8-11D19BF9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9E279-8973-FF42-A473-22D46101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38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86A0F-E428-9D4E-ABFE-4968E172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882611-B1E3-7F46-AB80-0DF07DE7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7D973-18EA-C947-AF12-F648FCC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8D515-3275-E94F-BD1F-59E77AA0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A7CA9-2889-2046-B620-E7025992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1BF7D-AFD8-DF45-8337-08D0EDEE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C98B5-DD6F-1D4D-B838-E508667A5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B7C38D-EDDC-1D48-BA67-C60EA974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3B798-D87C-2B41-A219-D66B8028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13197D-EE1B-5747-AF94-429092B0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0C328B-1573-CB4F-8431-D1E596F9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7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054F7-C420-4A4A-844F-E3DD8C7B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DECDFE-E13C-224C-A83E-F0D911CB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619BF4-308D-0240-893C-AA60BD15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049376-79E5-1B4B-BC6A-9B0F811AE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2FCB30-F892-F747-BBD0-97EAF536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0EDB7D-6316-1F4B-A98B-E8ECFB86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7B7F6B-2CD1-0E45-8717-9FAFA615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049E1-8635-1B4F-AFA7-564993C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6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5BC62-3AF7-4C48-9C85-5F871E03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9DD7C6-8D2A-C546-8931-73EABA55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34E04F-8A62-E94B-9C27-6F4ED92B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49DD3F-5583-F244-89C8-A40FC790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56A1-69EF-4446-B4EC-8478690B816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5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5EAD06-45D4-914A-BA75-FF451CB8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140EEE-5CE2-EA48-A67B-324A05C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95D83-E2C9-D044-A01C-443EFA2B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7A45-DF70-D646-9571-84627D499C5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5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71F0-8AA8-3A49-9A54-8330CF05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ADE0A-E957-1F47-B2E8-FEE0BC2A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7AB13D-4D5E-7447-A787-3F6F7FFF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91DD4-01F0-6444-B900-940D1E1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FB5D4-450A-F04E-9A37-7E06FBED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518F84-D266-ED4F-B228-A799F112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DCB-7055-4E40-9BCE-932DE6F42FD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4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099D-0F64-2443-B0AA-6E4B3B06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8FA42E-086C-B447-926B-FDB6B4E28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70DE35-B318-134A-9FD9-2890FA19B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B0A2F7-218D-B64E-9A36-2B2AA7D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AF250-152B-EE4E-A434-13FFE968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FFAD4E-38E2-2A48-9100-42FC2BE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AB8E-DDD2-FE4A-AA7E-87609D7D890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03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1F55AA-125B-BC4F-BE60-6FE2B245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321E6-498C-2341-9705-7797C0D0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6571-BC2B-D249-8F2B-255C84690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E568D-66A6-4B4E-A1A5-7AF71046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5A3AD-C4E8-8745-B53F-0E3EFAE9F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>
            <a:extLst>
              <a:ext uri="{FF2B5EF4-FFF2-40B4-BE49-F238E27FC236}">
                <a16:creationId xmlns:a16="http://schemas.microsoft.com/office/drawing/2014/main" id="{A53BF956-57D3-8742-B692-082A79BB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" y="27690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Object-Oriented Programming</a:t>
            </a:r>
          </a:p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Programming Project #4</a:t>
            </a:r>
          </a:p>
        </p:txBody>
      </p:sp>
      <p:sp>
        <p:nvSpPr>
          <p:cNvPr id="3077" name="Rectangle 1030">
            <a:extLst>
              <a:ext uri="{FF2B5EF4-FFF2-40B4-BE49-F238E27FC236}">
                <a16:creationId xmlns:a16="http://schemas.microsoft.com/office/drawing/2014/main" id="{368BA454-48C4-0D49-AB4B-5F973E32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29309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sz="4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郭建志</a:t>
            </a:r>
            <a:endParaRPr lang="en-US" altLang="zh-TW" sz="4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Response Message – Reply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49" y="1825625"/>
            <a:ext cx="8407847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If the </a:t>
            </a:r>
            <a:r>
              <a:rPr lang="en-US" altLang="zh-TW" b="1" dirty="0">
                <a:solidFill>
                  <a:schemeClr val="accent2"/>
                </a:solidFill>
              </a:rPr>
              <a:t>dead end </a:t>
            </a:r>
            <a:r>
              <a:rPr lang="en-US" altLang="zh-TW" dirty="0"/>
              <a:t>(i.e., the closest node to the coordination) knows the coordination, then the dead end sends a </a:t>
            </a:r>
            <a:r>
              <a:rPr lang="en-US" altLang="zh-TW" dirty="0" err="1">
                <a:solidFill>
                  <a:schemeClr val="accent2"/>
                </a:solidFill>
              </a:rPr>
              <a:t>Res_message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r>
              <a:rPr lang="en-US" altLang="zh-TW" dirty="0"/>
              <a:t>back to the source by greedy routing; Otherwise, no one sends back</a:t>
            </a:r>
          </a:p>
          <a:p>
            <a:r>
              <a:rPr lang="en-US" altLang="zh-TW" dirty="0"/>
              <a:t>Source </a:t>
            </a:r>
            <a:r>
              <a:rPr lang="en-US" altLang="zh-TW" dirty="0">
                <a:solidFill>
                  <a:srgbClr val="00B050"/>
                </a:solidFill>
              </a:rPr>
              <a:t>records the destination’s coordination</a:t>
            </a:r>
          </a:p>
        </p:txBody>
      </p:sp>
      <p:sp>
        <p:nvSpPr>
          <p:cNvPr id="179" name="Rectangle 80">
            <a:extLst>
              <a:ext uri="{FF2B5EF4-FFF2-40B4-BE49-F238E27FC236}">
                <a16:creationId xmlns:a16="http://schemas.microsoft.com/office/drawing/2014/main" id="{6907C7F0-1A68-46D7-B0FF-D5DC0EEDF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621" y="3948672"/>
            <a:ext cx="15520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hash result</a:t>
            </a:r>
          </a:p>
        </p:txBody>
      </p:sp>
      <p:sp>
        <p:nvSpPr>
          <p:cNvPr id="180" name="乘號 179">
            <a:extLst>
              <a:ext uri="{FF2B5EF4-FFF2-40B4-BE49-F238E27FC236}">
                <a16:creationId xmlns:a16="http://schemas.microsoft.com/office/drawing/2014/main" id="{A37F5217-4097-408A-B27E-A14DE62854EA}"/>
              </a:ext>
            </a:extLst>
          </p:cNvPr>
          <p:cNvSpPr/>
          <p:nvPr/>
        </p:nvSpPr>
        <p:spPr>
          <a:xfrm>
            <a:off x="4246869" y="4504356"/>
            <a:ext cx="453232" cy="453232"/>
          </a:xfrm>
          <a:prstGeom prst="mathMultiply">
            <a:avLst>
              <a:gd name="adj1" fmla="val 84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1" name="群組 180">
            <a:extLst>
              <a:ext uri="{FF2B5EF4-FFF2-40B4-BE49-F238E27FC236}">
                <a16:creationId xmlns:a16="http://schemas.microsoft.com/office/drawing/2014/main" id="{16A06389-F431-4D4E-BB2B-2DB66D131E03}"/>
              </a:ext>
            </a:extLst>
          </p:cNvPr>
          <p:cNvGrpSpPr/>
          <p:nvPr/>
        </p:nvGrpSpPr>
        <p:grpSpPr>
          <a:xfrm>
            <a:off x="1444501" y="4509120"/>
            <a:ext cx="6111875" cy="2301875"/>
            <a:chOff x="1444501" y="4509120"/>
            <a:chExt cx="6111875" cy="2301875"/>
          </a:xfrm>
        </p:grpSpPr>
        <p:sp>
          <p:nvSpPr>
            <p:cNvPr id="182" name="Oval 79">
              <a:extLst>
                <a:ext uri="{FF2B5EF4-FFF2-40B4-BE49-F238E27FC236}">
                  <a16:creationId xmlns:a16="http://schemas.microsoft.com/office/drawing/2014/main" id="{8858424C-C737-4367-89AC-202E90D38B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3" name="Oval 80">
              <a:extLst>
                <a:ext uri="{FF2B5EF4-FFF2-40B4-BE49-F238E27FC236}">
                  <a16:creationId xmlns:a16="http://schemas.microsoft.com/office/drawing/2014/main" id="{DBDB6DF8-2914-41CA-BA44-E39BF2ADD9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" name="Oval 81">
              <a:extLst>
                <a:ext uri="{FF2B5EF4-FFF2-40B4-BE49-F238E27FC236}">
                  <a16:creationId xmlns:a16="http://schemas.microsoft.com/office/drawing/2014/main" id="{15966338-7693-498B-988C-EAD3649E2F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" name="Oval 82">
              <a:extLst>
                <a:ext uri="{FF2B5EF4-FFF2-40B4-BE49-F238E27FC236}">
                  <a16:creationId xmlns:a16="http://schemas.microsoft.com/office/drawing/2014/main" id="{79A90042-0D85-474C-91B4-D8E19A7458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" name="Oval 83">
              <a:extLst>
                <a:ext uri="{FF2B5EF4-FFF2-40B4-BE49-F238E27FC236}">
                  <a16:creationId xmlns:a16="http://schemas.microsoft.com/office/drawing/2014/main" id="{427D0BA4-E1D2-4188-AC36-8FDB154463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7" name="Oval 84">
              <a:extLst>
                <a:ext uri="{FF2B5EF4-FFF2-40B4-BE49-F238E27FC236}">
                  <a16:creationId xmlns:a16="http://schemas.microsoft.com/office/drawing/2014/main" id="{F6155393-E070-48F4-AF9A-39699F1743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8" name="Oval 85">
              <a:extLst>
                <a:ext uri="{FF2B5EF4-FFF2-40B4-BE49-F238E27FC236}">
                  <a16:creationId xmlns:a16="http://schemas.microsoft.com/office/drawing/2014/main" id="{9B731407-4185-4059-9AD1-693714560D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9" name="Oval 86">
              <a:extLst>
                <a:ext uri="{FF2B5EF4-FFF2-40B4-BE49-F238E27FC236}">
                  <a16:creationId xmlns:a16="http://schemas.microsoft.com/office/drawing/2014/main" id="{609A30C1-EEB2-45E2-B8F8-B5BDAC8422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0" name="Oval 87">
              <a:extLst>
                <a:ext uri="{FF2B5EF4-FFF2-40B4-BE49-F238E27FC236}">
                  <a16:creationId xmlns:a16="http://schemas.microsoft.com/office/drawing/2014/main" id="{5D928767-9135-44C2-99A4-947294E893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1" name="Oval 88">
              <a:extLst>
                <a:ext uri="{FF2B5EF4-FFF2-40B4-BE49-F238E27FC236}">
                  <a16:creationId xmlns:a16="http://schemas.microsoft.com/office/drawing/2014/main" id="{FB866DEA-B524-4EE4-AEEA-C0F86C7ACD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2" name="Oval 89">
              <a:extLst>
                <a:ext uri="{FF2B5EF4-FFF2-40B4-BE49-F238E27FC236}">
                  <a16:creationId xmlns:a16="http://schemas.microsoft.com/office/drawing/2014/main" id="{B5D712ED-3A7B-46CD-8B86-157C468BFC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3" name="Oval 90">
              <a:extLst>
                <a:ext uri="{FF2B5EF4-FFF2-40B4-BE49-F238E27FC236}">
                  <a16:creationId xmlns:a16="http://schemas.microsoft.com/office/drawing/2014/main" id="{7D66686C-5DEC-425B-AFB8-21AEA76314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" name="Oval 91">
              <a:extLst>
                <a:ext uri="{FF2B5EF4-FFF2-40B4-BE49-F238E27FC236}">
                  <a16:creationId xmlns:a16="http://schemas.microsoft.com/office/drawing/2014/main" id="{A5275947-7752-4FE7-A0D2-014486605F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5" name="Oval 92">
              <a:extLst>
                <a:ext uri="{FF2B5EF4-FFF2-40B4-BE49-F238E27FC236}">
                  <a16:creationId xmlns:a16="http://schemas.microsoft.com/office/drawing/2014/main" id="{23FBAC97-EAE3-4387-9EDA-994EBBB557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" name="Oval 93">
              <a:extLst>
                <a:ext uri="{FF2B5EF4-FFF2-40B4-BE49-F238E27FC236}">
                  <a16:creationId xmlns:a16="http://schemas.microsoft.com/office/drawing/2014/main" id="{44826D68-F05C-4786-8328-E36BD73EA5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7" name="Oval 94">
              <a:extLst>
                <a:ext uri="{FF2B5EF4-FFF2-40B4-BE49-F238E27FC236}">
                  <a16:creationId xmlns:a16="http://schemas.microsoft.com/office/drawing/2014/main" id="{E47C1582-6E6A-445A-AE07-CEE37FE84D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8" name="Oval 95">
              <a:extLst>
                <a:ext uri="{FF2B5EF4-FFF2-40B4-BE49-F238E27FC236}">
                  <a16:creationId xmlns:a16="http://schemas.microsoft.com/office/drawing/2014/main" id="{D66F64D7-44BF-4E4E-94FA-44F48DAE83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9" name="Oval 96">
              <a:extLst>
                <a:ext uri="{FF2B5EF4-FFF2-40B4-BE49-F238E27FC236}">
                  <a16:creationId xmlns:a16="http://schemas.microsoft.com/office/drawing/2014/main" id="{5C1E0808-AA40-4034-8FCF-CD5A8FD460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0" name="Oval 97">
              <a:extLst>
                <a:ext uri="{FF2B5EF4-FFF2-40B4-BE49-F238E27FC236}">
                  <a16:creationId xmlns:a16="http://schemas.microsoft.com/office/drawing/2014/main" id="{5A69A22C-8CBB-4BEF-ABAF-05E77B0F11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1" name="Oval 98">
              <a:extLst>
                <a:ext uri="{FF2B5EF4-FFF2-40B4-BE49-F238E27FC236}">
                  <a16:creationId xmlns:a16="http://schemas.microsoft.com/office/drawing/2014/main" id="{2D9C3AF1-6604-4091-9763-B16A4149D3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2" name="Oval 99">
              <a:extLst>
                <a:ext uri="{FF2B5EF4-FFF2-40B4-BE49-F238E27FC236}">
                  <a16:creationId xmlns:a16="http://schemas.microsoft.com/office/drawing/2014/main" id="{11245D7E-89B2-48E4-BEB9-1BF0CC4B07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3" name="Oval 100">
              <a:extLst>
                <a:ext uri="{FF2B5EF4-FFF2-40B4-BE49-F238E27FC236}">
                  <a16:creationId xmlns:a16="http://schemas.microsoft.com/office/drawing/2014/main" id="{39C316CE-1765-4C94-9A49-7B26796C2C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" name="Oval 101">
              <a:extLst>
                <a:ext uri="{FF2B5EF4-FFF2-40B4-BE49-F238E27FC236}">
                  <a16:creationId xmlns:a16="http://schemas.microsoft.com/office/drawing/2014/main" id="{B6DDE2C5-08A9-494F-A0A0-9637D5C879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" name="Oval 102">
              <a:extLst>
                <a:ext uri="{FF2B5EF4-FFF2-40B4-BE49-F238E27FC236}">
                  <a16:creationId xmlns:a16="http://schemas.microsoft.com/office/drawing/2014/main" id="{7F078C59-BD34-4A9E-AB1C-44359A3136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" name="Oval 103">
              <a:extLst>
                <a:ext uri="{FF2B5EF4-FFF2-40B4-BE49-F238E27FC236}">
                  <a16:creationId xmlns:a16="http://schemas.microsoft.com/office/drawing/2014/main" id="{CD653301-A511-4F1A-8FB3-01A99F7588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" name="Oval 104">
              <a:extLst>
                <a:ext uri="{FF2B5EF4-FFF2-40B4-BE49-F238E27FC236}">
                  <a16:creationId xmlns:a16="http://schemas.microsoft.com/office/drawing/2014/main" id="{753FC557-B9E6-4C36-8017-6882192832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" name="Oval 105">
              <a:extLst>
                <a:ext uri="{FF2B5EF4-FFF2-40B4-BE49-F238E27FC236}">
                  <a16:creationId xmlns:a16="http://schemas.microsoft.com/office/drawing/2014/main" id="{513C54B4-AE93-420C-9984-DD6CFB1150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9" name="Oval 106">
              <a:extLst>
                <a:ext uri="{FF2B5EF4-FFF2-40B4-BE49-F238E27FC236}">
                  <a16:creationId xmlns:a16="http://schemas.microsoft.com/office/drawing/2014/main" id="{7FCFE88E-24CD-4EE5-BBA9-FB7A83D6E9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210" name="AutoShape 107">
              <a:extLst>
                <a:ext uri="{FF2B5EF4-FFF2-40B4-BE49-F238E27FC236}">
                  <a16:creationId xmlns:a16="http://schemas.microsoft.com/office/drawing/2014/main" id="{5FFDC8B7-112D-4764-8A07-52EA0237ECF9}"/>
                </a:ext>
              </a:extLst>
            </p:cNvPr>
            <p:cNvCxnSpPr>
              <a:cxnSpLocks noChangeShapeType="1"/>
              <a:stCxn id="182" idx="7"/>
              <a:endCxn id="183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" name="AutoShape 108">
              <a:extLst>
                <a:ext uri="{FF2B5EF4-FFF2-40B4-BE49-F238E27FC236}">
                  <a16:creationId xmlns:a16="http://schemas.microsoft.com/office/drawing/2014/main" id="{12921FEB-9B74-46E7-BC41-A8D9F9DBE4F9}"/>
                </a:ext>
              </a:extLst>
            </p:cNvPr>
            <p:cNvCxnSpPr>
              <a:cxnSpLocks noChangeShapeType="1"/>
              <a:stCxn id="183" idx="7"/>
              <a:endCxn id="188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" name="AutoShape 109">
              <a:extLst>
                <a:ext uri="{FF2B5EF4-FFF2-40B4-BE49-F238E27FC236}">
                  <a16:creationId xmlns:a16="http://schemas.microsoft.com/office/drawing/2014/main" id="{C549C1EC-F02E-498A-838B-95363417F608}"/>
                </a:ext>
              </a:extLst>
            </p:cNvPr>
            <p:cNvCxnSpPr>
              <a:cxnSpLocks noChangeShapeType="1"/>
              <a:stCxn id="188" idx="6"/>
              <a:endCxn id="192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" name="AutoShape 110">
              <a:extLst>
                <a:ext uri="{FF2B5EF4-FFF2-40B4-BE49-F238E27FC236}">
                  <a16:creationId xmlns:a16="http://schemas.microsoft.com/office/drawing/2014/main" id="{F41A95A2-3AD5-45A4-98B2-BBB644333477}"/>
                </a:ext>
              </a:extLst>
            </p:cNvPr>
            <p:cNvCxnSpPr>
              <a:cxnSpLocks noChangeShapeType="1"/>
              <a:stCxn id="192" idx="6"/>
              <a:endCxn id="196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4" name="AutoShape 111">
              <a:extLst>
                <a:ext uri="{FF2B5EF4-FFF2-40B4-BE49-F238E27FC236}">
                  <a16:creationId xmlns:a16="http://schemas.microsoft.com/office/drawing/2014/main" id="{BE49AADC-51E6-471D-9D1A-6C492DCD4348}"/>
                </a:ext>
              </a:extLst>
            </p:cNvPr>
            <p:cNvCxnSpPr>
              <a:cxnSpLocks noChangeShapeType="1"/>
              <a:stCxn id="182" idx="5"/>
              <a:endCxn id="184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" name="AutoShape 112">
              <a:extLst>
                <a:ext uri="{FF2B5EF4-FFF2-40B4-BE49-F238E27FC236}">
                  <a16:creationId xmlns:a16="http://schemas.microsoft.com/office/drawing/2014/main" id="{9AB54522-FF57-43B8-9EB4-15068D3D83FE}"/>
                </a:ext>
              </a:extLst>
            </p:cNvPr>
            <p:cNvCxnSpPr>
              <a:cxnSpLocks noChangeShapeType="1"/>
              <a:stCxn id="183" idx="5"/>
              <a:endCxn id="185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6" name="AutoShape 113">
              <a:extLst>
                <a:ext uri="{FF2B5EF4-FFF2-40B4-BE49-F238E27FC236}">
                  <a16:creationId xmlns:a16="http://schemas.microsoft.com/office/drawing/2014/main" id="{C1B2E066-21D1-4FB8-B5F6-DA6C25779322}"/>
                </a:ext>
              </a:extLst>
            </p:cNvPr>
            <p:cNvCxnSpPr>
              <a:cxnSpLocks noChangeShapeType="1"/>
              <a:stCxn id="183" idx="6"/>
              <a:endCxn id="186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AutoShape 114">
              <a:extLst>
                <a:ext uri="{FF2B5EF4-FFF2-40B4-BE49-F238E27FC236}">
                  <a16:creationId xmlns:a16="http://schemas.microsoft.com/office/drawing/2014/main" id="{F3CC90CB-746E-4F0A-B861-4668A682E6E6}"/>
                </a:ext>
              </a:extLst>
            </p:cNvPr>
            <p:cNvCxnSpPr>
              <a:cxnSpLocks noChangeShapeType="1"/>
              <a:stCxn id="185" idx="7"/>
              <a:endCxn id="186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8" name="AutoShape 115">
              <a:extLst>
                <a:ext uri="{FF2B5EF4-FFF2-40B4-BE49-F238E27FC236}">
                  <a16:creationId xmlns:a16="http://schemas.microsoft.com/office/drawing/2014/main" id="{C2BB6234-6EDF-487A-A949-6E4708316795}"/>
                </a:ext>
              </a:extLst>
            </p:cNvPr>
            <p:cNvCxnSpPr>
              <a:cxnSpLocks noChangeShapeType="1"/>
              <a:stCxn id="186" idx="6"/>
              <a:endCxn id="189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" name="AutoShape 116">
              <a:extLst>
                <a:ext uri="{FF2B5EF4-FFF2-40B4-BE49-F238E27FC236}">
                  <a16:creationId xmlns:a16="http://schemas.microsoft.com/office/drawing/2014/main" id="{6668FC36-3B9C-4990-BBB6-5E56C50CA80C}"/>
                </a:ext>
              </a:extLst>
            </p:cNvPr>
            <p:cNvCxnSpPr>
              <a:cxnSpLocks noChangeShapeType="1"/>
              <a:stCxn id="189" idx="0"/>
              <a:endCxn id="188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" name="AutoShape 117">
              <a:extLst>
                <a:ext uri="{FF2B5EF4-FFF2-40B4-BE49-F238E27FC236}">
                  <a16:creationId xmlns:a16="http://schemas.microsoft.com/office/drawing/2014/main" id="{A294B041-2B44-48BB-A652-B047F05CD788}"/>
                </a:ext>
              </a:extLst>
            </p:cNvPr>
            <p:cNvCxnSpPr>
              <a:cxnSpLocks noChangeShapeType="1"/>
              <a:stCxn id="184" idx="0"/>
              <a:endCxn id="185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" name="AutoShape 118">
              <a:extLst>
                <a:ext uri="{FF2B5EF4-FFF2-40B4-BE49-F238E27FC236}">
                  <a16:creationId xmlns:a16="http://schemas.microsoft.com/office/drawing/2014/main" id="{F3391292-FBED-4DF7-8F11-A3A1672CB08A}"/>
                </a:ext>
              </a:extLst>
            </p:cNvPr>
            <p:cNvCxnSpPr>
              <a:cxnSpLocks noChangeShapeType="1"/>
              <a:stCxn id="184" idx="7"/>
              <a:endCxn id="187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AutoShape 119">
              <a:extLst>
                <a:ext uri="{FF2B5EF4-FFF2-40B4-BE49-F238E27FC236}">
                  <a16:creationId xmlns:a16="http://schemas.microsoft.com/office/drawing/2014/main" id="{AA2AD3D5-18C8-4697-9DF6-659651AD476E}"/>
                </a:ext>
              </a:extLst>
            </p:cNvPr>
            <p:cNvCxnSpPr>
              <a:cxnSpLocks noChangeShapeType="1"/>
              <a:stCxn id="187" idx="1"/>
              <a:endCxn id="185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" name="AutoShape 120">
              <a:extLst>
                <a:ext uri="{FF2B5EF4-FFF2-40B4-BE49-F238E27FC236}">
                  <a16:creationId xmlns:a16="http://schemas.microsoft.com/office/drawing/2014/main" id="{AD7C9F29-03DA-4B5F-A67A-0B5268B8E67D}"/>
                </a:ext>
              </a:extLst>
            </p:cNvPr>
            <p:cNvCxnSpPr>
              <a:cxnSpLocks noChangeShapeType="1"/>
              <a:stCxn id="187" idx="0"/>
              <a:endCxn id="189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" name="AutoShape 121">
              <a:extLst>
                <a:ext uri="{FF2B5EF4-FFF2-40B4-BE49-F238E27FC236}">
                  <a16:creationId xmlns:a16="http://schemas.microsoft.com/office/drawing/2014/main" id="{509F6F10-172B-477D-A934-6AC98A6E8D10}"/>
                </a:ext>
              </a:extLst>
            </p:cNvPr>
            <p:cNvCxnSpPr>
              <a:cxnSpLocks noChangeShapeType="1"/>
              <a:stCxn id="189" idx="7"/>
              <a:endCxn id="191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" name="AutoShape 122">
              <a:extLst>
                <a:ext uri="{FF2B5EF4-FFF2-40B4-BE49-F238E27FC236}">
                  <a16:creationId xmlns:a16="http://schemas.microsoft.com/office/drawing/2014/main" id="{1325DC08-CE12-4533-B074-8DEE08D27151}"/>
                </a:ext>
              </a:extLst>
            </p:cNvPr>
            <p:cNvCxnSpPr>
              <a:cxnSpLocks noChangeShapeType="1"/>
              <a:stCxn id="191" idx="7"/>
              <a:endCxn id="192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" name="AutoShape 123">
              <a:extLst>
                <a:ext uri="{FF2B5EF4-FFF2-40B4-BE49-F238E27FC236}">
                  <a16:creationId xmlns:a16="http://schemas.microsoft.com/office/drawing/2014/main" id="{BFFDB62B-388B-4B72-9A10-03B0E28148BC}"/>
                </a:ext>
              </a:extLst>
            </p:cNvPr>
            <p:cNvCxnSpPr>
              <a:cxnSpLocks noChangeShapeType="1"/>
              <a:stCxn id="189" idx="6"/>
              <a:endCxn id="194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7" name="AutoShape 124">
              <a:extLst>
                <a:ext uri="{FF2B5EF4-FFF2-40B4-BE49-F238E27FC236}">
                  <a16:creationId xmlns:a16="http://schemas.microsoft.com/office/drawing/2014/main" id="{560D4E49-219A-485E-BE31-30928AC8E796}"/>
                </a:ext>
              </a:extLst>
            </p:cNvPr>
            <p:cNvCxnSpPr>
              <a:cxnSpLocks noChangeShapeType="1"/>
              <a:stCxn id="191" idx="4"/>
              <a:endCxn id="194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" name="AutoShape 125">
              <a:extLst>
                <a:ext uri="{FF2B5EF4-FFF2-40B4-BE49-F238E27FC236}">
                  <a16:creationId xmlns:a16="http://schemas.microsoft.com/office/drawing/2014/main" id="{8487E4BF-DB13-4280-987A-C0EDC4C4FB05}"/>
                </a:ext>
              </a:extLst>
            </p:cNvPr>
            <p:cNvCxnSpPr>
              <a:cxnSpLocks noChangeShapeType="1"/>
              <a:stCxn id="189" idx="5"/>
              <a:endCxn id="193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" name="AutoShape 126">
              <a:extLst>
                <a:ext uri="{FF2B5EF4-FFF2-40B4-BE49-F238E27FC236}">
                  <a16:creationId xmlns:a16="http://schemas.microsoft.com/office/drawing/2014/main" id="{426F7372-C502-471C-AE03-74ECFA582BA8}"/>
                </a:ext>
              </a:extLst>
            </p:cNvPr>
            <p:cNvCxnSpPr>
              <a:cxnSpLocks noChangeShapeType="1"/>
              <a:stCxn id="194" idx="4"/>
              <a:endCxn id="193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" name="AutoShape 127">
              <a:extLst>
                <a:ext uri="{FF2B5EF4-FFF2-40B4-BE49-F238E27FC236}">
                  <a16:creationId xmlns:a16="http://schemas.microsoft.com/office/drawing/2014/main" id="{07109507-3E1F-4EAF-91F3-2BCB75E4FB97}"/>
                </a:ext>
              </a:extLst>
            </p:cNvPr>
            <p:cNvCxnSpPr>
              <a:cxnSpLocks noChangeShapeType="1"/>
              <a:stCxn id="187" idx="5"/>
              <a:endCxn id="190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1" name="AutoShape 128">
              <a:extLst>
                <a:ext uri="{FF2B5EF4-FFF2-40B4-BE49-F238E27FC236}">
                  <a16:creationId xmlns:a16="http://schemas.microsoft.com/office/drawing/2014/main" id="{B3813621-B1B4-486B-A4AB-4783D839FEFC}"/>
                </a:ext>
              </a:extLst>
            </p:cNvPr>
            <p:cNvCxnSpPr>
              <a:cxnSpLocks noChangeShapeType="1"/>
              <a:stCxn id="190" idx="7"/>
              <a:endCxn id="197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" name="AutoShape 129">
              <a:extLst>
                <a:ext uri="{FF2B5EF4-FFF2-40B4-BE49-F238E27FC236}">
                  <a16:creationId xmlns:a16="http://schemas.microsoft.com/office/drawing/2014/main" id="{951EA3FB-B0DC-4AC7-9F28-CBB7B794200D}"/>
                </a:ext>
              </a:extLst>
            </p:cNvPr>
            <p:cNvCxnSpPr>
              <a:cxnSpLocks noChangeShapeType="1"/>
              <a:stCxn id="197" idx="0"/>
              <a:endCxn id="194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3" name="AutoShape 130">
              <a:extLst>
                <a:ext uri="{FF2B5EF4-FFF2-40B4-BE49-F238E27FC236}">
                  <a16:creationId xmlns:a16="http://schemas.microsoft.com/office/drawing/2014/main" id="{6148C11D-3652-47FB-9774-890B061A573E}"/>
                </a:ext>
              </a:extLst>
            </p:cNvPr>
            <p:cNvCxnSpPr>
              <a:cxnSpLocks noChangeShapeType="1"/>
              <a:stCxn id="197" idx="7"/>
              <a:endCxn id="198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" name="AutoShape 131">
              <a:extLst>
                <a:ext uri="{FF2B5EF4-FFF2-40B4-BE49-F238E27FC236}">
                  <a16:creationId xmlns:a16="http://schemas.microsoft.com/office/drawing/2014/main" id="{4A271FDE-237C-4735-A5F0-1307A708617A}"/>
                </a:ext>
              </a:extLst>
            </p:cNvPr>
            <p:cNvCxnSpPr>
              <a:cxnSpLocks noChangeShapeType="1"/>
              <a:stCxn id="198" idx="1"/>
              <a:endCxn id="194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" name="AutoShape 132">
              <a:extLst>
                <a:ext uri="{FF2B5EF4-FFF2-40B4-BE49-F238E27FC236}">
                  <a16:creationId xmlns:a16="http://schemas.microsoft.com/office/drawing/2014/main" id="{55CAC7FD-8D02-4D9C-94E0-FD9037A9B22A}"/>
                </a:ext>
              </a:extLst>
            </p:cNvPr>
            <p:cNvCxnSpPr>
              <a:cxnSpLocks noChangeShapeType="1"/>
              <a:stCxn id="198" idx="0"/>
              <a:endCxn id="195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" name="AutoShape 133">
              <a:extLst>
                <a:ext uri="{FF2B5EF4-FFF2-40B4-BE49-F238E27FC236}">
                  <a16:creationId xmlns:a16="http://schemas.microsoft.com/office/drawing/2014/main" id="{2D56C260-AB14-430E-A4EF-8276CFF7BFE7}"/>
                </a:ext>
              </a:extLst>
            </p:cNvPr>
            <p:cNvCxnSpPr>
              <a:cxnSpLocks noChangeShapeType="1"/>
              <a:stCxn id="195" idx="6"/>
              <a:endCxn id="199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" name="AutoShape 134">
              <a:extLst>
                <a:ext uri="{FF2B5EF4-FFF2-40B4-BE49-F238E27FC236}">
                  <a16:creationId xmlns:a16="http://schemas.microsoft.com/office/drawing/2014/main" id="{091F856E-135C-4069-85FF-BA2F31A0985D}"/>
                </a:ext>
              </a:extLst>
            </p:cNvPr>
            <p:cNvCxnSpPr>
              <a:cxnSpLocks noChangeShapeType="1"/>
              <a:stCxn id="198" idx="5"/>
              <a:endCxn id="200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" name="AutoShape 135">
              <a:extLst>
                <a:ext uri="{FF2B5EF4-FFF2-40B4-BE49-F238E27FC236}">
                  <a16:creationId xmlns:a16="http://schemas.microsoft.com/office/drawing/2014/main" id="{A0ACA372-37E1-4C1F-BD6F-6095B863BA9C}"/>
                </a:ext>
              </a:extLst>
            </p:cNvPr>
            <p:cNvCxnSpPr>
              <a:cxnSpLocks noChangeShapeType="1"/>
              <a:stCxn id="200" idx="2"/>
              <a:endCxn id="197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" name="AutoShape 136">
              <a:extLst>
                <a:ext uri="{FF2B5EF4-FFF2-40B4-BE49-F238E27FC236}">
                  <a16:creationId xmlns:a16="http://schemas.microsoft.com/office/drawing/2014/main" id="{24C3B178-EB2B-429F-8097-96C1EAF0E38E}"/>
                </a:ext>
              </a:extLst>
            </p:cNvPr>
            <p:cNvCxnSpPr>
              <a:cxnSpLocks noChangeShapeType="1"/>
              <a:stCxn id="200" idx="7"/>
              <a:endCxn id="201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0" name="AutoShape 137">
              <a:extLst>
                <a:ext uri="{FF2B5EF4-FFF2-40B4-BE49-F238E27FC236}">
                  <a16:creationId xmlns:a16="http://schemas.microsoft.com/office/drawing/2014/main" id="{38B03971-8289-4383-AF4D-7B980369D866}"/>
                </a:ext>
              </a:extLst>
            </p:cNvPr>
            <p:cNvCxnSpPr>
              <a:cxnSpLocks noChangeShapeType="1"/>
              <a:stCxn id="201" idx="0"/>
              <a:endCxn id="202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" name="AutoShape 138">
              <a:extLst>
                <a:ext uri="{FF2B5EF4-FFF2-40B4-BE49-F238E27FC236}">
                  <a16:creationId xmlns:a16="http://schemas.microsoft.com/office/drawing/2014/main" id="{F51DF2BF-5848-43BA-80E5-994EEA759F64}"/>
                </a:ext>
              </a:extLst>
            </p:cNvPr>
            <p:cNvCxnSpPr>
              <a:cxnSpLocks noChangeShapeType="1"/>
              <a:stCxn id="202" idx="0"/>
              <a:endCxn id="196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2" name="AutoShape 139">
              <a:extLst>
                <a:ext uri="{FF2B5EF4-FFF2-40B4-BE49-F238E27FC236}">
                  <a16:creationId xmlns:a16="http://schemas.microsoft.com/office/drawing/2014/main" id="{DAE0909F-E8B9-46F6-9DD6-83B5A0F0F70D}"/>
                </a:ext>
              </a:extLst>
            </p:cNvPr>
            <p:cNvCxnSpPr>
              <a:cxnSpLocks noChangeShapeType="1"/>
              <a:stCxn id="202" idx="7"/>
              <a:endCxn id="203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3" name="AutoShape 140">
              <a:extLst>
                <a:ext uri="{FF2B5EF4-FFF2-40B4-BE49-F238E27FC236}">
                  <a16:creationId xmlns:a16="http://schemas.microsoft.com/office/drawing/2014/main" id="{BC8D5806-57D9-47E0-BC2A-A7A15564E749}"/>
                </a:ext>
              </a:extLst>
            </p:cNvPr>
            <p:cNvCxnSpPr>
              <a:cxnSpLocks noChangeShapeType="1"/>
              <a:stCxn id="202" idx="6"/>
              <a:endCxn id="204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4" name="AutoShape 141">
              <a:extLst>
                <a:ext uri="{FF2B5EF4-FFF2-40B4-BE49-F238E27FC236}">
                  <a16:creationId xmlns:a16="http://schemas.microsoft.com/office/drawing/2014/main" id="{644365BA-0B30-49AC-AB84-520AF69D604D}"/>
                </a:ext>
              </a:extLst>
            </p:cNvPr>
            <p:cNvCxnSpPr>
              <a:cxnSpLocks noChangeShapeType="1"/>
              <a:stCxn id="202" idx="6"/>
              <a:endCxn id="205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" name="AutoShape 142">
              <a:extLst>
                <a:ext uri="{FF2B5EF4-FFF2-40B4-BE49-F238E27FC236}">
                  <a16:creationId xmlns:a16="http://schemas.microsoft.com/office/drawing/2014/main" id="{07F29965-CAD3-4AA7-939E-088EED95E9CA}"/>
                </a:ext>
              </a:extLst>
            </p:cNvPr>
            <p:cNvCxnSpPr>
              <a:cxnSpLocks noChangeShapeType="1"/>
              <a:stCxn id="205" idx="3"/>
              <a:endCxn id="201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" name="AutoShape 143">
              <a:extLst>
                <a:ext uri="{FF2B5EF4-FFF2-40B4-BE49-F238E27FC236}">
                  <a16:creationId xmlns:a16="http://schemas.microsoft.com/office/drawing/2014/main" id="{539B07BB-3B03-4C4E-BDFE-B5E91BA02B86}"/>
                </a:ext>
              </a:extLst>
            </p:cNvPr>
            <p:cNvCxnSpPr>
              <a:cxnSpLocks noChangeShapeType="1"/>
              <a:stCxn id="201" idx="4"/>
              <a:endCxn id="209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AutoShape 144">
              <a:extLst>
                <a:ext uri="{FF2B5EF4-FFF2-40B4-BE49-F238E27FC236}">
                  <a16:creationId xmlns:a16="http://schemas.microsoft.com/office/drawing/2014/main" id="{2B559D11-1A06-4617-9634-1BF6B749A0AE}"/>
                </a:ext>
              </a:extLst>
            </p:cNvPr>
            <p:cNvCxnSpPr>
              <a:cxnSpLocks noChangeShapeType="1"/>
              <a:stCxn id="200" idx="7"/>
              <a:endCxn id="209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8" name="AutoShape 145">
              <a:extLst>
                <a:ext uri="{FF2B5EF4-FFF2-40B4-BE49-F238E27FC236}">
                  <a16:creationId xmlns:a16="http://schemas.microsoft.com/office/drawing/2014/main" id="{0C20D18E-06A4-45A3-B895-2B014A00D741}"/>
                </a:ext>
              </a:extLst>
            </p:cNvPr>
            <p:cNvCxnSpPr>
              <a:cxnSpLocks noChangeShapeType="1"/>
              <a:stCxn id="205" idx="4"/>
              <a:endCxn id="209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9" name="AutoShape 146">
              <a:extLst>
                <a:ext uri="{FF2B5EF4-FFF2-40B4-BE49-F238E27FC236}">
                  <a16:creationId xmlns:a16="http://schemas.microsoft.com/office/drawing/2014/main" id="{9EA35A03-4DF0-4529-9BA2-5A9DFC644D43}"/>
                </a:ext>
              </a:extLst>
            </p:cNvPr>
            <p:cNvCxnSpPr>
              <a:cxnSpLocks noChangeShapeType="1"/>
              <a:stCxn id="209" idx="7"/>
              <a:endCxn id="208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0" name="AutoShape 147">
              <a:extLst>
                <a:ext uri="{FF2B5EF4-FFF2-40B4-BE49-F238E27FC236}">
                  <a16:creationId xmlns:a16="http://schemas.microsoft.com/office/drawing/2014/main" id="{15FFAD97-0674-4CC0-B316-E5A2836C84A3}"/>
                </a:ext>
              </a:extLst>
            </p:cNvPr>
            <p:cNvCxnSpPr>
              <a:cxnSpLocks noChangeShapeType="1"/>
              <a:stCxn id="208" idx="7"/>
              <a:endCxn id="207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1" name="AutoShape 148">
              <a:extLst>
                <a:ext uri="{FF2B5EF4-FFF2-40B4-BE49-F238E27FC236}">
                  <a16:creationId xmlns:a16="http://schemas.microsoft.com/office/drawing/2014/main" id="{2E1ADFDE-449E-4D91-9821-22780B5370A4}"/>
                </a:ext>
              </a:extLst>
            </p:cNvPr>
            <p:cNvCxnSpPr>
              <a:cxnSpLocks noChangeShapeType="1"/>
              <a:stCxn id="205" idx="7"/>
              <a:endCxn id="207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2" name="AutoShape 149">
              <a:extLst>
                <a:ext uri="{FF2B5EF4-FFF2-40B4-BE49-F238E27FC236}">
                  <a16:creationId xmlns:a16="http://schemas.microsoft.com/office/drawing/2014/main" id="{2AA88387-7EE3-4512-BD56-940EFB56AB6B}"/>
                </a:ext>
              </a:extLst>
            </p:cNvPr>
            <p:cNvCxnSpPr>
              <a:cxnSpLocks noChangeShapeType="1"/>
              <a:stCxn id="207" idx="0"/>
              <a:endCxn id="206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3" name="AutoShape 150">
              <a:extLst>
                <a:ext uri="{FF2B5EF4-FFF2-40B4-BE49-F238E27FC236}">
                  <a16:creationId xmlns:a16="http://schemas.microsoft.com/office/drawing/2014/main" id="{C88ABC4F-F1FB-44CD-AE86-C012B18E87D5}"/>
                </a:ext>
              </a:extLst>
            </p:cNvPr>
            <p:cNvCxnSpPr>
              <a:cxnSpLocks noChangeShapeType="1"/>
              <a:stCxn id="205" idx="7"/>
              <a:endCxn id="206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4" name="AutoShape 151">
              <a:extLst>
                <a:ext uri="{FF2B5EF4-FFF2-40B4-BE49-F238E27FC236}">
                  <a16:creationId xmlns:a16="http://schemas.microsoft.com/office/drawing/2014/main" id="{A83B4648-30EB-4B85-8073-E4DF076C1BDE}"/>
                </a:ext>
              </a:extLst>
            </p:cNvPr>
            <p:cNvCxnSpPr>
              <a:cxnSpLocks noChangeShapeType="1"/>
              <a:stCxn id="206" idx="2"/>
              <a:endCxn id="203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5" name="AutoShape 153">
              <a:extLst>
                <a:ext uri="{FF2B5EF4-FFF2-40B4-BE49-F238E27FC236}">
                  <a16:creationId xmlns:a16="http://schemas.microsoft.com/office/drawing/2014/main" id="{62ACC70C-8D50-48A5-9DA9-3E527D3563CE}"/>
                </a:ext>
              </a:extLst>
            </p:cNvPr>
            <p:cNvCxnSpPr>
              <a:cxnSpLocks noChangeShapeType="1"/>
              <a:stCxn id="182" idx="6"/>
              <a:endCxn id="186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" name="AutoShape 154">
              <a:extLst>
                <a:ext uri="{FF2B5EF4-FFF2-40B4-BE49-F238E27FC236}">
                  <a16:creationId xmlns:a16="http://schemas.microsoft.com/office/drawing/2014/main" id="{25FBAE12-2D31-4A10-8B82-64C3A38EBA7B}"/>
                </a:ext>
              </a:extLst>
            </p:cNvPr>
            <p:cNvCxnSpPr>
              <a:cxnSpLocks noChangeShapeType="1"/>
              <a:stCxn id="182" idx="6"/>
              <a:endCxn id="185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7" name="AutoShape 155">
              <a:extLst>
                <a:ext uri="{FF2B5EF4-FFF2-40B4-BE49-F238E27FC236}">
                  <a16:creationId xmlns:a16="http://schemas.microsoft.com/office/drawing/2014/main" id="{76185A38-267B-4958-8F54-5BCBFE11B36C}"/>
                </a:ext>
              </a:extLst>
            </p:cNvPr>
            <p:cNvCxnSpPr>
              <a:cxnSpLocks noChangeShapeType="1"/>
              <a:stCxn id="194" idx="3"/>
              <a:endCxn id="187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8" name="AutoShape 156">
              <a:extLst>
                <a:ext uri="{FF2B5EF4-FFF2-40B4-BE49-F238E27FC236}">
                  <a16:creationId xmlns:a16="http://schemas.microsoft.com/office/drawing/2014/main" id="{405D4ED8-9116-4EF3-BEA8-F9C45FD481D2}"/>
                </a:ext>
              </a:extLst>
            </p:cNvPr>
            <p:cNvCxnSpPr>
              <a:cxnSpLocks noChangeShapeType="1"/>
              <a:stCxn id="203" idx="4"/>
              <a:endCxn id="205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" name="AutoShape 157">
              <a:extLst>
                <a:ext uri="{FF2B5EF4-FFF2-40B4-BE49-F238E27FC236}">
                  <a16:creationId xmlns:a16="http://schemas.microsoft.com/office/drawing/2014/main" id="{EA6CB0D8-0752-45F6-AF5F-38E0FA27160D}"/>
                </a:ext>
              </a:extLst>
            </p:cNvPr>
            <p:cNvCxnSpPr>
              <a:cxnSpLocks noChangeShapeType="1"/>
              <a:stCxn id="188" idx="5"/>
              <a:endCxn id="194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AutoShape 158">
              <a:extLst>
                <a:ext uri="{FF2B5EF4-FFF2-40B4-BE49-F238E27FC236}">
                  <a16:creationId xmlns:a16="http://schemas.microsoft.com/office/drawing/2014/main" id="{A1E384AE-28DB-4FDF-976B-8926047B1F7A}"/>
                </a:ext>
              </a:extLst>
            </p:cNvPr>
            <p:cNvCxnSpPr>
              <a:cxnSpLocks noChangeShapeType="1"/>
              <a:stCxn id="201" idx="6"/>
              <a:endCxn id="208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" name="AutoShape 159">
              <a:extLst>
                <a:ext uri="{FF2B5EF4-FFF2-40B4-BE49-F238E27FC236}">
                  <a16:creationId xmlns:a16="http://schemas.microsoft.com/office/drawing/2014/main" id="{EB71989A-4AF2-477E-B242-6957E4AE9BD7}"/>
                </a:ext>
              </a:extLst>
            </p:cNvPr>
            <p:cNvCxnSpPr>
              <a:cxnSpLocks noChangeShapeType="1"/>
              <a:stCxn id="199" idx="3"/>
              <a:endCxn id="197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2" name="群組 261">
            <a:extLst>
              <a:ext uri="{FF2B5EF4-FFF2-40B4-BE49-F238E27FC236}">
                <a16:creationId xmlns:a16="http://schemas.microsoft.com/office/drawing/2014/main" id="{E0FBB80B-9231-4600-ACC3-BC514878EAB7}"/>
              </a:ext>
            </a:extLst>
          </p:cNvPr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263" name="Rectangle 79">
              <a:extLst>
                <a:ext uri="{FF2B5EF4-FFF2-40B4-BE49-F238E27FC236}">
                  <a16:creationId xmlns:a16="http://schemas.microsoft.com/office/drawing/2014/main" id="{C554E44E-B678-4018-99D0-D337FC9C9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264" name="Line 81">
              <a:extLst>
                <a:ext uri="{FF2B5EF4-FFF2-40B4-BE49-F238E27FC236}">
                  <a16:creationId xmlns:a16="http://schemas.microsoft.com/office/drawing/2014/main" id="{203F03D1-A29C-4859-AB05-B350D768B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5" name="Rectangle 80">
              <a:extLst>
                <a:ext uri="{FF2B5EF4-FFF2-40B4-BE49-F238E27FC236}">
                  <a16:creationId xmlns:a16="http://schemas.microsoft.com/office/drawing/2014/main" id="{A6D85835-36DF-4581-BE29-99C42C58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266" name="Line 82">
              <a:extLst>
                <a:ext uri="{FF2B5EF4-FFF2-40B4-BE49-F238E27FC236}">
                  <a16:creationId xmlns:a16="http://schemas.microsoft.com/office/drawing/2014/main" id="{147F4FE2-B929-4F94-AF7B-7874BED9FA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67" name="雲形 98">
            <a:extLst>
              <a:ext uri="{FF2B5EF4-FFF2-40B4-BE49-F238E27FC236}">
                <a16:creationId xmlns:a16="http://schemas.microsoft.com/office/drawing/2014/main" id="{1A42390C-07A8-4F41-80DD-1FFE46F824EA}"/>
              </a:ext>
            </a:extLst>
          </p:cNvPr>
          <p:cNvSpPr/>
          <p:nvPr/>
        </p:nvSpPr>
        <p:spPr>
          <a:xfrm>
            <a:off x="5772026" y="511713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8" name="Line 81">
            <a:extLst>
              <a:ext uri="{FF2B5EF4-FFF2-40B4-BE49-F238E27FC236}">
                <a16:creationId xmlns:a16="http://schemas.microsoft.com/office/drawing/2014/main" id="{634B741F-2B5D-4F08-BA80-F36F456844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9113" y="4344977"/>
            <a:ext cx="851016" cy="36512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" name="Line 81">
            <a:extLst>
              <a:ext uri="{FF2B5EF4-FFF2-40B4-BE49-F238E27FC236}">
                <a16:creationId xmlns:a16="http://schemas.microsoft.com/office/drawing/2014/main" id="{F78C0B88-A91A-4FAA-AC73-F8CE90953F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4051" y="4598811"/>
            <a:ext cx="1266825" cy="176041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" name="Line 81">
            <a:extLst>
              <a:ext uri="{FF2B5EF4-FFF2-40B4-BE49-F238E27FC236}">
                <a16:creationId xmlns:a16="http://schemas.microsoft.com/office/drawing/2014/main" id="{CFBB8ACC-5DC6-45EC-BF04-EEFEC718A6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4550" y="4820270"/>
            <a:ext cx="864826" cy="296862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" name="Line 81">
            <a:extLst>
              <a:ext uri="{FF2B5EF4-FFF2-40B4-BE49-F238E27FC236}">
                <a16:creationId xmlns:a16="http://schemas.microsoft.com/office/drawing/2014/main" id="{42538783-FFF8-43B3-AB25-73506D5C0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4714" y="5183188"/>
            <a:ext cx="211136" cy="444500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33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After Receive </a:t>
            </a:r>
            <a:r>
              <a:rPr lang="en-US" altLang="zh-TW">
                <a:ea typeface="新細明體" panose="02020500000000000000" pitchFamily="18" charset="-120"/>
              </a:rPr>
              <a:t>the Response </a:t>
            </a:r>
            <a:r>
              <a:rPr lang="en-US" altLang="zh-TW" dirty="0">
                <a:ea typeface="新細明體" panose="02020500000000000000" pitchFamily="18" charset="-120"/>
              </a:rPr>
              <a:t>Message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Use greedy algorithm to forward the </a:t>
            </a:r>
            <a:r>
              <a:rPr lang="en-US" altLang="zh-TW" dirty="0" err="1"/>
              <a:t>GR_packet</a:t>
            </a:r>
            <a:r>
              <a:rPr lang="en-US" altLang="zh-TW" dirty="0"/>
              <a:t> towards the neighboring node that is closer to the destination</a:t>
            </a:r>
          </a:p>
        </p:txBody>
      </p:sp>
      <p:sp>
        <p:nvSpPr>
          <p:cNvPr id="5" name="Oval 79">
            <a:extLst>
              <a:ext uri="{FF2B5EF4-FFF2-40B4-BE49-F238E27FC236}">
                <a16:creationId xmlns:a16="http://schemas.microsoft.com/office/drawing/2014/main" id="{881074D9-A0BB-4044-B31E-A8F8CB19C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>
            <a:extLst>
              <a:ext uri="{FF2B5EF4-FFF2-40B4-BE49-F238E27FC236}">
                <a16:creationId xmlns:a16="http://schemas.microsoft.com/office/drawing/2014/main" id="{BF53BBCB-A24A-8A4F-ADC9-D20F6D3DF2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1">
            <a:extLst>
              <a:ext uri="{FF2B5EF4-FFF2-40B4-BE49-F238E27FC236}">
                <a16:creationId xmlns:a16="http://schemas.microsoft.com/office/drawing/2014/main" id="{A2B2C3A0-0EF1-764C-898E-24DA976149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2">
            <a:extLst>
              <a:ext uri="{FF2B5EF4-FFF2-40B4-BE49-F238E27FC236}">
                <a16:creationId xmlns:a16="http://schemas.microsoft.com/office/drawing/2014/main" id="{B3010EE9-5E0B-814E-A818-94FC588D4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3">
            <a:extLst>
              <a:ext uri="{FF2B5EF4-FFF2-40B4-BE49-F238E27FC236}">
                <a16:creationId xmlns:a16="http://schemas.microsoft.com/office/drawing/2014/main" id="{13E6B6F7-40A6-C64C-8F3A-5251EFE01C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4">
            <a:extLst>
              <a:ext uri="{FF2B5EF4-FFF2-40B4-BE49-F238E27FC236}">
                <a16:creationId xmlns:a16="http://schemas.microsoft.com/office/drawing/2014/main" id="{BB9771D8-1072-014A-9824-E5B7A78154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5">
            <a:extLst>
              <a:ext uri="{FF2B5EF4-FFF2-40B4-BE49-F238E27FC236}">
                <a16:creationId xmlns:a16="http://schemas.microsoft.com/office/drawing/2014/main" id="{3A37997A-1184-5844-A764-D5641222D6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6">
            <a:extLst>
              <a:ext uri="{FF2B5EF4-FFF2-40B4-BE49-F238E27FC236}">
                <a16:creationId xmlns:a16="http://schemas.microsoft.com/office/drawing/2014/main" id="{03D95278-E71F-4341-9053-3628B10089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7">
            <a:extLst>
              <a:ext uri="{FF2B5EF4-FFF2-40B4-BE49-F238E27FC236}">
                <a16:creationId xmlns:a16="http://schemas.microsoft.com/office/drawing/2014/main" id="{5C59367B-8B58-A544-9BD6-B104763D62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8">
            <a:extLst>
              <a:ext uri="{FF2B5EF4-FFF2-40B4-BE49-F238E27FC236}">
                <a16:creationId xmlns:a16="http://schemas.microsoft.com/office/drawing/2014/main" id="{CFB64636-D348-F245-9C3A-37759CC26C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89">
            <a:extLst>
              <a:ext uri="{FF2B5EF4-FFF2-40B4-BE49-F238E27FC236}">
                <a16:creationId xmlns:a16="http://schemas.microsoft.com/office/drawing/2014/main" id="{98C107C6-D849-A243-9224-2F92487AD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0">
            <a:extLst>
              <a:ext uri="{FF2B5EF4-FFF2-40B4-BE49-F238E27FC236}">
                <a16:creationId xmlns:a16="http://schemas.microsoft.com/office/drawing/2014/main" id="{0ABFBC86-F672-6348-98BD-F680C3524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1">
            <a:extLst>
              <a:ext uri="{FF2B5EF4-FFF2-40B4-BE49-F238E27FC236}">
                <a16:creationId xmlns:a16="http://schemas.microsoft.com/office/drawing/2014/main" id="{574C1A4B-5316-3E44-8DD4-E5656AD13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2">
            <a:extLst>
              <a:ext uri="{FF2B5EF4-FFF2-40B4-BE49-F238E27FC236}">
                <a16:creationId xmlns:a16="http://schemas.microsoft.com/office/drawing/2014/main" id="{8DF6656A-0425-C742-9D28-16154573E4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3">
            <a:extLst>
              <a:ext uri="{FF2B5EF4-FFF2-40B4-BE49-F238E27FC236}">
                <a16:creationId xmlns:a16="http://schemas.microsoft.com/office/drawing/2014/main" id="{9B503765-2DFB-DE4F-BC44-636729A0E2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4">
            <a:extLst>
              <a:ext uri="{FF2B5EF4-FFF2-40B4-BE49-F238E27FC236}">
                <a16:creationId xmlns:a16="http://schemas.microsoft.com/office/drawing/2014/main" id="{B04E098F-D31B-E14B-B13B-41F9F692F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5">
            <a:extLst>
              <a:ext uri="{FF2B5EF4-FFF2-40B4-BE49-F238E27FC236}">
                <a16:creationId xmlns:a16="http://schemas.microsoft.com/office/drawing/2014/main" id="{645DF31D-D871-834A-BCB1-8E169C8CA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6">
            <a:extLst>
              <a:ext uri="{FF2B5EF4-FFF2-40B4-BE49-F238E27FC236}">
                <a16:creationId xmlns:a16="http://schemas.microsoft.com/office/drawing/2014/main" id="{711E4B48-EB0E-3444-855A-AAF008DC6E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7">
            <a:extLst>
              <a:ext uri="{FF2B5EF4-FFF2-40B4-BE49-F238E27FC236}">
                <a16:creationId xmlns:a16="http://schemas.microsoft.com/office/drawing/2014/main" id="{9F248ECF-E8FC-E643-A45E-F3DA918356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8">
            <a:extLst>
              <a:ext uri="{FF2B5EF4-FFF2-40B4-BE49-F238E27FC236}">
                <a16:creationId xmlns:a16="http://schemas.microsoft.com/office/drawing/2014/main" id="{7264D059-346C-4D48-91B3-6821A4B75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99">
            <a:extLst>
              <a:ext uri="{FF2B5EF4-FFF2-40B4-BE49-F238E27FC236}">
                <a16:creationId xmlns:a16="http://schemas.microsoft.com/office/drawing/2014/main" id="{259DA408-E24F-8D43-BC24-B4AA15160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0">
            <a:extLst>
              <a:ext uri="{FF2B5EF4-FFF2-40B4-BE49-F238E27FC236}">
                <a16:creationId xmlns:a16="http://schemas.microsoft.com/office/drawing/2014/main" id="{2389397F-E062-4E42-9168-D10B6E666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1">
            <a:extLst>
              <a:ext uri="{FF2B5EF4-FFF2-40B4-BE49-F238E27FC236}">
                <a16:creationId xmlns:a16="http://schemas.microsoft.com/office/drawing/2014/main" id="{8F8E1014-56FC-4F45-9A77-D5FFC2D3E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2">
            <a:extLst>
              <a:ext uri="{FF2B5EF4-FFF2-40B4-BE49-F238E27FC236}">
                <a16:creationId xmlns:a16="http://schemas.microsoft.com/office/drawing/2014/main" id="{999B6B3A-73CA-874A-9A2C-F1770A08DB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3">
            <a:extLst>
              <a:ext uri="{FF2B5EF4-FFF2-40B4-BE49-F238E27FC236}">
                <a16:creationId xmlns:a16="http://schemas.microsoft.com/office/drawing/2014/main" id="{BC8EEDFF-0BD3-1246-B595-C5156F0584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4">
            <a:extLst>
              <a:ext uri="{FF2B5EF4-FFF2-40B4-BE49-F238E27FC236}">
                <a16:creationId xmlns:a16="http://schemas.microsoft.com/office/drawing/2014/main" id="{87BAAB42-EC65-704D-891F-EB945496FC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5">
            <a:extLst>
              <a:ext uri="{FF2B5EF4-FFF2-40B4-BE49-F238E27FC236}">
                <a16:creationId xmlns:a16="http://schemas.microsoft.com/office/drawing/2014/main" id="{064C5A96-E64C-4641-9F28-D0C1881C0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106">
            <a:extLst>
              <a:ext uri="{FF2B5EF4-FFF2-40B4-BE49-F238E27FC236}">
                <a16:creationId xmlns:a16="http://schemas.microsoft.com/office/drawing/2014/main" id="{1ADD01C6-0BCB-8E43-A9CF-D13775A715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4" name="AutoShape 107">
            <a:extLst>
              <a:ext uri="{FF2B5EF4-FFF2-40B4-BE49-F238E27FC236}">
                <a16:creationId xmlns:a16="http://schemas.microsoft.com/office/drawing/2014/main" id="{BD7E3869-789B-184D-B2C9-C553FCDFC52B}"/>
              </a:ext>
            </a:extLst>
          </p:cNvPr>
          <p:cNvCxnSpPr>
            <a:cxnSpLocks noChangeShapeType="1"/>
            <a:stCxn id="5" idx="7"/>
            <a:endCxn id="6" idx="4"/>
          </p:cNvCxnSpPr>
          <p:nvPr/>
        </p:nvCxnSpPr>
        <p:spPr bwMode="auto">
          <a:xfrm flipV="1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8">
            <a:extLst>
              <a:ext uri="{FF2B5EF4-FFF2-40B4-BE49-F238E27FC236}">
                <a16:creationId xmlns:a16="http://schemas.microsoft.com/office/drawing/2014/main" id="{E336BD0A-1666-2D42-8A96-C2F0FE39F938}"/>
              </a:ext>
            </a:extLst>
          </p:cNvPr>
          <p:cNvCxnSpPr>
            <a:cxnSpLocks noChangeShapeType="1"/>
            <a:stCxn id="6" idx="7"/>
            <a:endCxn id="12" idx="2"/>
          </p:cNvCxnSpPr>
          <p:nvPr/>
        </p:nvCxnSpPr>
        <p:spPr bwMode="auto">
          <a:xfrm flipV="1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09">
            <a:extLst>
              <a:ext uri="{FF2B5EF4-FFF2-40B4-BE49-F238E27FC236}">
                <a16:creationId xmlns:a16="http://schemas.microsoft.com/office/drawing/2014/main" id="{B4436B1B-1E68-3C4B-9ED1-EF79130AD5DD}"/>
              </a:ext>
            </a:extLst>
          </p:cNvPr>
          <p:cNvCxnSpPr>
            <a:cxnSpLocks noChangeShapeType="1"/>
            <a:stCxn id="12" idx="6"/>
            <a:endCxn id="16" idx="2"/>
          </p:cNvCxnSpPr>
          <p:nvPr/>
        </p:nvCxnSpPr>
        <p:spPr bwMode="auto">
          <a:xfrm flipV="1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0">
            <a:extLst>
              <a:ext uri="{FF2B5EF4-FFF2-40B4-BE49-F238E27FC236}">
                <a16:creationId xmlns:a16="http://schemas.microsoft.com/office/drawing/2014/main" id="{3C276A52-4F8E-7B4E-A309-1357EC2399B8}"/>
              </a:ext>
            </a:extLst>
          </p:cNvPr>
          <p:cNvCxnSpPr>
            <a:cxnSpLocks noChangeShapeType="1"/>
            <a:stCxn id="16" idx="6"/>
            <a:endCxn id="20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1">
            <a:extLst>
              <a:ext uri="{FF2B5EF4-FFF2-40B4-BE49-F238E27FC236}">
                <a16:creationId xmlns:a16="http://schemas.microsoft.com/office/drawing/2014/main" id="{08DEC3FB-1468-3449-B050-73D16893E18B}"/>
              </a:ext>
            </a:extLst>
          </p:cNvPr>
          <p:cNvCxnSpPr>
            <a:cxnSpLocks noChangeShapeType="1"/>
            <a:stCxn id="5" idx="5"/>
            <a:endCxn id="8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2">
            <a:extLst>
              <a:ext uri="{FF2B5EF4-FFF2-40B4-BE49-F238E27FC236}">
                <a16:creationId xmlns:a16="http://schemas.microsoft.com/office/drawing/2014/main" id="{B018157D-323A-0C45-A407-A4D9A4D6CC19}"/>
              </a:ext>
            </a:extLst>
          </p:cNvPr>
          <p:cNvCxnSpPr>
            <a:cxnSpLocks noChangeShapeType="1"/>
            <a:stCxn id="6" idx="5"/>
            <a:endCxn id="9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3">
            <a:extLst>
              <a:ext uri="{FF2B5EF4-FFF2-40B4-BE49-F238E27FC236}">
                <a16:creationId xmlns:a16="http://schemas.microsoft.com/office/drawing/2014/main" id="{44DEE445-7CF2-5843-B35F-C6146D4AEFE2}"/>
              </a:ext>
            </a:extLst>
          </p:cNvPr>
          <p:cNvCxnSpPr>
            <a:cxnSpLocks noChangeShapeType="1"/>
            <a:stCxn id="6" idx="6"/>
            <a:endCxn id="10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4">
            <a:extLst>
              <a:ext uri="{FF2B5EF4-FFF2-40B4-BE49-F238E27FC236}">
                <a16:creationId xmlns:a16="http://schemas.microsoft.com/office/drawing/2014/main" id="{CBD76BDF-1C53-B543-8D56-0CCDDF135A0B}"/>
              </a:ext>
            </a:extLst>
          </p:cNvPr>
          <p:cNvCxnSpPr>
            <a:cxnSpLocks noChangeShapeType="1"/>
            <a:stCxn id="9" idx="7"/>
            <a:endCxn id="10" idx="5"/>
          </p:cNvCxnSpPr>
          <p:nvPr/>
        </p:nvCxnSpPr>
        <p:spPr bwMode="auto">
          <a:xfrm flipV="1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5">
            <a:extLst>
              <a:ext uri="{FF2B5EF4-FFF2-40B4-BE49-F238E27FC236}">
                <a16:creationId xmlns:a16="http://schemas.microsoft.com/office/drawing/2014/main" id="{3EDE03B5-7F7F-094E-8A39-B2E39FE35F2B}"/>
              </a:ext>
            </a:extLst>
          </p:cNvPr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6">
            <a:extLst>
              <a:ext uri="{FF2B5EF4-FFF2-40B4-BE49-F238E27FC236}">
                <a16:creationId xmlns:a16="http://schemas.microsoft.com/office/drawing/2014/main" id="{D145DC6D-9CC2-C442-828D-B621105438D0}"/>
              </a:ext>
            </a:extLst>
          </p:cNvPr>
          <p:cNvCxnSpPr>
            <a:cxnSpLocks noChangeShapeType="1"/>
            <a:stCxn id="13" idx="0"/>
            <a:endCxn id="12" idx="4"/>
          </p:cNvCxnSpPr>
          <p:nvPr/>
        </p:nvCxnSpPr>
        <p:spPr bwMode="auto">
          <a:xfrm flipH="1" flipV="1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7">
            <a:extLst>
              <a:ext uri="{FF2B5EF4-FFF2-40B4-BE49-F238E27FC236}">
                <a16:creationId xmlns:a16="http://schemas.microsoft.com/office/drawing/2014/main" id="{C844F4C3-C15A-FE47-961A-5DB71D241738}"/>
              </a:ext>
            </a:extLst>
          </p:cNvPr>
          <p:cNvCxnSpPr>
            <a:cxnSpLocks noChangeShapeType="1"/>
            <a:stCxn id="8" idx="0"/>
            <a:endCxn id="9" idx="4"/>
          </p:cNvCxnSpPr>
          <p:nvPr/>
        </p:nvCxnSpPr>
        <p:spPr bwMode="auto">
          <a:xfrm flipH="1" flipV="1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8">
            <a:extLst>
              <a:ext uri="{FF2B5EF4-FFF2-40B4-BE49-F238E27FC236}">
                <a16:creationId xmlns:a16="http://schemas.microsoft.com/office/drawing/2014/main" id="{49DDD1B3-F88D-CB48-AFC7-01B3B7F62355}"/>
              </a:ext>
            </a:extLst>
          </p:cNvPr>
          <p:cNvCxnSpPr>
            <a:cxnSpLocks noChangeShapeType="1"/>
            <a:stCxn id="8" idx="7"/>
            <a:endCxn id="11" idx="2"/>
          </p:cNvCxnSpPr>
          <p:nvPr/>
        </p:nvCxnSpPr>
        <p:spPr bwMode="auto">
          <a:xfrm flipV="1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9">
            <a:extLst>
              <a:ext uri="{FF2B5EF4-FFF2-40B4-BE49-F238E27FC236}">
                <a16:creationId xmlns:a16="http://schemas.microsoft.com/office/drawing/2014/main" id="{91080B0C-3D6F-A14D-A8C6-46827D39C431}"/>
              </a:ext>
            </a:extLst>
          </p:cNvPr>
          <p:cNvCxnSpPr>
            <a:cxnSpLocks noChangeShapeType="1"/>
            <a:stCxn id="11" idx="1"/>
            <a:endCxn id="9" idx="5"/>
          </p:cNvCxnSpPr>
          <p:nvPr/>
        </p:nvCxnSpPr>
        <p:spPr bwMode="auto">
          <a:xfrm flipH="1" flipV="1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0">
            <a:extLst>
              <a:ext uri="{FF2B5EF4-FFF2-40B4-BE49-F238E27FC236}">
                <a16:creationId xmlns:a16="http://schemas.microsoft.com/office/drawing/2014/main" id="{007F8A08-B09D-EF4C-B2CE-ADD0FC8428EC}"/>
              </a:ext>
            </a:extLst>
          </p:cNvPr>
          <p:cNvCxnSpPr>
            <a:cxnSpLocks noChangeShapeType="1"/>
            <a:stCxn id="11" idx="0"/>
            <a:endCxn id="13" idx="4"/>
          </p:cNvCxnSpPr>
          <p:nvPr/>
        </p:nvCxnSpPr>
        <p:spPr bwMode="auto">
          <a:xfrm flipV="1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1">
            <a:extLst>
              <a:ext uri="{FF2B5EF4-FFF2-40B4-BE49-F238E27FC236}">
                <a16:creationId xmlns:a16="http://schemas.microsoft.com/office/drawing/2014/main" id="{4A26192E-C0FB-4940-9A6C-581B31ABD9CA}"/>
              </a:ext>
            </a:extLst>
          </p:cNvPr>
          <p:cNvCxnSpPr>
            <a:cxnSpLocks noChangeShapeType="1"/>
            <a:stCxn id="13" idx="7"/>
            <a:endCxn id="15" idx="4"/>
          </p:cNvCxnSpPr>
          <p:nvPr/>
        </p:nvCxnSpPr>
        <p:spPr bwMode="auto">
          <a:xfrm flipV="1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2">
            <a:extLst>
              <a:ext uri="{FF2B5EF4-FFF2-40B4-BE49-F238E27FC236}">
                <a16:creationId xmlns:a16="http://schemas.microsoft.com/office/drawing/2014/main" id="{A41611AE-C28A-C944-AC1C-632F86DFE816}"/>
              </a:ext>
            </a:extLst>
          </p:cNvPr>
          <p:cNvCxnSpPr>
            <a:cxnSpLocks noChangeShapeType="1"/>
            <a:stCxn id="15" idx="7"/>
            <a:endCxn id="16" idx="3"/>
          </p:cNvCxnSpPr>
          <p:nvPr/>
        </p:nvCxnSpPr>
        <p:spPr bwMode="auto">
          <a:xfrm flipV="1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3">
            <a:extLst>
              <a:ext uri="{FF2B5EF4-FFF2-40B4-BE49-F238E27FC236}">
                <a16:creationId xmlns:a16="http://schemas.microsoft.com/office/drawing/2014/main" id="{E376E712-FFA7-6148-9F08-593C7AC12F48}"/>
              </a:ext>
            </a:extLst>
          </p:cNvPr>
          <p:cNvCxnSpPr>
            <a:cxnSpLocks noChangeShapeType="1"/>
            <a:stCxn id="13" idx="6"/>
            <a:endCxn id="18" idx="3"/>
          </p:cNvCxnSpPr>
          <p:nvPr/>
        </p:nvCxnSpPr>
        <p:spPr bwMode="auto">
          <a:xfrm flipV="1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4">
            <a:extLst>
              <a:ext uri="{FF2B5EF4-FFF2-40B4-BE49-F238E27FC236}">
                <a16:creationId xmlns:a16="http://schemas.microsoft.com/office/drawing/2014/main" id="{938CF30C-E02D-0646-A6C8-4F3436207769}"/>
              </a:ext>
            </a:extLst>
          </p:cNvPr>
          <p:cNvCxnSpPr>
            <a:cxnSpLocks noChangeShapeType="1"/>
            <a:stCxn id="15" idx="4"/>
            <a:endCxn id="18" idx="7"/>
          </p:cNvCxnSpPr>
          <p:nvPr/>
        </p:nvCxnSpPr>
        <p:spPr bwMode="auto">
          <a:xfrm flipH="1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5">
            <a:extLst>
              <a:ext uri="{FF2B5EF4-FFF2-40B4-BE49-F238E27FC236}">
                <a16:creationId xmlns:a16="http://schemas.microsoft.com/office/drawing/2014/main" id="{8D355103-6F5F-674A-A661-E8E550B2FE14}"/>
              </a:ext>
            </a:extLst>
          </p:cNvPr>
          <p:cNvCxnSpPr>
            <a:cxnSpLocks noChangeShapeType="1"/>
            <a:stCxn id="13" idx="5"/>
            <a:endCxn id="17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6">
            <a:extLst>
              <a:ext uri="{FF2B5EF4-FFF2-40B4-BE49-F238E27FC236}">
                <a16:creationId xmlns:a16="http://schemas.microsoft.com/office/drawing/2014/main" id="{275466AF-F514-EE49-B6E6-C1F98A581BF7}"/>
              </a:ext>
            </a:extLst>
          </p:cNvPr>
          <p:cNvCxnSpPr>
            <a:cxnSpLocks noChangeShapeType="1"/>
            <a:stCxn id="18" idx="4"/>
            <a:endCxn id="17" idx="0"/>
          </p:cNvCxnSpPr>
          <p:nvPr/>
        </p:nvCxnSpPr>
        <p:spPr bwMode="auto">
          <a:xfrm flipH="1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7">
            <a:extLst>
              <a:ext uri="{FF2B5EF4-FFF2-40B4-BE49-F238E27FC236}">
                <a16:creationId xmlns:a16="http://schemas.microsoft.com/office/drawing/2014/main" id="{931E6F5C-E1FE-6744-BF0C-9443B4DA0297}"/>
              </a:ext>
            </a:extLst>
          </p:cNvPr>
          <p:cNvCxnSpPr>
            <a:cxnSpLocks noChangeShapeType="1"/>
            <a:stCxn id="11" idx="5"/>
            <a:endCxn id="14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8">
            <a:extLst>
              <a:ext uri="{FF2B5EF4-FFF2-40B4-BE49-F238E27FC236}">
                <a16:creationId xmlns:a16="http://schemas.microsoft.com/office/drawing/2014/main" id="{6B510171-8D0D-394D-BA6A-06361257FB06}"/>
              </a:ext>
            </a:extLst>
          </p:cNvPr>
          <p:cNvCxnSpPr>
            <a:cxnSpLocks noChangeShapeType="1"/>
            <a:stCxn id="14" idx="7"/>
            <a:endCxn id="21" idx="2"/>
          </p:cNvCxnSpPr>
          <p:nvPr/>
        </p:nvCxnSpPr>
        <p:spPr bwMode="auto">
          <a:xfrm flipV="1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29">
            <a:extLst>
              <a:ext uri="{FF2B5EF4-FFF2-40B4-BE49-F238E27FC236}">
                <a16:creationId xmlns:a16="http://schemas.microsoft.com/office/drawing/2014/main" id="{948EFAB9-27AD-1C46-85D3-0043E23E1CFB}"/>
              </a:ext>
            </a:extLst>
          </p:cNvPr>
          <p:cNvCxnSpPr>
            <a:cxnSpLocks noChangeShapeType="1"/>
            <a:stCxn id="21" idx="0"/>
            <a:endCxn id="18" idx="6"/>
          </p:cNvCxnSpPr>
          <p:nvPr/>
        </p:nvCxnSpPr>
        <p:spPr bwMode="auto">
          <a:xfrm flipH="1" flipV="1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0">
            <a:extLst>
              <a:ext uri="{FF2B5EF4-FFF2-40B4-BE49-F238E27FC236}">
                <a16:creationId xmlns:a16="http://schemas.microsoft.com/office/drawing/2014/main" id="{296378C8-4D4B-9442-BBA8-88B3DFE16979}"/>
              </a:ext>
            </a:extLst>
          </p:cNvPr>
          <p:cNvCxnSpPr>
            <a:cxnSpLocks noChangeShapeType="1"/>
            <a:stCxn id="21" idx="7"/>
            <a:endCxn id="22" idx="1"/>
          </p:cNvCxnSpPr>
          <p:nvPr/>
        </p:nvCxnSpPr>
        <p:spPr bwMode="auto">
          <a:xfrm flipV="1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1">
            <a:extLst>
              <a:ext uri="{FF2B5EF4-FFF2-40B4-BE49-F238E27FC236}">
                <a16:creationId xmlns:a16="http://schemas.microsoft.com/office/drawing/2014/main" id="{C6093913-142F-6742-92A8-6CAE7320809C}"/>
              </a:ext>
            </a:extLst>
          </p:cNvPr>
          <p:cNvCxnSpPr>
            <a:cxnSpLocks noChangeShapeType="1"/>
            <a:stCxn id="22" idx="1"/>
            <a:endCxn id="18" idx="6"/>
          </p:cNvCxnSpPr>
          <p:nvPr/>
        </p:nvCxnSpPr>
        <p:spPr bwMode="auto">
          <a:xfrm flipH="1" flipV="1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2">
            <a:extLst>
              <a:ext uri="{FF2B5EF4-FFF2-40B4-BE49-F238E27FC236}">
                <a16:creationId xmlns:a16="http://schemas.microsoft.com/office/drawing/2014/main" id="{68FDE484-ACBE-3F49-A694-A39E37818C7B}"/>
              </a:ext>
            </a:extLst>
          </p:cNvPr>
          <p:cNvCxnSpPr>
            <a:cxnSpLocks noChangeShapeType="1"/>
            <a:stCxn id="22" idx="0"/>
            <a:endCxn id="19" idx="4"/>
          </p:cNvCxnSpPr>
          <p:nvPr/>
        </p:nvCxnSpPr>
        <p:spPr bwMode="auto">
          <a:xfrm flipV="1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3">
            <a:extLst>
              <a:ext uri="{FF2B5EF4-FFF2-40B4-BE49-F238E27FC236}">
                <a16:creationId xmlns:a16="http://schemas.microsoft.com/office/drawing/2014/main" id="{577B26A2-8D75-BC4D-9BFE-5E176282EFC6}"/>
              </a:ext>
            </a:extLst>
          </p:cNvPr>
          <p:cNvCxnSpPr>
            <a:cxnSpLocks noChangeShapeType="1"/>
            <a:stCxn id="19" idx="6"/>
            <a:endCxn id="23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4">
            <a:extLst>
              <a:ext uri="{FF2B5EF4-FFF2-40B4-BE49-F238E27FC236}">
                <a16:creationId xmlns:a16="http://schemas.microsoft.com/office/drawing/2014/main" id="{7C663596-D4A1-5743-9177-7387033E89F3}"/>
              </a:ext>
            </a:extLst>
          </p:cNvPr>
          <p:cNvCxnSpPr>
            <a:cxnSpLocks noChangeShapeType="1"/>
            <a:stCxn id="22" idx="5"/>
            <a:endCxn id="24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5">
            <a:extLst>
              <a:ext uri="{FF2B5EF4-FFF2-40B4-BE49-F238E27FC236}">
                <a16:creationId xmlns:a16="http://schemas.microsoft.com/office/drawing/2014/main" id="{DCACD96F-8C74-A344-AF1C-01A4A50B75DB}"/>
              </a:ext>
            </a:extLst>
          </p:cNvPr>
          <p:cNvCxnSpPr>
            <a:cxnSpLocks noChangeShapeType="1"/>
            <a:stCxn id="24" idx="2"/>
            <a:endCxn id="21" idx="6"/>
          </p:cNvCxnSpPr>
          <p:nvPr/>
        </p:nvCxnSpPr>
        <p:spPr bwMode="auto">
          <a:xfrm flipH="1" flipV="1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6">
            <a:extLst>
              <a:ext uri="{FF2B5EF4-FFF2-40B4-BE49-F238E27FC236}">
                <a16:creationId xmlns:a16="http://schemas.microsoft.com/office/drawing/2014/main" id="{CF3F9F46-D6D1-AC47-98E0-187E23FC732E}"/>
              </a:ext>
            </a:extLst>
          </p:cNvPr>
          <p:cNvCxnSpPr>
            <a:cxnSpLocks noChangeShapeType="1"/>
            <a:stCxn id="24" idx="7"/>
            <a:endCxn id="25" idx="2"/>
          </p:cNvCxnSpPr>
          <p:nvPr/>
        </p:nvCxnSpPr>
        <p:spPr bwMode="auto">
          <a:xfrm flipV="1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7">
            <a:extLst>
              <a:ext uri="{FF2B5EF4-FFF2-40B4-BE49-F238E27FC236}">
                <a16:creationId xmlns:a16="http://schemas.microsoft.com/office/drawing/2014/main" id="{0DD664C2-C7A1-C043-8814-1C38555047A0}"/>
              </a:ext>
            </a:extLst>
          </p:cNvPr>
          <p:cNvCxnSpPr>
            <a:cxnSpLocks noChangeShapeType="1"/>
            <a:stCxn id="25" idx="0"/>
            <a:endCxn id="26" idx="4"/>
          </p:cNvCxnSpPr>
          <p:nvPr/>
        </p:nvCxnSpPr>
        <p:spPr bwMode="auto">
          <a:xfrm flipH="1" flipV="1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8">
            <a:extLst>
              <a:ext uri="{FF2B5EF4-FFF2-40B4-BE49-F238E27FC236}">
                <a16:creationId xmlns:a16="http://schemas.microsoft.com/office/drawing/2014/main" id="{C20C5259-7204-CF45-A513-33B05D848E39}"/>
              </a:ext>
            </a:extLst>
          </p:cNvPr>
          <p:cNvCxnSpPr>
            <a:cxnSpLocks noChangeShapeType="1"/>
            <a:stCxn id="26" idx="0"/>
            <a:endCxn id="20" idx="5"/>
          </p:cNvCxnSpPr>
          <p:nvPr/>
        </p:nvCxnSpPr>
        <p:spPr bwMode="auto">
          <a:xfrm flipH="1" flipV="1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39">
            <a:extLst>
              <a:ext uri="{FF2B5EF4-FFF2-40B4-BE49-F238E27FC236}">
                <a16:creationId xmlns:a16="http://schemas.microsoft.com/office/drawing/2014/main" id="{A8DE2169-2068-9D48-B678-1AA9ED6C19EE}"/>
              </a:ext>
            </a:extLst>
          </p:cNvPr>
          <p:cNvCxnSpPr>
            <a:cxnSpLocks noChangeShapeType="1"/>
            <a:stCxn id="26" idx="7"/>
            <a:endCxn id="27" idx="2"/>
          </p:cNvCxnSpPr>
          <p:nvPr/>
        </p:nvCxnSpPr>
        <p:spPr bwMode="auto">
          <a:xfrm flipV="1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0">
            <a:extLst>
              <a:ext uri="{FF2B5EF4-FFF2-40B4-BE49-F238E27FC236}">
                <a16:creationId xmlns:a16="http://schemas.microsoft.com/office/drawing/2014/main" id="{22168108-222A-284B-9940-785A3A8C83E9}"/>
              </a:ext>
            </a:extLst>
          </p:cNvPr>
          <p:cNvCxnSpPr>
            <a:cxnSpLocks noChangeShapeType="1"/>
            <a:stCxn id="26" idx="6"/>
            <a:endCxn id="28" idx="2"/>
          </p:cNvCxnSpPr>
          <p:nvPr/>
        </p:nvCxnSpPr>
        <p:spPr bwMode="auto">
          <a:xfrm flipV="1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1">
            <a:extLst>
              <a:ext uri="{FF2B5EF4-FFF2-40B4-BE49-F238E27FC236}">
                <a16:creationId xmlns:a16="http://schemas.microsoft.com/office/drawing/2014/main" id="{B7666B73-4850-8141-9BE6-4C741CE39681}"/>
              </a:ext>
            </a:extLst>
          </p:cNvPr>
          <p:cNvCxnSpPr>
            <a:cxnSpLocks noChangeShapeType="1"/>
            <a:stCxn id="26" idx="6"/>
            <a:endCxn id="29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2">
            <a:extLst>
              <a:ext uri="{FF2B5EF4-FFF2-40B4-BE49-F238E27FC236}">
                <a16:creationId xmlns:a16="http://schemas.microsoft.com/office/drawing/2014/main" id="{C4CA9CB3-920B-EC41-9C55-7E43F544145F}"/>
              </a:ext>
            </a:extLst>
          </p:cNvPr>
          <p:cNvCxnSpPr>
            <a:cxnSpLocks noChangeShapeType="1"/>
            <a:stCxn id="29" idx="3"/>
            <a:endCxn id="25" idx="7"/>
          </p:cNvCxnSpPr>
          <p:nvPr/>
        </p:nvCxnSpPr>
        <p:spPr bwMode="auto">
          <a:xfrm flipH="1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3">
            <a:extLst>
              <a:ext uri="{FF2B5EF4-FFF2-40B4-BE49-F238E27FC236}">
                <a16:creationId xmlns:a16="http://schemas.microsoft.com/office/drawing/2014/main" id="{19442061-8532-B64D-B3C6-A6718B665C2B}"/>
              </a:ext>
            </a:extLst>
          </p:cNvPr>
          <p:cNvCxnSpPr>
            <a:cxnSpLocks noChangeShapeType="1"/>
            <a:stCxn id="25" idx="4"/>
            <a:endCxn id="33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4">
            <a:extLst>
              <a:ext uri="{FF2B5EF4-FFF2-40B4-BE49-F238E27FC236}">
                <a16:creationId xmlns:a16="http://schemas.microsoft.com/office/drawing/2014/main" id="{13ECD20C-D581-CD42-A299-4193D766E733}"/>
              </a:ext>
            </a:extLst>
          </p:cNvPr>
          <p:cNvCxnSpPr>
            <a:cxnSpLocks noChangeShapeType="1"/>
            <a:stCxn id="24" idx="7"/>
            <a:endCxn id="33" idx="3"/>
          </p:cNvCxnSpPr>
          <p:nvPr/>
        </p:nvCxnSpPr>
        <p:spPr bwMode="auto">
          <a:xfrm flipV="1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5">
            <a:extLst>
              <a:ext uri="{FF2B5EF4-FFF2-40B4-BE49-F238E27FC236}">
                <a16:creationId xmlns:a16="http://schemas.microsoft.com/office/drawing/2014/main" id="{A01A01D7-BF15-A445-920B-EAE817D9E0D4}"/>
              </a:ext>
            </a:extLst>
          </p:cNvPr>
          <p:cNvCxnSpPr>
            <a:cxnSpLocks noChangeShapeType="1"/>
            <a:stCxn id="29" idx="4"/>
            <a:endCxn id="33" idx="0"/>
          </p:cNvCxnSpPr>
          <p:nvPr/>
        </p:nvCxnSpPr>
        <p:spPr bwMode="auto">
          <a:xfrm flipH="1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6">
            <a:extLst>
              <a:ext uri="{FF2B5EF4-FFF2-40B4-BE49-F238E27FC236}">
                <a16:creationId xmlns:a16="http://schemas.microsoft.com/office/drawing/2014/main" id="{EA7CF317-293B-9B4C-AA33-5B5CD4BECC7B}"/>
              </a:ext>
            </a:extLst>
          </p:cNvPr>
          <p:cNvCxnSpPr>
            <a:cxnSpLocks noChangeShapeType="1"/>
            <a:stCxn id="33" idx="7"/>
            <a:endCxn id="32" idx="2"/>
          </p:cNvCxnSpPr>
          <p:nvPr/>
        </p:nvCxnSpPr>
        <p:spPr bwMode="auto">
          <a:xfrm flipV="1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7">
            <a:extLst>
              <a:ext uri="{FF2B5EF4-FFF2-40B4-BE49-F238E27FC236}">
                <a16:creationId xmlns:a16="http://schemas.microsoft.com/office/drawing/2014/main" id="{C4C7B806-C7D1-DB44-9695-F95478CD1915}"/>
              </a:ext>
            </a:extLst>
          </p:cNvPr>
          <p:cNvCxnSpPr>
            <a:cxnSpLocks noChangeShapeType="1"/>
            <a:stCxn id="32" idx="7"/>
            <a:endCxn id="31" idx="2"/>
          </p:cNvCxnSpPr>
          <p:nvPr/>
        </p:nvCxnSpPr>
        <p:spPr bwMode="auto">
          <a:xfrm flipV="1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8">
            <a:extLst>
              <a:ext uri="{FF2B5EF4-FFF2-40B4-BE49-F238E27FC236}">
                <a16:creationId xmlns:a16="http://schemas.microsoft.com/office/drawing/2014/main" id="{4C5603CC-A09B-AF4B-8ECA-2AB8BC6D5F7A}"/>
              </a:ext>
            </a:extLst>
          </p:cNvPr>
          <p:cNvCxnSpPr>
            <a:cxnSpLocks noChangeShapeType="1"/>
            <a:stCxn id="29" idx="7"/>
            <a:endCxn id="31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49">
            <a:extLst>
              <a:ext uri="{FF2B5EF4-FFF2-40B4-BE49-F238E27FC236}">
                <a16:creationId xmlns:a16="http://schemas.microsoft.com/office/drawing/2014/main" id="{4F0D292D-21E9-E248-AB28-83E93D92523C}"/>
              </a:ext>
            </a:extLst>
          </p:cNvPr>
          <p:cNvCxnSpPr>
            <a:cxnSpLocks noChangeShapeType="1"/>
            <a:stCxn id="31" idx="0"/>
            <a:endCxn id="30" idx="4"/>
          </p:cNvCxnSpPr>
          <p:nvPr/>
        </p:nvCxnSpPr>
        <p:spPr bwMode="auto">
          <a:xfrm flipH="1" flipV="1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0">
            <a:extLst>
              <a:ext uri="{FF2B5EF4-FFF2-40B4-BE49-F238E27FC236}">
                <a16:creationId xmlns:a16="http://schemas.microsoft.com/office/drawing/2014/main" id="{9DF091EC-732D-9F4A-9CDF-841A2F29FF11}"/>
              </a:ext>
            </a:extLst>
          </p:cNvPr>
          <p:cNvCxnSpPr>
            <a:cxnSpLocks noChangeShapeType="1"/>
            <a:stCxn id="29" idx="7"/>
            <a:endCxn id="30" idx="3"/>
          </p:cNvCxnSpPr>
          <p:nvPr/>
        </p:nvCxnSpPr>
        <p:spPr bwMode="auto">
          <a:xfrm flipV="1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1">
            <a:extLst>
              <a:ext uri="{FF2B5EF4-FFF2-40B4-BE49-F238E27FC236}">
                <a16:creationId xmlns:a16="http://schemas.microsoft.com/office/drawing/2014/main" id="{BA3CA785-4AB5-C04F-9EDB-46139DB29BA9}"/>
              </a:ext>
            </a:extLst>
          </p:cNvPr>
          <p:cNvCxnSpPr>
            <a:cxnSpLocks noChangeShapeType="1"/>
            <a:stCxn id="30" idx="2"/>
            <a:endCxn id="27" idx="6"/>
          </p:cNvCxnSpPr>
          <p:nvPr/>
        </p:nvCxnSpPr>
        <p:spPr bwMode="auto">
          <a:xfrm flipH="1" flipV="1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3">
            <a:extLst>
              <a:ext uri="{FF2B5EF4-FFF2-40B4-BE49-F238E27FC236}">
                <a16:creationId xmlns:a16="http://schemas.microsoft.com/office/drawing/2014/main" id="{54D91D65-5E9B-B24A-B3F6-DBFA0A310B07}"/>
              </a:ext>
            </a:extLst>
          </p:cNvPr>
          <p:cNvCxnSpPr>
            <a:cxnSpLocks noChangeShapeType="1"/>
            <a:stCxn id="5" idx="6"/>
            <a:endCxn id="10" idx="2"/>
          </p:cNvCxnSpPr>
          <p:nvPr/>
        </p:nvCxnSpPr>
        <p:spPr bwMode="auto">
          <a:xfrm flipV="1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4">
            <a:extLst>
              <a:ext uri="{FF2B5EF4-FFF2-40B4-BE49-F238E27FC236}">
                <a16:creationId xmlns:a16="http://schemas.microsoft.com/office/drawing/2014/main" id="{761820E1-196B-BE47-B7C1-E585F92D9383}"/>
              </a:ext>
            </a:extLst>
          </p:cNvPr>
          <p:cNvCxnSpPr>
            <a:cxnSpLocks noChangeShapeType="1"/>
            <a:stCxn id="5" idx="6"/>
            <a:endCxn id="9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5">
            <a:extLst>
              <a:ext uri="{FF2B5EF4-FFF2-40B4-BE49-F238E27FC236}">
                <a16:creationId xmlns:a16="http://schemas.microsoft.com/office/drawing/2014/main" id="{9A2AEE1A-44A5-E74C-8F00-96B97CD8AACA}"/>
              </a:ext>
            </a:extLst>
          </p:cNvPr>
          <p:cNvCxnSpPr>
            <a:cxnSpLocks noChangeShapeType="1"/>
            <a:stCxn id="18" idx="3"/>
            <a:endCxn id="11" idx="7"/>
          </p:cNvCxnSpPr>
          <p:nvPr/>
        </p:nvCxnSpPr>
        <p:spPr bwMode="auto">
          <a:xfrm flipH="1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6">
            <a:extLst>
              <a:ext uri="{FF2B5EF4-FFF2-40B4-BE49-F238E27FC236}">
                <a16:creationId xmlns:a16="http://schemas.microsoft.com/office/drawing/2014/main" id="{B57B8408-4609-5F43-B17D-05FADEC8DFC3}"/>
              </a:ext>
            </a:extLst>
          </p:cNvPr>
          <p:cNvCxnSpPr>
            <a:cxnSpLocks noChangeShapeType="1"/>
            <a:stCxn id="27" idx="4"/>
            <a:endCxn id="29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7">
            <a:extLst>
              <a:ext uri="{FF2B5EF4-FFF2-40B4-BE49-F238E27FC236}">
                <a16:creationId xmlns:a16="http://schemas.microsoft.com/office/drawing/2014/main" id="{15C8F57E-07C4-814D-BD82-F1B370E5775C}"/>
              </a:ext>
            </a:extLst>
          </p:cNvPr>
          <p:cNvCxnSpPr>
            <a:cxnSpLocks noChangeShapeType="1"/>
            <a:stCxn id="12" idx="5"/>
            <a:endCxn id="18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8">
            <a:extLst>
              <a:ext uri="{FF2B5EF4-FFF2-40B4-BE49-F238E27FC236}">
                <a16:creationId xmlns:a16="http://schemas.microsoft.com/office/drawing/2014/main" id="{4CFB5A65-126B-A040-ADC7-11EBAA8D1979}"/>
              </a:ext>
            </a:extLst>
          </p:cNvPr>
          <p:cNvCxnSpPr>
            <a:cxnSpLocks noChangeShapeType="1"/>
            <a:stCxn id="25" idx="6"/>
            <a:endCxn id="32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159">
            <a:extLst>
              <a:ext uri="{FF2B5EF4-FFF2-40B4-BE49-F238E27FC236}">
                <a16:creationId xmlns:a16="http://schemas.microsoft.com/office/drawing/2014/main" id="{EF9D01A6-231D-D542-88FF-3BC28B350C37}"/>
              </a:ext>
            </a:extLst>
          </p:cNvPr>
          <p:cNvCxnSpPr>
            <a:cxnSpLocks noChangeShapeType="1"/>
            <a:stCxn id="23" idx="3"/>
            <a:endCxn id="21" idx="7"/>
          </p:cNvCxnSpPr>
          <p:nvPr/>
        </p:nvCxnSpPr>
        <p:spPr bwMode="auto">
          <a:xfrm flipH="1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79">
            <a:extLst>
              <a:ext uri="{FF2B5EF4-FFF2-40B4-BE49-F238E27FC236}">
                <a16:creationId xmlns:a16="http://schemas.microsoft.com/office/drawing/2014/main" id="{0A728B7D-C15C-D841-BE5C-1C78A7C9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42" y="6152182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source</a:t>
            </a: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id="{8DD96084-2683-474D-A998-86059FDBC6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9642" y="5787057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Rectangle 80">
            <a:extLst>
              <a:ext uri="{FF2B5EF4-FFF2-40B4-BE49-F238E27FC236}">
                <a16:creationId xmlns:a16="http://schemas.microsoft.com/office/drawing/2014/main" id="{297D8012-06C2-324A-8968-97AD9BA9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082" y="4296394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destination</a:t>
            </a:r>
          </a:p>
        </p:txBody>
      </p:sp>
      <p:sp>
        <p:nvSpPr>
          <p:cNvPr id="89" name="Line 82">
            <a:extLst>
              <a:ext uri="{FF2B5EF4-FFF2-40B4-BE49-F238E27FC236}">
                <a16:creationId xmlns:a16="http://schemas.microsoft.com/office/drawing/2014/main" id="{6133FD85-B112-E240-8F0D-10B2927DB1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3176" y="4753594"/>
            <a:ext cx="505550" cy="90743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" name="Rectangle 80">
            <a:extLst>
              <a:ext uri="{FF2B5EF4-FFF2-40B4-BE49-F238E27FC236}">
                <a16:creationId xmlns:a16="http://schemas.microsoft.com/office/drawing/2014/main" id="{975A0934-EB82-C842-9ABA-B9A9F2CAF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291" y="3979175"/>
            <a:ext cx="13115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dead end</a:t>
            </a:r>
          </a:p>
        </p:txBody>
      </p:sp>
      <p:sp>
        <p:nvSpPr>
          <p:cNvPr id="91" name="Line 82">
            <a:extLst>
              <a:ext uri="{FF2B5EF4-FFF2-40B4-BE49-F238E27FC236}">
                <a16:creationId xmlns:a16="http://schemas.microsoft.com/office/drawing/2014/main" id="{31039958-2D18-C74A-A751-C60351346B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5518" y="4376592"/>
            <a:ext cx="143601" cy="148017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23126A7-E573-644E-9113-7E6365125484}"/>
              </a:ext>
            </a:extLst>
          </p:cNvPr>
          <p:cNvGrpSpPr/>
          <p:nvPr/>
        </p:nvGrpSpPr>
        <p:grpSpPr>
          <a:xfrm>
            <a:off x="2236019" y="5157192"/>
            <a:ext cx="3381009" cy="935111"/>
            <a:chOff x="2236019" y="5157192"/>
            <a:chExt cx="3381009" cy="935111"/>
          </a:xfrm>
        </p:grpSpPr>
        <p:sp>
          <p:nvSpPr>
            <p:cNvPr id="92" name="Line 81">
              <a:extLst>
                <a:ext uri="{FF2B5EF4-FFF2-40B4-BE49-F238E27FC236}">
                  <a16:creationId xmlns:a16="http://schemas.microsoft.com/office/drawing/2014/main" id="{5AE932FD-C99B-6C44-B67E-E7088392B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019" y="5679727"/>
              <a:ext cx="576907" cy="2686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81">
              <a:extLst>
                <a:ext uri="{FF2B5EF4-FFF2-40B4-BE49-F238E27FC236}">
                  <a16:creationId xmlns:a16="http://schemas.microsoft.com/office/drawing/2014/main" id="{67B13A3C-9E6F-8948-B457-42B3D1DB5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2379" y="5436219"/>
              <a:ext cx="920521" cy="65608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Line 81">
              <a:extLst>
                <a:ext uri="{FF2B5EF4-FFF2-40B4-BE49-F238E27FC236}">
                  <a16:creationId xmlns:a16="http://schemas.microsoft.com/office/drawing/2014/main" id="{D4F200BB-457E-4A40-BF26-0FAD3FBF7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3449" y="5308136"/>
              <a:ext cx="870051" cy="64114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Line 81">
              <a:extLst>
                <a:ext uri="{FF2B5EF4-FFF2-40B4-BE49-F238E27FC236}">
                  <a16:creationId xmlns:a16="http://schemas.microsoft.com/office/drawing/2014/main" id="{C4040D6A-2989-4C44-8D84-F57D28883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8366" y="5157192"/>
              <a:ext cx="259698" cy="69788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" name="Line 81">
              <a:extLst>
                <a:ext uri="{FF2B5EF4-FFF2-40B4-BE49-F238E27FC236}">
                  <a16:creationId xmlns:a16="http://schemas.microsoft.com/office/drawing/2014/main" id="{A20A02FD-EBDC-AA4E-8B19-93905C296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3401" y="5194920"/>
              <a:ext cx="273627" cy="796787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31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Hash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Change an unsigned int ID to a string</a:t>
                </a:r>
              </a:p>
              <a:p>
                <a:r>
                  <a:rPr lang="en-US" altLang="zh-TW" dirty="0"/>
                  <a:t>Input that string to std::hash&lt;string&gt;, and obtain the unsigned int hash value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/>
                  <a:t> back</a:t>
                </a:r>
              </a:p>
              <a:p>
                <a:r>
                  <a:rPr lang="en-US" altLang="zh-TW" dirty="0"/>
                  <a:t>Change the hash value to a string and hash it again, and then get the second hash value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back</a:t>
                </a:r>
              </a:p>
              <a:p>
                <a:r>
                  <a:rPr lang="en-US" altLang="zh-TW" dirty="0"/>
                  <a:t>Hash coordination = 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1%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/10000,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2%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/10000)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TW" dirty="0"/>
                  <a:t> will be included in the input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1391" t="-2381" r="-24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29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#4: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Location Service (Distributed Computing)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479854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Input: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Number of nodes;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Nodes with non-negative coordinates (x, y) </a:t>
                </a:r>
                <a:b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(the input graph is connected after adding links)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 node broadcasts “hello message” at different time</a:t>
                </a:r>
              </a:p>
              <a:p>
                <a:pPr lvl="1"/>
                <a:r>
                  <a:rPr lang="en-US" altLang="zh-TW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 node publishes its coordination at different time 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Source-destination pairs with start time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Simulation duration</a:t>
                </a: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Procedure: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 a link between any two nodes u, v if </a:t>
                </a:r>
                <a:r>
                  <a:rPr lang="en-US" altLang="zh-TW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zh-TW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u,v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≤ 1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Send and receive hello message and add the sender to the </a:t>
                </a:r>
                <a:r>
                  <a:rPr lang="en-US" altLang="zh-TW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nb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list</a:t>
                </a:r>
              </a:p>
              <a:p>
                <a:pPr lvl="1"/>
                <a:r>
                  <a:rPr lang="en-US" altLang="zh-TW" sz="24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Publish the coordination (modify the </a:t>
                </a:r>
                <a:r>
                  <a:rPr lang="en-US" altLang="zh-TW" sz="2400" dirty="0" err="1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add_initial_event</a:t>
                </a:r>
                <a:r>
                  <a:rPr lang="en-US" altLang="zh-TW" sz="24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en-US" altLang="zh-TW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Retrieve the </a:t>
                </a:r>
                <a:r>
                  <a:rPr lang="en-US" altLang="zh-TW" sz="2400" dirty="0" err="1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dst’s</a:t>
                </a:r>
                <a:r>
                  <a:rPr lang="en-US" altLang="zh-TW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coordination before computing the next hop</a:t>
                </a:r>
              </a:p>
              <a:p>
                <a:pPr lvl="1"/>
                <a:r>
                  <a:rPr lang="en-US" altLang="zh-TW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Reply the message directly if the dead end has the information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Compute the next hop by greedy routing for each node</a:t>
                </a:r>
                <a:endParaRPr lang="en-US" altLang="zh-TW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Output: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All packets transmitted in the network </a:t>
                </a:r>
                <a:b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(automatically generated by my code)</a:t>
                </a: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479854" cy="5032375"/>
              </a:xfrm>
              <a:prstGeom prst="rect">
                <a:avLst/>
              </a:prstGeom>
              <a:blipFill>
                <a:blip r:embed="rId3"/>
                <a:stretch>
                  <a:fillRect l="-935" t="-30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834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6512" y="1628800"/>
            <a:ext cx="9144000" cy="54726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Define</a:t>
            </a:r>
            <a:r>
              <a:rPr lang="en-US" altLang="zh-TW" dirty="0">
                <a:solidFill>
                  <a:srgbClr val="7030A0"/>
                </a:solidFill>
              </a:rPr>
              <a:t> the class </a:t>
            </a:r>
            <a:r>
              <a:rPr lang="en-US" altLang="zh-TW" dirty="0" err="1">
                <a:solidFill>
                  <a:srgbClr val="7030A0"/>
                </a:solidFill>
              </a:rPr>
              <a:t>Rep_packet</a:t>
            </a:r>
            <a:r>
              <a:rPr lang="en-US" altLang="zh-TW" dirty="0">
                <a:solidFill>
                  <a:srgbClr val="7030A0"/>
                </a:solidFill>
              </a:rPr>
              <a:t>, </a:t>
            </a:r>
            <a:r>
              <a:rPr lang="en-US" altLang="zh-TW" dirty="0" err="1">
                <a:solidFill>
                  <a:srgbClr val="7030A0"/>
                </a:solidFill>
              </a:rPr>
              <a:t>Rep_header</a:t>
            </a:r>
            <a:r>
              <a:rPr lang="en-US" altLang="zh-TW" dirty="0">
                <a:solidFill>
                  <a:srgbClr val="7030A0"/>
                </a:solidFill>
              </a:rPr>
              <a:t>, </a:t>
            </a:r>
            <a:r>
              <a:rPr lang="en-US" altLang="zh-TW" dirty="0" err="1">
                <a:solidFill>
                  <a:srgbClr val="7030A0"/>
                </a:solidFill>
              </a:rPr>
              <a:t>Rep_payload</a:t>
            </a:r>
            <a:r>
              <a:rPr lang="en-US" altLang="zh-TW" dirty="0">
                <a:solidFill>
                  <a:srgbClr val="7030A0"/>
                </a:solidFill>
              </a:rPr>
              <a:t>, </a:t>
            </a:r>
            <a:r>
              <a:rPr lang="en-US" altLang="zh-TW" dirty="0" err="1">
                <a:solidFill>
                  <a:srgbClr val="7030A0"/>
                </a:solidFill>
              </a:rPr>
              <a:t>Ret_packet</a:t>
            </a:r>
            <a:r>
              <a:rPr lang="en-US" altLang="zh-TW" dirty="0">
                <a:solidFill>
                  <a:srgbClr val="7030A0"/>
                </a:solidFill>
              </a:rPr>
              <a:t>, </a:t>
            </a:r>
            <a:r>
              <a:rPr lang="en-US" altLang="zh-TW" dirty="0" err="1">
                <a:solidFill>
                  <a:srgbClr val="7030A0"/>
                </a:solidFill>
              </a:rPr>
              <a:t>Ret_header</a:t>
            </a:r>
            <a:r>
              <a:rPr lang="en-US" altLang="zh-TW" dirty="0">
                <a:solidFill>
                  <a:srgbClr val="7030A0"/>
                </a:solidFill>
              </a:rPr>
              <a:t>, </a:t>
            </a:r>
            <a:r>
              <a:rPr lang="en-US" altLang="zh-TW" dirty="0" err="1">
                <a:solidFill>
                  <a:srgbClr val="7030A0"/>
                </a:solidFill>
              </a:rPr>
              <a:t>Ret_payload</a:t>
            </a:r>
            <a:r>
              <a:rPr lang="en-US" altLang="zh-TW" dirty="0">
                <a:solidFill>
                  <a:srgbClr val="7030A0"/>
                </a:solidFill>
              </a:rPr>
              <a:t>, </a:t>
            </a:r>
            <a:r>
              <a:rPr lang="en-US" altLang="zh-TW" dirty="0" err="1">
                <a:solidFill>
                  <a:srgbClr val="7030A0"/>
                </a:solidFill>
              </a:rPr>
              <a:t>Res_packet</a:t>
            </a:r>
            <a:r>
              <a:rPr lang="en-US" altLang="zh-TW" dirty="0">
                <a:solidFill>
                  <a:srgbClr val="7030A0"/>
                </a:solidFill>
              </a:rPr>
              <a:t>, </a:t>
            </a:r>
            <a:r>
              <a:rPr lang="en-US" altLang="zh-TW" dirty="0" err="1">
                <a:solidFill>
                  <a:srgbClr val="7030A0"/>
                </a:solidFill>
              </a:rPr>
              <a:t>Res_header</a:t>
            </a:r>
            <a:r>
              <a:rPr lang="en-US" altLang="zh-TW" dirty="0">
                <a:solidFill>
                  <a:srgbClr val="7030A0"/>
                </a:solidFill>
              </a:rPr>
              <a:t>, </a:t>
            </a:r>
            <a:r>
              <a:rPr lang="en-US" altLang="zh-TW" dirty="0" err="1">
                <a:solidFill>
                  <a:srgbClr val="7030A0"/>
                </a:solidFill>
              </a:rPr>
              <a:t>Res_paylod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en-US" altLang="zh-TW" dirty="0"/>
              <a:t>Implement </a:t>
            </a:r>
            <a:r>
              <a:rPr lang="en-US" altLang="zh-TW" dirty="0" err="1">
                <a:solidFill>
                  <a:srgbClr val="C00000"/>
                </a:solidFill>
              </a:rPr>
              <a:t>recv_handler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in class </a:t>
            </a:r>
            <a:r>
              <a:rPr lang="en-US" altLang="zh-TW" dirty="0" err="1"/>
              <a:t>GR_node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void </a:t>
            </a:r>
            <a:r>
              <a:rPr lang="en-US" altLang="zh-TW" dirty="0" err="1"/>
              <a:t>GR_node</a:t>
            </a:r>
            <a:r>
              <a:rPr lang="en-US" altLang="zh-TW" dirty="0"/>
              <a:t> ::</a:t>
            </a:r>
            <a:r>
              <a:rPr lang="en-US" altLang="zh-TW" dirty="0" err="1"/>
              <a:t>recv_handler</a:t>
            </a:r>
            <a:r>
              <a:rPr lang="en-US" altLang="zh-TW" dirty="0"/>
              <a:t> (packet *p)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7030A0"/>
                </a:solidFill>
              </a:rPr>
              <a:t>	</a:t>
            </a:r>
            <a:r>
              <a:rPr lang="en-US" altLang="zh-TW" dirty="0"/>
              <a:t>Use </a:t>
            </a:r>
            <a:r>
              <a:rPr lang="en-US" altLang="zh-TW" dirty="0">
                <a:solidFill>
                  <a:srgbClr val="00B050"/>
                </a:solidFill>
              </a:rPr>
              <a:t>p-&gt;type() </a:t>
            </a:r>
            <a:r>
              <a:rPr lang="en-US" altLang="zh-TW" dirty="0"/>
              <a:t>to recognize the packet type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en-US" altLang="zh-TW" dirty="0"/>
              <a:t>Use </a:t>
            </a:r>
            <a:r>
              <a:rPr lang="en-US" altLang="zh-TW" dirty="0" err="1"/>
              <a:t>dynamic_cast</a:t>
            </a:r>
            <a:r>
              <a:rPr lang="en-US" altLang="zh-TW" dirty="0"/>
              <a:t>&lt;</a:t>
            </a:r>
            <a:r>
              <a:rPr lang="en-US" altLang="zh-TW" dirty="0" err="1"/>
              <a:t>Rep_packet</a:t>
            </a:r>
            <a:r>
              <a:rPr lang="en-US" altLang="zh-TW" dirty="0"/>
              <a:t>*&gt; (p) to cast the type</a:t>
            </a:r>
          </a:p>
          <a:p>
            <a:r>
              <a:rPr lang="en-US" altLang="zh-TW" dirty="0"/>
              <a:t>Use </a:t>
            </a:r>
            <a:r>
              <a:rPr lang="en-US" altLang="zh-TW" dirty="0" err="1"/>
              <a:t>dynamic_cast</a:t>
            </a:r>
            <a:r>
              <a:rPr lang="en-US" altLang="zh-TW" dirty="0"/>
              <a:t>&lt;</a:t>
            </a:r>
            <a:r>
              <a:rPr lang="en-US" altLang="zh-TW" dirty="0" err="1"/>
              <a:t>Ret_packet</a:t>
            </a:r>
            <a:r>
              <a:rPr lang="en-US" altLang="zh-TW" dirty="0"/>
              <a:t>*&gt; (p) to cast the type</a:t>
            </a:r>
          </a:p>
          <a:p>
            <a:r>
              <a:rPr lang="en-US" altLang="zh-TW" dirty="0"/>
              <a:t>Use </a:t>
            </a:r>
            <a:r>
              <a:rPr lang="en-US" altLang="zh-TW" dirty="0" err="1"/>
              <a:t>dynamic_cast</a:t>
            </a:r>
            <a:r>
              <a:rPr lang="en-US" altLang="zh-TW" dirty="0"/>
              <a:t>&lt;</a:t>
            </a:r>
            <a:r>
              <a:rPr lang="en-US" altLang="zh-TW" dirty="0" err="1"/>
              <a:t>Res_packet</a:t>
            </a:r>
            <a:r>
              <a:rPr lang="en-US" altLang="zh-TW" dirty="0"/>
              <a:t>*&gt; (p) to cast the type</a:t>
            </a:r>
          </a:p>
          <a:p>
            <a:endParaRPr lang="en-US" altLang="zh-TW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 1</a:t>
            </a:r>
          </a:p>
        </p:txBody>
      </p:sp>
    </p:spTree>
    <p:extLst>
      <p:ext uri="{BB962C8B-B14F-4D97-AF65-F5344CB8AC3E}">
        <p14:creationId xmlns:p14="http://schemas.microsoft.com/office/powerpoint/2010/main" val="3134433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6512" y="1628800"/>
            <a:ext cx="9144000" cy="54726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Use </a:t>
            </a:r>
            <a:r>
              <a:rPr lang="en-US" altLang="zh-TW" dirty="0" err="1">
                <a:solidFill>
                  <a:srgbClr val="0070C0"/>
                </a:solidFill>
              </a:rPr>
              <a:t>getHeader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to access more packet information</a:t>
            </a:r>
            <a:br>
              <a:rPr lang="en-US" altLang="zh-TW" dirty="0"/>
            </a:br>
            <a:r>
              <a:rPr lang="en-US" altLang="zh-TW" dirty="0"/>
              <a:t>header *packet::</a:t>
            </a:r>
            <a:r>
              <a:rPr lang="en-US" altLang="zh-TW" dirty="0" err="1"/>
              <a:t>getHeader</a:t>
            </a:r>
            <a:r>
              <a:rPr lang="en-US" altLang="zh-TW" dirty="0"/>
              <a:t> () with </a:t>
            </a:r>
            <a:r>
              <a:rPr lang="en-US" altLang="zh-TW" dirty="0" err="1"/>
              <a:t>dynamic_cast</a:t>
            </a:r>
            <a:endParaRPr lang="en-US" altLang="zh-TW" dirty="0"/>
          </a:p>
          <a:p>
            <a:r>
              <a:rPr lang="en-US" altLang="zh-TW" dirty="0"/>
              <a:t>Employ </a:t>
            </a:r>
            <a:r>
              <a:rPr lang="en-US" altLang="zh-TW" dirty="0" err="1">
                <a:solidFill>
                  <a:srgbClr val="00B050"/>
                </a:solidFill>
              </a:rPr>
              <a:t>send_handler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in class node to send the packet</a:t>
            </a:r>
            <a:br>
              <a:rPr lang="en-US" altLang="zh-TW" dirty="0"/>
            </a:br>
            <a:r>
              <a:rPr lang="en-US" altLang="zh-TW" dirty="0"/>
              <a:t>void node::</a:t>
            </a:r>
            <a:r>
              <a:rPr lang="en-US" altLang="zh-TW" dirty="0" err="1"/>
              <a:t>send_handler</a:t>
            </a:r>
            <a:r>
              <a:rPr lang="en-US" altLang="zh-TW" dirty="0"/>
              <a:t> (packet *p)</a:t>
            </a:r>
          </a:p>
          <a:p>
            <a:r>
              <a:rPr lang="en-US" altLang="zh-TW" dirty="0"/>
              <a:t>Maintain the</a:t>
            </a:r>
            <a:r>
              <a:rPr lang="en-US" altLang="zh-TW" dirty="0">
                <a:solidFill>
                  <a:srgbClr val="7030A0"/>
                </a:solidFill>
              </a:rPr>
              <a:t> destinations’ </a:t>
            </a:r>
            <a:r>
              <a:rPr lang="en-US" altLang="zh-TW" dirty="0" err="1">
                <a:solidFill>
                  <a:srgbClr val="7030A0"/>
                </a:solidFill>
              </a:rPr>
              <a:t>coordinations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(i.e., coordination table) in class </a:t>
            </a:r>
            <a:r>
              <a:rPr lang="en-US" altLang="zh-TW" dirty="0" err="1"/>
              <a:t>GR_node</a:t>
            </a:r>
            <a:r>
              <a:rPr lang="en-US" altLang="zh-TW" dirty="0"/>
              <a:t> by yourself</a:t>
            </a:r>
          </a:p>
          <a:p>
            <a:pPr marL="0" indent="0">
              <a:buNone/>
            </a:pPr>
            <a:r>
              <a:rPr lang="en-US" altLang="zh-TW" dirty="0"/>
              <a:t>	Please use map&lt;unsigned int, pair&lt;</a:t>
            </a:r>
            <a:r>
              <a:rPr lang="en-US" altLang="zh-TW" dirty="0" err="1"/>
              <a:t>double,double</a:t>
            </a:r>
            <a:r>
              <a:rPr lang="en-US" altLang="zh-TW" dirty="0"/>
              <a:t>&gt;&gt; </a:t>
            </a:r>
          </a:p>
          <a:p>
            <a:pPr marL="0" indent="0">
              <a:buNone/>
            </a:pPr>
            <a:r>
              <a:rPr lang="en-US" altLang="zh-TW" dirty="0"/>
              <a:t>	to store each node’s coordination in class </a:t>
            </a:r>
            <a:r>
              <a:rPr lang="en-US" altLang="zh-TW" dirty="0" err="1"/>
              <a:t>GR_node</a:t>
            </a:r>
            <a:endParaRPr lang="en-US" altLang="zh-TW" dirty="0"/>
          </a:p>
          <a:p>
            <a:r>
              <a:rPr lang="en-US" altLang="zh-TW" dirty="0"/>
              <a:t>You </a:t>
            </a:r>
            <a:r>
              <a:rPr lang="en-US" altLang="zh-TW" dirty="0">
                <a:solidFill>
                  <a:srgbClr val="C00000"/>
                </a:solidFill>
              </a:rPr>
              <a:t>cannot</a:t>
            </a:r>
            <a:r>
              <a:rPr lang="en-US" altLang="zh-TW" dirty="0"/>
              <a:t> access the neighbors by </a:t>
            </a:r>
            <a:r>
              <a:rPr lang="en-US" altLang="zh-TW" dirty="0" err="1"/>
              <a:t>getPhyNeighbors</a:t>
            </a:r>
            <a:br>
              <a:rPr lang="en-US" altLang="zh-TW" dirty="0"/>
            </a:br>
            <a:r>
              <a:rPr lang="en-US" altLang="zh-TW" dirty="0"/>
              <a:t>const map&lt;unsigned int, bool&gt; &amp; </a:t>
            </a:r>
            <a:r>
              <a:rPr lang="en-US" altLang="zh-TW" dirty="0" err="1"/>
              <a:t>getPhyNeighbors</a:t>
            </a:r>
            <a:r>
              <a:rPr lang="en-US" altLang="zh-TW" dirty="0"/>
              <a:t>()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 2</a:t>
            </a:r>
          </a:p>
        </p:txBody>
      </p:sp>
    </p:spTree>
    <p:extLst>
      <p:ext uri="{BB962C8B-B14F-4D97-AF65-F5344CB8AC3E}">
        <p14:creationId xmlns:p14="http://schemas.microsoft.com/office/powerpoint/2010/main" val="2196673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6512" y="1628800"/>
            <a:ext cx="8783960" cy="54726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The implementation must be </a:t>
            </a:r>
            <a:r>
              <a:rPr lang="en-US" altLang="zh-TW" dirty="0">
                <a:solidFill>
                  <a:schemeClr val="accent2"/>
                </a:solidFill>
              </a:rPr>
              <a:t>distributed</a:t>
            </a:r>
          </a:p>
          <a:p>
            <a:pPr marL="0" indent="0">
              <a:buNone/>
            </a:pPr>
            <a:r>
              <a:rPr lang="en-US" altLang="zh-TW" dirty="0"/>
              <a:t>   You cannot access the other nodes in class </a:t>
            </a:r>
            <a:r>
              <a:rPr lang="en-US" altLang="zh-TW" dirty="0" err="1"/>
              <a:t>GR_node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Again, you cannot use </a:t>
            </a:r>
            <a:r>
              <a:rPr lang="en-US" altLang="zh-TW" dirty="0" err="1"/>
              <a:t>getPhyNeighbors</a:t>
            </a:r>
            <a:r>
              <a:rPr lang="en-US" altLang="zh-TW" dirty="0"/>
              <a:t>() in class node</a:t>
            </a:r>
            <a:endParaRPr lang="en-US" altLang="zh-TW" dirty="0">
              <a:solidFill>
                <a:schemeClr val="accent2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00B050"/>
                </a:solidFill>
              </a:rPr>
              <a:t>dead-end node </a:t>
            </a:r>
            <a:r>
              <a:rPr lang="en-US" altLang="zh-TW" dirty="0"/>
              <a:t>directly</a:t>
            </a:r>
            <a:r>
              <a:rPr lang="en-US" altLang="zh-TW" dirty="0">
                <a:solidFill>
                  <a:srgbClr val="00B050"/>
                </a:solidFill>
              </a:rPr>
              <a:t> generates </a:t>
            </a:r>
            <a:r>
              <a:rPr lang="en-US" altLang="zh-TW" dirty="0"/>
              <a:t>and</a:t>
            </a:r>
            <a:r>
              <a:rPr lang="en-US" altLang="zh-TW" dirty="0">
                <a:solidFill>
                  <a:srgbClr val="00B050"/>
                </a:solidFill>
              </a:rPr>
              <a:t> sends </a:t>
            </a:r>
            <a:r>
              <a:rPr lang="en-US" altLang="zh-TW" dirty="0"/>
              <a:t>the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Res_packet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back to </a:t>
            </a:r>
            <a:r>
              <a:rPr lang="en-US" altLang="zh-TW" dirty="0" err="1"/>
              <a:t>src</a:t>
            </a:r>
            <a:r>
              <a:rPr lang="en-US" altLang="zh-TW" dirty="0"/>
              <a:t> after receiving the </a:t>
            </a:r>
            <a:r>
              <a:rPr lang="en-US" altLang="zh-TW" dirty="0" err="1"/>
              <a:t>Ret_packet</a:t>
            </a:r>
            <a:endParaRPr lang="en-US" altLang="zh-TW" dirty="0"/>
          </a:p>
          <a:p>
            <a:r>
              <a:rPr lang="en-US" altLang="zh-TW" dirty="0"/>
              <a:t>You don’t need to use </a:t>
            </a:r>
            <a:r>
              <a:rPr lang="en-US" altLang="zh-TW" dirty="0" err="1"/>
              <a:t>add_initial_event</a:t>
            </a:r>
            <a:r>
              <a:rPr lang="en-US" altLang="zh-TW" dirty="0"/>
              <a:t>() for the reply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C00000"/>
                </a:solidFill>
              </a:rPr>
              <a:t>You can use </a:t>
            </a:r>
            <a:r>
              <a:rPr lang="en-US" altLang="zh-TW" dirty="0" err="1">
                <a:solidFill>
                  <a:srgbClr val="C00000"/>
                </a:solidFill>
              </a:rPr>
              <a:t>add_phy_neighbor</a:t>
            </a:r>
            <a:r>
              <a:rPr lang="en-US" altLang="zh-TW" dirty="0">
                <a:solidFill>
                  <a:srgbClr val="C00000"/>
                </a:solidFill>
              </a:rPr>
              <a:t>() for</a:t>
            </a:r>
            <a:br>
              <a:rPr lang="en-US" altLang="zh-TW" dirty="0">
                <a:solidFill>
                  <a:srgbClr val="C00000"/>
                </a:solidFill>
              </a:rPr>
            </a:br>
            <a:r>
              <a:rPr lang="en-US" altLang="zh-TW" dirty="0">
                <a:solidFill>
                  <a:srgbClr val="C00000"/>
                </a:solidFill>
              </a:rPr>
              <a:t>network initialization</a:t>
            </a:r>
          </a:p>
          <a:p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 3</a:t>
            </a:r>
          </a:p>
        </p:txBody>
      </p:sp>
    </p:spTree>
    <p:extLst>
      <p:ext uri="{BB962C8B-B14F-4D97-AF65-F5344CB8AC3E}">
        <p14:creationId xmlns:p14="http://schemas.microsoft.com/office/powerpoint/2010/main" val="98401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6512" y="1556792"/>
            <a:ext cx="9216008" cy="54726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00B050"/>
                </a:solidFill>
              </a:rPr>
              <a:t>Use </a:t>
            </a:r>
            <a:r>
              <a:rPr lang="en-US" altLang="zh-TW" dirty="0" err="1">
                <a:solidFill>
                  <a:srgbClr val="00B050"/>
                </a:solidFill>
              </a:rPr>
              <a:t>add_initial_event</a:t>
            </a:r>
            <a:r>
              <a:rPr lang="en-US" altLang="zh-TW" dirty="0">
                <a:solidFill>
                  <a:srgbClr val="00B050"/>
                </a:solidFill>
              </a:rPr>
              <a:t> or design you own </a:t>
            </a:r>
            <a:r>
              <a:rPr lang="en-US" altLang="zh-TW" dirty="0" err="1">
                <a:solidFill>
                  <a:srgbClr val="00B050"/>
                </a:solidFill>
              </a:rPr>
              <a:t>add_initial_event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	 generate a packet to a node manually</a:t>
            </a:r>
          </a:p>
          <a:p>
            <a:r>
              <a:rPr lang="en-US" altLang="zh-TW" dirty="0" err="1">
                <a:sym typeface="Wingdings" panose="05000000000000000000" pitchFamily="2" charset="2"/>
              </a:rPr>
              <a:t>Hello_packet</a:t>
            </a:r>
            <a:r>
              <a:rPr lang="en-US" altLang="zh-TW" dirty="0">
                <a:sym typeface="Wingdings" panose="05000000000000000000" pitchFamily="2" charset="2"/>
              </a:rPr>
              <a:t>: get the event time by </a:t>
            </a:r>
            <a:r>
              <a:rPr lang="en-US" altLang="zh-TW" dirty="0" err="1">
                <a:sym typeface="Wingdings" panose="05000000000000000000" pitchFamily="2" charset="2"/>
              </a:rPr>
              <a:t>cin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err="1">
                <a:sym typeface="Wingdings" panose="05000000000000000000" pitchFamily="2" charset="2"/>
              </a:rPr>
              <a:t>GR_packet</a:t>
            </a:r>
            <a:r>
              <a:rPr lang="en-US" altLang="zh-TW" dirty="0">
                <a:sym typeface="Wingdings" panose="05000000000000000000" pitchFamily="2" charset="2"/>
              </a:rPr>
              <a:t>: get the event time by </a:t>
            </a:r>
            <a:r>
              <a:rPr lang="en-US" altLang="zh-TW" dirty="0" err="1">
                <a:sym typeface="Wingdings" panose="05000000000000000000" pitchFamily="2" charset="2"/>
              </a:rPr>
              <a:t>cin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err="1">
                <a:sym typeface="Wingdings" panose="05000000000000000000" pitchFamily="2" charset="2"/>
              </a:rPr>
              <a:t>Rep_packet</a:t>
            </a:r>
            <a:r>
              <a:rPr lang="en-US" altLang="zh-TW" dirty="0">
                <a:sym typeface="Wingdings" panose="05000000000000000000" pitchFamily="2" charset="2"/>
              </a:rPr>
              <a:t>: get the event time by </a:t>
            </a:r>
            <a:r>
              <a:rPr lang="en-US" altLang="zh-TW" dirty="0" err="1">
                <a:sym typeface="Wingdings" panose="05000000000000000000" pitchFamily="2" charset="2"/>
              </a:rPr>
              <a:t>cin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C00000"/>
                </a:solidFill>
                <a:sym typeface="Wingdings" panose="05000000000000000000" pitchFamily="2" charset="2"/>
              </a:rPr>
              <a:t>Don’t use </a:t>
            </a:r>
            <a:r>
              <a:rPr lang="en-US" altLang="zh-TW" dirty="0" err="1">
                <a:solidFill>
                  <a:srgbClr val="C00000"/>
                </a:solidFill>
                <a:sym typeface="Wingdings" panose="05000000000000000000" pitchFamily="2" charset="2"/>
              </a:rPr>
              <a:t>add_initial_event</a:t>
            </a:r>
            <a:r>
              <a:rPr lang="en-US" altLang="zh-TW" dirty="0">
                <a:solidFill>
                  <a:srgbClr val="C00000"/>
                </a:solidFill>
                <a:sym typeface="Wingdings" panose="05000000000000000000" pitchFamily="2" charset="2"/>
              </a:rPr>
              <a:t> (i.e., </a:t>
            </a:r>
            <a:r>
              <a:rPr lang="en-US" altLang="zh-TW">
                <a:solidFill>
                  <a:srgbClr val="C00000"/>
                </a:solidFill>
                <a:sym typeface="Wingdings" panose="05000000000000000000" pitchFamily="2" charset="2"/>
              </a:rPr>
              <a:t>no new event </a:t>
            </a:r>
            <a:r>
              <a:rPr lang="en-US" altLang="zh-TW" dirty="0">
                <a:solidFill>
                  <a:srgbClr val="C00000"/>
                </a:solidFill>
                <a:sym typeface="Wingdings" panose="05000000000000000000" pitchFamily="2" charset="2"/>
              </a:rPr>
              <a:t>generated)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	  the node should generate the packet by itself</a:t>
            </a:r>
          </a:p>
          <a:p>
            <a:r>
              <a:rPr lang="en-US" altLang="zh-TW" dirty="0" err="1">
                <a:sym typeface="Wingdings" panose="05000000000000000000" pitchFamily="2" charset="2"/>
              </a:rPr>
              <a:t>Ret_packet</a:t>
            </a:r>
            <a:r>
              <a:rPr lang="en-US" altLang="zh-TW" dirty="0">
                <a:sym typeface="Wingdings" panose="05000000000000000000" pitchFamily="2" charset="2"/>
              </a:rPr>
              <a:t>: if the </a:t>
            </a:r>
            <a:r>
              <a:rPr lang="en-US" altLang="zh-TW" dirty="0" err="1">
                <a:sym typeface="Wingdings" panose="05000000000000000000" pitchFamily="2" charset="2"/>
              </a:rPr>
              <a:t>src</a:t>
            </a:r>
            <a:r>
              <a:rPr lang="en-US" altLang="zh-TW" dirty="0">
                <a:sym typeface="Wingdings" panose="05000000000000000000" pitchFamily="2" charset="2"/>
              </a:rPr>
              <a:t> cannot find the destination</a:t>
            </a:r>
          </a:p>
          <a:p>
            <a:r>
              <a:rPr lang="en-US" altLang="zh-TW" dirty="0" err="1">
                <a:sym typeface="Wingdings" panose="05000000000000000000" pitchFamily="2" charset="2"/>
              </a:rPr>
              <a:t>Res_packet</a:t>
            </a:r>
            <a:r>
              <a:rPr lang="en-US" altLang="zh-TW" dirty="0">
                <a:sym typeface="Wingdings" panose="05000000000000000000" pitchFamily="2" charset="2"/>
              </a:rPr>
              <a:t>: if the dead end receives the </a:t>
            </a:r>
            <a:r>
              <a:rPr lang="en-US" altLang="zh-TW" dirty="0" err="1">
                <a:sym typeface="Wingdings" panose="05000000000000000000" pitchFamily="2" charset="2"/>
              </a:rPr>
              <a:t>Ret_packet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Cached </a:t>
            </a:r>
            <a:r>
              <a:rPr lang="en-US" altLang="zh-TW" dirty="0" err="1">
                <a:sym typeface="Wingdings" panose="05000000000000000000" pitchFamily="2" charset="2"/>
              </a:rPr>
              <a:t>GR_packet</a:t>
            </a:r>
            <a:r>
              <a:rPr lang="en-US" altLang="zh-TW" dirty="0">
                <a:sym typeface="Wingdings" panose="05000000000000000000" pitchFamily="2" charset="2"/>
              </a:rPr>
              <a:t>: if the </a:t>
            </a:r>
            <a:r>
              <a:rPr lang="en-US" altLang="zh-TW" dirty="0" err="1">
                <a:sym typeface="Wingdings" panose="05000000000000000000" pitchFamily="2" charset="2"/>
              </a:rPr>
              <a:t>src</a:t>
            </a:r>
            <a:r>
              <a:rPr lang="en-US" altLang="zh-TW" dirty="0">
                <a:sym typeface="Wingdings" panose="05000000000000000000" pitchFamily="2" charset="2"/>
              </a:rPr>
              <a:t> receives the </a:t>
            </a:r>
            <a:r>
              <a:rPr lang="en-US" altLang="zh-TW" dirty="0" err="1">
                <a:sym typeface="Wingdings" panose="05000000000000000000" pitchFamily="2" charset="2"/>
              </a:rPr>
              <a:t>Res_Packet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Remember to discard (delete) the generated packet</a:t>
            </a:r>
          </a:p>
          <a:p>
            <a:endParaRPr lang="en-US" altLang="zh-TW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 4</a:t>
            </a:r>
          </a:p>
        </p:txBody>
      </p:sp>
    </p:spTree>
    <p:extLst>
      <p:ext uri="{BB962C8B-B14F-4D97-AF65-F5344CB8AC3E}">
        <p14:creationId xmlns:p14="http://schemas.microsoft.com/office/powerpoint/2010/main" val="3526006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#4: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Location Service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8335838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Program sketch: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Read input by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cin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and generate nodes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node, add its neighbor to its neighbor list (centralized)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Read input by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cin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and get each node’s time for broadcasting the hello message 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Generate a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Hello_packet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and initialize the packet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(filling the columns of the source, destination, …)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Add the packet to the source node by yourself</a:t>
            </a:r>
          </a:p>
          <a:p>
            <a:pPr lvl="1"/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Generate a </a:t>
            </a:r>
            <a:r>
              <a:rPr lang="en-US" altLang="zh-TW" sz="24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Rep_packet</a:t>
            </a:r>
            <a:r>
              <a:rPr lang="en-US" altLang="zh-TW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send it for every node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Read input by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cin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and get a source-destination pair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Generate a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GR_packet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and initialize the packet</a:t>
            </a:r>
            <a:b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(filling the columns of the source, destination, …)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Add the packet to the source node by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add_initial_event</a:t>
            </a:r>
            <a:endParaRPr lang="en-US" altLang="zh-TW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TW" sz="24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 you cannot find the destination in the coordination table:</a:t>
            </a:r>
          </a:p>
          <a:p>
            <a:pPr lvl="2"/>
            <a:r>
              <a:rPr lang="en-US" altLang="zh-TW" sz="21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Cache </a:t>
            </a:r>
            <a:r>
              <a:rPr lang="en-US" altLang="zh-TW" sz="2100" dirty="0" err="1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GR_packet</a:t>
            </a:r>
            <a:r>
              <a:rPr lang="en-US" altLang="zh-TW" sz="21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in the node (use a easy linked list or any data struct)</a:t>
            </a:r>
          </a:p>
          <a:p>
            <a:pPr lvl="2"/>
            <a:r>
              <a:rPr lang="en-US" altLang="zh-TW" sz="21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Generate a </a:t>
            </a:r>
            <a:r>
              <a:rPr lang="en-US" altLang="zh-TW" sz="2100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Ret_packet</a:t>
            </a:r>
            <a:r>
              <a:rPr lang="en-US" altLang="zh-TW" sz="21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to ask the destination’s coordination</a:t>
            </a:r>
          </a:p>
          <a:p>
            <a:pPr lvl="2"/>
            <a:r>
              <a:rPr lang="en-US" altLang="zh-TW" sz="2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Generate a </a:t>
            </a:r>
            <a:r>
              <a:rPr lang="en-US" altLang="zh-TW" sz="21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Res_packet</a:t>
            </a:r>
            <a:r>
              <a:rPr lang="en-US" altLang="zh-TW" sz="2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to reply the coordination back</a:t>
            </a:r>
          </a:p>
          <a:p>
            <a:pPr lvl="2"/>
            <a:r>
              <a:rPr lang="en-US" altLang="zh-TW" sz="2100" dirty="0">
                <a:latin typeface="Cambria Math" panose="02040503050406030204" pitchFamily="18" charset="0"/>
                <a:ea typeface="Cambria Math" panose="02040503050406030204" pitchFamily="18" charset="0"/>
              </a:rPr>
              <a:t>If get the reply, maintain a table to store the coordination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GR routing: once a node receives a </a:t>
            </a:r>
            <a:r>
              <a:rPr lang="en-US" altLang="zh-TW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GR_packet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the node computes the next hop and sends it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34959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 </a:t>
            </a:r>
            <a:r>
              <a:rPr lang="en-US" altLang="zh-TW" dirty="0" err="1">
                <a:ea typeface="新細明體" panose="02020500000000000000" pitchFamily="18" charset="-120"/>
              </a:rPr>
              <a:t>cin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419872" y="1916832"/>
            <a:ext cx="6967686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ea typeface="Cambria Math" panose="02040503050406030204" pitchFamily="18" charset="0"/>
              </a:rPr>
              <a:t>11	20000		20000</a:t>
            </a:r>
          </a:p>
          <a:p>
            <a:pPr marL="0" indent="0">
              <a:buNone/>
            </a:pPr>
            <a:r>
              <a:rPr lang="en-US" altLang="zh-TW" sz="1800" dirty="0">
                <a:ea typeface="Cambria Math" panose="02040503050406030204" pitchFamily="18" charset="0"/>
              </a:rPr>
              <a:t>0	1.4142		1.1534		50	70</a:t>
            </a:r>
          </a:p>
          <a:p>
            <a:pPr marL="0" indent="0">
              <a:buNone/>
            </a:pPr>
            <a:r>
              <a:rPr lang="en-US" altLang="zh-TW" sz="1800" dirty="0">
                <a:ea typeface="Cambria Math" panose="02040503050406030204" pitchFamily="18" charset="0"/>
              </a:rPr>
              <a:t>1	1.97		1.85		50	70</a:t>
            </a:r>
          </a:p>
          <a:p>
            <a:pPr marL="0" indent="0">
              <a:buNone/>
            </a:pPr>
            <a:r>
              <a:rPr lang="en-US" altLang="zh-TW" sz="1800" dirty="0">
                <a:ea typeface="Cambria Math" panose="02040503050406030204" pitchFamily="18" charset="0"/>
              </a:rPr>
              <a:t>2	0.8823		1.3926		50	70</a:t>
            </a:r>
          </a:p>
          <a:p>
            <a:pPr marL="0" indent="0">
              <a:buNone/>
            </a:pPr>
            <a:r>
              <a:rPr lang="en-US" altLang="zh-TW" sz="1800" dirty="0">
                <a:ea typeface="Cambria Math" panose="02040503050406030204" pitchFamily="18" charset="0"/>
              </a:rPr>
              <a:t>3	1.9996		1.9484		50	70</a:t>
            </a:r>
          </a:p>
          <a:p>
            <a:pPr marL="0" indent="0">
              <a:buNone/>
            </a:pPr>
            <a:r>
              <a:rPr lang="en-US" altLang="zh-TW" sz="1800" dirty="0">
                <a:ea typeface="Cambria Math" panose="02040503050406030204" pitchFamily="18" charset="0"/>
              </a:rPr>
              <a:t>4	0.6301		1.9145		50	70</a:t>
            </a:r>
          </a:p>
          <a:p>
            <a:pPr marL="0" indent="0">
              <a:buNone/>
            </a:pPr>
            <a:r>
              <a:rPr lang="en-US" altLang="zh-TW" sz="1800" dirty="0">
                <a:ea typeface="Cambria Math" panose="02040503050406030204" pitchFamily="18" charset="0"/>
              </a:rPr>
              <a:t>5	0.3329		1.1756		50	70</a:t>
            </a:r>
          </a:p>
          <a:p>
            <a:pPr marL="0" indent="0">
              <a:buNone/>
            </a:pPr>
            <a:r>
              <a:rPr lang="en-US" altLang="zh-TW" sz="1800" dirty="0">
                <a:ea typeface="Cambria Math" panose="02040503050406030204" pitchFamily="18" charset="0"/>
              </a:rPr>
              <a:t>6	1.952		0.5866		50	70</a:t>
            </a:r>
          </a:p>
          <a:p>
            <a:pPr marL="0" indent="0">
              <a:buNone/>
            </a:pPr>
            <a:r>
              <a:rPr lang="en-US" altLang="zh-TW" sz="1800" dirty="0">
                <a:ea typeface="Cambria Math" panose="02040503050406030204" pitchFamily="18" charset="0"/>
              </a:rPr>
              <a:t>7	1.8181		0.4043		50	70</a:t>
            </a:r>
          </a:p>
          <a:p>
            <a:pPr marL="0" indent="0">
              <a:buNone/>
            </a:pPr>
            <a:r>
              <a:rPr lang="en-US" altLang="zh-TW" sz="1800" dirty="0">
                <a:ea typeface="Cambria Math" panose="02040503050406030204" pitchFamily="18" charset="0"/>
              </a:rPr>
              <a:t>8	0.4949		1.946		50	70</a:t>
            </a:r>
          </a:p>
          <a:p>
            <a:pPr marL="0" indent="0">
              <a:buNone/>
            </a:pPr>
            <a:r>
              <a:rPr lang="en-US" altLang="zh-TW" sz="1800" dirty="0">
                <a:ea typeface="Cambria Math" panose="02040503050406030204" pitchFamily="18" charset="0"/>
              </a:rPr>
              <a:t>9	0.2079		1.4758		50	70</a:t>
            </a:r>
          </a:p>
          <a:p>
            <a:pPr marL="0" indent="0">
              <a:buNone/>
            </a:pPr>
            <a:r>
              <a:rPr lang="en-US" altLang="zh-TW" sz="1800" dirty="0">
                <a:ea typeface="Cambria Math" panose="02040503050406030204" pitchFamily="18" charset="0"/>
              </a:rPr>
              <a:t>10	0.1364		1.4084		50	70</a:t>
            </a:r>
          </a:p>
          <a:p>
            <a:pPr marL="0" indent="0">
              <a:buNone/>
            </a:pPr>
            <a:r>
              <a:rPr lang="en-US" altLang="zh-TW" sz="1800" dirty="0">
                <a:ea typeface="Cambria Math" panose="02040503050406030204" pitchFamily="18" charset="0"/>
              </a:rPr>
              <a:t>3	300</a:t>
            </a:r>
          </a:p>
          <a:p>
            <a:pPr marL="0" indent="0">
              <a:buNone/>
            </a:pPr>
            <a:r>
              <a:rPr lang="en-US" altLang="zh-TW" sz="1800" dirty="0">
                <a:ea typeface="Cambria Math" panose="02040503050406030204" pitchFamily="18" charset="0"/>
              </a:rPr>
              <a:t>150	0	1</a:t>
            </a:r>
          </a:p>
          <a:p>
            <a:pPr marL="0" indent="0">
              <a:buNone/>
            </a:pPr>
            <a:r>
              <a:rPr lang="en-US" altLang="zh-TW" sz="1800" dirty="0">
                <a:ea typeface="Cambria Math" panose="02040503050406030204" pitchFamily="18" charset="0"/>
              </a:rPr>
              <a:t>200	2	8</a:t>
            </a:r>
          </a:p>
          <a:p>
            <a:pPr marL="0" indent="0">
              <a:buNone/>
            </a:pPr>
            <a:r>
              <a:rPr lang="en-US" altLang="zh-TW" sz="1800" dirty="0">
                <a:ea typeface="Cambria Math" panose="02040503050406030204" pitchFamily="18" charset="0"/>
              </a:rPr>
              <a:t>250	9	3</a:t>
            </a:r>
          </a:p>
          <a:p>
            <a:pPr marL="0" indent="0">
              <a:buNone/>
            </a:pPr>
            <a:endParaRPr lang="en-US" altLang="zh-TW" sz="1800" dirty="0">
              <a:ea typeface="Cambria Math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F6B000-0B2E-48B6-A8EF-DAC4C56480A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6955"/>
            <a:ext cx="6264696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ea typeface="Cambria Math" panose="02040503050406030204" pitchFamily="18" charset="0"/>
              </a:rPr>
              <a:t>#nodes </a:t>
            </a:r>
            <a:r>
              <a:rPr lang="en-US" altLang="zh-TW" sz="1800" dirty="0" err="1">
                <a:ea typeface="Cambria Math" panose="02040503050406030204" pitchFamily="18" charset="0"/>
              </a:rPr>
              <a:t>X_max</a:t>
            </a:r>
            <a:r>
              <a:rPr lang="en-US" altLang="zh-TW" sz="1800" dirty="0">
                <a:ea typeface="Cambria Math" panose="02040503050406030204" pitchFamily="18" charset="0"/>
              </a:rPr>
              <a:t> </a:t>
            </a:r>
            <a:r>
              <a:rPr lang="en-US" altLang="zh-TW" sz="1800" dirty="0" err="1">
                <a:ea typeface="Cambria Math" panose="02040503050406030204" pitchFamily="18" charset="0"/>
              </a:rPr>
              <a:t>Y_max</a:t>
            </a:r>
            <a:endParaRPr lang="en-US" altLang="zh-TW" sz="18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ea typeface="Cambria Math" panose="02040503050406030204" pitchFamily="18" charset="0"/>
              </a:rPr>
              <a:t>ID		x		y	</a:t>
            </a:r>
            <a:r>
              <a:rPr lang="en-US" altLang="zh-TW" sz="1800" dirty="0" err="1">
                <a:solidFill>
                  <a:srgbClr val="0070C0"/>
                </a:solidFill>
                <a:ea typeface="Cambria Math" panose="02040503050406030204" pitchFamily="18" charset="0"/>
              </a:rPr>
              <a:t>BR_time</a:t>
            </a:r>
            <a:r>
              <a:rPr lang="en-US" altLang="zh-TW" sz="1800" dirty="0">
                <a:solidFill>
                  <a:srgbClr val="0070C0"/>
                </a:solidFill>
                <a:ea typeface="Cambria Math" panose="02040503050406030204" pitchFamily="18" charset="0"/>
              </a:rPr>
              <a:t>	</a:t>
            </a:r>
            <a:r>
              <a:rPr lang="en-US" altLang="zh-TW" sz="1800" dirty="0" err="1">
                <a:solidFill>
                  <a:srgbClr val="0070C0"/>
                </a:solidFill>
                <a:ea typeface="Cambria Math" panose="02040503050406030204" pitchFamily="18" charset="0"/>
              </a:rPr>
              <a:t>Rep_time</a:t>
            </a:r>
            <a:endParaRPr lang="en-US" altLang="zh-TW" sz="1800" dirty="0">
              <a:solidFill>
                <a:srgbClr val="0070C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TW" sz="1800" dirty="0">
                <a:ea typeface="Cambria Math" panose="02040503050406030204" pitchFamily="18" charset="0"/>
              </a:rPr>
              <a:t>#pairs	duration</a:t>
            </a:r>
          </a:p>
          <a:p>
            <a:pPr marL="0" indent="0">
              <a:buNone/>
            </a:pPr>
            <a:r>
              <a:rPr lang="en-US" altLang="zh-TW" sz="1800" dirty="0">
                <a:ea typeface="Cambria Math" panose="02040503050406030204" pitchFamily="18" charset="0"/>
              </a:rPr>
              <a:t>time	source	destination</a:t>
            </a:r>
          </a:p>
          <a:p>
            <a:pPr marL="0" indent="0">
              <a:buNone/>
            </a:pPr>
            <a:r>
              <a:rPr lang="en-US" altLang="zh-TW" sz="1800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endParaRPr lang="en-US" altLang="zh-TW" sz="1800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7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Large-scale geographic routing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Every node only has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local</a:t>
            </a:r>
            <a:r>
              <a:rPr lang="en-US" altLang="zh-TW" dirty="0">
                <a:ea typeface="新細明體" panose="02020500000000000000" pitchFamily="18" charset="-120"/>
              </a:rPr>
              <a:t> information (i.e., its neighbors’ information) and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destination’s</a:t>
            </a:r>
            <a:r>
              <a:rPr lang="en-US" altLang="zh-TW" dirty="0">
                <a:ea typeface="新細明體" panose="02020500000000000000" pitchFamily="18" charset="-120"/>
              </a:rPr>
              <a:t> information</a:t>
            </a:r>
          </a:p>
        </p:txBody>
      </p:sp>
      <p:grpSp>
        <p:nvGrpSpPr>
          <p:cNvPr id="4099" name="群組 4098">
            <a:extLst>
              <a:ext uri="{FF2B5EF4-FFF2-40B4-BE49-F238E27FC236}">
                <a16:creationId xmlns:a16="http://schemas.microsoft.com/office/drawing/2014/main" id="{E914F703-0813-9D4B-8C8B-F695644F7B0F}"/>
              </a:ext>
            </a:extLst>
          </p:cNvPr>
          <p:cNvGrpSpPr/>
          <p:nvPr/>
        </p:nvGrpSpPr>
        <p:grpSpPr>
          <a:xfrm>
            <a:off x="1444501" y="4509120"/>
            <a:ext cx="6111875" cy="2301875"/>
            <a:chOff x="1444501" y="4509120"/>
            <a:chExt cx="6111875" cy="2301875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33586341-F204-B341-A3C3-34C38E6B32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Oval 80">
              <a:extLst>
                <a:ext uri="{FF2B5EF4-FFF2-40B4-BE49-F238E27FC236}">
                  <a16:creationId xmlns:a16="http://schemas.microsoft.com/office/drawing/2014/main" id="{75489F7D-7E77-3443-92DA-6B11CA3475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5DE84BE8-606E-DA46-93D9-EC29E950C8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118DA04B-83FC-2948-A646-4D28ECCB85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C4B76A17-74E5-5E45-A7A7-0F6A29B061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0D1BBD8C-E36F-E147-A2C7-AE408449D3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1846314A-9626-8640-B9DB-AB5A64725E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Oval 86">
              <a:extLst>
                <a:ext uri="{FF2B5EF4-FFF2-40B4-BE49-F238E27FC236}">
                  <a16:creationId xmlns:a16="http://schemas.microsoft.com/office/drawing/2014/main" id="{DA32ACED-BC27-2B45-8F4F-C21858A1B0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Oval 87">
              <a:extLst>
                <a:ext uri="{FF2B5EF4-FFF2-40B4-BE49-F238E27FC236}">
                  <a16:creationId xmlns:a16="http://schemas.microsoft.com/office/drawing/2014/main" id="{17B02BEE-7AD1-F84C-B8B0-DABFAF701D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Oval 88">
              <a:extLst>
                <a:ext uri="{FF2B5EF4-FFF2-40B4-BE49-F238E27FC236}">
                  <a16:creationId xmlns:a16="http://schemas.microsoft.com/office/drawing/2014/main" id="{C48FEBAB-10F8-E649-B7F0-D692BAD345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89">
              <a:extLst>
                <a:ext uri="{FF2B5EF4-FFF2-40B4-BE49-F238E27FC236}">
                  <a16:creationId xmlns:a16="http://schemas.microsoft.com/office/drawing/2014/main" id="{DC56CD8A-E4E2-F742-937A-AC0F4F5D28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Oval 90">
              <a:extLst>
                <a:ext uri="{FF2B5EF4-FFF2-40B4-BE49-F238E27FC236}">
                  <a16:creationId xmlns:a16="http://schemas.microsoft.com/office/drawing/2014/main" id="{DE71A09C-126B-9143-A013-ECFFC42A78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Oval 91">
              <a:extLst>
                <a:ext uri="{FF2B5EF4-FFF2-40B4-BE49-F238E27FC236}">
                  <a16:creationId xmlns:a16="http://schemas.microsoft.com/office/drawing/2014/main" id="{EFD429A3-EB8D-A441-8094-422BC86E01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Oval 92">
              <a:extLst>
                <a:ext uri="{FF2B5EF4-FFF2-40B4-BE49-F238E27FC236}">
                  <a16:creationId xmlns:a16="http://schemas.microsoft.com/office/drawing/2014/main" id="{6D55FA99-90BD-E045-B2B1-D48987198F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Oval 93">
              <a:extLst>
                <a:ext uri="{FF2B5EF4-FFF2-40B4-BE49-F238E27FC236}">
                  <a16:creationId xmlns:a16="http://schemas.microsoft.com/office/drawing/2014/main" id="{CED6E1A9-451C-B447-837E-52C51BE692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94">
              <a:extLst>
                <a:ext uri="{FF2B5EF4-FFF2-40B4-BE49-F238E27FC236}">
                  <a16:creationId xmlns:a16="http://schemas.microsoft.com/office/drawing/2014/main" id="{ED5D4BC7-FFB2-B846-A3AC-6BE4F6F82E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1294588B-3FA2-0A47-8A02-86383FAAEC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96">
              <a:extLst>
                <a:ext uri="{FF2B5EF4-FFF2-40B4-BE49-F238E27FC236}">
                  <a16:creationId xmlns:a16="http://schemas.microsoft.com/office/drawing/2014/main" id="{1E008D3A-6A7D-7A44-982B-020855655C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Oval 97">
              <a:extLst>
                <a:ext uri="{FF2B5EF4-FFF2-40B4-BE49-F238E27FC236}">
                  <a16:creationId xmlns:a16="http://schemas.microsoft.com/office/drawing/2014/main" id="{F5F69C9F-0A8C-9347-8417-5BAE1EE5D8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Oval 98">
              <a:extLst>
                <a:ext uri="{FF2B5EF4-FFF2-40B4-BE49-F238E27FC236}">
                  <a16:creationId xmlns:a16="http://schemas.microsoft.com/office/drawing/2014/main" id="{B9102992-9944-FE40-A06E-8FE00791C3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Oval 99">
              <a:extLst>
                <a:ext uri="{FF2B5EF4-FFF2-40B4-BE49-F238E27FC236}">
                  <a16:creationId xmlns:a16="http://schemas.microsoft.com/office/drawing/2014/main" id="{FA94CA5E-DF46-C048-8BEA-09357CFBF0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Oval 100">
              <a:extLst>
                <a:ext uri="{FF2B5EF4-FFF2-40B4-BE49-F238E27FC236}">
                  <a16:creationId xmlns:a16="http://schemas.microsoft.com/office/drawing/2014/main" id="{22EFCEE1-48E3-E64D-92C6-97BE09CB47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Oval 101">
              <a:extLst>
                <a:ext uri="{FF2B5EF4-FFF2-40B4-BE49-F238E27FC236}">
                  <a16:creationId xmlns:a16="http://schemas.microsoft.com/office/drawing/2014/main" id="{6C3C0136-8E96-1F4B-969C-C63B6A5C1F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Oval 102">
              <a:extLst>
                <a:ext uri="{FF2B5EF4-FFF2-40B4-BE49-F238E27FC236}">
                  <a16:creationId xmlns:a16="http://schemas.microsoft.com/office/drawing/2014/main" id="{5C9A87A1-9EAA-5145-AF7A-DD051C9B4E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Oval 103">
              <a:extLst>
                <a:ext uri="{FF2B5EF4-FFF2-40B4-BE49-F238E27FC236}">
                  <a16:creationId xmlns:a16="http://schemas.microsoft.com/office/drawing/2014/main" id="{D4E0D805-7DE5-4E42-8C77-D8DA1296A2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Oval 104">
              <a:extLst>
                <a:ext uri="{FF2B5EF4-FFF2-40B4-BE49-F238E27FC236}">
                  <a16:creationId xmlns:a16="http://schemas.microsoft.com/office/drawing/2014/main" id="{A788C859-FE11-994A-BB05-49BD9EA4A7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Oval 105">
              <a:extLst>
                <a:ext uri="{FF2B5EF4-FFF2-40B4-BE49-F238E27FC236}">
                  <a16:creationId xmlns:a16="http://schemas.microsoft.com/office/drawing/2014/main" id="{14B12F68-B77F-2446-B883-5B992F60A1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Oval 106">
              <a:extLst>
                <a:ext uri="{FF2B5EF4-FFF2-40B4-BE49-F238E27FC236}">
                  <a16:creationId xmlns:a16="http://schemas.microsoft.com/office/drawing/2014/main" id="{52811840-FE4E-A943-BCD0-1E8020F21B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3" name="AutoShape 107">
              <a:extLst>
                <a:ext uri="{FF2B5EF4-FFF2-40B4-BE49-F238E27FC236}">
                  <a16:creationId xmlns:a16="http://schemas.microsoft.com/office/drawing/2014/main" id="{FF6B7ACC-326B-B244-818F-C100189F6F7A}"/>
                </a:ext>
              </a:extLst>
            </p:cNvPr>
            <p:cNvCxnSpPr>
              <a:cxnSpLocks noChangeShapeType="1"/>
              <a:stCxn id="5" idx="7"/>
              <a:endCxn id="6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08">
              <a:extLst>
                <a:ext uri="{FF2B5EF4-FFF2-40B4-BE49-F238E27FC236}">
                  <a16:creationId xmlns:a16="http://schemas.microsoft.com/office/drawing/2014/main" id="{1E8ADA3B-8286-1F4C-8717-0C46088ACCDC}"/>
                </a:ext>
              </a:extLst>
            </p:cNvPr>
            <p:cNvCxnSpPr>
              <a:cxnSpLocks noChangeShapeType="1"/>
              <a:stCxn id="6" idx="7"/>
              <a:endCxn id="11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09">
              <a:extLst>
                <a:ext uri="{FF2B5EF4-FFF2-40B4-BE49-F238E27FC236}">
                  <a16:creationId xmlns:a16="http://schemas.microsoft.com/office/drawing/2014/main" id="{AE5E9726-7392-3E46-B371-71E2696A93B2}"/>
                </a:ext>
              </a:extLst>
            </p:cNvPr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10">
              <a:extLst>
                <a:ext uri="{FF2B5EF4-FFF2-40B4-BE49-F238E27FC236}">
                  <a16:creationId xmlns:a16="http://schemas.microsoft.com/office/drawing/2014/main" id="{F649AC1F-A0F4-7F41-8111-F72B99A73DFF}"/>
                </a:ext>
              </a:extLst>
            </p:cNvPr>
            <p:cNvCxnSpPr>
              <a:cxnSpLocks noChangeShapeType="1"/>
              <a:stCxn id="15" idx="6"/>
              <a:endCxn id="19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11">
              <a:extLst>
                <a:ext uri="{FF2B5EF4-FFF2-40B4-BE49-F238E27FC236}">
                  <a16:creationId xmlns:a16="http://schemas.microsoft.com/office/drawing/2014/main" id="{0FB1E870-F204-574D-A1AA-059C57E60DC4}"/>
                </a:ext>
              </a:extLst>
            </p:cNvPr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12">
              <a:extLst>
                <a:ext uri="{FF2B5EF4-FFF2-40B4-BE49-F238E27FC236}">
                  <a16:creationId xmlns:a16="http://schemas.microsoft.com/office/drawing/2014/main" id="{7B349AE7-AB16-C04E-A141-3E2EC87E191E}"/>
                </a:ext>
              </a:extLst>
            </p:cNvPr>
            <p:cNvCxnSpPr>
              <a:cxnSpLocks noChangeShapeType="1"/>
              <a:stCxn id="6" idx="5"/>
              <a:endCxn id="8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13">
              <a:extLst>
                <a:ext uri="{FF2B5EF4-FFF2-40B4-BE49-F238E27FC236}">
                  <a16:creationId xmlns:a16="http://schemas.microsoft.com/office/drawing/2014/main" id="{A369257A-4441-B449-8D06-91FB3A65CB00}"/>
                </a:ext>
              </a:extLst>
            </p:cNvPr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14">
              <a:extLst>
                <a:ext uri="{FF2B5EF4-FFF2-40B4-BE49-F238E27FC236}">
                  <a16:creationId xmlns:a16="http://schemas.microsoft.com/office/drawing/2014/main" id="{821A0230-A322-8441-AAEE-AF006E4F40C9}"/>
                </a:ext>
              </a:extLst>
            </p:cNvPr>
            <p:cNvCxnSpPr>
              <a:cxnSpLocks noChangeShapeType="1"/>
              <a:stCxn id="8" idx="7"/>
              <a:endCxn id="9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15">
              <a:extLst>
                <a:ext uri="{FF2B5EF4-FFF2-40B4-BE49-F238E27FC236}">
                  <a16:creationId xmlns:a16="http://schemas.microsoft.com/office/drawing/2014/main" id="{809D00FE-5F80-864A-AD2B-F474AF9886B5}"/>
                </a:ext>
              </a:extLst>
            </p:cNvPr>
            <p:cNvCxnSpPr>
              <a:cxnSpLocks noChangeShapeType="1"/>
              <a:stCxn id="9" idx="6"/>
              <a:endCxn id="12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6">
              <a:extLst>
                <a:ext uri="{FF2B5EF4-FFF2-40B4-BE49-F238E27FC236}">
                  <a16:creationId xmlns:a16="http://schemas.microsoft.com/office/drawing/2014/main" id="{E5F0A12A-4FDE-3C4E-8AC2-824955D3059F}"/>
                </a:ext>
              </a:extLst>
            </p:cNvPr>
            <p:cNvCxnSpPr>
              <a:cxnSpLocks noChangeShapeType="1"/>
              <a:stCxn id="12" idx="0"/>
              <a:endCxn id="11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7">
              <a:extLst>
                <a:ext uri="{FF2B5EF4-FFF2-40B4-BE49-F238E27FC236}">
                  <a16:creationId xmlns:a16="http://schemas.microsoft.com/office/drawing/2014/main" id="{A2FB0889-3751-E14D-A38B-4B81730D017E}"/>
                </a:ext>
              </a:extLst>
            </p:cNvPr>
            <p:cNvCxnSpPr>
              <a:cxnSpLocks noChangeShapeType="1"/>
              <a:stCxn id="7" idx="0"/>
              <a:endCxn id="8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8">
              <a:extLst>
                <a:ext uri="{FF2B5EF4-FFF2-40B4-BE49-F238E27FC236}">
                  <a16:creationId xmlns:a16="http://schemas.microsoft.com/office/drawing/2014/main" id="{CCBD2FA5-0931-1F43-B1FC-C001DD62EC7A}"/>
                </a:ext>
              </a:extLst>
            </p:cNvPr>
            <p:cNvCxnSpPr>
              <a:cxnSpLocks noChangeShapeType="1"/>
              <a:stCxn id="7" idx="7"/>
              <a:endCxn id="10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9">
              <a:extLst>
                <a:ext uri="{FF2B5EF4-FFF2-40B4-BE49-F238E27FC236}">
                  <a16:creationId xmlns:a16="http://schemas.microsoft.com/office/drawing/2014/main" id="{3792D5F9-8281-9F40-8958-950080484832}"/>
                </a:ext>
              </a:extLst>
            </p:cNvPr>
            <p:cNvCxnSpPr>
              <a:cxnSpLocks noChangeShapeType="1"/>
              <a:stCxn id="10" idx="1"/>
              <a:endCxn id="8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20">
              <a:extLst>
                <a:ext uri="{FF2B5EF4-FFF2-40B4-BE49-F238E27FC236}">
                  <a16:creationId xmlns:a16="http://schemas.microsoft.com/office/drawing/2014/main" id="{27619817-55B4-D948-A6C4-14A6CEBA1B85}"/>
                </a:ext>
              </a:extLst>
            </p:cNvPr>
            <p:cNvCxnSpPr>
              <a:cxnSpLocks noChangeShapeType="1"/>
              <a:stCxn id="10" idx="0"/>
              <a:endCxn id="12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21">
              <a:extLst>
                <a:ext uri="{FF2B5EF4-FFF2-40B4-BE49-F238E27FC236}">
                  <a16:creationId xmlns:a16="http://schemas.microsoft.com/office/drawing/2014/main" id="{81112780-4A2A-384C-9DE5-C9A1FD9511E7}"/>
                </a:ext>
              </a:extLst>
            </p:cNvPr>
            <p:cNvCxnSpPr>
              <a:cxnSpLocks noChangeShapeType="1"/>
              <a:stCxn id="12" idx="7"/>
              <a:endCxn id="14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22">
              <a:extLst>
                <a:ext uri="{FF2B5EF4-FFF2-40B4-BE49-F238E27FC236}">
                  <a16:creationId xmlns:a16="http://schemas.microsoft.com/office/drawing/2014/main" id="{54215147-A0E5-8248-9A8C-8B7EE941CFBC}"/>
                </a:ext>
              </a:extLst>
            </p:cNvPr>
            <p:cNvCxnSpPr>
              <a:cxnSpLocks noChangeShapeType="1"/>
              <a:stCxn id="14" idx="7"/>
              <a:endCxn id="15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23">
              <a:extLst>
                <a:ext uri="{FF2B5EF4-FFF2-40B4-BE49-F238E27FC236}">
                  <a16:creationId xmlns:a16="http://schemas.microsoft.com/office/drawing/2014/main" id="{FEF619A0-D48E-6B4D-8800-433EBBB33DE3}"/>
                </a:ext>
              </a:extLst>
            </p:cNvPr>
            <p:cNvCxnSpPr>
              <a:cxnSpLocks noChangeShapeType="1"/>
              <a:stCxn id="12" idx="6"/>
              <a:endCxn id="17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24">
              <a:extLst>
                <a:ext uri="{FF2B5EF4-FFF2-40B4-BE49-F238E27FC236}">
                  <a16:creationId xmlns:a16="http://schemas.microsoft.com/office/drawing/2014/main" id="{5D71889D-50FA-844B-8095-1496E6D622D4}"/>
                </a:ext>
              </a:extLst>
            </p:cNvPr>
            <p:cNvCxnSpPr>
              <a:cxnSpLocks noChangeShapeType="1"/>
              <a:stCxn id="14" idx="4"/>
              <a:endCxn id="17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25">
              <a:extLst>
                <a:ext uri="{FF2B5EF4-FFF2-40B4-BE49-F238E27FC236}">
                  <a16:creationId xmlns:a16="http://schemas.microsoft.com/office/drawing/2014/main" id="{6D87E52B-20A0-4744-8E45-59E75FBAFBAB}"/>
                </a:ext>
              </a:extLst>
            </p:cNvPr>
            <p:cNvCxnSpPr>
              <a:cxnSpLocks noChangeShapeType="1"/>
              <a:stCxn id="12" idx="5"/>
              <a:endCxn id="16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26">
              <a:extLst>
                <a:ext uri="{FF2B5EF4-FFF2-40B4-BE49-F238E27FC236}">
                  <a16:creationId xmlns:a16="http://schemas.microsoft.com/office/drawing/2014/main" id="{A1A59CA1-C073-6A4B-BA22-8889D80D1543}"/>
                </a:ext>
              </a:extLst>
            </p:cNvPr>
            <p:cNvCxnSpPr>
              <a:cxnSpLocks noChangeShapeType="1"/>
              <a:stCxn id="17" idx="4"/>
              <a:endCxn id="16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27">
              <a:extLst>
                <a:ext uri="{FF2B5EF4-FFF2-40B4-BE49-F238E27FC236}">
                  <a16:creationId xmlns:a16="http://schemas.microsoft.com/office/drawing/2014/main" id="{422CA316-EFED-9144-B8CD-EAC08CB69652}"/>
                </a:ext>
              </a:extLst>
            </p:cNvPr>
            <p:cNvCxnSpPr>
              <a:cxnSpLocks noChangeShapeType="1"/>
              <a:stCxn id="10" idx="5"/>
              <a:endCxn id="13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28">
              <a:extLst>
                <a:ext uri="{FF2B5EF4-FFF2-40B4-BE49-F238E27FC236}">
                  <a16:creationId xmlns:a16="http://schemas.microsoft.com/office/drawing/2014/main" id="{02F15F81-50E1-2442-BBE6-8ADBD2FEB8DE}"/>
                </a:ext>
              </a:extLst>
            </p:cNvPr>
            <p:cNvCxnSpPr>
              <a:cxnSpLocks noChangeShapeType="1"/>
              <a:stCxn id="13" idx="7"/>
              <a:endCxn id="20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9">
              <a:extLst>
                <a:ext uri="{FF2B5EF4-FFF2-40B4-BE49-F238E27FC236}">
                  <a16:creationId xmlns:a16="http://schemas.microsoft.com/office/drawing/2014/main" id="{21DB70BF-2430-254E-A431-A2D17FD21D8A}"/>
                </a:ext>
              </a:extLst>
            </p:cNvPr>
            <p:cNvCxnSpPr>
              <a:cxnSpLocks noChangeShapeType="1"/>
              <a:stCxn id="20" idx="0"/>
              <a:endCxn id="17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30">
              <a:extLst>
                <a:ext uri="{FF2B5EF4-FFF2-40B4-BE49-F238E27FC236}">
                  <a16:creationId xmlns:a16="http://schemas.microsoft.com/office/drawing/2014/main" id="{CAD15153-5992-5E45-BB3E-DC73D2A6DE30}"/>
                </a:ext>
              </a:extLst>
            </p:cNvPr>
            <p:cNvCxnSpPr>
              <a:cxnSpLocks noChangeShapeType="1"/>
              <a:stCxn id="20" idx="7"/>
              <a:endCxn id="21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31">
              <a:extLst>
                <a:ext uri="{FF2B5EF4-FFF2-40B4-BE49-F238E27FC236}">
                  <a16:creationId xmlns:a16="http://schemas.microsoft.com/office/drawing/2014/main" id="{A63942E2-9992-544E-9CFF-31E6F47EE56E}"/>
                </a:ext>
              </a:extLst>
            </p:cNvPr>
            <p:cNvCxnSpPr>
              <a:cxnSpLocks noChangeShapeType="1"/>
              <a:stCxn id="21" idx="1"/>
              <a:endCxn id="17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32">
              <a:extLst>
                <a:ext uri="{FF2B5EF4-FFF2-40B4-BE49-F238E27FC236}">
                  <a16:creationId xmlns:a16="http://schemas.microsoft.com/office/drawing/2014/main" id="{2D4D58A5-6B03-4043-809F-0E438A82C783}"/>
                </a:ext>
              </a:extLst>
            </p:cNvPr>
            <p:cNvCxnSpPr>
              <a:cxnSpLocks noChangeShapeType="1"/>
              <a:stCxn id="21" idx="0"/>
              <a:endCxn id="18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33">
              <a:extLst>
                <a:ext uri="{FF2B5EF4-FFF2-40B4-BE49-F238E27FC236}">
                  <a16:creationId xmlns:a16="http://schemas.microsoft.com/office/drawing/2014/main" id="{6DA2DE19-9663-5E45-A409-29E6C4D9E8DA}"/>
                </a:ext>
              </a:extLst>
            </p:cNvPr>
            <p:cNvCxnSpPr>
              <a:cxnSpLocks noChangeShapeType="1"/>
              <a:stCxn id="18" idx="6"/>
              <a:endCxn id="22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34">
              <a:extLst>
                <a:ext uri="{FF2B5EF4-FFF2-40B4-BE49-F238E27FC236}">
                  <a16:creationId xmlns:a16="http://schemas.microsoft.com/office/drawing/2014/main" id="{4B51AE26-7F49-CB45-B7C9-AC69F4F7C1C7}"/>
                </a:ext>
              </a:extLst>
            </p:cNvPr>
            <p:cNvCxnSpPr>
              <a:cxnSpLocks noChangeShapeType="1"/>
              <a:stCxn id="21" idx="5"/>
              <a:endCxn id="23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35">
              <a:extLst>
                <a:ext uri="{FF2B5EF4-FFF2-40B4-BE49-F238E27FC236}">
                  <a16:creationId xmlns:a16="http://schemas.microsoft.com/office/drawing/2014/main" id="{D5C7BDD3-7B6E-EB42-88CE-133DCC9F24D6}"/>
                </a:ext>
              </a:extLst>
            </p:cNvPr>
            <p:cNvCxnSpPr>
              <a:cxnSpLocks noChangeShapeType="1"/>
              <a:stCxn id="23" idx="2"/>
              <a:endCxn id="20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36">
              <a:extLst>
                <a:ext uri="{FF2B5EF4-FFF2-40B4-BE49-F238E27FC236}">
                  <a16:creationId xmlns:a16="http://schemas.microsoft.com/office/drawing/2014/main" id="{0FDDEF7E-2F1B-BC41-BF22-D3785FA1834C}"/>
                </a:ext>
              </a:extLst>
            </p:cNvPr>
            <p:cNvCxnSpPr>
              <a:cxnSpLocks noChangeShapeType="1"/>
              <a:stCxn id="23" idx="7"/>
              <a:endCxn id="24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37">
              <a:extLst>
                <a:ext uri="{FF2B5EF4-FFF2-40B4-BE49-F238E27FC236}">
                  <a16:creationId xmlns:a16="http://schemas.microsoft.com/office/drawing/2014/main" id="{E4B4FA21-E279-8643-87A5-31CF48EF3A3D}"/>
                </a:ext>
              </a:extLst>
            </p:cNvPr>
            <p:cNvCxnSpPr>
              <a:cxnSpLocks noChangeShapeType="1"/>
              <a:stCxn id="24" idx="0"/>
              <a:endCxn id="25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8">
              <a:extLst>
                <a:ext uri="{FF2B5EF4-FFF2-40B4-BE49-F238E27FC236}">
                  <a16:creationId xmlns:a16="http://schemas.microsoft.com/office/drawing/2014/main" id="{29D62228-D0A1-D04A-A780-8929E5A4C9C3}"/>
                </a:ext>
              </a:extLst>
            </p:cNvPr>
            <p:cNvCxnSpPr>
              <a:cxnSpLocks noChangeShapeType="1"/>
              <a:stCxn id="25" idx="0"/>
              <a:endCxn id="19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9">
              <a:extLst>
                <a:ext uri="{FF2B5EF4-FFF2-40B4-BE49-F238E27FC236}">
                  <a16:creationId xmlns:a16="http://schemas.microsoft.com/office/drawing/2014/main" id="{C2867C1D-03BA-374B-A7E5-B54BB862FF30}"/>
                </a:ext>
              </a:extLst>
            </p:cNvPr>
            <p:cNvCxnSpPr>
              <a:cxnSpLocks noChangeShapeType="1"/>
              <a:stCxn id="25" idx="7"/>
              <a:endCxn id="26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140">
              <a:extLst>
                <a:ext uri="{FF2B5EF4-FFF2-40B4-BE49-F238E27FC236}">
                  <a16:creationId xmlns:a16="http://schemas.microsoft.com/office/drawing/2014/main" id="{431E812D-6EC6-7E40-974F-0DF94D8FAABE}"/>
                </a:ext>
              </a:extLst>
            </p:cNvPr>
            <p:cNvCxnSpPr>
              <a:cxnSpLocks noChangeShapeType="1"/>
              <a:stCxn id="25" idx="6"/>
              <a:endCxn id="27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41">
              <a:extLst>
                <a:ext uri="{FF2B5EF4-FFF2-40B4-BE49-F238E27FC236}">
                  <a16:creationId xmlns:a16="http://schemas.microsoft.com/office/drawing/2014/main" id="{3063B0EA-B2D7-F740-9393-A2196E20BBE6}"/>
                </a:ext>
              </a:extLst>
            </p:cNvPr>
            <p:cNvCxnSpPr>
              <a:cxnSpLocks noChangeShapeType="1"/>
              <a:stCxn id="25" idx="6"/>
              <a:endCxn id="28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42">
              <a:extLst>
                <a:ext uri="{FF2B5EF4-FFF2-40B4-BE49-F238E27FC236}">
                  <a16:creationId xmlns:a16="http://schemas.microsoft.com/office/drawing/2014/main" id="{0A32AE67-979D-5647-AE19-5251B763A93B}"/>
                </a:ext>
              </a:extLst>
            </p:cNvPr>
            <p:cNvCxnSpPr>
              <a:cxnSpLocks noChangeShapeType="1"/>
              <a:stCxn id="28" idx="3"/>
              <a:endCxn id="24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143">
              <a:extLst>
                <a:ext uri="{FF2B5EF4-FFF2-40B4-BE49-F238E27FC236}">
                  <a16:creationId xmlns:a16="http://schemas.microsoft.com/office/drawing/2014/main" id="{05EDB3B1-7D41-554C-A18F-D8AD9E2B49C6}"/>
                </a:ext>
              </a:extLst>
            </p:cNvPr>
            <p:cNvCxnSpPr>
              <a:cxnSpLocks noChangeShapeType="1"/>
              <a:stCxn id="24" idx="4"/>
              <a:endCxn id="32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144">
              <a:extLst>
                <a:ext uri="{FF2B5EF4-FFF2-40B4-BE49-F238E27FC236}">
                  <a16:creationId xmlns:a16="http://schemas.microsoft.com/office/drawing/2014/main" id="{4DC62BE8-155B-3640-BF08-BEA171929DFD}"/>
                </a:ext>
              </a:extLst>
            </p:cNvPr>
            <p:cNvCxnSpPr>
              <a:cxnSpLocks noChangeShapeType="1"/>
              <a:stCxn id="23" idx="7"/>
              <a:endCxn id="32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145">
              <a:extLst>
                <a:ext uri="{FF2B5EF4-FFF2-40B4-BE49-F238E27FC236}">
                  <a16:creationId xmlns:a16="http://schemas.microsoft.com/office/drawing/2014/main" id="{91C3C610-29B0-AA41-9D5D-ED112D6A868B}"/>
                </a:ext>
              </a:extLst>
            </p:cNvPr>
            <p:cNvCxnSpPr>
              <a:cxnSpLocks noChangeShapeType="1"/>
              <a:stCxn id="28" idx="4"/>
              <a:endCxn id="32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46">
              <a:extLst>
                <a:ext uri="{FF2B5EF4-FFF2-40B4-BE49-F238E27FC236}">
                  <a16:creationId xmlns:a16="http://schemas.microsoft.com/office/drawing/2014/main" id="{FF9CF72B-89AC-AE46-AE44-E58B9E93217A}"/>
                </a:ext>
              </a:extLst>
            </p:cNvPr>
            <p:cNvCxnSpPr>
              <a:cxnSpLocks noChangeShapeType="1"/>
              <a:stCxn id="32" idx="7"/>
              <a:endCxn id="31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47">
              <a:extLst>
                <a:ext uri="{FF2B5EF4-FFF2-40B4-BE49-F238E27FC236}">
                  <a16:creationId xmlns:a16="http://schemas.microsoft.com/office/drawing/2014/main" id="{597B1C66-087F-7D42-A7EC-E0C0D7B6C5AC}"/>
                </a:ext>
              </a:extLst>
            </p:cNvPr>
            <p:cNvCxnSpPr>
              <a:cxnSpLocks noChangeShapeType="1"/>
              <a:stCxn id="31" idx="7"/>
              <a:endCxn id="30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48">
              <a:extLst>
                <a:ext uri="{FF2B5EF4-FFF2-40B4-BE49-F238E27FC236}">
                  <a16:creationId xmlns:a16="http://schemas.microsoft.com/office/drawing/2014/main" id="{32572A56-2FB2-0B46-9E0D-AE18A9FDF55D}"/>
                </a:ext>
              </a:extLst>
            </p:cNvPr>
            <p:cNvCxnSpPr>
              <a:cxnSpLocks noChangeShapeType="1"/>
              <a:stCxn id="28" idx="7"/>
              <a:endCxn id="30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49">
              <a:extLst>
                <a:ext uri="{FF2B5EF4-FFF2-40B4-BE49-F238E27FC236}">
                  <a16:creationId xmlns:a16="http://schemas.microsoft.com/office/drawing/2014/main" id="{035A55AA-1B60-9140-BD40-F3E414E01B62}"/>
                </a:ext>
              </a:extLst>
            </p:cNvPr>
            <p:cNvCxnSpPr>
              <a:cxnSpLocks noChangeShapeType="1"/>
              <a:stCxn id="30" idx="0"/>
              <a:endCxn id="29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50">
              <a:extLst>
                <a:ext uri="{FF2B5EF4-FFF2-40B4-BE49-F238E27FC236}">
                  <a16:creationId xmlns:a16="http://schemas.microsoft.com/office/drawing/2014/main" id="{624F0599-A09C-2B41-A9BF-23AFEA026DCB}"/>
                </a:ext>
              </a:extLst>
            </p:cNvPr>
            <p:cNvCxnSpPr>
              <a:cxnSpLocks noChangeShapeType="1"/>
              <a:stCxn id="28" idx="7"/>
              <a:endCxn id="29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51">
              <a:extLst>
                <a:ext uri="{FF2B5EF4-FFF2-40B4-BE49-F238E27FC236}">
                  <a16:creationId xmlns:a16="http://schemas.microsoft.com/office/drawing/2014/main" id="{F3A8B3CE-DDB3-9649-8C90-ED4316472280}"/>
                </a:ext>
              </a:extLst>
            </p:cNvPr>
            <p:cNvCxnSpPr>
              <a:cxnSpLocks noChangeShapeType="1"/>
              <a:stCxn id="29" idx="2"/>
              <a:endCxn id="26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53">
              <a:extLst>
                <a:ext uri="{FF2B5EF4-FFF2-40B4-BE49-F238E27FC236}">
                  <a16:creationId xmlns:a16="http://schemas.microsoft.com/office/drawing/2014/main" id="{5A3AEF2C-3A59-A241-9EA2-295194DA2941}"/>
                </a:ext>
              </a:extLst>
            </p:cNvPr>
            <p:cNvCxnSpPr>
              <a:cxnSpLocks noChangeShapeType="1"/>
              <a:stCxn id="5" idx="6"/>
              <a:endCxn id="9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54">
              <a:extLst>
                <a:ext uri="{FF2B5EF4-FFF2-40B4-BE49-F238E27FC236}">
                  <a16:creationId xmlns:a16="http://schemas.microsoft.com/office/drawing/2014/main" id="{A4AEE535-D9F8-0C45-8B9A-2570B8CAE562}"/>
                </a:ext>
              </a:extLst>
            </p:cNvPr>
            <p:cNvCxnSpPr>
              <a:cxnSpLocks noChangeShapeType="1"/>
              <a:stCxn id="5" idx="6"/>
              <a:endCxn id="8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55">
              <a:extLst>
                <a:ext uri="{FF2B5EF4-FFF2-40B4-BE49-F238E27FC236}">
                  <a16:creationId xmlns:a16="http://schemas.microsoft.com/office/drawing/2014/main" id="{45433EBC-DFF2-784E-9721-478A394D1769}"/>
                </a:ext>
              </a:extLst>
            </p:cNvPr>
            <p:cNvCxnSpPr>
              <a:cxnSpLocks noChangeShapeType="1"/>
              <a:stCxn id="17" idx="3"/>
              <a:endCxn id="10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56">
              <a:extLst>
                <a:ext uri="{FF2B5EF4-FFF2-40B4-BE49-F238E27FC236}">
                  <a16:creationId xmlns:a16="http://schemas.microsoft.com/office/drawing/2014/main" id="{0C25028C-D0E8-B849-9D28-5A79838D577B}"/>
                </a:ext>
              </a:extLst>
            </p:cNvPr>
            <p:cNvCxnSpPr>
              <a:cxnSpLocks noChangeShapeType="1"/>
              <a:stCxn id="26" idx="4"/>
              <a:endCxn id="28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57">
              <a:extLst>
                <a:ext uri="{FF2B5EF4-FFF2-40B4-BE49-F238E27FC236}">
                  <a16:creationId xmlns:a16="http://schemas.microsoft.com/office/drawing/2014/main" id="{A9025827-D3F9-8940-99F4-BCA3A58C3B9C}"/>
                </a:ext>
              </a:extLst>
            </p:cNvPr>
            <p:cNvCxnSpPr>
              <a:cxnSpLocks noChangeShapeType="1"/>
              <a:stCxn id="11" idx="5"/>
              <a:endCxn id="17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158">
              <a:extLst>
                <a:ext uri="{FF2B5EF4-FFF2-40B4-BE49-F238E27FC236}">
                  <a16:creationId xmlns:a16="http://schemas.microsoft.com/office/drawing/2014/main" id="{BBFCB378-9730-E949-BB26-C0ED6BA18E16}"/>
                </a:ext>
              </a:extLst>
            </p:cNvPr>
            <p:cNvCxnSpPr>
              <a:cxnSpLocks noChangeShapeType="1"/>
              <a:stCxn id="24" idx="6"/>
              <a:endCxn id="31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159">
              <a:extLst>
                <a:ext uri="{FF2B5EF4-FFF2-40B4-BE49-F238E27FC236}">
                  <a16:creationId xmlns:a16="http://schemas.microsoft.com/office/drawing/2014/main" id="{52CE8792-E0C8-264C-BCBE-FAE1685D9D33}"/>
                </a:ext>
              </a:extLst>
            </p:cNvPr>
            <p:cNvCxnSpPr>
              <a:cxnSpLocks noChangeShapeType="1"/>
              <a:stCxn id="22" idx="3"/>
              <a:endCxn id="20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96" name="群組 4095">
            <a:extLst>
              <a:ext uri="{FF2B5EF4-FFF2-40B4-BE49-F238E27FC236}">
                <a16:creationId xmlns:a16="http://schemas.microsoft.com/office/drawing/2014/main" id="{97BDE62A-CC2C-F94F-979F-BB474367B59E}"/>
              </a:ext>
            </a:extLst>
          </p:cNvPr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86" name="Rectangle 79">
              <a:extLst>
                <a:ext uri="{FF2B5EF4-FFF2-40B4-BE49-F238E27FC236}">
                  <a16:creationId xmlns:a16="http://schemas.microsoft.com/office/drawing/2014/main" id="{8430AEE6-0901-5740-8177-9852108B8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87" name="Line 81">
              <a:extLst>
                <a:ext uri="{FF2B5EF4-FFF2-40B4-BE49-F238E27FC236}">
                  <a16:creationId xmlns:a16="http://schemas.microsoft.com/office/drawing/2014/main" id="{7B26758F-9A77-9F4E-885E-0A728B4AD6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" name="Rectangle 80">
              <a:extLst>
                <a:ext uri="{FF2B5EF4-FFF2-40B4-BE49-F238E27FC236}">
                  <a16:creationId xmlns:a16="http://schemas.microsoft.com/office/drawing/2014/main" id="{E5B01992-6173-4D4B-BF54-4D502A26B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89" name="Line 82">
              <a:extLst>
                <a:ext uri="{FF2B5EF4-FFF2-40B4-BE49-F238E27FC236}">
                  <a16:creationId xmlns:a16="http://schemas.microsoft.com/office/drawing/2014/main" id="{E0E1A429-D7C6-EC4E-A224-813EC2AA2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873414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C63A686-1277-6043-8B88-B1C22FF01A9B}"/>
              </a:ext>
            </a:extLst>
          </p:cNvPr>
          <p:cNvSpPr/>
          <p:nvPr/>
        </p:nvSpPr>
        <p:spPr>
          <a:xfrm>
            <a:off x="753086" y="1354215"/>
            <a:ext cx="65356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You have implement </a:t>
            </a:r>
            <a:r>
              <a:rPr lang="en-US" altLang="zh-TW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Rep_packet</a:t>
            </a:r>
            <a:r>
              <a:rPr lang="en-US" altLang="zh-TW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TW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Rep_header</a:t>
            </a:r>
            <a:r>
              <a:rPr lang="en-US" altLang="zh-TW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TW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Ret_paylod</a:t>
            </a:r>
            <a:r>
              <a:rPr lang="en-US" altLang="zh-TW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,…, and </a:t>
            </a:r>
            <a:r>
              <a:rPr lang="en-US" altLang="zh-TW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GR_node</a:t>
            </a:r>
            <a:r>
              <a:rPr lang="en-US" altLang="zh-TW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::</a:t>
            </a:r>
            <a:r>
              <a:rPr lang="en-US" altLang="zh-TW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recv_handler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 and the output will be </a:t>
            </a:r>
            <a:r>
              <a:rPr lang="en-US" altLang="zh-TW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automatically generated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E5273A2-92C9-B04A-94E8-4C60001CD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4781" y="3284984"/>
            <a:ext cx="4836781" cy="4828266"/>
          </a:xfrm>
          <a:prstGeom prst="rect">
            <a:avLst/>
          </a:prstGeom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Sample: </a:t>
            </a:r>
            <a:r>
              <a:rPr lang="en-US" altLang="zh-TW" dirty="0" err="1">
                <a:ea typeface="新細明體" panose="02020500000000000000" pitchFamily="18" charset="-120"/>
              </a:rPr>
              <a:t>cout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5E9DFD9-BCC5-BC48-A53D-D7C098DD7C27}"/>
              </a:ext>
            </a:extLst>
          </p:cNvPr>
          <p:cNvCxnSpPr>
            <a:cxnSpLocks/>
          </p:cNvCxnSpPr>
          <p:nvPr/>
        </p:nvCxnSpPr>
        <p:spPr>
          <a:xfrm flipV="1">
            <a:off x="2987824" y="3717032"/>
            <a:ext cx="1152128" cy="1440160"/>
          </a:xfrm>
          <a:prstGeom prst="line">
            <a:avLst/>
          </a:prstGeom>
          <a:ln w="762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679379F-98F8-0142-A9DF-C4354ACDC124}"/>
              </a:ext>
            </a:extLst>
          </p:cNvPr>
          <p:cNvCxnSpPr>
            <a:cxnSpLocks/>
          </p:cNvCxnSpPr>
          <p:nvPr/>
        </p:nvCxnSpPr>
        <p:spPr>
          <a:xfrm flipH="1" flipV="1">
            <a:off x="1043608" y="3573016"/>
            <a:ext cx="801291" cy="1108611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DD7EDB7-FDFE-4E40-8D51-093910D31A0D}"/>
              </a:ext>
            </a:extLst>
          </p:cNvPr>
          <p:cNvCxnSpPr>
            <a:cxnSpLocks/>
          </p:cNvCxnSpPr>
          <p:nvPr/>
        </p:nvCxnSpPr>
        <p:spPr>
          <a:xfrm flipH="1">
            <a:off x="467546" y="3501008"/>
            <a:ext cx="3672406" cy="1008113"/>
          </a:xfrm>
          <a:prstGeom prst="line">
            <a:avLst/>
          </a:prstGeom>
          <a:ln w="762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3655318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Cambria Math" panose="02040503050406030204" pitchFamily="18" charset="0"/>
              </a:rPr>
              <a:t>Deadline: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6/15 Tue 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(</a:t>
            </a:r>
            <a:r>
              <a:rPr lang="zh-CN" altLang="en-US" dirty="0">
                <a:ea typeface="Cambria Math" panose="02040503050406030204" pitchFamily="18" charset="0"/>
              </a:rPr>
              <a:t>小老師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6/22 Tue</a:t>
            </a:r>
            <a:br>
              <a:rPr lang="en-US" altLang="zh-TW" dirty="0">
                <a:ea typeface="Cambria Math" panose="02040503050406030204" pitchFamily="18" charset="0"/>
              </a:rPr>
            </a:br>
            <a:r>
              <a:rPr lang="en-US" altLang="zh-TW" dirty="0">
                <a:ea typeface="Cambria Math" panose="02040503050406030204" pitchFamily="18" charset="0"/>
              </a:rPr>
              <a:t>(</a:t>
            </a:r>
            <a:r>
              <a:rPr lang="zh-CN" altLang="en-US" dirty="0">
                <a:ea typeface="Cambria Math" panose="02040503050406030204" pitchFamily="18" charset="0"/>
              </a:rPr>
              <a:t>所有同學</a:t>
            </a:r>
            <a:r>
              <a:rPr lang="en-US" altLang="zh-CN" dirty="0">
                <a:ea typeface="Cambria Math" panose="02040503050406030204" pitchFamily="18" charset="0"/>
              </a:rPr>
              <a:t>)</a:t>
            </a:r>
            <a:endParaRPr lang="en-US" altLang="zh-TW" dirty="0">
              <a:ea typeface="Cambria Math" panose="02040503050406030204" pitchFamily="18" charset="0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E-course2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No </a:t>
            </a:r>
            <a:r>
              <a:rPr lang="en-US" altLang="zh-TW" dirty="0" err="1">
                <a:ea typeface="Cambria Math" panose="02040503050406030204" pitchFamily="18" charset="0"/>
              </a:rPr>
              <a:t>stdio.h</a:t>
            </a: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Use iostream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ea typeface="Cambria Math" panose="02040503050406030204" pitchFamily="18" charset="0"/>
              </a:rPr>
              <a:t>C++ Source code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EDEEB1D-5769-554D-9457-73B4EF4BF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206" y="1124744"/>
            <a:ext cx="4836781" cy="48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Remark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8263830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Know how to implement the functions in a more OOP way</a:t>
            </a:r>
          </a:p>
          <a:p>
            <a:r>
              <a:rPr lang="en-US" altLang="zh-TW" dirty="0"/>
              <a:t>Use </a:t>
            </a:r>
            <a:r>
              <a:rPr lang="en-US" altLang="zh-TW" dirty="0" err="1"/>
              <a:t>nullptr</a:t>
            </a:r>
            <a:endParaRPr lang="en-US" altLang="zh-TW" dirty="0"/>
          </a:p>
          <a:p>
            <a:r>
              <a:rPr lang="en-US" altLang="zh-TW" dirty="0"/>
              <a:t>Know how create a derived class that inherit a base class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5674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Further Reading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8263830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Routing with Guaranteed Delivery in Ad Hoc Wireless Networks, Wireless Networks 2001</a:t>
            </a:r>
          </a:p>
          <a:p>
            <a:r>
              <a:rPr lang="en-US" altLang="zh-TW" dirty="0"/>
              <a:t>On Delivery Guarantees of Face and Combined Greedy-Face Routing in Ad Hoc and Sensor Network, ACM </a:t>
            </a:r>
            <a:r>
              <a:rPr lang="en-US" altLang="zh-TW" dirty="0" err="1"/>
              <a:t>MobiCom</a:t>
            </a:r>
            <a:r>
              <a:rPr lang="en-US" altLang="zh-TW" dirty="0"/>
              <a:t> 2006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/>
              <a:t>Long story</a:t>
            </a:r>
          </a:p>
        </p:txBody>
      </p:sp>
    </p:spTree>
    <p:extLst>
      <p:ext uri="{BB962C8B-B14F-4D97-AF65-F5344CB8AC3E}">
        <p14:creationId xmlns:p14="http://schemas.microsoft.com/office/powerpoint/2010/main" val="49539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Background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Large-scale geographic routing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Every node only has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local</a:t>
            </a:r>
            <a:r>
              <a:rPr lang="en-US" altLang="zh-TW" dirty="0">
                <a:ea typeface="新細明體" panose="02020500000000000000" pitchFamily="18" charset="-120"/>
              </a:rPr>
              <a:t> information (i.e., its neighbors’ information) and the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destination’s</a:t>
            </a:r>
            <a:r>
              <a:rPr lang="en-US" altLang="zh-TW" dirty="0">
                <a:ea typeface="新細明體" panose="02020500000000000000" pitchFamily="18" charset="-120"/>
              </a:rPr>
              <a:t> information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So, how should a source route a packet to a specific destination?</a:t>
            </a:r>
          </a:p>
        </p:txBody>
      </p:sp>
      <p:sp>
        <p:nvSpPr>
          <p:cNvPr id="5" name="Oval 79">
            <a:extLst>
              <a:ext uri="{FF2B5EF4-FFF2-40B4-BE49-F238E27FC236}">
                <a16:creationId xmlns:a16="http://schemas.microsoft.com/office/drawing/2014/main" id="{33586341-F204-B341-A3C3-34C38E6B32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>
            <a:extLst>
              <a:ext uri="{FF2B5EF4-FFF2-40B4-BE49-F238E27FC236}">
                <a16:creationId xmlns:a16="http://schemas.microsoft.com/office/drawing/2014/main" id="{75489F7D-7E77-3443-92DA-6B11CA3475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Oval 81">
            <a:extLst>
              <a:ext uri="{FF2B5EF4-FFF2-40B4-BE49-F238E27FC236}">
                <a16:creationId xmlns:a16="http://schemas.microsoft.com/office/drawing/2014/main" id="{5DE84BE8-606E-DA46-93D9-EC29E950C8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2">
            <a:extLst>
              <a:ext uri="{FF2B5EF4-FFF2-40B4-BE49-F238E27FC236}">
                <a16:creationId xmlns:a16="http://schemas.microsoft.com/office/drawing/2014/main" id="{118DA04B-83FC-2948-A646-4D28ECCB85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3">
            <a:extLst>
              <a:ext uri="{FF2B5EF4-FFF2-40B4-BE49-F238E27FC236}">
                <a16:creationId xmlns:a16="http://schemas.microsoft.com/office/drawing/2014/main" id="{C4B76A17-74E5-5E45-A7A7-0F6A29B061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4">
            <a:extLst>
              <a:ext uri="{FF2B5EF4-FFF2-40B4-BE49-F238E27FC236}">
                <a16:creationId xmlns:a16="http://schemas.microsoft.com/office/drawing/2014/main" id="{0D1BBD8C-E36F-E147-A2C7-AE408449D3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5">
            <a:extLst>
              <a:ext uri="{FF2B5EF4-FFF2-40B4-BE49-F238E27FC236}">
                <a16:creationId xmlns:a16="http://schemas.microsoft.com/office/drawing/2014/main" id="{1846314A-9626-8640-B9DB-AB5A64725E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6">
            <a:extLst>
              <a:ext uri="{FF2B5EF4-FFF2-40B4-BE49-F238E27FC236}">
                <a16:creationId xmlns:a16="http://schemas.microsoft.com/office/drawing/2014/main" id="{DA32ACED-BC27-2B45-8F4F-C21858A1B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7">
            <a:extLst>
              <a:ext uri="{FF2B5EF4-FFF2-40B4-BE49-F238E27FC236}">
                <a16:creationId xmlns:a16="http://schemas.microsoft.com/office/drawing/2014/main" id="{17B02BEE-7AD1-F84C-B8B0-DABFAF701D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8">
            <a:extLst>
              <a:ext uri="{FF2B5EF4-FFF2-40B4-BE49-F238E27FC236}">
                <a16:creationId xmlns:a16="http://schemas.microsoft.com/office/drawing/2014/main" id="{C48FEBAB-10F8-E649-B7F0-D692BAD345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9">
            <a:extLst>
              <a:ext uri="{FF2B5EF4-FFF2-40B4-BE49-F238E27FC236}">
                <a16:creationId xmlns:a16="http://schemas.microsoft.com/office/drawing/2014/main" id="{DC56CD8A-E4E2-F742-937A-AC0F4F5D2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90">
            <a:extLst>
              <a:ext uri="{FF2B5EF4-FFF2-40B4-BE49-F238E27FC236}">
                <a16:creationId xmlns:a16="http://schemas.microsoft.com/office/drawing/2014/main" id="{DE71A09C-126B-9143-A013-ECFFC42A78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1">
            <a:extLst>
              <a:ext uri="{FF2B5EF4-FFF2-40B4-BE49-F238E27FC236}">
                <a16:creationId xmlns:a16="http://schemas.microsoft.com/office/drawing/2014/main" id="{EFD429A3-EB8D-A441-8094-422BC86E01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2">
            <a:extLst>
              <a:ext uri="{FF2B5EF4-FFF2-40B4-BE49-F238E27FC236}">
                <a16:creationId xmlns:a16="http://schemas.microsoft.com/office/drawing/2014/main" id="{6D55FA99-90BD-E045-B2B1-D48987198F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3">
            <a:extLst>
              <a:ext uri="{FF2B5EF4-FFF2-40B4-BE49-F238E27FC236}">
                <a16:creationId xmlns:a16="http://schemas.microsoft.com/office/drawing/2014/main" id="{CED6E1A9-451C-B447-837E-52C51BE692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4">
            <a:extLst>
              <a:ext uri="{FF2B5EF4-FFF2-40B4-BE49-F238E27FC236}">
                <a16:creationId xmlns:a16="http://schemas.microsoft.com/office/drawing/2014/main" id="{ED5D4BC7-FFB2-B846-A3AC-6BE4F6F82E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5">
            <a:extLst>
              <a:ext uri="{FF2B5EF4-FFF2-40B4-BE49-F238E27FC236}">
                <a16:creationId xmlns:a16="http://schemas.microsoft.com/office/drawing/2014/main" id="{1294588B-3FA2-0A47-8A02-86383FAAEC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6">
            <a:extLst>
              <a:ext uri="{FF2B5EF4-FFF2-40B4-BE49-F238E27FC236}">
                <a16:creationId xmlns:a16="http://schemas.microsoft.com/office/drawing/2014/main" id="{1E008D3A-6A7D-7A44-982B-020855655C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7">
            <a:extLst>
              <a:ext uri="{FF2B5EF4-FFF2-40B4-BE49-F238E27FC236}">
                <a16:creationId xmlns:a16="http://schemas.microsoft.com/office/drawing/2014/main" id="{F5F69C9F-0A8C-9347-8417-5BAE1EE5D8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8">
            <a:extLst>
              <a:ext uri="{FF2B5EF4-FFF2-40B4-BE49-F238E27FC236}">
                <a16:creationId xmlns:a16="http://schemas.microsoft.com/office/drawing/2014/main" id="{B9102992-9944-FE40-A06E-8FE00791C3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9">
            <a:extLst>
              <a:ext uri="{FF2B5EF4-FFF2-40B4-BE49-F238E27FC236}">
                <a16:creationId xmlns:a16="http://schemas.microsoft.com/office/drawing/2014/main" id="{FA94CA5E-DF46-C048-8BEA-09357CFBF0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100">
            <a:extLst>
              <a:ext uri="{FF2B5EF4-FFF2-40B4-BE49-F238E27FC236}">
                <a16:creationId xmlns:a16="http://schemas.microsoft.com/office/drawing/2014/main" id="{22EFCEE1-48E3-E64D-92C6-97BE09CB47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1">
            <a:extLst>
              <a:ext uri="{FF2B5EF4-FFF2-40B4-BE49-F238E27FC236}">
                <a16:creationId xmlns:a16="http://schemas.microsoft.com/office/drawing/2014/main" id="{6C3C0136-8E96-1F4B-969C-C63B6A5C1F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2">
            <a:extLst>
              <a:ext uri="{FF2B5EF4-FFF2-40B4-BE49-F238E27FC236}">
                <a16:creationId xmlns:a16="http://schemas.microsoft.com/office/drawing/2014/main" id="{5C9A87A1-9EAA-5145-AF7A-DD051C9B4E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3">
            <a:extLst>
              <a:ext uri="{FF2B5EF4-FFF2-40B4-BE49-F238E27FC236}">
                <a16:creationId xmlns:a16="http://schemas.microsoft.com/office/drawing/2014/main" id="{D4E0D805-7DE5-4E42-8C77-D8DA1296A2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4">
            <a:extLst>
              <a:ext uri="{FF2B5EF4-FFF2-40B4-BE49-F238E27FC236}">
                <a16:creationId xmlns:a16="http://schemas.microsoft.com/office/drawing/2014/main" id="{A788C859-FE11-994A-BB05-49BD9EA4A7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5">
            <a:extLst>
              <a:ext uri="{FF2B5EF4-FFF2-40B4-BE49-F238E27FC236}">
                <a16:creationId xmlns:a16="http://schemas.microsoft.com/office/drawing/2014/main" id="{14B12F68-B77F-2446-B883-5B992F60A1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6">
            <a:extLst>
              <a:ext uri="{FF2B5EF4-FFF2-40B4-BE49-F238E27FC236}">
                <a16:creationId xmlns:a16="http://schemas.microsoft.com/office/drawing/2014/main" id="{52811840-FE4E-A943-BCD0-1E8020F21B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3" name="AutoShape 107">
            <a:extLst>
              <a:ext uri="{FF2B5EF4-FFF2-40B4-BE49-F238E27FC236}">
                <a16:creationId xmlns:a16="http://schemas.microsoft.com/office/drawing/2014/main" id="{FF6B7ACC-326B-B244-818F-C100189F6F7A}"/>
              </a:ext>
            </a:extLst>
          </p:cNvPr>
          <p:cNvCxnSpPr>
            <a:cxnSpLocks noChangeShapeType="1"/>
            <a:stCxn id="5" idx="7"/>
            <a:endCxn id="6" idx="4"/>
          </p:cNvCxnSpPr>
          <p:nvPr/>
        </p:nvCxnSpPr>
        <p:spPr bwMode="auto">
          <a:xfrm flipV="1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108">
            <a:extLst>
              <a:ext uri="{FF2B5EF4-FFF2-40B4-BE49-F238E27FC236}">
                <a16:creationId xmlns:a16="http://schemas.microsoft.com/office/drawing/2014/main" id="{1E8ADA3B-8286-1F4C-8717-0C46088ACCDC}"/>
              </a:ext>
            </a:extLst>
          </p:cNvPr>
          <p:cNvCxnSpPr>
            <a:cxnSpLocks noChangeShapeType="1"/>
            <a:stCxn id="6" idx="7"/>
            <a:endCxn id="11" idx="2"/>
          </p:cNvCxnSpPr>
          <p:nvPr/>
        </p:nvCxnSpPr>
        <p:spPr bwMode="auto">
          <a:xfrm flipV="1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9">
            <a:extLst>
              <a:ext uri="{FF2B5EF4-FFF2-40B4-BE49-F238E27FC236}">
                <a16:creationId xmlns:a16="http://schemas.microsoft.com/office/drawing/2014/main" id="{AE5E9726-7392-3E46-B371-71E2696A93B2}"/>
              </a:ext>
            </a:extLst>
          </p:cNvPr>
          <p:cNvCxnSpPr>
            <a:cxnSpLocks noChangeShapeType="1"/>
            <a:stCxn id="11" idx="6"/>
            <a:endCxn id="15" idx="2"/>
          </p:cNvCxnSpPr>
          <p:nvPr/>
        </p:nvCxnSpPr>
        <p:spPr bwMode="auto">
          <a:xfrm flipV="1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10">
            <a:extLst>
              <a:ext uri="{FF2B5EF4-FFF2-40B4-BE49-F238E27FC236}">
                <a16:creationId xmlns:a16="http://schemas.microsoft.com/office/drawing/2014/main" id="{F649AC1F-A0F4-7F41-8111-F72B99A73DFF}"/>
              </a:ext>
            </a:extLst>
          </p:cNvPr>
          <p:cNvCxnSpPr>
            <a:cxnSpLocks noChangeShapeType="1"/>
            <a:stCxn id="15" idx="6"/>
            <a:endCxn id="19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1">
            <a:extLst>
              <a:ext uri="{FF2B5EF4-FFF2-40B4-BE49-F238E27FC236}">
                <a16:creationId xmlns:a16="http://schemas.microsoft.com/office/drawing/2014/main" id="{0FB1E870-F204-574D-A1AA-059C57E60DC4}"/>
              </a:ext>
            </a:extLst>
          </p:cNvPr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2">
            <a:extLst>
              <a:ext uri="{FF2B5EF4-FFF2-40B4-BE49-F238E27FC236}">
                <a16:creationId xmlns:a16="http://schemas.microsoft.com/office/drawing/2014/main" id="{7B349AE7-AB16-C04E-A141-3E2EC87E191E}"/>
              </a:ext>
            </a:extLst>
          </p:cNvPr>
          <p:cNvCxnSpPr>
            <a:cxnSpLocks noChangeShapeType="1"/>
            <a:stCxn id="6" idx="5"/>
            <a:endCxn id="8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3">
            <a:extLst>
              <a:ext uri="{FF2B5EF4-FFF2-40B4-BE49-F238E27FC236}">
                <a16:creationId xmlns:a16="http://schemas.microsoft.com/office/drawing/2014/main" id="{A369257A-4441-B449-8D06-91FB3A65CB00}"/>
              </a:ext>
            </a:extLst>
          </p:cNvPr>
          <p:cNvCxnSpPr>
            <a:cxnSpLocks noChangeShapeType="1"/>
            <a:stCxn id="6" idx="6"/>
            <a:endCxn id="9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4">
            <a:extLst>
              <a:ext uri="{FF2B5EF4-FFF2-40B4-BE49-F238E27FC236}">
                <a16:creationId xmlns:a16="http://schemas.microsoft.com/office/drawing/2014/main" id="{821A0230-A322-8441-AAEE-AF006E4F40C9}"/>
              </a:ext>
            </a:extLst>
          </p:cNvPr>
          <p:cNvCxnSpPr>
            <a:cxnSpLocks noChangeShapeType="1"/>
            <a:stCxn id="8" idx="7"/>
            <a:endCxn id="9" idx="5"/>
          </p:cNvCxnSpPr>
          <p:nvPr/>
        </p:nvCxnSpPr>
        <p:spPr bwMode="auto">
          <a:xfrm flipV="1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5">
            <a:extLst>
              <a:ext uri="{FF2B5EF4-FFF2-40B4-BE49-F238E27FC236}">
                <a16:creationId xmlns:a16="http://schemas.microsoft.com/office/drawing/2014/main" id="{809D00FE-5F80-864A-AD2B-F474AF9886B5}"/>
              </a:ext>
            </a:extLst>
          </p:cNvPr>
          <p:cNvCxnSpPr>
            <a:cxnSpLocks noChangeShapeType="1"/>
            <a:stCxn id="9" idx="6"/>
            <a:endCxn id="12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6">
            <a:extLst>
              <a:ext uri="{FF2B5EF4-FFF2-40B4-BE49-F238E27FC236}">
                <a16:creationId xmlns:a16="http://schemas.microsoft.com/office/drawing/2014/main" id="{E5F0A12A-4FDE-3C4E-8AC2-824955D3059F}"/>
              </a:ext>
            </a:extLst>
          </p:cNvPr>
          <p:cNvCxnSpPr>
            <a:cxnSpLocks noChangeShapeType="1"/>
            <a:stCxn id="12" idx="0"/>
            <a:endCxn id="11" idx="4"/>
          </p:cNvCxnSpPr>
          <p:nvPr/>
        </p:nvCxnSpPr>
        <p:spPr bwMode="auto">
          <a:xfrm flipH="1" flipV="1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7">
            <a:extLst>
              <a:ext uri="{FF2B5EF4-FFF2-40B4-BE49-F238E27FC236}">
                <a16:creationId xmlns:a16="http://schemas.microsoft.com/office/drawing/2014/main" id="{A2FB0889-3751-E14D-A38B-4B81730D017E}"/>
              </a:ext>
            </a:extLst>
          </p:cNvPr>
          <p:cNvCxnSpPr>
            <a:cxnSpLocks noChangeShapeType="1"/>
            <a:stCxn id="7" idx="0"/>
            <a:endCxn id="8" idx="4"/>
          </p:cNvCxnSpPr>
          <p:nvPr/>
        </p:nvCxnSpPr>
        <p:spPr bwMode="auto">
          <a:xfrm flipH="1" flipV="1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8">
            <a:extLst>
              <a:ext uri="{FF2B5EF4-FFF2-40B4-BE49-F238E27FC236}">
                <a16:creationId xmlns:a16="http://schemas.microsoft.com/office/drawing/2014/main" id="{CCBD2FA5-0931-1F43-B1FC-C001DD62EC7A}"/>
              </a:ext>
            </a:extLst>
          </p:cNvPr>
          <p:cNvCxnSpPr>
            <a:cxnSpLocks noChangeShapeType="1"/>
            <a:stCxn id="7" idx="7"/>
            <a:endCxn id="10" idx="2"/>
          </p:cNvCxnSpPr>
          <p:nvPr/>
        </p:nvCxnSpPr>
        <p:spPr bwMode="auto">
          <a:xfrm flipV="1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9">
            <a:extLst>
              <a:ext uri="{FF2B5EF4-FFF2-40B4-BE49-F238E27FC236}">
                <a16:creationId xmlns:a16="http://schemas.microsoft.com/office/drawing/2014/main" id="{3792D5F9-8281-9F40-8958-950080484832}"/>
              </a:ext>
            </a:extLst>
          </p:cNvPr>
          <p:cNvCxnSpPr>
            <a:cxnSpLocks noChangeShapeType="1"/>
            <a:stCxn id="10" idx="1"/>
            <a:endCxn id="8" idx="5"/>
          </p:cNvCxnSpPr>
          <p:nvPr/>
        </p:nvCxnSpPr>
        <p:spPr bwMode="auto">
          <a:xfrm flipH="1" flipV="1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20">
            <a:extLst>
              <a:ext uri="{FF2B5EF4-FFF2-40B4-BE49-F238E27FC236}">
                <a16:creationId xmlns:a16="http://schemas.microsoft.com/office/drawing/2014/main" id="{27619817-55B4-D948-A6C4-14A6CEBA1B85}"/>
              </a:ext>
            </a:extLst>
          </p:cNvPr>
          <p:cNvCxnSpPr>
            <a:cxnSpLocks noChangeShapeType="1"/>
            <a:stCxn id="10" idx="0"/>
            <a:endCxn id="12" idx="4"/>
          </p:cNvCxnSpPr>
          <p:nvPr/>
        </p:nvCxnSpPr>
        <p:spPr bwMode="auto">
          <a:xfrm flipV="1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1">
            <a:extLst>
              <a:ext uri="{FF2B5EF4-FFF2-40B4-BE49-F238E27FC236}">
                <a16:creationId xmlns:a16="http://schemas.microsoft.com/office/drawing/2014/main" id="{81112780-4A2A-384C-9DE5-C9A1FD9511E7}"/>
              </a:ext>
            </a:extLst>
          </p:cNvPr>
          <p:cNvCxnSpPr>
            <a:cxnSpLocks noChangeShapeType="1"/>
            <a:stCxn id="12" idx="7"/>
            <a:endCxn id="14" idx="4"/>
          </p:cNvCxnSpPr>
          <p:nvPr/>
        </p:nvCxnSpPr>
        <p:spPr bwMode="auto">
          <a:xfrm flipV="1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2">
            <a:extLst>
              <a:ext uri="{FF2B5EF4-FFF2-40B4-BE49-F238E27FC236}">
                <a16:creationId xmlns:a16="http://schemas.microsoft.com/office/drawing/2014/main" id="{54215147-A0E5-8248-9A8C-8B7EE941CFBC}"/>
              </a:ext>
            </a:extLst>
          </p:cNvPr>
          <p:cNvCxnSpPr>
            <a:cxnSpLocks noChangeShapeType="1"/>
            <a:stCxn id="14" idx="7"/>
            <a:endCxn id="15" idx="3"/>
          </p:cNvCxnSpPr>
          <p:nvPr/>
        </p:nvCxnSpPr>
        <p:spPr bwMode="auto">
          <a:xfrm flipV="1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3">
            <a:extLst>
              <a:ext uri="{FF2B5EF4-FFF2-40B4-BE49-F238E27FC236}">
                <a16:creationId xmlns:a16="http://schemas.microsoft.com/office/drawing/2014/main" id="{FEF619A0-D48E-6B4D-8800-433EBBB33DE3}"/>
              </a:ext>
            </a:extLst>
          </p:cNvPr>
          <p:cNvCxnSpPr>
            <a:cxnSpLocks noChangeShapeType="1"/>
            <a:stCxn id="12" idx="6"/>
            <a:endCxn id="17" idx="3"/>
          </p:cNvCxnSpPr>
          <p:nvPr/>
        </p:nvCxnSpPr>
        <p:spPr bwMode="auto">
          <a:xfrm flipV="1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4">
            <a:extLst>
              <a:ext uri="{FF2B5EF4-FFF2-40B4-BE49-F238E27FC236}">
                <a16:creationId xmlns:a16="http://schemas.microsoft.com/office/drawing/2014/main" id="{5D71889D-50FA-844B-8095-1496E6D622D4}"/>
              </a:ext>
            </a:extLst>
          </p:cNvPr>
          <p:cNvCxnSpPr>
            <a:cxnSpLocks noChangeShapeType="1"/>
            <a:stCxn id="14" idx="4"/>
            <a:endCxn id="17" idx="7"/>
          </p:cNvCxnSpPr>
          <p:nvPr/>
        </p:nvCxnSpPr>
        <p:spPr bwMode="auto">
          <a:xfrm flipH="1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5">
            <a:extLst>
              <a:ext uri="{FF2B5EF4-FFF2-40B4-BE49-F238E27FC236}">
                <a16:creationId xmlns:a16="http://schemas.microsoft.com/office/drawing/2014/main" id="{6D87E52B-20A0-4744-8E45-59E75FBAFBAB}"/>
              </a:ext>
            </a:extLst>
          </p:cNvPr>
          <p:cNvCxnSpPr>
            <a:cxnSpLocks noChangeShapeType="1"/>
            <a:stCxn id="12" idx="5"/>
            <a:endCxn id="16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6">
            <a:extLst>
              <a:ext uri="{FF2B5EF4-FFF2-40B4-BE49-F238E27FC236}">
                <a16:creationId xmlns:a16="http://schemas.microsoft.com/office/drawing/2014/main" id="{A1A59CA1-C073-6A4B-BA22-8889D80D1543}"/>
              </a:ext>
            </a:extLst>
          </p:cNvPr>
          <p:cNvCxnSpPr>
            <a:cxnSpLocks noChangeShapeType="1"/>
            <a:stCxn id="17" idx="4"/>
            <a:endCxn id="16" idx="0"/>
          </p:cNvCxnSpPr>
          <p:nvPr/>
        </p:nvCxnSpPr>
        <p:spPr bwMode="auto">
          <a:xfrm flipH="1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7">
            <a:extLst>
              <a:ext uri="{FF2B5EF4-FFF2-40B4-BE49-F238E27FC236}">
                <a16:creationId xmlns:a16="http://schemas.microsoft.com/office/drawing/2014/main" id="{422CA316-EFED-9144-B8CD-EAC08CB69652}"/>
              </a:ext>
            </a:extLst>
          </p:cNvPr>
          <p:cNvCxnSpPr>
            <a:cxnSpLocks noChangeShapeType="1"/>
            <a:stCxn id="10" idx="5"/>
            <a:endCxn id="13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8">
            <a:extLst>
              <a:ext uri="{FF2B5EF4-FFF2-40B4-BE49-F238E27FC236}">
                <a16:creationId xmlns:a16="http://schemas.microsoft.com/office/drawing/2014/main" id="{02F15F81-50E1-2442-BBE6-8ADBD2FEB8DE}"/>
              </a:ext>
            </a:extLst>
          </p:cNvPr>
          <p:cNvCxnSpPr>
            <a:cxnSpLocks noChangeShapeType="1"/>
            <a:stCxn id="13" idx="7"/>
            <a:endCxn id="20" idx="2"/>
          </p:cNvCxnSpPr>
          <p:nvPr/>
        </p:nvCxnSpPr>
        <p:spPr bwMode="auto">
          <a:xfrm flipV="1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9">
            <a:extLst>
              <a:ext uri="{FF2B5EF4-FFF2-40B4-BE49-F238E27FC236}">
                <a16:creationId xmlns:a16="http://schemas.microsoft.com/office/drawing/2014/main" id="{21DB70BF-2430-254E-A431-A2D17FD21D8A}"/>
              </a:ext>
            </a:extLst>
          </p:cNvPr>
          <p:cNvCxnSpPr>
            <a:cxnSpLocks noChangeShapeType="1"/>
            <a:stCxn id="20" idx="0"/>
            <a:endCxn id="17" idx="6"/>
          </p:cNvCxnSpPr>
          <p:nvPr/>
        </p:nvCxnSpPr>
        <p:spPr bwMode="auto">
          <a:xfrm flipH="1" flipV="1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30">
            <a:extLst>
              <a:ext uri="{FF2B5EF4-FFF2-40B4-BE49-F238E27FC236}">
                <a16:creationId xmlns:a16="http://schemas.microsoft.com/office/drawing/2014/main" id="{CAD15153-5992-5E45-BB3E-DC73D2A6DE30}"/>
              </a:ext>
            </a:extLst>
          </p:cNvPr>
          <p:cNvCxnSpPr>
            <a:cxnSpLocks noChangeShapeType="1"/>
            <a:stCxn id="20" idx="7"/>
            <a:endCxn id="21" idx="1"/>
          </p:cNvCxnSpPr>
          <p:nvPr/>
        </p:nvCxnSpPr>
        <p:spPr bwMode="auto">
          <a:xfrm flipV="1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1">
            <a:extLst>
              <a:ext uri="{FF2B5EF4-FFF2-40B4-BE49-F238E27FC236}">
                <a16:creationId xmlns:a16="http://schemas.microsoft.com/office/drawing/2014/main" id="{A63942E2-9992-544E-9CFF-31E6F47EE56E}"/>
              </a:ext>
            </a:extLst>
          </p:cNvPr>
          <p:cNvCxnSpPr>
            <a:cxnSpLocks noChangeShapeType="1"/>
            <a:stCxn id="21" idx="1"/>
            <a:endCxn id="17" idx="6"/>
          </p:cNvCxnSpPr>
          <p:nvPr/>
        </p:nvCxnSpPr>
        <p:spPr bwMode="auto">
          <a:xfrm flipH="1" flipV="1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2">
            <a:extLst>
              <a:ext uri="{FF2B5EF4-FFF2-40B4-BE49-F238E27FC236}">
                <a16:creationId xmlns:a16="http://schemas.microsoft.com/office/drawing/2014/main" id="{2D4D58A5-6B03-4043-809F-0E438A82C783}"/>
              </a:ext>
            </a:extLst>
          </p:cNvPr>
          <p:cNvCxnSpPr>
            <a:cxnSpLocks noChangeShapeType="1"/>
            <a:stCxn id="21" idx="0"/>
            <a:endCxn id="18" idx="4"/>
          </p:cNvCxnSpPr>
          <p:nvPr/>
        </p:nvCxnSpPr>
        <p:spPr bwMode="auto">
          <a:xfrm flipV="1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3">
            <a:extLst>
              <a:ext uri="{FF2B5EF4-FFF2-40B4-BE49-F238E27FC236}">
                <a16:creationId xmlns:a16="http://schemas.microsoft.com/office/drawing/2014/main" id="{6DA2DE19-9663-5E45-A409-29E6C4D9E8DA}"/>
              </a:ext>
            </a:extLst>
          </p:cNvPr>
          <p:cNvCxnSpPr>
            <a:cxnSpLocks noChangeShapeType="1"/>
            <a:stCxn id="18" idx="6"/>
            <a:endCxn id="22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4">
            <a:extLst>
              <a:ext uri="{FF2B5EF4-FFF2-40B4-BE49-F238E27FC236}">
                <a16:creationId xmlns:a16="http://schemas.microsoft.com/office/drawing/2014/main" id="{4B51AE26-7F49-CB45-B7C9-AC69F4F7C1C7}"/>
              </a:ext>
            </a:extLst>
          </p:cNvPr>
          <p:cNvCxnSpPr>
            <a:cxnSpLocks noChangeShapeType="1"/>
            <a:stCxn id="21" idx="5"/>
            <a:endCxn id="23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5">
            <a:extLst>
              <a:ext uri="{FF2B5EF4-FFF2-40B4-BE49-F238E27FC236}">
                <a16:creationId xmlns:a16="http://schemas.microsoft.com/office/drawing/2014/main" id="{D5C7BDD3-7B6E-EB42-88CE-133DCC9F24D6}"/>
              </a:ext>
            </a:extLst>
          </p:cNvPr>
          <p:cNvCxnSpPr>
            <a:cxnSpLocks noChangeShapeType="1"/>
            <a:stCxn id="23" idx="2"/>
            <a:endCxn id="20" idx="6"/>
          </p:cNvCxnSpPr>
          <p:nvPr/>
        </p:nvCxnSpPr>
        <p:spPr bwMode="auto">
          <a:xfrm flipH="1" flipV="1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6">
            <a:extLst>
              <a:ext uri="{FF2B5EF4-FFF2-40B4-BE49-F238E27FC236}">
                <a16:creationId xmlns:a16="http://schemas.microsoft.com/office/drawing/2014/main" id="{0FDDEF7E-2F1B-BC41-BF22-D3785FA1834C}"/>
              </a:ext>
            </a:extLst>
          </p:cNvPr>
          <p:cNvCxnSpPr>
            <a:cxnSpLocks noChangeShapeType="1"/>
            <a:stCxn id="23" idx="7"/>
            <a:endCxn id="24" idx="2"/>
          </p:cNvCxnSpPr>
          <p:nvPr/>
        </p:nvCxnSpPr>
        <p:spPr bwMode="auto">
          <a:xfrm flipV="1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7">
            <a:extLst>
              <a:ext uri="{FF2B5EF4-FFF2-40B4-BE49-F238E27FC236}">
                <a16:creationId xmlns:a16="http://schemas.microsoft.com/office/drawing/2014/main" id="{E4B4FA21-E279-8643-87A5-31CF48EF3A3D}"/>
              </a:ext>
            </a:extLst>
          </p:cNvPr>
          <p:cNvCxnSpPr>
            <a:cxnSpLocks noChangeShapeType="1"/>
            <a:stCxn id="24" idx="0"/>
            <a:endCxn id="25" idx="4"/>
          </p:cNvCxnSpPr>
          <p:nvPr/>
        </p:nvCxnSpPr>
        <p:spPr bwMode="auto">
          <a:xfrm flipH="1" flipV="1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8">
            <a:extLst>
              <a:ext uri="{FF2B5EF4-FFF2-40B4-BE49-F238E27FC236}">
                <a16:creationId xmlns:a16="http://schemas.microsoft.com/office/drawing/2014/main" id="{29D62228-D0A1-D04A-A780-8929E5A4C9C3}"/>
              </a:ext>
            </a:extLst>
          </p:cNvPr>
          <p:cNvCxnSpPr>
            <a:cxnSpLocks noChangeShapeType="1"/>
            <a:stCxn id="25" idx="0"/>
            <a:endCxn id="19" idx="5"/>
          </p:cNvCxnSpPr>
          <p:nvPr/>
        </p:nvCxnSpPr>
        <p:spPr bwMode="auto">
          <a:xfrm flipH="1" flipV="1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9">
            <a:extLst>
              <a:ext uri="{FF2B5EF4-FFF2-40B4-BE49-F238E27FC236}">
                <a16:creationId xmlns:a16="http://schemas.microsoft.com/office/drawing/2014/main" id="{C2867C1D-03BA-374B-A7E5-B54BB862FF30}"/>
              </a:ext>
            </a:extLst>
          </p:cNvPr>
          <p:cNvCxnSpPr>
            <a:cxnSpLocks noChangeShapeType="1"/>
            <a:stCxn id="25" idx="7"/>
            <a:endCxn id="26" idx="2"/>
          </p:cNvCxnSpPr>
          <p:nvPr/>
        </p:nvCxnSpPr>
        <p:spPr bwMode="auto">
          <a:xfrm flipV="1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40">
            <a:extLst>
              <a:ext uri="{FF2B5EF4-FFF2-40B4-BE49-F238E27FC236}">
                <a16:creationId xmlns:a16="http://schemas.microsoft.com/office/drawing/2014/main" id="{431E812D-6EC6-7E40-974F-0DF94D8FAABE}"/>
              </a:ext>
            </a:extLst>
          </p:cNvPr>
          <p:cNvCxnSpPr>
            <a:cxnSpLocks noChangeShapeType="1"/>
            <a:stCxn id="25" idx="6"/>
            <a:endCxn id="27" idx="2"/>
          </p:cNvCxnSpPr>
          <p:nvPr/>
        </p:nvCxnSpPr>
        <p:spPr bwMode="auto">
          <a:xfrm flipV="1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1">
            <a:extLst>
              <a:ext uri="{FF2B5EF4-FFF2-40B4-BE49-F238E27FC236}">
                <a16:creationId xmlns:a16="http://schemas.microsoft.com/office/drawing/2014/main" id="{3063B0EA-B2D7-F740-9393-A2196E20BBE6}"/>
              </a:ext>
            </a:extLst>
          </p:cNvPr>
          <p:cNvCxnSpPr>
            <a:cxnSpLocks noChangeShapeType="1"/>
            <a:stCxn id="25" idx="6"/>
            <a:endCxn id="28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2">
            <a:extLst>
              <a:ext uri="{FF2B5EF4-FFF2-40B4-BE49-F238E27FC236}">
                <a16:creationId xmlns:a16="http://schemas.microsoft.com/office/drawing/2014/main" id="{0A32AE67-979D-5647-AE19-5251B763A93B}"/>
              </a:ext>
            </a:extLst>
          </p:cNvPr>
          <p:cNvCxnSpPr>
            <a:cxnSpLocks noChangeShapeType="1"/>
            <a:stCxn id="28" idx="3"/>
            <a:endCxn id="24" idx="7"/>
          </p:cNvCxnSpPr>
          <p:nvPr/>
        </p:nvCxnSpPr>
        <p:spPr bwMode="auto">
          <a:xfrm flipH="1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3">
            <a:extLst>
              <a:ext uri="{FF2B5EF4-FFF2-40B4-BE49-F238E27FC236}">
                <a16:creationId xmlns:a16="http://schemas.microsoft.com/office/drawing/2014/main" id="{05EDB3B1-7D41-554C-A18F-D8AD9E2B49C6}"/>
              </a:ext>
            </a:extLst>
          </p:cNvPr>
          <p:cNvCxnSpPr>
            <a:cxnSpLocks noChangeShapeType="1"/>
            <a:stCxn id="24" idx="4"/>
            <a:endCxn id="32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4">
            <a:extLst>
              <a:ext uri="{FF2B5EF4-FFF2-40B4-BE49-F238E27FC236}">
                <a16:creationId xmlns:a16="http://schemas.microsoft.com/office/drawing/2014/main" id="{4DC62BE8-155B-3640-BF08-BEA171929DFD}"/>
              </a:ext>
            </a:extLst>
          </p:cNvPr>
          <p:cNvCxnSpPr>
            <a:cxnSpLocks noChangeShapeType="1"/>
            <a:stCxn id="23" idx="7"/>
            <a:endCxn id="32" idx="3"/>
          </p:cNvCxnSpPr>
          <p:nvPr/>
        </p:nvCxnSpPr>
        <p:spPr bwMode="auto">
          <a:xfrm flipV="1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5">
            <a:extLst>
              <a:ext uri="{FF2B5EF4-FFF2-40B4-BE49-F238E27FC236}">
                <a16:creationId xmlns:a16="http://schemas.microsoft.com/office/drawing/2014/main" id="{91C3C610-29B0-AA41-9D5D-ED112D6A868B}"/>
              </a:ext>
            </a:extLst>
          </p:cNvPr>
          <p:cNvCxnSpPr>
            <a:cxnSpLocks noChangeShapeType="1"/>
            <a:stCxn id="28" idx="4"/>
            <a:endCxn id="32" idx="0"/>
          </p:cNvCxnSpPr>
          <p:nvPr/>
        </p:nvCxnSpPr>
        <p:spPr bwMode="auto">
          <a:xfrm flipH="1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6">
            <a:extLst>
              <a:ext uri="{FF2B5EF4-FFF2-40B4-BE49-F238E27FC236}">
                <a16:creationId xmlns:a16="http://schemas.microsoft.com/office/drawing/2014/main" id="{FF9CF72B-89AC-AE46-AE44-E58B9E93217A}"/>
              </a:ext>
            </a:extLst>
          </p:cNvPr>
          <p:cNvCxnSpPr>
            <a:cxnSpLocks noChangeShapeType="1"/>
            <a:stCxn id="32" idx="7"/>
            <a:endCxn id="31" idx="2"/>
          </p:cNvCxnSpPr>
          <p:nvPr/>
        </p:nvCxnSpPr>
        <p:spPr bwMode="auto">
          <a:xfrm flipV="1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7">
            <a:extLst>
              <a:ext uri="{FF2B5EF4-FFF2-40B4-BE49-F238E27FC236}">
                <a16:creationId xmlns:a16="http://schemas.microsoft.com/office/drawing/2014/main" id="{597B1C66-087F-7D42-A7EC-E0C0D7B6C5AC}"/>
              </a:ext>
            </a:extLst>
          </p:cNvPr>
          <p:cNvCxnSpPr>
            <a:cxnSpLocks noChangeShapeType="1"/>
            <a:stCxn id="31" idx="7"/>
            <a:endCxn id="30" idx="2"/>
          </p:cNvCxnSpPr>
          <p:nvPr/>
        </p:nvCxnSpPr>
        <p:spPr bwMode="auto">
          <a:xfrm flipV="1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8">
            <a:extLst>
              <a:ext uri="{FF2B5EF4-FFF2-40B4-BE49-F238E27FC236}">
                <a16:creationId xmlns:a16="http://schemas.microsoft.com/office/drawing/2014/main" id="{32572A56-2FB2-0B46-9E0D-AE18A9FDF55D}"/>
              </a:ext>
            </a:extLst>
          </p:cNvPr>
          <p:cNvCxnSpPr>
            <a:cxnSpLocks noChangeShapeType="1"/>
            <a:stCxn id="28" idx="7"/>
            <a:endCxn id="30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9">
            <a:extLst>
              <a:ext uri="{FF2B5EF4-FFF2-40B4-BE49-F238E27FC236}">
                <a16:creationId xmlns:a16="http://schemas.microsoft.com/office/drawing/2014/main" id="{035A55AA-1B60-9140-BD40-F3E414E01B62}"/>
              </a:ext>
            </a:extLst>
          </p:cNvPr>
          <p:cNvCxnSpPr>
            <a:cxnSpLocks noChangeShapeType="1"/>
            <a:stCxn id="30" idx="0"/>
            <a:endCxn id="29" idx="4"/>
          </p:cNvCxnSpPr>
          <p:nvPr/>
        </p:nvCxnSpPr>
        <p:spPr bwMode="auto">
          <a:xfrm flipH="1" flipV="1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50">
            <a:extLst>
              <a:ext uri="{FF2B5EF4-FFF2-40B4-BE49-F238E27FC236}">
                <a16:creationId xmlns:a16="http://schemas.microsoft.com/office/drawing/2014/main" id="{624F0599-A09C-2B41-A9BF-23AFEA026DCB}"/>
              </a:ext>
            </a:extLst>
          </p:cNvPr>
          <p:cNvCxnSpPr>
            <a:cxnSpLocks noChangeShapeType="1"/>
            <a:stCxn id="28" idx="7"/>
            <a:endCxn id="29" idx="3"/>
          </p:cNvCxnSpPr>
          <p:nvPr/>
        </p:nvCxnSpPr>
        <p:spPr bwMode="auto">
          <a:xfrm flipV="1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1">
            <a:extLst>
              <a:ext uri="{FF2B5EF4-FFF2-40B4-BE49-F238E27FC236}">
                <a16:creationId xmlns:a16="http://schemas.microsoft.com/office/drawing/2014/main" id="{F3A8B3CE-DDB3-9649-8C90-ED4316472280}"/>
              </a:ext>
            </a:extLst>
          </p:cNvPr>
          <p:cNvCxnSpPr>
            <a:cxnSpLocks noChangeShapeType="1"/>
            <a:stCxn id="29" idx="2"/>
            <a:endCxn id="26" idx="6"/>
          </p:cNvCxnSpPr>
          <p:nvPr/>
        </p:nvCxnSpPr>
        <p:spPr bwMode="auto">
          <a:xfrm flipH="1" flipV="1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3">
            <a:extLst>
              <a:ext uri="{FF2B5EF4-FFF2-40B4-BE49-F238E27FC236}">
                <a16:creationId xmlns:a16="http://schemas.microsoft.com/office/drawing/2014/main" id="{5A3AEF2C-3A59-A241-9EA2-295194DA2941}"/>
              </a:ext>
            </a:extLst>
          </p:cNvPr>
          <p:cNvCxnSpPr>
            <a:cxnSpLocks noChangeShapeType="1"/>
            <a:stCxn id="5" idx="6"/>
            <a:endCxn id="9" idx="2"/>
          </p:cNvCxnSpPr>
          <p:nvPr/>
        </p:nvCxnSpPr>
        <p:spPr bwMode="auto">
          <a:xfrm flipV="1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4">
            <a:extLst>
              <a:ext uri="{FF2B5EF4-FFF2-40B4-BE49-F238E27FC236}">
                <a16:creationId xmlns:a16="http://schemas.microsoft.com/office/drawing/2014/main" id="{A4AEE535-D9F8-0C45-8B9A-2570B8CAE562}"/>
              </a:ext>
            </a:extLst>
          </p:cNvPr>
          <p:cNvCxnSpPr>
            <a:cxnSpLocks noChangeShapeType="1"/>
            <a:stCxn id="5" idx="6"/>
            <a:endCxn id="8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5">
            <a:extLst>
              <a:ext uri="{FF2B5EF4-FFF2-40B4-BE49-F238E27FC236}">
                <a16:creationId xmlns:a16="http://schemas.microsoft.com/office/drawing/2014/main" id="{45433EBC-DFF2-784E-9721-478A394D1769}"/>
              </a:ext>
            </a:extLst>
          </p:cNvPr>
          <p:cNvCxnSpPr>
            <a:cxnSpLocks noChangeShapeType="1"/>
            <a:stCxn id="17" idx="3"/>
            <a:endCxn id="10" idx="7"/>
          </p:cNvCxnSpPr>
          <p:nvPr/>
        </p:nvCxnSpPr>
        <p:spPr bwMode="auto">
          <a:xfrm flipH="1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6">
            <a:extLst>
              <a:ext uri="{FF2B5EF4-FFF2-40B4-BE49-F238E27FC236}">
                <a16:creationId xmlns:a16="http://schemas.microsoft.com/office/drawing/2014/main" id="{0C25028C-D0E8-B849-9D28-5A79838D577B}"/>
              </a:ext>
            </a:extLst>
          </p:cNvPr>
          <p:cNvCxnSpPr>
            <a:cxnSpLocks noChangeShapeType="1"/>
            <a:stCxn id="26" idx="4"/>
            <a:endCxn id="28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7">
            <a:extLst>
              <a:ext uri="{FF2B5EF4-FFF2-40B4-BE49-F238E27FC236}">
                <a16:creationId xmlns:a16="http://schemas.microsoft.com/office/drawing/2014/main" id="{A9025827-D3F9-8940-99F4-BCA3A58C3B9C}"/>
              </a:ext>
            </a:extLst>
          </p:cNvPr>
          <p:cNvCxnSpPr>
            <a:cxnSpLocks noChangeShapeType="1"/>
            <a:stCxn id="11" idx="5"/>
            <a:endCxn id="17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8">
            <a:extLst>
              <a:ext uri="{FF2B5EF4-FFF2-40B4-BE49-F238E27FC236}">
                <a16:creationId xmlns:a16="http://schemas.microsoft.com/office/drawing/2014/main" id="{BBFCB378-9730-E949-BB26-C0ED6BA18E16}"/>
              </a:ext>
            </a:extLst>
          </p:cNvPr>
          <p:cNvCxnSpPr>
            <a:cxnSpLocks noChangeShapeType="1"/>
            <a:stCxn id="24" idx="6"/>
            <a:endCxn id="31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9">
            <a:extLst>
              <a:ext uri="{FF2B5EF4-FFF2-40B4-BE49-F238E27FC236}">
                <a16:creationId xmlns:a16="http://schemas.microsoft.com/office/drawing/2014/main" id="{52CE8792-E0C8-264C-BCBE-FAE1685D9D33}"/>
              </a:ext>
            </a:extLst>
          </p:cNvPr>
          <p:cNvCxnSpPr>
            <a:cxnSpLocks noChangeShapeType="1"/>
            <a:stCxn id="22" idx="3"/>
            <a:endCxn id="20" idx="7"/>
          </p:cNvCxnSpPr>
          <p:nvPr/>
        </p:nvCxnSpPr>
        <p:spPr bwMode="auto">
          <a:xfrm flipH="1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79">
            <a:extLst>
              <a:ext uri="{FF2B5EF4-FFF2-40B4-BE49-F238E27FC236}">
                <a16:creationId xmlns:a16="http://schemas.microsoft.com/office/drawing/2014/main" id="{8430AEE6-0901-5740-8177-9852108B8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42" y="6152182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source</a:t>
            </a: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id="{7B26758F-9A77-9F4E-885E-0A728B4AD6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9642" y="5787057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Rectangle 80">
            <a:extLst>
              <a:ext uri="{FF2B5EF4-FFF2-40B4-BE49-F238E27FC236}">
                <a16:creationId xmlns:a16="http://schemas.microsoft.com/office/drawing/2014/main" id="{E5B01992-6173-4D4B-BF54-4D502A26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082" y="4296394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destination</a:t>
            </a:r>
          </a:p>
        </p:txBody>
      </p:sp>
      <p:sp>
        <p:nvSpPr>
          <p:cNvPr id="89" name="Line 82">
            <a:extLst>
              <a:ext uri="{FF2B5EF4-FFF2-40B4-BE49-F238E27FC236}">
                <a16:creationId xmlns:a16="http://schemas.microsoft.com/office/drawing/2014/main" id="{E0E1A429-D7C6-EC4E-A224-813EC2AA28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3176" y="4753594"/>
            <a:ext cx="505550" cy="90743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雲形 3">
            <a:extLst>
              <a:ext uri="{FF2B5EF4-FFF2-40B4-BE49-F238E27FC236}">
                <a16:creationId xmlns:a16="http://schemas.microsoft.com/office/drawing/2014/main" id="{2149E538-9548-AE45-8C49-1012C8072F82}"/>
              </a:ext>
            </a:extLst>
          </p:cNvPr>
          <p:cNvSpPr/>
          <p:nvPr/>
        </p:nvSpPr>
        <p:spPr>
          <a:xfrm>
            <a:off x="2141290" y="4297953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1" name="雲形 90">
            <a:extLst>
              <a:ext uri="{FF2B5EF4-FFF2-40B4-BE49-F238E27FC236}">
                <a16:creationId xmlns:a16="http://schemas.microsoft.com/office/drawing/2014/main" id="{61EAE7CD-E6E4-614D-A362-A28E8A87704F}"/>
              </a:ext>
            </a:extLst>
          </p:cNvPr>
          <p:cNvSpPr/>
          <p:nvPr/>
        </p:nvSpPr>
        <p:spPr>
          <a:xfrm>
            <a:off x="2559884" y="4824786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2" name="雲形 91">
            <a:extLst>
              <a:ext uri="{FF2B5EF4-FFF2-40B4-BE49-F238E27FC236}">
                <a16:creationId xmlns:a16="http://schemas.microsoft.com/office/drawing/2014/main" id="{D028D67B-9790-CE4A-BF3B-7895000F04A0}"/>
              </a:ext>
            </a:extLst>
          </p:cNvPr>
          <p:cNvSpPr/>
          <p:nvPr/>
        </p:nvSpPr>
        <p:spPr>
          <a:xfrm>
            <a:off x="3001055" y="565554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3" name="雲形 92">
            <a:extLst>
              <a:ext uri="{FF2B5EF4-FFF2-40B4-BE49-F238E27FC236}">
                <a16:creationId xmlns:a16="http://schemas.microsoft.com/office/drawing/2014/main" id="{6B935A6A-4F9E-BB47-80C7-3E2113005A87}"/>
              </a:ext>
            </a:extLst>
          </p:cNvPr>
          <p:cNvSpPr/>
          <p:nvPr/>
        </p:nvSpPr>
        <p:spPr>
          <a:xfrm>
            <a:off x="3709281" y="4257038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4" name="雲形 93">
            <a:extLst>
              <a:ext uri="{FF2B5EF4-FFF2-40B4-BE49-F238E27FC236}">
                <a16:creationId xmlns:a16="http://schemas.microsoft.com/office/drawing/2014/main" id="{5D1B6797-E211-E245-8E9B-8C604426EA37}"/>
              </a:ext>
            </a:extLst>
          </p:cNvPr>
          <p:cNvSpPr/>
          <p:nvPr/>
        </p:nvSpPr>
        <p:spPr>
          <a:xfrm>
            <a:off x="4889376" y="4383347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5" name="雲形 94">
            <a:extLst>
              <a:ext uri="{FF2B5EF4-FFF2-40B4-BE49-F238E27FC236}">
                <a16:creationId xmlns:a16="http://schemas.microsoft.com/office/drawing/2014/main" id="{D6544F43-D82A-A64E-BAFE-ABCC5824710E}"/>
              </a:ext>
            </a:extLst>
          </p:cNvPr>
          <p:cNvSpPr/>
          <p:nvPr/>
        </p:nvSpPr>
        <p:spPr>
          <a:xfrm>
            <a:off x="4709772" y="525683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6" name="雲形 95">
            <a:extLst>
              <a:ext uri="{FF2B5EF4-FFF2-40B4-BE49-F238E27FC236}">
                <a16:creationId xmlns:a16="http://schemas.microsoft.com/office/drawing/2014/main" id="{3A39FE8A-D8F7-644E-B501-D2765BE6ED5B}"/>
              </a:ext>
            </a:extLst>
          </p:cNvPr>
          <p:cNvSpPr/>
          <p:nvPr/>
        </p:nvSpPr>
        <p:spPr>
          <a:xfrm>
            <a:off x="4666332" y="6017245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7" name="雲形 96">
            <a:extLst>
              <a:ext uri="{FF2B5EF4-FFF2-40B4-BE49-F238E27FC236}">
                <a16:creationId xmlns:a16="http://schemas.microsoft.com/office/drawing/2014/main" id="{2FB036E6-E995-0C4D-BC05-3AA7BB3F7F7F}"/>
              </a:ext>
            </a:extLst>
          </p:cNvPr>
          <p:cNvSpPr/>
          <p:nvPr/>
        </p:nvSpPr>
        <p:spPr>
          <a:xfrm>
            <a:off x="6077116" y="5948305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8" name="雲形 97">
            <a:extLst>
              <a:ext uri="{FF2B5EF4-FFF2-40B4-BE49-F238E27FC236}">
                <a16:creationId xmlns:a16="http://schemas.microsoft.com/office/drawing/2014/main" id="{002FB4AC-A666-1F49-8C46-0CC7520A21C8}"/>
              </a:ext>
            </a:extLst>
          </p:cNvPr>
          <p:cNvSpPr/>
          <p:nvPr/>
        </p:nvSpPr>
        <p:spPr>
          <a:xfrm>
            <a:off x="7021513" y="5075424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9" name="雲形 98">
            <a:extLst>
              <a:ext uri="{FF2B5EF4-FFF2-40B4-BE49-F238E27FC236}">
                <a16:creationId xmlns:a16="http://schemas.microsoft.com/office/drawing/2014/main" id="{6DC67EB4-55BE-CA44-9AC2-6A0BCD8BCE24}"/>
              </a:ext>
            </a:extLst>
          </p:cNvPr>
          <p:cNvSpPr/>
          <p:nvPr/>
        </p:nvSpPr>
        <p:spPr>
          <a:xfrm>
            <a:off x="5148064" y="4660676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Greedy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Forward the packet towards the neighboring node that is </a:t>
            </a:r>
            <a:r>
              <a:rPr lang="en-US" altLang="zh-TW" dirty="0">
                <a:solidFill>
                  <a:srgbClr val="C00000"/>
                </a:solidFill>
              </a:rPr>
              <a:t>closer</a:t>
            </a:r>
            <a:r>
              <a:rPr lang="en-US" altLang="zh-TW" dirty="0"/>
              <a:t> to the destination</a:t>
            </a:r>
          </a:p>
        </p:txBody>
      </p:sp>
      <p:sp>
        <p:nvSpPr>
          <p:cNvPr id="5" name="Oval 79">
            <a:extLst>
              <a:ext uri="{FF2B5EF4-FFF2-40B4-BE49-F238E27FC236}">
                <a16:creationId xmlns:a16="http://schemas.microsoft.com/office/drawing/2014/main" id="{881074D9-A0BB-4044-B31E-A8F8CB19C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>
            <a:extLst>
              <a:ext uri="{FF2B5EF4-FFF2-40B4-BE49-F238E27FC236}">
                <a16:creationId xmlns:a16="http://schemas.microsoft.com/office/drawing/2014/main" id="{BF53BBCB-A24A-8A4F-ADC9-D20F6D3DF2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1">
            <a:extLst>
              <a:ext uri="{FF2B5EF4-FFF2-40B4-BE49-F238E27FC236}">
                <a16:creationId xmlns:a16="http://schemas.microsoft.com/office/drawing/2014/main" id="{A2B2C3A0-0EF1-764C-898E-24DA976149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2">
            <a:extLst>
              <a:ext uri="{FF2B5EF4-FFF2-40B4-BE49-F238E27FC236}">
                <a16:creationId xmlns:a16="http://schemas.microsoft.com/office/drawing/2014/main" id="{B3010EE9-5E0B-814E-A818-94FC588D4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3">
            <a:extLst>
              <a:ext uri="{FF2B5EF4-FFF2-40B4-BE49-F238E27FC236}">
                <a16:creationId xmlns:a16="http://schemas.microsoft.com/office/drawing/2014/main" id="{13E6B6F7-40A6-C64C-8F3A-5251EFE01C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4">
            <a:extLst>
              <a:ext uri="{FF2B5EF4-FFF2-40B4-BE49-F238E27FC236}">
                <a16:creationId xmlns:a16="http://schemas.microsoft.com/office/drawing/2014/main" id="{BB9771D8-1072-014A-9824-E5B7A78154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5">
            <a:extLst>
              <a:ext uri="{FF2B5EF4-FFF2-40B4-BE49-F238E27FC236}">
                <a16:creationId xmlns:a16="http://schemas.microsoft.com/office/drawing/2014/main" id="{3A37997A-1184-5844-A764-D5641222D6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6">
            <a:extLst>
              <a:ext uri="{FF2B5EF4-FFF2-40B4-BE49-F238E27FC236}">
                <a16:creationId xmlns:a16="http://schemas.microsoft.com/office/drawing/2014/main" id="{03D95278-E71F-4341-9053-3628B10089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7">
            <a:extLst>
              <a:ext uri="{FF2B5EF4-FFF2-40B4-BE49-F238E27FC236}">
                <a16:creationId xmlns:a16="http://schemas.microsoft.com/office/drawing/2014/main" id="{5C59367B-8B58-A544-9BD6-B104763D62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8">
            <a:extLst>
              <a:ext uri="{FF2B5EF4-FFF2-40B4-BE49-F238E27FC236}">
                <a16:creationId xmlns:a16="http://schemas.microsoft.com/office/drawing/2014/main" id="{CFB64636-D348-F245-9C3A-37759CC26C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89">
            <a:extLst>
              <a:ext uri="{FF2B5EF4-FFF2-40B4-BE49-F238E27FC236}">
                <a16:creationId xmlns:a16="http://schemas.microsoft.com/office/drawing/2014/main" id="{98C107C6-D849-A243-9224-2F92487AD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0">
            <a:extLst>
              <a:ext uri="{FF2B5EF4-FFF2-40B4-BE49-F238E27FC236}">
                <a16:creationId xmlns:a16="http://schemas.microsoft.com/office/drawing/2014/main" id="{0ABFBC86-F672-6348-98BD-F680C3524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1">
            <a:extLst>
              <a:ext uri="{FF2B5EF4-FFF2-40B4-BE49-F238E27FC236}">
                <a16:creationId xmlns:a16="http://schemas.microsoft.com/office/drawing/2014/main" id="{574C1A4B-5316-3E44-8DD4-E5656AD13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2">
            <a:extLst>
              <a:ext uri="{FF2B5EF4-FFF2-40B4-BE49-F238E27FC236}">
                <a16:creationId xmlns:a16="http://schemas.microsoft.com/office/drawing/2014/main" id="{8DF6656A-0425-C742-9D28-16154573E4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3">
            <a:extLst>
              <a:ext uri="{FF2B5EF4-FFF2-40B4-BE49-F238E27FC236}">
                <a16:creationId xmlns:a16="http://schemas.microsoft.com/office/drawing/2014/main" id="{9B503765-2DFB-DE4F-BC44-636729A0E2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4">
            <a:extLst>
              <a:ext uri="{FF2B5EF4-FFF2-40B4-BE49-F238E27FC236}">
                <a16:creationId xmlns:a16="http://schemas.microsoft.com/office/drawing/2014/main" id="{B04E098F-D31B-E14B-B13B-41F9F692F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5">
            <a:extLst>
              <a:ext uri="{FF2B5EF4-FFF2-40B4-BE49-F238E27FC236}">
                <a16:creationId xmlns:a16="http://schemas.microsoft.com/office/drawing/2014/main" id="{645DF31D-D871-834A-BCB1-8E169C8CA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6">
            <a:extLst>
              <a:ext uri="{FF2B5EF4-FFF2-40B4-BE49-F238E27FC236}">
                <a16:creationId xmlns:a16="http://schemas.microsoft.com/office/drawing/2014/main" id="{711E4B48-EB0E-3444-855A-AAF008DC6E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7">
            <a:extLst>
              <a:ext uri="{FF2B5EF4-FFF2-40B4-BE49-F238E27FC236}">
                <a16:creationId xmlns:a16="http://schemas.microsoft.com/office/drawing/2014/main" id="{9F248ECF-E8FC-E643-A45E-F3DA918356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8">
            <a:extLst>
              <a:ext uri="{FF2B5EF4-FFF2-40B4-BE49-F238E27FC236}">
                <a16:creationId xmlns:a16="http://schemas.microsoft.com/office/drawing/2014/main" id="{7264D059-346C-4D48-91B3-6821A4B75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99">
            <a:extLst>
              <a:ext uri="{FF2B5EF4-FFF2-40B4-BE49-F238E27FC236}">
                <a16:creationId xmlns:a16="http://schemas.microsoft.com/office/drawing/2014/main" id="{259DA408-E24F-8D43-BC24-B4AA15160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0">
            <a:extLst>
              <a:ext uri="{FF2B5EF4-FFF2-40B4-BE49-F238E27FC236}">
                <a16:creationId xmlns:a16="http://schemas.microsoft.com/office/drawing/2014/main" id="{2389397F-E062-4E42-9168-D10B6E666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1">
            <a:extLst>
              <a:ext uri="{FF2B5EF4-FFF2-40B4-BE49-F238E27FC236}">
                <a16:creationId xmlns:a16="http://schemas.microsoft.com/office/drawing/2014/main" id="{8F8E1014-56FC-4F45-9A77-D5FFC2D3E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2">
            <a:extLst>
              <a:ext uri="{FF2B5EF4-FFF2-40B4-BE49-F238E27FC236}">
                <a16:creationId xmlns:a16="http://schemas.microsoft.com/office/drawing/2014/main" id="{999B6B3A-73CA-874A-9A2C-F1770A08DB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3">
            <a:extLst>
              <a:ext uri="{FF2B5EF4-FFF2-40B4-BE49-F238E27FC236}">
                <a16:creationId xmlns:a16="http://schemas.microsoft.com/office/drawing/2014/main" id="{BC8EEDFF-0BD3-1246-B595-C5156F0584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4">
            <a:extLst>
              <a:ext uri="{FF2B5EF4-FFF2-40B4-BE49-F238E27FC236}">
                <a16:creationId xmlns:a16="http://schemas.microsoft.com/office/drawing/2014/main" id="{87BAAB42-EC65-704D-891F-EB945496FC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5">
            <a:extLst>
              <a:ext uri="{FF2B5EF4-FFF2-40B4-BE49-F238E27FC236}">
                <a16:creationId xmlns:a16="http://schemas.microsoft.com/office/drawing/2014/main" id="{064C5A96-E64C-4641-9F28-D0C1881C0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106">
            <a:extLst>
              <a:ext uri="{FF2B5EF4-FFF2-40B4-BE49-F238E27FC236}">
                <a16:creationId xmlns:a16="http://schemas.microsoft.com/office/drawing/2014/main" id="{1ADD01C6-0BCB-8E43-A9CF-D13775A715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4" name="AutoShape 107">
            <a:extLst>
              <a:ext uri="{FF2B5EF4-FFF2-40B4-BE49-F238E27FC236}">
                <a16:creationId xmlns:a16="http://schemas.microsoft.com/office/drawing/2014/main" id="{BD7E3869-789B-184D-B2C9-C553FCDFC52B}"/>
              </a:ext>
            </a:extLst>
          </p:cNvPr>
          <p:cNvCxnSpPr>
            <a:cxnSpLocks noChangeShapeType="1"/>
            <a:stCxn id="5" idx="7"/>
            <a:endCxn id="6" idx="4"/>
          </p:cNvCxnSpPr>
          <p:nvPr/>
        </p:nvCxnSpPr>
        <p:spPr bwMode="auto">
          <a:xfrm flipV="1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8">
            <a:extLst>
              <a:ext uri="{FF2B5EF4-FFF2-40B4-BE49-F238E27FC236}">
                <a16:creationId xmlns:a16="http://schemas.microsoft.com/office/drawing/2014/main" id="{E336BD0A-1666-2D42-8A96-C2F0FE39F938}"/>
              </a:ext>
            </a:extLst>
          </p:cNvPr>
          <p:cNvCxnSpPr>
            <a:cxnSpLocks noChangeShapeType="1"/>
            <a:stCxn id="6" idx="7"/>
            <a:endCxn id="12" idx="2"/>
          </p:cNvCxnSpPr>
          <p:nvPr/>
        </p:nvCxnSpPr>
        <p:spPr bwMode="auto">
          <a:xfrm flipV="1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09">
            <a:extLst>
              <a:ext uri="{FF2B5EF4-FFF2-40B4-BE49-F238E27FC236}">
                <a16:creationId xmlns:a16="http://schemas.microsoft.com/office/drawing/2014/main" id="{B4436B1B-1E68-3C4B-9ED1-EF79130AD5DD}"/>
              </a:ext>
            </a:extLst>
          </p:cNvPr>
          <p:cNvCxnSpPr>
            <a:cxnSpLocks noChangeShapeType="1"/>
            <a:stCxn id="12" idx="6"/>
            <a:endCxn id="16" idx="2"/>
          </p:cNvCxnSpPr>
          <p:nvPr/>
        </p:nvCxnSpPr>
        <p:spPr bwMode="auto">
          <a:xfrm flipV="1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0">
            <a:extLst>
              <a:ext uri="{FF2B5EF4-FFF2-40B4-BE49-F238E27FC236}">
                <a16:creationId xmlns:a16="http://schemas.microsoft.com/office/drawing/2014/main" id="{3C276A52-4F8E-7B4E-A309-1357EC2399B8}"/>
              </a:ext>
            </a:extLst>
          </p:cNvPr>
          <p:cNvCxnSpPr>
            <a:cxnSpLocks noChangeShapeType="1"/>
            <a:stCxn id="16" idx="6"/>
            <a:endCxn id="20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1">
            <a:extLst>
              <a:ext uri="{FF2B5EF4-FFF2-40B4-BE49-F238E27FC236}">
                <a16:creationId xmlns:a16="http://schemas.microsoft.com/office/drawing/2014/main" id="{08DEC3FB-1468-3449-B050-73D16893E18B}"/>
              </a:ext>
            </a:extLst>
          </p:cNvPr>
          <p:cNvCxnSpPr>
            <a:cxnSpLocks noChangeShapeType="1"/>
            <a:stCxn id="5" idx="5"/>
            <a:endCxn id="8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2">
            <a:extLst>
              <a:ext uri="{FF2B5EF4-FFF2-40B4-BE49-F238E27FC236}">
                <a16:creationId xmlns:a16="http://schemas.microsoft.com/office/drawing/2014/main" id="{B018157D-323A-0C45-A407-A4D9A4D6CC19}"/>
              </a:ext>
            </a:extLst>
          </p:cNvPr>
          <p:cNvCxnSpPr>
            <a:cxnSpLocks noChangeShapeType="1"/>
            <a:stCxn id="6" idx="5"/>
            <a:endCxn id="9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3">
            <a:extLst>
              <a:ext uri="{FF2B5EF4-FFF2-40B4-BE49-F238E27FC236}">
                <a16:creationId xmlns:a16="http://schemas.microsoft.com/office/drawing/2014/main" id="{44DEE445-7CF2-5843-B35F-C6146D4AEFE2}"/>
              </a:ext>
            </a:extLst>
          </p:cNvPr>
          <p:cNvCxnSpPr>
            <a:cxnSpLocks noChangeShapeType="1"/>
            <a:stCxn id="6" idx="6"/>
            <a:endCxn id="10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4">
            <a:extLst>
              <a:ext uri="{FF2B5EF4-FFF2-40B4-BE49-F238E27FC236}">
                <a16:creationId xmlns:a16="http://schemas.microsoft.com/office/drawing/2014/main" id="{CBD76BDF-1C53-B543-8D56-0CCDDF135A0B}"/>
              </a:ext>
            </a:extLst>
          </p:cNvPr>
          <p:cNvCxnSpPr>
            <a:cxnSpLocks noChangeShapeType="1"/>
            <a:stCxn id="9" idx="7"/>
            <a:endCxn id="10" idx="5"/>
          </p:cNvCxnSpPr>
          <p:nvPr/>
        </p:nvCxnSpPr>
        <p:spPr bwMode="auto">
          <a:xfrm flipV="1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5">
            <a:extLst>
              <a:ext uri="{FF2B5EF4-FFF2-40B4-BE49-F238E27FC236}">
                <a16:creationId xmlns:a16="http://schemas.microsoft.com/office/drawing/2014/main" id="{3EDE03B5-7F7F-094E-8A39-B2E39FE35F2B}"/>
              </a:ext>
            </a:extLst>
          </p:cNvPr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6">
            <a:extLst>
              <a:ext uri="{FF2B5EF4-FFF2-40B4-BE49-F238E27FC236}">
                <a16:creationId xmlns:a16="http://schemas.microsoft.com/office/drawing/2014/main" id="{D145DC6D-9CC2-C442-828D-B621105438D0}"/>
              </a:ext>
            </a:extLst>
          </p:cNvPr>
          <p:cNvCxnSpPr>
            <a:cxnSpLocks noChangeShapeType="1"/>
            <a:stCxn id="13" idx="0"/>
            <a:endCxn id="12" idx="4"/>
          </p:cNvCxnSpPr>
          <p:nvPr/>
        </p:nvCxnSpPr>
        <p:spPr bwMode="auto">
          <a:xfrm flipH="1" flipV="1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7">
            <a:extLst>
              <a:ext uri="{FF2B5EF4-FFF2-40B4-BE49-F238E27FC236}">
                <a16:creationId xmlns:a16="http://schemas.microsoft.com/office/drawing/2014/main" id="{C844F4C3-C15A-FE47-961A-5DB71D241738}"/>
              </a:ext>
            </a:extLst>
          </p:cNvPr>
          <p:cNvCxnSpPr>
            <a:cxnSpLocks noChangeShapeType="1"/>
            <a:stCxn id="8" idx="0"/>
            <a:endCxn id="9" idx="4"/>
          </p:cNvCxnSpPr>
          <p:nvPr/>
        </p:nvCxnSpPr>
        <p:spPr bwMode="auto">
          <a:xfrm flipH="1" flipV="1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8">
            <a:extLst>
              <a:ext uri="{FF2B5EF4-FFF2-40B4-BE49-F238E27FC236}">
                <a16:creationId xmlns:a16="http://schemas.microsoft.com/office/drawing/2014/main" id="{49DDD1B3-F88D-CB48-AFC7-01B3B7F62355}"/>
              </a:ext>
            </a:extLst>
          </p:cNvPr>
          <p:cNvCxnSpPr>
            <a:cxnSpLocks noChangeShapeType="1"/>
            <a:stCxn id="8" idx="7"/>
            <a:endCxn id="11" idx="2"/>
          </p:cNvCxnSpPr>
          <p:nvPr/>
        </p:nvCxnSpPr>
        <p:spPr bwMode="auto">
          <a:xfrm flipV="1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9">
            <a:extLst>
              <a:ext uri="{FF2B5EF4-FFF2-40B4-BE49-F238E27FC236}">
                <a16:creationId xmlns:a16="http://schemas.microsoft.com/office/drawing/2014/main" id="{91080B0C-3D6F-A14D-A8C6-46827D39C431}"/>
              </a:ext>
            </a:extLst>
          </p:cNvPr>
          <p:cNvCxnSpPr>
            <a:cxnSpLocks noChangeShapeType="1"/>
            <a:stCxn id="11" idx="1"/>
            <a:endCxn id="9" idx="5"/>
          </p:cNvCxnSpPr>
          <p:nvPr/>
        </p:nvCxnSpPr>
        <p:spPr bwMode="auto">
          <a:xfrm flipH="1" flipV="1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0">
            <a:extLst>
              <a:ext uri="{FF2B5EF4-FFF2-40B4-BE49-F238E27FC236}">
                <a16:creationId xmlns:a16="http://schemas.microsoft.com/office/drawing/2014/main" id="{007F8A08-B09D-EF4C-B2CE-ADD0FC8428EC}"/>
              </a:ext>
            </a:extLst>
          </p:cNvPr>
          <p:cNvCxnSpPr>
            <a:cxnSpLocks noChangeShapeType="1"/>
            <a:stCxn id="11" idx="0"/>
            <a:endCxn id="13" idx="4"/>
          </p:cNvCxnSpPr>
          <p:nvPr/>
        </p:nvCxnSpPr>
        <p:spPr bwMode="auto">
          <a:xfrm flipV="1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1">
            <a:extLst>
              <a:ext uri="{FF2B5EF4-FFF2-40B4-BE49-F238E27FC236}">
                <a16:creationId xmlns:a16="http://schemas.microsoft.com/office/drawing/2014/main" id="{4A26192E-C0FB-4940-9A6C-581B31ABD9CA}"/>
              </a:ext>
            </a:extLst>
          </p:cNvPr>
          <p:cNvCxnSpPr>
            <a:cxnSpLocks noChangeShapeType="1"/>
            <a:stCxn id="13" idx="7"/>
            <a:endCxn id="15" idx="4"/>
          </p:cNvCxnSpPr>
          <p:nvPr/>
        </p:nvCxnSpPr>
        <p:spPr bwMode="auto">
          <a:xfrm flipV="1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2">
            <a:extLst>
              <a:ext uri="{FF2B5EF4-FFF2-40B4-BE49-F238E27FC236}">
                <a16:creationId xmlns:a16="http://schemas.microsoft.com/office/drawing/2014/main" id="{A41611AE-C28A-C944-AC1C-632F86DFE816}"/>
              </a:ext>
            </a:extLst>
          </p:cNvPr>
          <p:cNvCxnSpPr>
            <a:cxnSpLocks noChangeShapeType="1"/>
            <a:stCxn id="15" idx="7"/>
            <a:endCxn id="16" idx="3"/>
          </p:cNvCxnSpPr>
          <p:nvPr/>
        </p:nvCxnSpPr>
        <p:spPr bwMode="auto">
          <a:xfrm flipV="1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3">
            <a:extLst>
              <a:ext uri="{FF2B5EF4-FFF2-40B4-BE49-F238E27FC236}">
                <a16:creationId xmlns:a16="http://schemas.microsoft.com/office/drawing/2014/main" id="{E376E712-FFA7-6148-9F08-593C7AC12F48}"/>
              </a:ext>
            </a:extLst>
          </p:cNvPr>
          <p:cNvCxnSpPr>
            <a:cxnSpLocks noChangeShapeType="1"/>
            <a:stCxn id="13" idx="6"/>
            <a:endCxn id="18" idx="3"/>
          </p:cNvCxnSpPr>
          <p:nvPr/>
        </p:nvCxnSpPr>
        <p:spPr bwMode="auto">
          <a:xfrm flipV="1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4">
            <a:extLst>
              <a:ext uri="{FF2B5EF4-FFF2-40B4-BE49-F238E27FC236}">
                <a16:creationId xmlns:a16="http://schemas.microsoft.com/office/drawing/2014/main" id="{938CF30C-E02D-0646-A6C8-4F3436207769}"/>
              </a:ext>
            </a:extLst>
          </p:cNvPr>
          <p:cNvCxnSpPr>
            <a:cxnSpLocks noChangeShapeType="1"/>
            <a:stCxn id="15" idx="4"/>
            <a:endCxn id="18" idx="7"/>
          </p:cNvCxnSpPr>
          <p:nvPr/>
        </p:nvCxnSpPr>
        <p:spPr bwMode="auto">
          <a:xfrm flipH="1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5">
            <a:extLst>
              <a:ext uri="{FF2B5EF4-FFF2-40B4-BE49-F238E27FC236}">
                <a16:creationId xmlns:a16="http://schemas.microsoft.com/office/drawing/2014/main" id="{8D355103-6F5F-674A-A661-E8E550B2FE14}"/>
              </a:ext>
            </a:extLst>
          </p:cNvPr>
          <p:cNvCxnSpPr>
            <a:cxnSpLocks noChangeShapeType="1"/>
            <a:stCxn id="13" idx="5"/>
            <a:endCxn id="17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6">
            <a:extLst>
              <a:ext uri="{FF2B5EF4-FFF2-40B4-BE49-F238E27FC236}">
                <a16:creationId xmlns:a16="http://schemas.microsoft.com/office/drawing/2014/main" id="{275466AF-F514-EE49-B6E6-C1F98A581BF7}"/>
              </a:ext>
            </a:extLst>
          </p:cNvPr>
          <p:cNvCxnSpPr>
            <a:cxnSpLocks noChangeShapeType="1"/>
            <a:stCxn id="18" idx="4"/>
            <a:endCxn id="17" idx="0"/>
          </p:cNvCxnSpPr>
          <p:nvPr/>
        </p:nvCxnSpPr>
        <p:spPr bwMode="auto">
          <a:xfrm flipH="1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7">
            <a:extLst>
              <a:ext uri="{FF2B5EF4-FFF2-40B4-BE49-F238E27FC236}">
                <a16:creationId xmlns:a16="http://schemas.microsoft.com/office/drawing/2014/main" id="{931E6F5C-E1FE-6744-BF0C-9443B4DA0297}"/>
              </a:ext>
            </a:extLst>
          </p:cNvPr>
          <p:cNvCxnSpPr>
            <a:cxnSpLocks noChangeShapeType="1"/>
            <a:stCxn id="11" idx="5"/>
            <a:endCxn id="14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8">
            <a:extLst>
              <a:ext uri="{FF2B5EF4-FFF2-40B4-BE49-F238E27FC236}">
                <a16:creationId xmlns:a16="http://schemas.microsoft.com/office/drawing/2014/main" id="{6B510171-8D0D-394D-BA6A-06361257FB06}"/>
              </a:ext>
            </a:extLst>
          </p:cNvPr>
          <p:cNvCxnSpPr>
            <a:cxnSpLocks noChangeShapeType="1"/>
            <a:stCxn id="14" idx="7"/>
            <a:endCxn id="21" idx="2"/>
          </p:cNvCxnSpPr>
          <p:nvPr/>
        </p:nvCxnSpPr>
        <p:spPr bwMode="auto">
          <a:xfrm flipV="1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29">
            <a:extLst>
              <a:ext uri="{FF2B5EF4-FFF2-40B4-BE49-F238E27FC236}">
                <a16:creationId xmlns:a16="http://schemas.microsoft.com/office/drawing/2014/main" id="{948EFAB9-27AD-1C46-85D3-0043E23E1CFB}"/>
              </a:ext>
            </a:extLst>
          </p:cNvPr>
          <p:cNvCxnSpPr>
            <a:cxnSpLocks noChangeShapeType="1"/>
            <a:stCxn id="21" idx="0"/>
            <a:endCxn id="18" idx="6"/>
          </p:cNvCxnSpPr>
          <p:nvPr/>
        </p:nvCxnSpPr>
        <p:spPr bwMode="auto">
          <a:xfrm flipH="1" flipV="1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0">
            <a:extLst>
              <a:ext uri="{FF2B5EF4-FFF2-40B4-BE49-F238E27FC236}">
                <a16:creationId xmlns:a16="http://schemas.microsoft.com/office/drawing/2014/main" id="{296378C8-4D4B-9442-BBA8-88B3DFE16979}"/>
              </a:ext>
            </a:extLst>
          </p:cNvPr>
          <p:cNvCxnSpPr>
            <a:cxnSpLocks noChangeShapeType="1"/>
            <a:stCxn id="21" idx="7"/>
            <a:endCxn id="22" idx="1"/>
          </p:cNvCxnSpPr>
          <p:nvPr/>
        </p:nvCxnSpPr>
        <p:spPr bwMode="auto">
          <a:xfrm flipV="1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1">
            <a:extLst>
              <a:ext uri="{FF2B5EF4-FFF2-40B4-BE49-F238E27FC236}">
                <a16:creationId xmlns:a16="http://schemas.microsoft.com/office/drawing/2014/main" id="{C6093913-142F-6742-92A8-6CAE7320809C}"/>
              </a:ext>
            </a:extLst>
          </p:cNvPr>
          <p:cNvCxnSpPr>
            <a:cxnSpLocks noChangeShapeType="1"/>
            <a:stCxn id="22" idx="1"/>
            <a:endCxn id="18" idx="6"/>
          </p:cNvCxnSpPr>
          <p:nvPr/>
        </p:nvCxnSpPr>
        <p:spPr bwMode="auto">
          <a:xfrm flipH="1" flipV="1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2">
            <a:extLst>
              <a:ext uri="{FF2B5EF4-FFF2-40B4-BE49-F238E27FC236}">
                <a16:creationId xmlns:a16="http://schemas.microsoft.com/office/drawing/2014/main" id="{68FDE484-ACBE-3F49-A694-A39E37818C7B}"/>
              </a:ext>
            </a:extLst>
          </p:cNvPr>
          <p:cNvCxnSpPr>
            <a:cxnSpLocks noChangeShapeType="1"/>
            <a:stCxn id="22" idx="0"/>
            <a:endCxn id="19" idx="4"/>
          </p:cNvCxnSpPr>
          <p:nvPr/>
        </p:nvCxnSpPr>
        <p:spPr bwMode="auto">
          <a:xfrm flipV="1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3">
            <a:extLst>
              <a:ext uri="{FF2B5EF4-FFF2-40B4-BE49-F238E27FC236}">
                <a16:creationId xmlns:a16="http://schemas.microsoft.com/office/drawing/2014/main" id="{577B26A2-8D75-BC4D-9BFE-5E176282EFC6}"/>
              </a:ext>
            </a:extLst>
          </p:cNvPr>
          <p:cNvCxnSpPr>
            <a:cxnSpLocks noChangeShapeType="1"/>
            <a:stCxn id="19" idx="6"/>
            <a:endCxn id="23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4">
            <a:extLst>
              <a:ext uri="{FF2B5EF4-FFF2-40B4-BE49-F238E27FC236}">
                <a16:creationId xmlns:a16="http://schemas.microsoft.com/office/drawing/2014/main" id="{7C663596-D4A1-5743-9177-7387033E89F3}"/>
              </a:ext>
            </a:extLst>
          </p:cNvPr>
          <p:cNvCxnSpPr>
            <a:cxnSpLocks noChangeShapeType="1"/>
            <a:stCxn id="22" idx="5"/>
            <a:endCxn id="24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5">
            <a:extLst>
              <a:ext uri="{FF2B5EF4-FFF2-40B4-BE49-F238E27FC236}">
                <a16:creationId xmlns:a16="http://schemas.microsoft.com/office/drawing/2014/main" id="{DCACD96F-8C74-A344-AF1C-01A4A50B75DB}"/>
              </a:ext>
            </a:extLst>
          </p:cNvPr>
          <p:cNvCxnSpPr>
            <a:cxnSpLocks noChangeShapeType="1"/>
            <a:stCxn id="24" idx="2"/>
            <a:endCxn id="21" idx="6"/>
          </p:cNvCxnSpPr>
          <p:nvPr/>
        </p:nvCxnSpPr>
        <p:spPr bwMode="auto">
          <a:xfrm flipH="1" flipV="1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6">
            <a:extLst>
              <a:ext uri="{FF2B5EF4-FFF2-40B4-BE49-F238E27FC236}">
                <a16:creationId xmlns:a16="http://schemas.microsoft.com/office/drawing/2014/main" id="{CF3F9F46-D6D1-AC47-98E0-187E23FC732E}"/>
              </a:ext>
            </a:extLst>
          </p:cNvPr>
          <p:cNvCxnSpPr>
            <a:cxnSpLocks noChangeShapeType="1"/>
            <a:stCxn id="24" idx="7"/>
            <a:endCxn id="25" idx="2"/>
          </p:cNvCxnSpPr>
          <p:nvPr/>
        </p:nvCxnSpPr>
        <p:spPr bwMode="auto">
          <a:xfrm flipV="1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7">
            <a:extLst>
              <a:ext uri="{FF2B5EF4-FFF2-40B4-BE49-F238E27FC236}">
                <a16:creationId xmlns:a16="http://schemas.microsoft.com/office/drawing/2014/main" id="{0DD664C2-C7A1-C043-8814-1C38555047A0}"/>
              </a:ext>
            </a:extLst>
          </p:cNvPr>
          <p:cNvCxnSpPr>
            <a:cxnSpLocks noChangeShapeType="1"/>
            <a:stCxn id="25" idx="0"/>
            <a:endCxn id="26" idx="4"/>
          </p:cNvCxnSpPr>
          <p:nvPr/>
        </p:nvCxnSpPr>
        <p:spPr bwMode="auto">
          <a:xfrm flipH="1" flipV="1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8">
            <a:extLst>
              <a:ext uri="{FF2B5EF4-FFF2-40B4-BE49-F238E27FC236}">
                <a16:creationId xmlns:a16="http://schemas.microsoft.com/office/drawing/2014/main" id="{C20C5259-7204-CF45-A513-33B05D848E39}"/>
              </a:ext>
            </a:extLst>
          </p:cNvPr>
          <p:cNvCxnSpPr>
            <a:cxnSpLocks noChangeShapeType="1"/>
            <a:stCxn id="26" idx="0"/>
            <a:endCxn id="20" idx="5"/>
          </p:cNvCxnSpPr>
          <p:nvPr/>
        </p:nvCxnSpPr>
        <p:spPr bwMode="auto">
          <a:xfrm flipH="1" flipV="1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39">
            <a:extLst>
              <a:ext uri="{FF2B5EF4-FFF2-40B4-BE49-F238E27FC236}">
                <a16:creationId xmlns:a16="http://schemas.microsoft.com/office/drawing/2014/main" id="{A8DE2169-2068-9D48-B678-1AA9ED6C19EE}"/>
              </a:ext>
            </a:extLst>
          </p:cNvPr>
          <p:cNvCxnSpPr>
            <a:cxnSpLocks noChangeShapeType="1"/>
            <a:stCxn id="26" idx="7"/>
            <a:endCxn id="27" idx="2"/>
          </p:cNvCxnSpPr>
          <p:nvPr/>
        </p:nvCxnSpPr>
        <p:spPr bwMode="auto">
          <a:xfrm flipV="1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0">
            <a:extLst>
              <a:ext uri="{FF2B5EF4-FFF2-40B4-BE49-F238E27FC236}">
                <a16:creationId xmlns:a16="http://schemas.microsoft.com/office/drawing/2014/main" id="{22168108-222A-284B-9940-785A3A8C83E9}"/>
              </a:ext>
            </a:extLst>
          </p:cNvPr>
          <p:cNvCxnSpPr>
            <a:cxnSpLocks noChangeShapeType="1"/>
            <a:stCxn id="26" idx="6"/>
            <a:endCxn id="28" idx="2"/>
          </p:cNvCxnSpPr>
          <p:nvPr/>
        </p:nvCxnSpPr>
        <p:spPr bwMode="auto">
          <a:xfrm flipV="1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1">
            <a:extLst>
              <a:ext uri="{FF2B5EF4-FFF2-40B4-BE49-F238E27FC236}">
                <a16:creationId xmlns:a16="http://schemas.microsoft.com/office/drawing/2014/main" id="{B7666B73-4850-8141-9BE6-4C741CE39681}"/>
              </a:ext>
            </a:extLst>
          </p:cNvPr>
          <p:cNvCxnSpPr>
            <a:cxnSpLocks noChangeShapeType="1"/>
            <a:stCxn id="26" idx="6"/>
            <a:endCxn id="29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2">
            <a:extLst>
              <a:ext uri="{FF2B5EF4-FFF2-40B4-BE49-F238E27FC236}">
                <a16:creationId xmlns:a16="http://schemas.microsoft.com/office/drawing/2014/main" id="{C4CA9CB3-920B-EC41-9C55-7E43F544145F}"/>
              </a:ext>
            </a:extLst>
          </p:cNvPr>
          <p:cNvCxnSpPr>
            <a:cxnSpLocks noChangeShapeType="1"/>
            <a:stCxn id="29" idx="3"/>
            <a:endCxn id="25" idx="7"/>
          </p:cNvCxnSpPr>
          <p:nvPr/>
        </p:nvCxnSpPr>
        <p:spPr bwMode="auto">
          <a:xfrm flipH="1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3">
            <a:extLst>
              <a:ext uri="{FF2B5EF4-FFF2-40B4-BE49-F238E27FC236}">
                <a16:creationId xmlns:a16="http://schemas.microsoft.com/office/drawing/2014/main" id="{19442061-8532-B64D-B3C6-A6718B665C2B}"/>
              </a:ext>
            </a:extLst>
          </p:cNvPr>
          <p:cNvCxnSpPr>
            <a:cxnSpLocks noChangeShapeType="1"/>
            <a:stCxn id="25" idx="4"/>
            <a:endCxn id="33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4">
            <a:extLst>
              <a:ext uri="{FF2B5EF4-FFF2-40B4-BE49-F238E27FC236}">
                <a16:creationId xmlns:a16="http://schemas.microsoft.com/office/drawing/2014/main" id="{13ECD20C-D581-CD42-A299-4193D766E733}"/>
              </a:ext>
            </a:extLst>
          </p:cNvPr>
          <p:cNvCxnSpPr>
            <a:cxnSpLocks noChangeShapeType="1"/>
            <a:stCxn id="24" idx="7"/>
            <a:endCxn id="33" idx="3"/>
          </p:cNvCxnSpPr>
          <p:nvPr/>
        </p:nvCxnSpPr>
        <p:spPr bwMode="auto">
          <a:xfrm flipV="1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5">
            <a:extLst>
              <a:ext uri="{FF2B5EF4-FFF2-40B4-BE49-F238E27FC236}">
                <a16:creationId xmlns:a16="http://schemas.microsoft.com/office/drawing/2014/main" id="{A01A01D7-BF15-A445-920B-EAE817D9E0D4}"/>
              </a:ext>
            </a:extLst>
          </p:cNvPr>
          <p:cNvCxnSpPr>
            <a:cxnSpLocks noChangeShapeType="1"/>
            <a:stCxn id="29" idx="4"/>
            <a:endCxn id="33" idx="0"/>
          </p:cNvCxnSpPr>
          <p:nvPr/>
        </p:nvCxnSpPr>
        <p:spPr bwMode="auto">
          <a:xfrm flipH="1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6">
            <a:extLst>
              <a:ext uri="{FF2B5EF4-FFF2-40B4-BE49-F238E27FC236}">
                <a16:creationId xmlns:a16="http://schemas.microsoft.com/office/drawing/2014/main" id="{EA7CF317-293B-9B4C-AA33-5B5CD4BECC7B}"/>
              </a:ext>
            </a:extLst>
          </p:cNvPr>
          <p:cNvCxnSpPr>
            <a:cxnSpLocks noChangeShapeType="1"/>
            <a:stCxn id="33" idx="7"/>
            <a:endCxn id="32" idx="2"/>
          </p:cNvCxnSpPr>
          <p:nvPr/>
        </p:nvCxnSpPr>
        <p:spPr bwMode="auto">
          <a:xfrm flipV="1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7">
            <a:extLst>
              <a:ext uri="{FF2B5EF4-FFF2-40B4-BE49-F238E27FC236}">
                <a16:creationId xmlns:a16="http://schemas.microsoft.com/office/drawing/2014/main" id="{C4C7B806-C7D1-DB44-9695-F95478CD1915}"/>
              </a:ext>
            </a:extLst>
          </p:cNvPr>
          <p:cNvCxnSpPr>
            <a:cxnSpLocks noChangeShapeType="1"/>
            <a:stCxn id="32" idx="7"/>
            <a:endCxn id="31" idx="2"/>
          </p:cNvCxnSpPr>
          <p:nvPr/>
        </p:nvCxnSpPr>
        <p:spPr bwMode="auto">
          <a:xfrm flipV="1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8">
            <a:extLst>
              <a:ext uri="{FF2B5EF4-FFF2-40B4-BE49-F238E27FC236}">
                <a16:creationId xmlns:a16="http://schemas.microsoft.com/office/drawing/2014/main" id="{4C5603CC-A09B-AF4B-8ECA-2AB8BC6D5F7A}"/>
              </a:ext>
            </a:extLst>
          </p:cNvPr>
          <p:cNvCxnSpPr>
            <a:cxnSpLocks noChangeShapeType="1"/>
            <a:stCxn id="29" idx="7"/>
            <a:endCxn id="31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49">
            <a:extLst>
              <a:ext uri="{FF2B5EF4-FFF2-40B4-BE49-F238E27FC236}">
                <a16:creationId xmlns:a16="http://schemas.microsoft.com/office/drawing/2014/main" id="{4F0D292D-21E9-E248-AB28-83E93D92523C}"/>
              </a:ext>
            </a:extLst>
          </p:cNvPr>
          <p:cNvCxnSpPr>
            <a:cxnSpLocks noChangeShapeType="1"/>
            <a:stCxn id="31" idx="0"/>
            <a:endCxn id="30" idx="4"/>
          </p:cNvCxnSpPr>
          <p:nvPr/>
        </p:nvCxnSpPr>
        <p:spPr bwMode="auto">
          <a:xfrm flipH="1" flipV="1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0">
            <a:extLst>
              <a:ext uri="{FF2B5EF4-FFF2-40B4-BE49-F238E27FC236}">
                <a16:creationId xmlns:a16="http://schemas.microsoft.com/office/drawing/2014/main" id="{9DF091EC-732D-9F4A-9CDF-841A2F29FF11}"/>
              </a:ext>
            </a:extLst>
          </p:cNvPr>
          <p:cNvCxnSpPr>
            <a:cxnSpLocks noChangeShapeType="1"/>
            <a:stCxn id="29" idx="7"/>
            <a:endCxn id="30" idx="3"/>
          </p:cNvCxnSpPr>
          <p:nvPr/>
        </p:nvCxnSpPr>
        <p:spPr bwMode="auto">
          <a:xfrm flipV="1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1">
            <a:extLst>
              <a:ext uri="{FF2B5EF4-FFF2-40B4-BE49-F238E27FC236}">
                <a16:creationId xmlns:a16="http://schemas.microsoft.com/office/drawing/2014/main" id="{BA3CA785-4AB5-C04F-9EDB-46139DB29BA9}"/>
              </a:ext>
            </a:extLst>
          </p:cNvPr>
          <p:cNvCxnSpPr>
            <a:cxnSpLocks noChangeShapeType="1"/>
            <a:stCxn id="30" idx="2"/>
            <a:endCxn id="27" idx="6"/>
          </p:cNvCxnSpPr>
          <p:nvPr/>
        </p:nvCxnSpPr>
        <p:spPr bwMode="auto">
          <a:xfrm flipH="1" flipV="1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3">
            <a:extLst>
              <a:ext uri="{FF2B5EF4-FFF2-40B4-BE49-F238E27FC236}">
                <a16:creationId xmlns:a16="http://schemas.microsoft.com/office/drawing/2014/main" id="{54D91D65-5E9B-B24A-B3F6-DBFA0A310B07}"/>
              </a:ext>
            </a:extLst>
          </p:cNvPr>
          <p:cNvCxnSpPr>
            <a:cxnSpLocks noChangeShapeType="1"/>
            <a:stCxn id="5" idx="6"/>
            <a:endCxn id="10" idx="2"/>
          </p:cNvCxnSpPr>
          <p:nvPr/>
        </p:nvCxnSpPr>
        <p:spPr bwMode="auto">
          <a:xfrm flipV="1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4">
            <a:extLst>
              <a:ext uri="{FF2B5EF4-FFF2-40B4-BE49-F238E27FC236}">
                <a16:creationId xmlns:a16="http://schemas.microsoft.com/office/drawing/2014/main" id="{761820E1-196B-BE47-B7C1-E585F92D9383}"/>
              </a:ext>
            </a:extLst>
          </p:cNvPr>
          <p:cNvCxnSpPr>
            <a:cxnSpLocks noChangeShapeType="1"/>
            <a:stCxn id="5" idx="6"/>
            <a:endCxn id="9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5">
            <a:extLst>
              <a:ext uri="{FF2B5EF4-FFF2-40B4-BE49-F238E27FC236}">
                <a16:creationId xmlns:a16="http://schemas.microsoft.com/office/drawing/2014/main" id="{9A2AEE1A-44A5-E74C-8F00-96B97CD8AACA}"/>
              </a:ext>
            </a:extLst>
          </p:cNvPr>
          <p:cNvCxnSpPr>
            <a:cxnSpLocks noChangeShapeType="1"/>
            <a:stCxn id="18" idx="3"/>
            <a:endCxn id="11" idx="7"/>
          </p:cNvCxnSpPr>
          <p:nvPr/>
        </p:nvCxnSpPr>
        <p:spPr bwMode="auto">
          <a:xfrm flipH="1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6">
            <a:extLst>
              <a:ext uri="{FF2B5EF4-FFF2-40B4-BE49-F238E27FC236}">
                <a16:creationId xmlns:a16="http://schemas.microsoft.com/office/drawing/2014/main" id="{B57B8408-4609-5F43-B17D-05FADEC8DFC3}"/>
              </a:ext>
            </a:extLst>
          </p:cNvPr>
          <p:cNvCxnSpPr>
            <a:cxnSpLocks noChangeShapeType="1"/>
            <a:stCxn id="27" idx="4"/>
            <a:endCxn id="29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7">
            <a:extLst>
              <a:ext uri="{FF2B5EF4-FFF2-40B4-BE49-F238E27FC236}">
                <a16:creationId xmlns:a16="http://schemas.microsoft.com/office/drawing/2014/main" id="{15C8F57E-07C4-814D-BD82-F1B370E5775C}"/>
              </a:ext>
            </a:extLst>
          </p:cNvPr>
          <p:cNvCxnSpPr>
            <a:cxnSpLocks noChangeShapeType="1"/>
            <a:stCxn id="12" idx="5"/>
            <a:endCxn id="18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8">
            <a:extLst>
              <a:ext uri="{FF2B5EF4-FFF2-40B4-BE49-F238E27FC236}">
                <a16:creationId xmlns:a16="http://schemas.microsoft.com/office/drawing/2014/main" id="{4CFB5A65-126B-A040-ADC7-11EBAA8D1979}"/>
              </a:ext>
            </a:extLst>
          </p:cNvPr>
          <p:cNvCxnSpPr>
            <a:cxnSpLocks noChangeShapeType="1"/>
            <a:stCxn id="25" idx="6"/>
            <a:endCxn id="32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159">
            <a:extLst>
              <a:ext uri="{FF2B5EF4-FFF2-40B4-BE49-F238E27FC236}">
                <a16:creationId xmlns:a16="http://schemas.microsoft.com/office/drawing/2014/main" id="{EF9D01A6-231D-D542-88FF-3BC28B350C37}"/>
              </a:ext>
            </a:extLst>
          </p:cNvPr>
          <p:cNvCxnSpPr>
            <a:cxnSpLocks noChangeShapeType="1"/>
            <a:stCxn id="23" idx="3"/>
            <a:endCxn id="21" idx="7"/>
          </p:cNvCxnSpPr>
          <p:nvPr/>
        </p:nvCxnSpPr>
        <p:spPr bwMode="auto">
          <a:xfrm flipH="1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79">
            <a:extLst>
              <a:ext uri="{FF2B5EF4-FFF2-40B4-BE49-F238E27FC236}">
                <a16:creationId xmlns:a16="http://schemas.microsoft.com/office/drawing/2014/main" id="{0A728B7D-C15C-D841-BE5C-1C78A7C9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42" y="6152182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source</a:t>
            </a: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id="{8DD96084-2683-474D-A998-86059FDBC6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9642" y="5787057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Rectangle 80">
            <a:extLst>
              <a:ext uri="{FF2B5EF4-FFF2-40B4-BE49-F238E27FC236}">
                <a16:creationId xmlns:a16="http://schemas.microsoft.com/office/drawing/2014/main" id="{297D8012-06C2-324A-8968-97AD9BA9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082" y="4296394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destination</a:t>
            </a:r>
          </a:p>
        </p:txBody>
      </p:sp>
      <p:sp>
        <p:nvSpPr>
          <p:cNvPr id="89" name="Line 82">
            <a:extLst>
              <a:ext uri="{FF2B5EF4-FFF2-40B4-BE49-F238E27FC236}">
                <a16:creationId xmlns:a16="http://schemas.microsoft.com/office/drawing/2014/main" id="{6133FD85-B112-E240-8F0D-10B2927DB1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3176" y="4753594"/>
            <a:ext cx="505550" cy="90743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B3BBEE70-C01C-C44B-9B24-7C39881BB9A5}"/>
              </a:ext>
            </a:extLst>
          </p:cNvPr>
          <p:cNvGrpSpPr/>
          <p:nvPr/>
        </p:nvGrpSpPr>
        <p:grpSpPr>
          <a:xfrm>
            <a:off x="2236019" y="5157192"/>
            <a:ext cx="3381009" cy="935111"/>
            <a:chOff x="2236019" y="5157192"/>
            <a:chExt cx="3381009" cy="935111"/>
          </a:xfrm>
        </p:grpSpPr>
        <p:sp>
          <p:nvSpPr>
            <p:cNvPr id="91" name="Line 81">
              <a:extLst>
                <a:ext uri="{FF2B5EF4-FFF2-40B4-BE49-F238E27FC236}">
                  <a16:creationId xmlns:a16="http://schemas.microsoft.com/office/drawing/2014/main" id="{479B0250-8C7E-7641-A4A6-65EACA8B8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019" y="5679727"/>
              <a:ext cx="576907" cy="2686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" name="Line 81">
              <a:extLst>
                <a:ext uri="{FF2B5EF4-FFF2-40B4-BE49-F238E27FC236}">
                  <a16:creationId xmlns:a16="http://schemas.microsoft.com/office/drawing/2014/main" id="{459A7880-294A-A943-9094-29BB81C40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2379" y="5436219"/>
              <a:ext cx="920521" cy="65608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81">
              <a:extLst>
                <a:ext uri="{FF2B5EF4-FFF2-40B4-BE49-F238E27FC236}">
                  <a16:creationId xmlns:a16="http://schemas.microsoft.com/office/drawing/2014/main" id="{47D0BC2C-9EE7-E74E-B2DA-80565CAFC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3449" y="5308136"/>
              <a:ext cx="870051" cy="64114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Line 81">
              <a:extLst>
                <a:ext uri="{FF2B5EF4-FFF2-40B4-BE49-F238E27FC236}">
                  <a16:creationId xmlns:a16="http://schemas.microsoft.com/office/drawing/2014/main" id="{472BD2B9-FF9B-7540-B749-C65E27359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8366" y="5157192"/>
              <a:ext cx="259698" cy="69788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Line 81">
              <a:extLst>
                <a:ext uri="{FF2B5EF4-FFF2-40B4-BE49-F238E27FC236}">
                  <a16:creationId xmlns:a16="http://schemas.microsoft.com/office/drawing/2014/main" id="{B60558D5-54D1-BD4A-9E12-E6EF225F5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3401" y="5194920"/>
              <a:ext cx="273627" cy="796787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Naïve Routing Scheme: Greedy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Forward the packet towards the neighboring node that is </a:t>
            </a:r>
            <a:r>
              <a:rPr lang="en-US" altLang="zh-TW" dirty="0">
                <a:solidFill>
                  <a:srgbClr val="C00000"/>
                </a:solidFill>
              </a:rPr>
              <a:t>closer</a:t>
            </a:r>
            <a:r>
              <a:rPr lang="en-US" altLang="zh-TW" dirty="0"/>
              <a:t> to the destination</a:t>
            </a:r>
          </a:p>
          <a:p>
            <a:r>
              <a:rPr lang="en-US" altLang="zh-TW" dirty="0"/>
              <a:t>However, the packet may be </a:t>
            </a:r>
            <a:r>
              <a:rPr lang="en-US" altLang="zh-TW" dirty="0">
                <a:solidFill>
                  <a:srgbClr val="C00000"/>
                </a:solidFill>
              </a:rPr>
              <a:t>stuck</a:t>
            </a:r>
            <a:r>
              <a:rPr lang="en-US" altLang="zh-TW" dirty="0"/>
              <a:t> at the dead end</a:t>
            </a:r>
          </a:p>
          <a:p>
            <a:pPr marL="0" indent="0">
              <a:buNone/>
            </a:pPr>
            <a:r>
              <a:rPr lang="en-US" altLang="zh-TW" dirty="0"/>
              <a:t>	(Out of the scope of </a:t>
            </a:r>
            <a:r>
              <a:rPr lang="en-US" altLang="zh-TW"/>
              <a:t>this homework)</a:t>
            </a:r>
            <a:endParaRPr lang="en-US" altLang="zh-TW" dirty="0"/>
          </a:p>
        </p:txBody>
      </p:sp>
      <p:sp>
        <p:nvSpPr>
          <p:cNvPr id="5" name="Oval 79">
            <a:extLst>
              <a:ext uri="{FF2B5EF4-FFF2-40B4-BE49-F238E27FC236}">
                <a16:creationId xmlns:a16="http://schemas.microsoft.com/office/drawing/2014/main" id="{881074D9-A0BB-4044-B31E-A8F8CB19C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>
            <a:extLst>
              <a:ext uri="{FF2B5EF4-FFF2-40B4-BE49-F238E27FC236}">
                <a16:creationId xmlns:a16="http://schemas.microsoft.com/office/drawing/2014/main" id="{BF53BBCB-A24A-8A4F-ADC9-D20F6D3DF2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1">
            <a:extLst>
              <a:ext uri="{FF2B5EF4-FFF2-40B4-BE49-F238E27FC236}">
                <a16:creationId xmlns:a16="http://schemas.microsoft.com/office/drawing/2014/main" id="{A2B2C3A0-0EF1-764C-898E-24DA976149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2">
            <a:extLst>
              <a:ext uri="{FF2B5EF4-FFF2-40B4-BE49-F238E27FC236}">
                <a16:creationId xmlns:a16="http://schemas.microsoft.com/office/drawing/2014/main" id="{B3010EE9-5E0B-814E-A818-94FC588D4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3">
            <a:extLst>
              <a:ext uri="{FF2B5EF4-FFF2-40B4-BE49-F238E27FC236}">
                <a16:creationId xmlns:a16="http://schemas.microsoft.com/office/drawing/2014/main" id="{13E6B6F7-40A6-C64C-8F3A-5251EFE01C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4">
            <a:extLst>
              <a:ext uri="{FF2B5EF4-FFF2-40B4-BE49-F238E27FC236}">
                <a16:creationId xmlns:a16="http://schemas.microsoft.com/office/drawing/2014/main" id="{BB9771D8-1072-014A-9824-E5B7A78154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5">
            <a:extLst>
              <a:ext uri="{FF2B5EF4-FFF2-40B4-BE49-F238E27FC236}">
                <a16:creationId xmlns:a16="http://schemas.microsoft.com/office/drawing/2014/main" id="{3A37997A-1184-5844-A764-D5641222D6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6">
            <a:extLst>
              <a:ext uri="{FF2B5EF4-FFF2-40B4-BE49-F238E27FC236}">
                <a16:creationId xmlns:a16="http://schemas.microsoft.com/office/drawing/2014/main" id="{03D95278-E71F-4341-9053-3628B10089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7">
            <a:extLst>
              <a:ext uri="{FF2B5EF4-FFF2-40B4-BE49-F238E27FC236}">
                <a16:creationId xmlns:a16="http://schemas.microsoft.com/office/drawing/2014/main" id="{5C59367B-8B58-A544-9BD6-B104763D62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8">
            <a:extLst>
              <a:ext uri="{FF2B5EF4-FFF2-40B4-BE49-F238E27FC236}">
                <a16:creationId xmlns:a16="http://schemas.microsoft.com/office/drawing/2014/main" id="{CFB64636-D348-F245-9C3A-37759CC26C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89">
            <a:extLst>
              <a:ext uri="{FF2B5EF4-FFF2-40B4-BE49-F238E27FC236}">
                <a16:creationId xmlns:a16="http://schemas.microsoft.com/office/drawing/2014/main" id="{98C107C6-D849-A243-9224-2F92487AD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0">
            <a:extLst>
              <a:ext uri="{FF2B5EF4-FFF2-40B4-BE49-F238E27FC236}">
                <a16:creationId xmlns:a16="http://schemas.microsoft.com/office/drawing/2014/main" id="{0ABFBC86-F672-6348-98BD-F680C3524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1">
            <a:extLst>
              <a:ext uri="{FF2B5EF4-FFF2-40B4-BE49-F238E27FC236}">
                <a16:creationId xmlns:a16="http://schemas.microsoft.com/office/drawing/2014/main" id="{574C1A4B-5316-3E44-8DD4-E5656AD13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2">
            <a:extLst>
              <a:ext uri="{FF2B5EF4-FFF2-40B4-BE49-F238E27FC236}">
                <a16:creationId xmlns:a16="http://schemas.microsoft.com/office/drawing/2014/main" id="{8DF6656A-0425-C742-9D28-16154573E4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3">
            <a:extLst>
              <a:ext uri="{FF2B5EF4-FFF2-40B4-BE49-F238E27FC236}">
                <a16:creationId xmlns:a16="http://schemas.microsoft.com/office/drawing/2014/main" id="{9B503765-2DFB-DE4F-BC44-636729A0E2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4">
            <a:extLst>
              <a:ext uri="{FF2B5EF4-FFF2-40B4-BE49-F238E27FC236}">
                <a16:creationId xmlns:a16="http://schemas.microsoft.com/office/drawing/2014/main" id="{B04E098F-D31B-E14B-B13B-41F9F692F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5">
            <a:extLst>
              <a:ext uri="{FF2B5EF4-FFF2-40B4-BE49-F238E27FC236}">
                <a16:creationId xmlns:a16="http://schemas.microsoft.com/office/drawing/2014/main" id="{645DF31D-D871-834A-BCB1-8E169C8CA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6">
            <a:extLst>
              <a:ext uri="{FF2B5EF4-FFF2-40B4-BE49-F238E27FC236}">
                <a16:creationId xmlns:a16="http://schemas.microsoft.com/office/drawing/2014/main" id="{711E4B48-EB0E-3444-855A-AAF008DC6E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7">
            <a:extLst>
              <a:ext uri="{FF2B5EF4-FFF2-40B4-BE49-F238E27FC236}">
                <a16:creationId xmlns:a16="http://schemas.microsoft.com/office/drawing/2014/main" id="{9F248ECF-E8FC-E643-A45E-F3DA918356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8">
            <a:extLst>
              <a:ext uri="{FF2B5EF4-FFF2-40B4-BE49-F238E27FC236}">
                <a16:creationId xmlns:a16="http://schemas.microsoft.com/office/drawing/2014/main" id="{7264D059-346C-4D48-91B3-6821A4B75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99">
            <a:extLst>
              <a:ext uri="{FF2B5EF4-FFF2-40B4-BE49-F238E27FC236}">
                <a16:creationId xmlns:a16="http://schemas.microsoft.com/office/drawing/2014/main" id="{259DA408-E24F-8D43-BC24-B4AA15160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0">
            <a:extLst>
              <a:ext uri="{FF2B5EF4-FFF2-40B4-BE49-F238E27FC236}">
                <a16:creationId xmlns:a16="http://schemas.microsoft.com/office/drawing/2014/main" id="{2389397F-E062-4E42-9168-D10B6E666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1">
            <a:extLst>
              <a:ext uri="{FF2B5EF4-FFF2-40B4-BE49-F238E27FC236}">
                <a16:creationId xmlns:a16="http://schemas.microsoft.com/office/drawing/2014/main" id="{8F8E1014-56FC-4F45-9A77-D5FFC2D3E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2">
            <a:extLst>
              <a:ext uri="{FF2B5EF4-FFF2-40B4-BE49-F238E27FC236}">
                <a16:creationId xmlns:a16="http://schemas.microsoft.com/office/drawing/2014/main" id="{999B6B3A-73CA-874A-9A2C-F1770A08DB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3">
            <a:extLst>
              <a:ext uri="{FF2B5EF4-FFF2-40B4-BE49-F238E27FC236}">
                <a16:creationId xmlns:a16="http://schemas.microsoft.com/office/drawing/2014/main" id="{BC8EEDFF-0BD3-1246-B595-C5156F0584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4">
            <a:extLst>
              <a:ext uri="{FF2B5EF4-FFF2-40B4-BE49-F238E27FC236}">
                <a16:creationId xmlns:a16="http://schemas.microsoft.com/office/drawing/2014/main" id="{87BAAB42-EC65-704D-891F-EB945496FC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5">
            <a:extLst>
              <a:ext uri="{FF2B5EF4-FFF2-40B4-BE49-F238E27FC236}">
                <a16:creationId xmlns:a16="http://schemas.microsoft.com/office/drawing/2014/main" id="{064C5A96-E64C-4641-9F28-D0C1881C0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106">
            <a:extLst>
              <a:ext uri="{FF2B5EF4-FFF2-40B4-BE49-F238E27FC236}">
                <a16:creationId xmlns:a16="http://schemas.microsoft.com/office/drawing/2014/main" id="{1ADD01C6-0BCB-8E43-A9CF-D13775A715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4" name="AutoShape 107">
            <a:extLst>
              <a:ext uri="{FF2B5EF4-FFF2-40B4-BE49-F238E27FC236}">
                <a16:creationId xmlns:a16="http://schemas.microsoft.com/office/drawing/2014/main" id="{BD7E3869-789B-184D-B2C9-C553FCDFC52B}"/>
              </a:ext>
            </a:extLst>
          </p:cNvPr>
          <p:cNvCxnSpPr>
            <a:cxnSpLocks noChangeShapeType="1"/>
            <a:stCxn id="5" idx="7"/>
            <a:endCxn id="6" idx="4"/>
          </p:cNvCxnSpPr>
          <p:nvPr/>
        </p:nvCxnSpPr>
        <p:spPr bwMode="auto">
          <a:xfrm flipV="1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8">
            <a:extLst>
              <a:ext uri="{FF2B5EF4-FFF2-40B4-BE49-F238E27FC236}">
                <a16:creationId xmlns:a16="http://schemas.microsoft.com/office/drawing/2014/main" id="{E336BD0A-1666-2D42-8A96-C2F0FE39F938}"/>
              </a:ext>
            </a:extLst>
          </p:cNvPr>
          <p:cNvCxnSpPr>
            <a:cxnSpLocks noChangeShapeType="1"/>
            <a:stCxn id="6" idx="7"/>
            <a:endCxn id="12" idx="2"/>
          </p:cNvCxnSpPr>
          <p:nvPr/>
        </p:nvCxnSpPr>
        <p:spPr bwMode="auto">
          <a:xfrm flipV="1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09">
            <a:extLst>
              <a:ext uri="{FF2B5EF4-FFF2-40B4-BE49-F238E27FC236}">
                <a16:creationId xmlns:a16="http://schemas.microsoft.com/office/drawing/2014/main" id="{B4436B1B-1E68-3C4B-9ED1-EF79130AD5DD}"/>
              </a:ext>
            </a:extLst>
          </p:cNvPr>
          <p:cNvCxnSpPr>
            <a:cxnSpLocks noChangeShapeType="1"/>
            <a:stCxn id="12" idx="6"/>
            <a:endCxn id="16" idx="2"/>
          </p:cNvCxnSpPr>
          <p:nvPr/>
        </p:nvCxnSpPr>
        <p:spPr bwMode="auto">
          <a:xfrm flipV="1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0">
            <a:extLst>
              <a:ext uri="{FF2B5EF4-FFF2-40B4-BE49-F238E27FC236}">
                <a16:creationId xmlns:a16="http://schemas.microsoft.com/office/drawing/2014/main" id="{3C276A52-4F8E-7B4E-A309-1357EC2399B8}"/>
              </a:ext>
            </a:extLst>
          </p:cNvPr>
          <p:cNvCxnSpPr>
            <a:cxnSpLocks noChangeShapeType="1"/>
            <a:stCxn id="16" idx="6"/>
            <a:endCxn id="20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1">
            <a:extLst>
              <a:ext uri="{FF2B5EF4-FFF2-40B4-BE49-F238E27FC236}">
                <a16:creationId xmlns:a16="http://schemas.microsoft.com/office/drawing/2014/main" id="{08DEC3FB-1468-3449-B050-73D16893E18B}"/>
              </a:ext>
            </a:extLst>
          </p:cNvPr>
          <p:cNvCxnSpPr>
            <a:cxnSpLocks noChangeShapeType="1"/>
            <a:stCxn id="5" idx="5"/>
            <a:endCxn id="8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2">
            <a:extLst>
              <a:ext uri="{FF2B5EF4-FFF2-40B4-BE49-F238E27FC236}">
                <a16:creationId xmlns:a16="http://schemas.microsoft.com/office/drawing/2014/main" id="{B018157D-323A-0C45-A407-A4D9A4D6CC19}"/>
              </a:ext>
            </a:extLst>
          </p:cNvPr>
          <p:cNvCxnSpPr>
            <a:cxnSpLocks noChangeShapeType="1"/>
            <a:stCxn id="6" idx="5"/>
            <a:endCxn id="9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3">
            <a:extLst>
              <a:ext uri="{FF2B5EF4-FFF2-40B4-BE49-F238E27FC236}">
                <a16:creationId xmlns:a16="http://schemas.microsoft.com/office/drawing/2014/main" id="{44DEE445-7CF2-5843-B35F-C6146D4AEFE2}"/>
              </a:ext>
            </a:extLst>
          </p:cNvPr>
          <p:cNvCxnSpPr>
            <a:cxnSpLocks noChangeShapeType="1"/>
            <a:stCxn id="6" idx="6"/>
            <a:endCxn id="10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4">
            <a:extLst>
              <a:ext uri="{FF2B5EF4-FFF2-40B4-BE49-F238E27FC236}">
                <a16:creationId xmlns:a16="http://schemas.microsoft.com/office/drawing/2014/main" id="{CBD76BDF-1C53-B543-8D56-0CCDDF135A0B}"/>
              </a:ext>
            </a:extLst>
          </p:cNvPr>
          <p:cNvCxnSpPr>
            <a:cxnSpLocks noChangeShapeType="1"/>
            <a:stCxn id="9" idx="7"/>
            <a:endCxn id="10" idx="5"/>
          </p:cNvCxnSpPr>
          <p:nvPr/>
        </p:nvCxnSpPr>
        <p:spPr bwMode="auto">
          <a:xfrm flipV="1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5">
            <a:extLst>
              <a:ext uri="{FF2B5EF4-FFF2-40B4-BE49-F238E27FC236}">
                <a16:creationId xmlns:a16="http://schemas.microsoft.com/office/drawing/2014/main" id="{3EDE03B5-7F7F-094E-8A39-B2E39FE35F2B}"/>
              </a:ext>
            </a:extLst>
          </p:cNvPr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6">
            <a:extLst>
              <a:ext uri="{FF2B5EF4-FFF2-40B4-BE49-F238E27FC236}">
                <a16:creationId xmlns:a16="http://schemas.microsoft.com/office/drawing/2014/main" id="{D145DC6D-9CC2-C442-828D-B621105438D0}"/>
              </a:ext>
            </a:extLst>
          </p:cNvPr>
          <p:cNvCxnSpPr>
            <a:cxnSpLocks noChangeShapeType="1"/>
            <a:stCxn id="13" idx="0"/>
            <a:endCxn id="12" idx="4"/>
          </p:cNvCxnSpPr>
          <p:nvPr/>
        </p:nvCxnSpPr>
        <p:spPr bwMode="auto">
          <a:xfrm flipH="1" flipV="1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7">
            <a:extLst>
              <a:ext uri="{FF2B5EF4-FFF2-40B4-BE49-F238E27FC236}">
                <a16:creationId xmlns:a16="http://schemas.microsoft.com/office/drawing/2014/main" id="{C844F4C3-C15A-FE47-961A-5DB71D241738}"/>
              </a:ext>
            </a:extLst>
          </p:cNvPr>
          <p:cNvCxnSpPr>
            <a:cxnSpLocks noChangeShapeType="1"/>
            <a:stCxn id="8" idx="0"/>
            <a:endCxn id="9" idx="4"/>
          </p:cNvCxnSpPr>
          <p:nvPr/>
        </p:nvCxnSpPr>
        <p:spPr bwMode="auto">
          <a:xfrm flipH="1" flipV="1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8">
            <a:extLst>
              <a:ext uri="{FF2B5EF4-FFF2-40B4-BE49-F238E27FC236}">
                <a16:creationId xmlns:a16="http://schemas.microsoft.com/office/drawing/2014/main" id="{49DDD1B3-F88D-CB48-AFC7-01B3B7F62355}"/>
              </a:ext>
            </a:extLst>
          </p:cNvPr>
          <p:cNvCxnSpPr>
            <a:cxnSpLocks noChangeShapeType="1"/>
            <a:stCxn id="8" idx="7"/>
            <a:endCxn id="11" idx="2"/>
          </p:cNvCxnSpPr>
          <p:nvPr/>
        </p:nvCxnSpPr>
        <p:spPr bwMode="auto">
          <a:xfrm flipV="1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9">
            <a:extLst>
              <a:ext uri="{FF2B5EF4-FFF2-40B4-BE49-F238E27FC236}">
                <a16:creationId xmlns:a16="http://schemas.microsoft.com/office/drawing/2014/main" id="{91080B0C-3D6F-A14D-A8C6-46827D39C431}"/>
              </a:ext>
            </a:extLst>
          </p:cNvPr>
          <p:cNvCxnSpPr>
            <a:cxnSpLocks noChangeShapeType="1"/>
            <a:stCxn id="11" idx="1"/>
            <a:endCxn id="9" idx="5"/>
          </p:cNvCxnSpPr>
          <p:nvPr/>
        </p:nvCxnSpPr>
        <p:spPr bwMode="auto">
          <a:xfrm flipH="1" flipV="1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0">
            <a:extLst>
              <a:ext uri="{FF2B5EF4-FFF2-40B4-BE49-F238E27FC236}">
                <a16:creationId xmlns:a16="http://schemas.microsoft.com/office/drawing/2014/main" id="{007F8A08-B09D-EF4C-B2CE-ADD0FC8428EC}"/>
              </a:ext>
            </a:extLst>
          </p:cNvPr>
          <p:cNvCxnSpPr>
            <a:cxnSpLocks noChangeShapeType="1"/>
            <a:stCxn id="11" idx="0"/>
            <a:endCxn id="13" idx="4"/>
          </p:cNvCxnSpPr>
          <p:nvPr/>
        </p:nvCxnSpPr>
        <p:spPr bwMode="auto">
          <a:xfrm flipV="1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1">
            <a:extLst>
              <a:ext uri="{FF2B5EF4-FFF2-40B4-BE49-F238E27FC236}">
                <a16:creationId xmlns:a16="http://schemas.microsoft.com/office/drawing/2014/main" id="{4A26192E-C0FB-4940-9A6C-581B31ABD9CA}"/>
              </a:ext>
            </a:extLst>
          </p:cNvPr>
          <p:cNvCxnSpPr>
            <a:cxnSpLocks noChangeShapeType="1"/>
            <a:stCxn id="13" idx="7"/>
            <a:endCxn id="15" idx="4"/>
          </p:cNvCxnSpPr>
          <p:nvPr/>
        </p:nvCxnSpPr>
        <p:spPr bwMode="auto">
          <a:xfrm flipV="1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2">
            <a:extLst>
              <a:ext uri="{FF2B5EF4-FFF2-40B4-BE49-F238E27FC236}">
                <a16:creationId xmlns:a16="http://schemas.microsoft.com/office/drawing/2014/main" id="{A41611AE-C28A-C944-AC1C-632F86DFE816}"/>
              </a:ext>
            </a:extLst>
          </p:cNvPr>
          <p:cNvCxnSpPr>
            <a:cxnSpLocks noChangeShapeType="1"/>
            <a:stCxn id="15" idx="7"/>
            <a:endCxn id="16" idx="3"/>
          </p:cNvCxnSpPr>
          <p:nvPr/>
        </p:nvCxnSpPr>
        <p:spPr bwMode="auto">
          <a:xfrm flipV="1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3">
            <a:extLst>
              <a:ext uri="{FF2B5EF4-FFF2-40B4-BE49-F238E27FC236}">
                <a16:creationId xmlns:a16="http://schemas.microsoft.com/office/drawing/2014/main" id="{E376E712-FFA7-6148-9F08-593C7AC12F48}"/>
              </a:ext>
            </a:extLst>
          </p:cNvPr>
          <p:cNvCxnSpPr>
            <a:cxnSpLocks noChangeShapeType="1"/>
            <a:stCxn id="13" idx="6"/>
            <a:endCxn id="18" idx="3"/>
          </p:cNvCxnSpPr>
          <p:nvPr/>
        </p:nvCxnSpPr>
        <p:spPr bwMode="auto">
          <a:xfrm flipV="1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4">
            <a:extLst>
              <a:ext uri="{FF2B5EF4-FFF2-40B4-BE49-F238E27FC236}">
                <a16:creationId xmlns:a16="http://schemas.microsoft.com/office/drawing/2014/main" id="{938CF30C-E02D-0646-A6C8-4F3436207769}"/>
              </a:ext>
            </a:extLst>
          </p:cNvPr>
          <p:cNvCxnSpPr>
            <a:cxnSpLocks noChangeShapeType="1"/>
            <a:stCxn id="15" idx="4"/>
            <a:endCxn id="18" idx="7"/>
          </p:cNvCxnSpPr>
          <p:nvPr/>
        </p:nvCxnSpPr>
        <p:spPr bwMode="auto">
          <a:xfrm flipH="1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5">
            <a:extLst>
              <a:ext uri="{FF2B5EF4-FFF2-40B4-BE49-F238E27FC236}">
                <a16:creationId xmlns:a16="http://schemas.microsoft.com/office/drawing/2014/main" id="{8D355103-6F5F-674A-A661-E8E550B2FE14}"/>
              </a:ext>
            </a:extLst>
          </p:cNvPr>
          <p:cNvCxnSpPr>
            <a:cxnSpLocks noChangeShapeType="1"/>
            <a:stCxn id="13" idx="5"/>
            <a:endCxn id="17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6">
            <a:extLst>
              <a:ext uri="{FF2B5EF4-FFF2-40B4-BE49-F238E27FC236}">
                <a16:creationId xmlns:a16="http://schemas.microsoft.com/office/drawing/2014/main" id="{275466AF-F514-EE49-B6E6-C1F98A581BF7}"/>
              </a:ext>
            </a:extLst>
          </p:cNvPr>
          <p:cNvCxnSpPr>
            <a:cxnSpLocks noChangeShapeType="1"/>
            <a:stCxn id="18" idx="4"/>
            <a:endCxn id="17" idx="0"/>
          </p:cNvCxnSpPr>
          <p:nvPr/>
        </p:nvCxnSpPr>
        <p:spPr bwMode="auto">
          <a:xfrm flipH="1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7">
            <a:extLst>
              <a:ext uri="{FF2B5EF4-FFF2-40B4-BE49-F238E27FC236}">
                <a16:creationId xmlns:a16="http://schemas.microsoft.com/office/drawing/2014/main" id="{931E6F5C-E1FE-6744-BF0C-9443B4DA0297}"/>
              </a:ext>
            </a:extLst>
          </p:cNvPr>
          <p:cNvCxnSpPr>
            <a:cxnSpLocks noChangeShapeType="1"/>
            <a:stCxn id="11" idx="5"/>
            <a:endCxn id="14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8">
            <a:extLst>
              <a:ext uri="{FF2B5EF4-FFF2-40B4-BE49-F238E27FC236}">
                <a16:creationId xmlns:a16="http://schemas.microsoft.com/office/drawing/2014/main" id="{6B510171-8D0D-394D-BA6A-06361257FB06}"/>
              </a:ext>
            </a:extLst>
          </p:cNvPr>
          <p:cNvCxnSpPr>
            <a:cxnSpLocks noChangeShapeType="1"/>
            <a:stCxn id="14" idx="7"/>
            <a:endCxn id="21" idx="2"/>
          </p:cNvCxnSpPr>
          <p:nvPr/>
        </p:nvCxnSpPr>
        <p:spPr bwMode="auto">
          <a:xfrm flipV="1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29">
            <a:extLst>
              <a:ext uri="{FF2B5EF4-FFF2-40B4-BE49-F238E27FC236}">
                <a16:creationId xmlns:a16="http://schemas.microsoft.com/office/drawing/2014/main" id="{948EFAB9-27AD-1C46-85D3-0043E23E1CFB}"/>
              </a:ext>
            </a:extLst>
          </p:cNvPr>
          <p:cNvCxnSpPr>
            <a:cxnSpLocks noChangeShapeType="1"/>
            <a:stCxn id="21" idx="0"/>
            <a:endCxn id="18" idx="6"/>
          </p:cNvCxnSpPr>
          <p:nvPr/>
        </p:nvCxnSpPr>
        <p:spPr bwMode="auto">
          <a:xfrm flipH="1" flipV="1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0">
            <a:extLst>
              <a:ext uri="{FF2B5EF4-FFF2-40B4-BE49-F238E27FC236}">
                <a16:creationId xmlns:a16="http://schemas.microsoft.com/office/drawing/2014/main" id="{296378C8-4D4B-9442-BBA8-88B3DFE16979}"/>
              </a:ext>
            </a:extLst>
          </p:cNvPr>
          <p:cNvCxnSpPr>
            <a:cxnSpLocks noChangeShapeType="1"/>
            <a:stCxn id="21" idx="7"/>
            <a:endCxn id="22" idx="1"/>
          </p:cNvCxnSpPr>
          <p:nvPr/>
        </p:nvCxnSpPr>
        <p:spPr bwMode="auto">
          <a:xfrm flipV="1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1">
            <a:extLst>
              <a:ext uri="{FF2B5EF4-FFF2-40B4-BE49-F238E27FC236}">
                <a16:creationId xmlns:a16="http://schemas.microsoft.com/office/drawing/2014/main" id="{C6093913-142F-6742-92A8-6CAE7320809C}"/>
              </a:ext>
            </a:extLst>
          </p:cNvPr>
          <p:cNvCxnSpPr>
            <a:cxnSpLocks noChangeShapeType="1"/>
            <a:stCxn id="22" idx="1"/>
            <a:endCxn id="18" idx="6"/>
          </p:cNvCxnSpPr>
          <p:nvPr/>
        </p:nvCxnSpPr>
        <p:spPr bwMode="auto">
          <a:xfrm flipH="1" flipV="1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2">
            <a:extLst>
              <a:ext uri="{FF2B5EF4-FFF2-40B4-BE49-F238E27FC236}">
                <a16:creationId xmlns:a16="http://schemas.microsoft.com/office/drawing/2014/main" id="{68FDE484-ACBE-3F49-A694-A39E37818C7B}"/>
              </a:ext>
            </a:extLst>
          </p:cNvPr>
          <p:cNvCxnSpPr>
            <a:cxnSpLocks noChangeShapeType="1"/>
            <a:stCxn id="22" idx="0"/>
            <a:endCxn id="19" idx="4"/>
          </p:cNvCxnSpPr>
          <p:nvPr/>
        </p:nvCxnSpPr>
        <p:spPr bwMode="auto">
          <a:xfrm flipV="1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3">
            <a:extLst>
              <a:ext uri="{FF2B5EF4-FFF2-40B4-BE49-F238E27FC236}">
                <a16:creationId xmlns:a16="http://schemas.microsoft.com/office/drawing/2014/main" id="{577B26A2-8D75-BC4D-9BFE-5E176282EFC6}"/>
              </a:ext>
            </a:extLst>
          </p:cNvPr>
          <p:cNvCxnSpPr>
            <a:cxnSpLocks noChangeShapeType="1"/>
            <a:stCxn id="19" idx="6"/>
            <a:endCxn id="23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4">
            <a:extLst>
              <a:ext uri="{FF2B5EF4-FFF2-40B4-BE49-F238E27FC236}">
                <a16:creationId xmlns:a16="http://schemas.microsoft.com/office/drawing/2014/main" id="{7C663596-D4A1-5743-9177-7387033E89F3}"/>
              </a:ext>
            </a:extLst>
          </p:cNvPr>
          <p:cNvCxnSpPr>
            <a:cxnSpLocks noChangeShapeType="1"/>
            <a:stCxn id="22" idx="5"/>
            <a:endCxn id="24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5">
            <a:extLst>
              <a:ext uri="{FF2B5EF4-FFF2-40B4-BE49-F238E27FC236}">
                <a16:creationId xmlns:a16="http://schemas.microsoft.com/office/drawing/2014/main" id="{DCACD96F-8C74-A344-AF1C-01A4A50B75DB}"/>
              </a:ext>
            </a:extLst>
          </p:cNvPr>
          <p:cNvCxnSpPr>
            <a:cxnSpLocks noChangeShapeType="1"/>
            <a:stCxn id="24" idx="2"/>
            <a:endCxn id="21" idx="6"/>
          </p:cNvCxnSpPr>
          <p:nvPr/>
        </p:nvCxnSpPr>
        <p:spPr bwMode="auto">
          <a:xfrm flipH="1" flipV="1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6">
            <a:extLst>
              <a:ext uri="{FF2B5EF4-FFF2-40B4-BE49-F238E27FC236}">
                <a16:creationId xmlns:a16="http://schemas.microsoft.com/office/drawing/2014/main" id="{CF3F9F46-D6D1-AC47-98E0-187E23FC732E}"/>
              </a:ext>
            </a:extLst>
          </p:cNvPr>
          <p:cNvCxnSpPr>
            <a:cxnSpLocks noChangeShapeType="1"/>
            <a:stCxn id="24" idx="7"/>
            <a:endCxn id="25" idx="2"/>
          </p:cNvCxnSpPr>
          <p:nvPr/>
        </p:nvCxnSpPr>
        <p:spPr bwMode="auto">
          <a:xfrm flipV="1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7">
            <a:extLst>
              <a:ext uri="{FF2B5EF4-FFF2-40B4-BE49-F238E27FC236}">
                <a16:creationId xmlns:a16="http://schemas.microsoft.com/office/drawing/2014/main" id="{0DD664C2-C7A1-C043-8814-1C38555047A0}"/>
              </a:ext>
            </a:extLst>
          </p:cNvPr>
          <p:cNvCxnSpPr>
            <a:cxnSpLocks noChangeShapeType="1"/>
            <a:stCxn id="25" idx="0"/>
            <a:endCxn id="26" idx="4"/>
          </p:cNvCxnSpPr>
          <p:nvPr/>
        </p:nvCxnSpPr>
        <p:spPr bwMode="auto">
          <a:xfrm flipH="1" flipV="1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8">
            <a:extLst>
              <a:ext uri="{FF2B5EF4-FFF2-40B4-BE49-F238E27FC236}">
                <a16:creationId xmlns:a16="http://schemas.microsoft.com/office/drawing/2014/main" id="{C20C5259-7204-CF45-A513-33B05D848E39}"/>
              </a:ext>
            </a:extLst>
          </p:cNvPr>
          <p:cNvCxnSpPr>
            <a:cxnSpLocks noChangeShapeType="1"/>
            <a:stCxn id="26" idx="0"/>
            <a:endCxn id="20" idx="5"/>
          </p:cNvCxnSpPr>
          <p:nvPr/>
        </p:nvCxnSpPr>
        <p:spPr bwMode="auto">
          <a:xfrm flipH="1" flipV="1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39">
            <a:extLst>
              <a:ext uri="{FF2B5EF4-FFF2-40B4-BE49-F238E27FC236}">
                <a16:creationId xmlns:a16="http://schemas.microsoft.com/office/drawing/2014/main" id="{A8DE2169-2068-9D48-B678-1AA9ED6C19EE}"/>
              </a:ext>
            </a:extLst>
          </p:cNvPr>
          <p:cNvCxnSpPr>
            <a:cxnSpLocks noChangeShapeType="1"/>
            <a:stCxn id="26" idx="7"/>
            <a:endCxn id="27" idx="2"/>
          </p:cNvCxnSpPr>
          <p:nvPr/>
        </p:nvCxnSpPr>
        <p:spPr bwMode="auto">
          <a:xfrm flipV="1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0">
            <a:extLst>
              <a:ext uri="{FF2B5EF4-FFF2-40B4-BE49-F238E27FC236}">
                <a16:creationId xmlns:a16="http://schemas.microsoft.com/office/drawing/2014/main" id="{22168108-222A-284B-9940-785A3A8C83E9}"/>
              </a:ext>
            </a:extLst>
          </p:cNvPr>
          <p:cNvCxnSpPr>
            <a:cxnSpLocks noChangeShapeType="1"/>
            <a:stCxn id="26" idx="6"/>
            <a:endCxn id="28" idx="2"/>
          </p:cNvCxnSpPr>
          <p:nvPr/>
        </p:nvCxnSpPr>
        <p:spPr bwMode="auto">
          <a:xfrm flipV="1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1">
            <a:extLst>
              <a:ext uri="{FF2B5EF4-FFF2-40B4-BE49-F238E27FC236}">
                <a16:creationId xmlns:a16="http://schemas.microsoft.com/office/drawing/2014/main" id="{B7666B73-4850-8141-9BE6-4C741CE39681}"/>
              </a:ext>
            </a:extLst>
          </p:cNvPr>
          <p:cNvCxnSpPr>
            <a:cxnSpLocks noChangeShapeType="1"/>
            <a:stCxn id="26" idx="6"/>
            <a:endCxn id="29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2">
            <a:extLst>
              <a:ext uri="{FF2B5EF4-FFF2-40B4-BE49-F238E27FC236}">
                <a16:creationId xmlns:a16="http://schemas.microsoft.com/office/drawing/2014/main" id="{C4CA9CB3-920B-EC41-9C55-7E43F544145F}"/>
              </a:ext>
            </a:extLst>
          </p:cNvPr>
          <p:cNvCxnSpPr>
            <a:cxnSpLocks noChangeShapeType="1"/>
            <a:stCxn id="29" idx="3"/>
            <a:endCxn id="25" idx="7"/>
          </p:cNvCxnSpPr>
          <p:nvPr/>
        </p:nvCxnSpPr>
        <p:spPr bwMode="auto">
          <a:xfrm flipH="1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3">
            <a:extLst>
              <a:ext uri="{FF2B5EF4-FFF2-40B4-BE49-F238E27FC236}">
                <a16:creationId xmlns:a16="http://schemas.microsoft.com/office/drawing/2014/main" id="{19442061-8532-B64D-B3C6-A6718B665C2B}"/>
              </a:ext>
            </a:extLst>
          </p:cNvPr>
          <p:cNvCxnSpPr>
            <a:cxnSpLocks noChangeShapeType="1"/>
            <a:stCxn id="25" idx="4"/>
            <a:endCxn id="33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4">
            <a:extLst>
              <a:ext uri="{FF2B5EF4-FFF2-40B4-BE49-F238E27FC236}">
                <a16:creationId xmlns:a16="http://schemas.microsoft.com/office/drawing/2014/main" id="{13ECD20C-D581-CD42-A299-4193D766E733}"/>
              </a:ext>
            </a:extLst>
          </p:cNvPr>
          <p:cNvCxnSpPr>
            <a:cxnSpLocks noChangeShapeType="1"/>
            <a:stCxn id="24" idx="7"/>
            <a:endCxn id="33" idx="3"/>
          </p:cNvCxnSpPr>
          <p:nvPr/>
        </p:nvCxnSpPr>
        <p:spPr bwMode="auto">
          <a:xfrm flipV="1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5">
            <a:extLst>
              <a:ext uri="{FF2B5EF4-FFF2-40B4-BE49-F238E27FC236}">
                <a16:creationId xmlns:a16="http://schemas.microsoft.com/office/drawing/2014/main" id="{A01A01D7-BF15-A445-920B-EAE817D9E0D4}"/>
              </a:ext>
            </a:extLst>
          </p:cNvPr>
          <p:cNvCxnSpPr>
            <a:cxnSpLocks noChangeShapeType="1"/>
            <a:stCxn id="29" idx="4"/>
            <a:endCxn id="33" idx="0"/>
          </p:cNvCxnSpPr>
          <p:nvPr/>
        </p:nvCxnSpPr>
        <p:spPr bwMode="auto">
          <a:xfrm flipH="1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6">
            <a:extLst>
              <a:ext uri="{FF2B5EF4-FFF2-40B4-BE49-F238E27FC236}">
                <a16:creationId xmlns:a16="http://schemas.microsoft.com/office/drawing/2014/main" id="{EA7CF317-293B-9B4C-AA33-5B5CD4BECC7B}"/>
              </a:ext>
            </a:extLst>
          </p:cNvPr>
          <p:cNvCxnSpPr>
            <a:cxnSpLocks noChangeShapeType="1"/>
            <a:stCxn id="33" idx="7"/>
            <a:endCxn id="32" idx="2"/>
          </p:cNvCxnSpPr>
          <p:nvPr/>
        </p:nvCxnSpPr>
        <p:spPr bwMode="auto">
          <a:xfrm flipV="1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7">
            <a:extLst>
              <a:ext uri="{FF2B5EF4-FFF2-40B4-BE49-F238E27FC236}">
                <a16:creationId xmlns:a16="http://schemas.microsoft.com/office/drawing/2014/main" id="{C4C7B806-C7D1-DB44-9695-F95478CD1915}"/>
              </a:ext>
            </a:extLst>
          </p:cNvPr>
          <p:cNvCxnSpPr>
            <a:cxnSpLocks noChangeShapeType="1"/>
            <a:stCxn id="32" idx="7"/>
            <a:endCxn id="31" idx="2"/>
          </p:cNvCxnSpPr>
          <p:nvPr/>
        </p:nvCxnSpPr>
        <p:spPr bwMode="auto">
          <a:xfrm flipV="1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8">
            <a:extLst>
              <a:ext uri="{FF2B5EF4-FFF2-40B4-BE49-F238E27FC236}">
                <a16:creationId xmlns:a16="http://schemas.microsoft.com/office/drawing/2014/main" id="{4C5603CC-A09B-AF4B-8ECA-2AB8BC6D5F7A}"/>
              </a:ext>
            </a:extLst>
          </p:cNvPr>
          <p:cNvCxnSpPr>
            <a:cxnSpLocks noChangeShapeType="1"/>
            <a:stCxn id="29" idx="7"/>
            <a:endCxn id="31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49">
            <a:extLst>
              <a:ext uri="{FF2B5EF4-FFF2-40B4-BE49-F238E27FC236}">
                <a16:creationId xmlns:a16="http://schemas.microsoft.com/office/drawing/2014/main" id="{4F0D292D-21E9-E248-AB28-83E93D92523C}"/>
              </a:ext>
            </a:extLst>
          </p:cNvPr>
          <p:cNvCxnSpPr>
            <a:cxnSpLocks noChangeShapeType="1"/>
            <a:stCxn id="31" idx="0"/>
            <a:endCxn id="30" idx="4"/>
          </p:cNvCxnSpPr>
          <p:nvPr/>
        </p:nvCxnSpPr>
        <p:spPr bwMode="auto">
          <a:xfrm flipH="1" flipV="1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0">
            <a:extLst>
              <a:ext uri="{FF2B5EF4-FFF2-40B4-BE49-F238E27FC236}">
                <a16:creationId xmlns:a16="http://schemas.microsoft.com/office/drawing/2014/main" id="{9DF091EC-732D-9F4A-9CDF-841A2F29FF11}"/>
              </a:ext>
            </a:extLst>
          </p:cNvPr>
          <p:cNvCxnSpPr>
            <a:cxnSpLocks noChangeShapeType="1"/>
            <a:stCxn id="29" idx="7"/>
            <a:endCxn id="30" idx="3"/>
          </p:cNvCxnSpPr>
          <p:nvPr/>
        </p:nvCxnSpPr>
        <p:spPr bwMode="auto">
          <a:xfrm flipV="1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1">
            <a:extLst>
              <a:ext uri="{FF2B5EF4-FFF2-40B4-BE49-F238E27FC236}">
                <a16:creationId xmlns:a16="http://schemas.microsoft.com/office/drawing/2014/main" id="{BA3CA785-4AB5-C04F-9EDB-46139DB29BA9}"/>
              </a:ext>
            </a:extLst>
          </p:cNvPr>
          <p:cNvCxnSpPr>
            <a:cxnSpLocks noChangeShapeType="1"/>
            <a:stCxn id="30" idx="2"/>
            <a:endCxn id="27" idx="6"/>
          </p:cNvCxnSpPr>
          <p:nvPr/>
        </p:nvCxnSpPr>
        <p:spPr bwMode="auto">
          <a:xfrm flipH="1" flipV="1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3">
            <a:extLst>
              <a:ext uri="{FF2B5EF4-FFF2-40B4-BE49-F238E27FC236}">
                <a16:creationId xmlns:a16="http://schemas.microsoft.com/office/drawing/2014/main" id="{54D91D65-5E9B-B24A-B3F6-DBFA0A310B07}"/>
              </a:ext>
            </a:extLst>
          </p:cNvPr>
          <p:cNvCxnSpPr>
            <a:cxnSpLocks noChangeShapeType="1"/>
            <a:stCxn id="5" idx="6"/>
            <a:endCxn id="10" idx="2"/>
          </p:cNvCxnSpPr>
          <p:nvPr/>
        </p:nvCxnSpPr>
        <p:spPr bwMode="auto">
          <a:xfrm flipV="1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4">
            <a:extLst>
              <a:ext uri="{FF2B5EF4-FFF2-40B4-BE49-F238E27FC236}">
                <a16:creationId xmlns:a16="http://schemas.microsoft.com/office/drawing/2014/main" id="{761820E1-196B-BE47-B7C1-E585F92D9383}"/>
              </a:ext>
            </a:extLst>
          </p:cNvPr>
          <p:cNvCxnSpPr>
            <a:cxnSpLocks noChangeShapeType="1"/>
            <a:stCxn id="5" idx="6"/>
            <a:endCxn id="9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5">
            <a:extLst>
              <a:ext uri="{FF2B5EF4-FFF2-40B4-BE49-F238E27FC236}">
                <a16:creationId xmlns:a16="http://schemas.microsoft.com/office/drawing/2014/main" id="{9A2AEE1A-44A5-E74C-8F00-96B97CD8AACA}"/>
              </a:ext>
            </a:extLst>
          </p:cNvPr>
          <p:cNvCxnSpPr>
            <a:cxnSpLocks noChangeShapeType="1"/>
            <a:stCxn id="18" idx="3"/>
            <a:endCxn id="11" idx="7"/>
          </p:cNvCxnSpPr>
          <p:nvPr/>
        </p:nvCxnSpPr>
        <p:spPr bwMode="auto">
          <a:xfrm flipH="1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6">
            <a:extLst>
              <a:ext uri="{FF2B5EF4-FFF2-40B4-BE49-F238E27FC236}">
                <a16:creationId xmlns:a16="http://schemas.microsoft.com/office/drawing/2014/main" id="{B57B8408-4609-5F43-B17D-05FADEC8DFC3}"/>
              </a:ext>
            </a:extLst>
          </p:cNvPr>
          <p:cNvCxnSpPr>
            <a:cxnSpLocks noChangeShapeType="1"/>
            <a:stCxn id="27" idx="4"/>
            <a:endCxn id="29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7">
            <a:extLst>
              <a:ext uri="{FF2B5EF4-FFF2-40B4-BE49-F238E27FC236}">
                <a16:creationId xmlns:a16="http://schemas.microsoft.com/office/drawing/2014/main" id="{15C8F57E-07C4-814D-BD82-F1B370E5775C}"/>
              </a:ext>
            </a:extLst>
          </p:cNvPr>
          <p:cNvCxnSpPr>
            <a:cxnSpLocks noChangeShapeType="1"/>
            <a:stCxn id="12" idx="5"/>
            <a:endCxn id="18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8">
            <a:extLst>
              <a:ext uri="{FF2B5EF4-FFF2-40B4-BE49-F238E27FC236}">
                <a16:creationId xmlns:a16="http://schemas.microsoft.com/office/drawing/2014/main" id="{4CFB5A65-126B-A040-ADC7-11EBAA8D1979}"/>
              </a:ext>
            </a:extLst>
          </p:cNvPr>
          <p:cNvCxnSpPr>
            <a:cxnSpLocks noChangeShapeType="1"/>
            <a:stCxn id="25" idx="6"/>
            <a:endCxn id="32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159">
            <a:extLst>
              <a:ext uri="{FF2B5EF4-FFF2-40B4-BE49-F238E27FC236}">
                <a16:creationId xmlns:a16="http://schemas.microsoft.com/office/drawing/2014/main" id="{EF9D01A6-231D-D542-88FF-3BC28B350C37}"/>
              </a:ext>
            </a:extLst>
          </p:cNvPr>
          <p:cNvCxnSpPr>
            <a:cxnSpLocks noChangeShapeType="1"/>
            <a:stCxn id="23" idx="3"/>
            <a:endCxn id="21" idx="7"/>
          </p:cNvCxnSpPr>
          <p:nvPr/>
        </p:nvCxnSpPr>
        <p:spPr bwMode="auto">
          <a:xfrm flipH="1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79">
            <a:extLst>
              <a:ext uri="{FF2B5EF4-FFF2-40B4-BE49-F238E27FC236}">
                <a16:creationId xmlns:a16="http://schemas.microsoft.com/office/drawing/2014/main" id="{0A728B7D-C15C-D841-BE5C-1C78A7C9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42" y="6152182"/>
            <a:ext cx="1017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source</a:t>
            </a: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id="{8DD96084-2683-474D-A998-86059FDBC6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9642" y="5787057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8" name="Rectangle 80">
            <a:extLst>
              <a:ext uri="{FF2B5EF4-FFF2-40B4-BE49-F238E27FC236}">
                <a16:creationId xmlns:a16="http://schemas.microsoft.com/office/drawing/2014/main" id="{297D8012-06C2-324A-8968-97AD9BA9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082" y="4296394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destination</a:t>
            </a:r>
          </a:p>
        </p:txBody>
      </p:sp>
      <p:sp>
        <p:nvSpPr>
          <p:cNvPr id="89" name="Line 82">
            <a:extLst>
              <a:ext uri="{FF2B5EF4-FFF2-40B4-BE49-F238E27FC236}">
                <a16:creationId xmlns:a16="http://schemas.microsoft.com/office/drawing/2014/main" id="{6133FD85-B112-E240-8F0D-10B2927DB1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3176" y="4753594"/>
            <a:ext cx="505550" cy="907431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" name="Rectangle 80">
            <a:extLst>
              <a:ext uri="{FF2B5EF4-FFF2-40B4-BE49-F238E27FC236}">
                <a16:creationId xmlns:a16="http://schemas.microsoft.com/office/drawing/2014/main" id="{975A0934-EB82-C842-9ABA-B9A9F2CAF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291" y="3979175"/>
            <a:ext cx="13115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dead end</a:t>
            </a:r>
          </a:p>
        </p:txBody>
      </p:sp>
      <p:sp>
        <p:nvSpPr>
          <p:cNvPr id="91" name="Line 82">
            <a:extLst>
              <a:ext uri="{FF2B5EF4-FFF2-40B4-BE49-F238E27FC236}">
                <a16:creationId xmlns:a16="http://schemas.microsoft.com/office/drawing/2014/main" id="{31039958-2D18-C74A-A751-C60351346B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5518" y="4376592"/>
            <a:ext cx="143601" cy="148017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23126A7-E573-644E-9113-7E6365125484}"/>
              </a:ext>
            </a:extLst>
          </p:cNvPr>
          <p:cNvGrpSpPr/>
          <p:nvPr/>
        </p:nvGrpSpPr>
        <p:grpSpPr>
          <a:xfrm>
            <a:off x="2236019" y="5157192"/>
            <a:ext cx="3381009" cy="935111"/>
            <a:chOff x="2236019" y="5157192"/>
            <a:chExt cx="3381009" cy="935111"/>
          </a:xfrm>
        </p:grpSpPr>
        <p:sp>
          <p:nvSpPr>
            <p:cNvPr id="92" name="Line 81">
              <a:extLst>
                <a:ext uri="{FF2B5EF4-FFF2-40B4-BE49-F238E27FC236}">
                  <a16:creationId xmlns:a16="http://schemas.microsoft.com/office/drawing/2014/main" id="{5AE932FD-C99B-6C44-B67E-E7088392B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019" y="5679727"/>
              <a:ext cx="576907" cy="268636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81">
              <a:extLst>
                <a:ext uri="{FF2B5EF4-FFF2-40B4-BE49-F238E27FC236}">
                  <a16:creationId xmlns:a16="http://schemas.microsoft.com/office/drawing/2014/main" id="{67B13A3C-9E6F-8948-B457-42B3D1DB5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2379" y="5436219"/>
              <a:ext cx="920521" cy="65608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Line 81">
              <a:extLst>
                <a:ext uri="{FF2B5EF4-FFF2-40B4-BE49-F238E27FC236}">
                  <a16:creationId xmlns:a16="http://schemas.microsoft.com/office/drawing/2014/main" id="{D4F200BB-457E-4A40-BF26-0FAD3FBF7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3449" y="5308136"/>
              <a:ext cx="870051" cy="64114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Line 81">
              <a:extLst>
                <a:ext uri="{FF2B5EF4-FFF2-40B4-BE49-F238E27FC236}">
                  <a16:creationId xmlns:a16="http://schemas.microsoft.com/office/drawing/2014/main" id="{C4040D6A-2989-4C44-8D84-F57D28883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8366" y="5157192"/>
              <a:ext cx="259698" cy="697881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" name="Line 81">
              <a:extLst>
                <a:ext uri="{FF2B5EF4-FFF2-40B4-BE49-F238E27FC236}">
                  <a16:creationId xmlns:a16="http://schemas.microsoft.com/office/drawing/2014/main" id="{A20A02FD-EBDC-AA4E-8B19-93905C296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3401" y="5194920"/>
              <a:ext cx="273627" cy="796787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178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Hello Message – Explore the Neighbors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49" y="1825625"/>
            <a:ext cx="8407847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rgbClr val="C00000"/>
                </a:solidFill>
              </a:rPr>
              <a:t>Broadcast a hello message </a:t>
            </a:r>
            <a:r>
              <a:rPr lang="en-US" altLang="zh-TW" dirty="0"/>
              <a:t>to the neighbors</a:t>
            </a:r>
          </a:p>
          <a:p>
            <a:r>
              <a:rPr lang="en-US" altLang="zh-TW" dirty="0"/>
              <a:t>Receive the message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get the neighbor information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/>
              <a:t>Each node </a:t>
            </a:r>
            <a:r>
              <a:rPr lang="en-US" altLang="zh-TW" dirty="0">
                <a:solidFill>
                  <a:srgbClr val="0070C0"/>
                </a:solidFill>
              </a:rPr>
              <a:t>maintains a neighbor list</a:t>
            </a:r>
          </a:p>
        </p:txBody>
      </p:sp>
      <p:sp>
        <p:nvSpPr>
          <p:cNvPr id="5" name="Oval 79">
            <a:extLst>
              <a:ext uri="{FF2B5EF4-FFF2-40B4-BE49-F238E27FC236}">
                <a16:creationId xmlns:a16="http://schemas.microsoft.com/office/drawing/2014/main" id="{881074D9-A0BB-4044-B31E-A8F8CB19C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501" y="5652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80">
            <a:extLst>
              <a:ext uri="{FF2B5EF4-FFF2-40B4-BE49-F238E27FC236}">
                <a16:creationId xmlns:a16="http://schemas.microsoft.com/office/drawing/2014/main" id="{BF53BBCB-A24A-8A4F-ADC9-D20F6D3DF2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3101" y="5042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81">
            <a:extLst>
              <a:ext uri="{FF2B5EF4-FFF2-40B4-BE49-F238E27FC236}">
                <a16:creationId xmlns:a16="http://schemas.microsoft.com/office/drawing/2014/main" id="{A2B2C3A0-0EF1-764C-898E-24DA976149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03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82">
            <a:extLst>
              <a:ext uri="{FF2B5EF4-FFF2-40B4-BE49-F238E27FC236}">
                <a16:creationId xmlns:a16="http://schemas.microsoft.com/office/drawing/2014/main" id="{B3010EE9-5E0B-814E-A818-94FC588D4D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4101" y="5652120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83">
            <a:extLst>
              <a:ext uri="{FF2B5EF4-FFF2-40B4-BE49-F238E27FC236}">
                <a16:creationId xmlns:a16="http://schemas.microsoft.com/office/drawing/2014/main" id="{13E6B6F7-40A6-C64C-8F3A-5251EFE01C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84">
            <a:extLst>
              <a:ext uri="{FF2B5EF4-FFF2-40B4-BE49-F238E27FC236}">
                <a16:creationId xmlns:a16="http://schemas.microsoft.com/office/drawing/2014/main" id="{BB9771D8-1072-014A-9824-E5B7A78154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5">
            <a:extLst>
              <a:ext uri="{FF2B5EF4-FFF2-40B4-BE49-F238E27FC236}">
                <a16:creationId xmlns:a16="http://schemas.microsoft.com/office/drawing/2014/main" id="{3A37997A-1184-5844-A764-D5641222D6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86">
            <a:extLst>
              <a:ext uri="{FF2B5EF4-FFF2-40B4-BE49-F238E27FC236}">
                <a16:creationId xmlns:a16="http://schemas.microsoft.com/office/drawing/2014/main" id="{03D95278-E71F-4341-9053-3628B10089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87">
            <a:extLst>
              <a:ext uri="{FF2B5EF4-FFF2-40B4-BE49-F238E27FC236}">
                <a16:creationId xmlns:a16="http://schemas.microsoft.com/office/drawing/2014/main" id="{5C59367B-8B58-A544-9BD6-B104763D62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88">
            <a:extLst>
              <a:ext uri="{FF2B5EF4-FFF2-40B4-BE49-F238E27FC236}">
                <a16:creationId xmlns:a16="http://schemas.microsoft.com/office/drawing/2014/main" id="{CFB64636-D348-F245-9C3A-37759CC26C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89">
            <a:extLst>
              <a:ext uri="{FF2B5EF4-FFF2-40B4-BE49-F238E27FC236}">
                <a16:creationId xmlns:a16="http://schemas.microsoft.com/office/drawing/2014/main" id="{98C107C6-D849-A243-9224-2F92487AD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90">
            <a:extLst>
              <a:ext uri="{FF2B5EF4-FFF2-40B4-BE49-F238E27FC236}">
                <a16:creationId xmlns:a16="http://schemas.microsoft.com/office/drawing/2014/main" id="{0ABFBC86-F672-6348-98BD-F680C3524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91">
            <a:extLst>
              <a:ext uri="{FF2B5EF4-FFF2-40B4-BE49-F238E27FC236}">
                <a16:creationId xmlns:a16="http://schemas.microsoft.com/office/drawing/2014/main" id="{574C1A4B-5316-3E44-8DD4-E5656AD13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Oval 92">
            <a:extLst>
              <a:ext uri="{FF2B5EF4-FFF2-40B4-BE49-F238E27FC236}">
                <a16:creationId xmlns:a16="http://schemas.microsoft.com/office/drawing/2014/main" id="{8DF6656A-0425-C742-9D28-16154573E4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Oval 93">
            <a:extLst>
              <a:ext uri="{FF2B5EF4-FFF2-40B4-BE49-F238E27FC236}">
                <a16:creationId xmlns:a16="http://schemas.microsoft.com/office/drawing/2014/main" id="{9B503765-2DFB-DE4F-BC44-636729A0E2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Oval 94">
            <a:extLst>
              <a:ext uri="{FF2B5EF4-FFF2-40B4-BE49-F238E27FC236}">
                <a16:creationId xmlns:a16="http://schemas.microsoft.com/office/drawing/2014/main" id="{B04E098F-D31B-E14B-B13B-41F9F692F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Oval 95">
            <a:extLst>
              <a:ext uri="{FF2B5EF4-FFF2-40B4-BE49-F238E27FC236}">
                <a16:creationId xmlns:a16="http://schemas.microsoft.com/office/drawing/2014/main" id="{645DF31D-D871-834A-BCB1-8E169C8CA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Oval 96">
            <a:extLst>
              <a:ext uri="{FF2B5EF4-FFF2-40B4-BE49-F238E27FC236}">
                <a16:creationId xmlns:a16="http://schemas.microsoft.com/office/drawing/2014/main" id="{711E4B48-EB0E-3444-855A-AAF008DC6E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Oval 97">
            <a:extLst>
              <a:ext uri="{FF2B5EF4-FFF2-40B4-BE49-F238E27FC236}">
                <a16:creationId xmlns:a16="http://schemas.microsoft.com/office/drawing/2014/main" id="{9F248ECF-E8FC-E643-A45E-F3DA918356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Oval 98">
            <a:extLst>
              <a:ext uri="{FF2B5EF4-FFF2-40B4-BE49-F238E27FC236}">
                <a16:creationId xmlns:a16="http://schemas.microsoft.com/office/drawing/2014/main" id="{7264D059-346C-4D48-91B3-6821A4B75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99">
            <a:extLst>
              <a:ext uri="{FF2B5EF4-FFF2-40B4-BE49-F238E27FC236}">
                <a16:creationId xmlns:a16="http://schemas.microsoft.com/office/drawing/2014/main" id="{259DA408-E24F-8D43-BC24-B4AA15160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Oval 100">
            <a:extLst>
              <a:ext uri="{FF2B5EF4-FFF2-40B4-BE49-F238E27FC236}">
                <a16:creationId xmlns:a16="http://schemas.microsoft.com/office/drawing/2014/main" id="{2389397F-E062-4E42-9168-D10B6E666F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Oval 101">
            <a:extLst>
              <a:ext uri="{FF2B5EF4-FFF2-40B4-BE49-F238E27FC236}">
                <a16:creationId xmlns:a16="http://schemas.microsoft.com/office/drawing/2014/main" id="{8F8E1014-56FC-4F45-9A77-D5FFC2D3E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102">
            <a:extLst>
              <a:ext uri="{FF2B5EF4-FFF2-40B4-BE49-F238E27FC236}">
                <a16:creationId xmlns:a16="http://schemas.microsoft.com/office/drawing/2014/main" id="{999B6B3A-73CA-874A-9A2C-F1770A08DB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Oval 103">
            <a:extLst>
              <a:ext uri="{FF2B5EF4-FFF2-40B4-BE49-F238E27FC236}">
                <a16:creationId xmlns:a16="http://schemas.microsoft.com/office/drawing/2014/main" id="{BC8EEDFF-0BD3-1246-B595-C5156F0584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Oval 104">
            <a:extLst>
              <a:ext uri="{FF2B5EF4-FFF2-40B4-BE49-F238E27FC236}">
                <a16:creationId xmlns:a16="http://schemas.microsoft.com/office/drawing/2014/main" id="{87BAAB42-EC65-704D-891F-EB945496FC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Oval 105">
            <a:extLst>
              <a:ext uri="{FF2B5EF4-FFF2-40B4-BE49-F238E27FC236}">
                <a16:creationId xmlns:a16="http://schemas.microsoft.com/office/drawing/2014/main" id="{064C5A96-E64C-4641-9F28-D0C1881C0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Oval 106">
            <a:extLst>
              <a:ext uri="{FF2B5EF4-FFF2-40B4-BE49-F238E27FC236}">
                <a16:creationId xmlns:a16="http://schemas.microsoft.com/office/drawing/2014/main" id="{1ADD01C6-0BCB-8E43-A9CF-D13775A715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34" name="AutoShape 107">
            <a:extLst>
              <a:ext uri="{FF2B5EF4-FFF2-40B4-BE49-F238E27FC236}">
                <a16:creationId xmlns:a16="http://schemas.microsoft.com/office/drawing/2014/main" id="{BD7E3869-789B-184D-B2C9-C553FCDFC52B}"/>
              </a:ext>
            </a:extLst>
          </p:cNvPr>
          <p:cNvCxnSpPr>
            <a:cxnSpLocks noChangeShapeType="1"/>
            <a:stCxn id="5" idx="7"/>
            <a:endCxn id="6" idx="4"/>
          </p:cNvCxnSpPr>
          <p:nvPr/>
        </p:nvCxnSpPr>
        <p:spPr bwMode="auto">
          <a:xfrm flipV="1">
            <a:off x="1523876" y="5134595"/>
            <a:ext cx="1952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08">
            <a:extLst>
              <a:ext uri="{FF2B5EF4-FFF2-40B4-BE49-F238E27FC236}">
                <a16:creationId xmlns:a16="http://schemas.microsoft.com/office/drawing/2014/main" id="{E336BD0A-1666-2D42-8A96-C2F0FE39F938}"/>
              </a:ext>
            </a:extLst>
          </p:cNvPr>
          <p:cNvCxnSpPr>
            <a:cxnSpLocks noChangeShapeType="1"/>
            <a:stCxn id="6" idx="7"/>
            <a:endCxn id="12" idx="2"/>
          </p:cNvCxnSpPr>
          <p:nvPr/>
        </p:nvCxnSpPr>
        <p:spPr bwMode="auto">
          <a:xfrm flipV="1">
            <a:off x="1752476" y="4707557"/>
            <a:ext cx="987425" cy="347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09">
            <a:extLst>
              <a:ext uri="{FF2B5EF4-FFF2-40B4-BE49-F238E27FC236}">
                <a16:creationId xmlns:a16="http://schemas.microsoft.com/office/drawing/2014/main" id="{B4436B1B-1E68-3C4B-9ED1-EF79130AD5DD}"/>
              </a:ext>
            </a:extLst>
          </p:cNvPr>
          <p:cNvCxnSpPr>
            <a:cxnSpLocks noChangeShapeType="1"/>
            <a:stCxn id="12" idx="6"/>
            <a:endCxn id="16" idx="2"/>
          </p:cNvCxnSpPr>
          <p:nvPr/>
        </p:nvCxnSpPr>
        <p:spPr bwMode="auto">
          <a:xfrm flipV="1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10">
            <a:extLst>
              <a:ext uri="{FF2B5EF4-FFF2-40B4-BE49-F238E27FC236}">
                <a16:creationId xmlns:a16="http://schemas.microsoft.com/office/drawing/2014/main" id="{3C276A52-4F8E-7B4E-A309-1357EC2399B8}"/>
              </a:ext>
            </a:extLst>
          </p:cNvPr>
          <p:cNvCxnSpPr>
            <a:cxnSpLocks noChangeShapeType="1"/>
            <a:stCxn id="16" idx="6"/>
            <a:endCxn id="20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11">
            <a:extLst>
              <a:ext uri="{FF2B5EF4-FFF2-40B4-BE49-F238E27FC236}">
                <a16:creationId xmlns:a16="http://schemas.microsoft.com/office/drawing/2014/main" id="{08DEC3FB-1468-3449-B050-73D16893E18B}"/>
              </a:ext>
            </a:extLst>
          </p:cNvPr>
          <p:cNvCxnSpPr>
            <a:cxnSpLocks noChangeShapeType="1"/>
            <a:stCxn id="5" idx="5"/>
            <a:endCxn id="8" idx="1"/>
          </p:cNvCxnSpPr>
          <p:nvPr/>
        </p:nvCxnSpPr>
        <p:spPr bwMode="auto">
          <a:xfrm>
            <a:off x="1523876" y="5731495"/>
            <a:ext cx="619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12">
            <a:extLst>
              <a:ext uri="{FF2B5EF4-FFF2-40B4-BE49-F238E27FC236}">
                <a16:creationId xmlns:a16="http://schemas.microsoft.com/office/drawing/2014/main" id="{B018157D-323A-0C45-A407-A4D9A4D6CC19}"/>
              </a:ext>
            </a:extLst>
          </p:cNvPr>
          <p:cNvCxnSpPr>
            <a:cxnSpLocks noChangeShapeType="1"/>
            <a:stCxn id="6" idx="5"/>
            <a:endCxn id="9" idx="2"/>
          </p:cNvCxnSpPr>
          <p:nvPr/>
        </p:nvCxnSpPr>
        <p:spPr bwMode="auto">
          <a:xfrm>
            <a:off x="1752476" y="5121895"/>
            <a:ext cx="30162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13">
            <a:extLst>
              <a:ext uri="{FF2B5EF4-FFF2-40B4-BE49-F238E27FC236}">
                <a16:creationId xmlns:a16="http://schemas.microsoft.com/office/drawing/2014/main" id="{44DEE445-7CF2-5843-B35F-C6146D4AEFE2}"/>
              </a:ext>
            </a:extLst>
          </p:cNvPr>
          <p:cNvCxnSpPr>
            <a:cxnSpLocks noChangeShapeType="1"/>
            <a:stCxn id="6" idx="6"/>
            <a:endCxn id="10" idx="2"/>
          </p:cNvCxnSpPr>
          <p:nvPr/>
        </p:nvCxnSpPr>
        <p:spPr bwMode="auto">
          <a:xfrm>
            <a:off x="1765176" y="5088557"/>
            <a:ext cx="5175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4">
            <a:extLst>
              <a:ext uri="{FF2B5EF4-FFF2-40B4-BE49-F238E27FC236}">
                <a16:creationId xmlns:a16="http://schemas.microsoft.com/office/drawing/2014/main" id="{CBD76BDF-1C53-B543-8D56-0CCDDF135A0B}"/>
              </a:ext>
            </a:extLst>
          </p:cNvPr>
          <p:cNvCxnSpPr>
            <a:cxnSpLocks noChangeShapeType="1"/>
            <a:stCxn id="9" idx="7"/>
            <a:endCxn id="10" idx="5"/>
          </p:cNvCxnSpPr>
          <p:nvPr/>
        </p:nvCxnSpPr>
        <p:spPr bwMode="auto">
          <a:xfrm flipV="1">
            <a:off x="2133476" y="5426695"/>
            <a:ext cx="2286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5">
            <a:extLst>
              <a:ext uri="{FF2B5EF4-FFF2-40B4-BE49-F238E27FC236}">
                <a16:creationId xmlns:a16="http://schemas.microsoft.com/office/drawing/2014/main" id="{3EDE03B5-7F7F-094E-8A39-B2E39FE35F2B}"/>
              </a:ext>
            </a:extLst>
          </p:cNvPr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16">
            <a:extLst>
              <a:ext uri="{FF2B5EF4-FFF2-40B4-BE49-F238E27FC236}">
                <a16:creationId xmlns:a16="http://schemas.microsoft.com/office/drawing/2014/main" id="{D145DC6D-9CC2-C442-828D-B621105438D0}"/>
              </a:ext>
            </a:extLst>
          </p:cNvPr>
          <p:cNvCxnSpPr>
            <a:cxnSpLocks noChangeShapeType="1"/>
            <a:stCxn id="13" idx="0"/>
            <a:endCxn id="12" idx="4"/>
          </p:cNvCxnSpPr>
          <p:nvPr/>
        </p:nvCxnSpPr>
        <p:spPr bwMode="auto">
          <a:xfrm flipH="1" flipV="1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17">
            <a:extLst>
              <a:ext uri="{FF2B5EF4-FFF2-40B4-BE49-F238E27FC236}">
                <a16:creationId xmlns:a16="http://schemas.microsoft.com/office/drawing/2014/main" id="{C844F4C3-C15A-FE47-961A-5DB71D241738}"/>
              </a:ext>
            </a:extLst>
          </p:cNvPr>
          <p:cNvCxnSpPr>
            <a:cxnSpLocks noChangeShapeType="1"/>
            <a:stCxn id="8" idx="0"/>
            <a:endCxn id="9" idx="4"/>
          </p:cNvCxnSpPr>
          <p:nvPr/>
        </p:nvCxnSpPr>
        <p:spPr bwMode="auto">
          <a:xfrm flipH="1" flipV="1">
            <a:off x="2100139" y="5744195"/>
            <a:ext cx="762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18">
            <a:extLst>
              <a:ext uri="{FF2B5EF4-FFF2-40B4-BE49-F238E27FC236}">
                <a16:creationId xmlns:a16="http://schemas.microsoft.com/office/drawing/2014/main" id="{49DDD1B3-F88D-CB48-AFC7-01B3B7F62355}"/>
              </a:ext>
            </a:extLst>
          </p:cNvPr>
          <p:cNvCxnSpPr>
            <a:cxnSpLocks noChangeShapeType="1"/>
            <a:stCxn id="8" idx="7"/>
            <a:endCxn id="11" idx="2"/>
          </p:cNvCxnSpPr>
          <p:nvPr/>
        </p:nvCxnSpPr>
        <p:spPr bwMode="auto">
          <a:xfrm flipV="1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9">
            <a:extLst>
              <a:ext uri="{FF2B5EF4-FFF2-40B4-BE49-F238E27FC236}">
                <a16:creationId xmlns:a16="http://schemas.microsoft.com/office/drawing/2014/main" id="{91080B0C-3D6F-A14D-A8C6-46827D39C431}"/>
              </a:ext>
            </a:extLst>
          </p:cNvPr>
          <p:cNvCxnSpPr>
            <a:cxnSpLocks noChangeShapeType="1"/>
            <a:stCxn id="11" idx="1"/>
            <a:endCxn id="9" idx="5"/>
          </p:cNvCxnSpPr>
          <p:nvPr/>
        </p:nvCxnSpPr>
        <p:spPr bwMode="auto">
          <a:xfrm flipH="1" flipV="1">
            <a:off x="2133476" y="5731495"/>
            <a:ext cx="6953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20">
            <a:extLst>
              <a:ext uri="{FF2B5EF4-FFF2-40B4-BE49-F238E27FC236}">
                <a16:creationId xmlns:a16="http://schemas.microsoft.com/office/drawing/2014/main" id="{007F8A08-B09D-EF4C-B2CE-ADD0FC8428EC}"/>
              </a:ext>
            </a:extLst>
          </p:cNvPr>
          <p:cNvCxnSpPr>
            <a:cxnSpLocks noChangeShapeType="1"/>
            <a:stCxn id="11" idx="0"/>
            <a:endCxn id="13" idx="4"/>
          </p:cNvCxnSpPr>
          <p:nvPr/>
        </p:nvCxnSpPr>
        <p:spPr bwMode="auto">
          <a:xfrm flipV="1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21">
            <a:extLst>
              <a:ext uri="{FF2B5EF4-FFF2-40B4-BE49-F238E27FC236}">
                <a16:creationId xmlns:a16="http://schemas.microsoft.com/office/drawing/2014/main" id="{4A26192E-C0FB-4940-9A6C-581B31ABD9CA}"/>
              </a:ext>
            </a:extLst>
          </p:cNvPr>
          <p:cNvCxnSpPr>
            <a:cxnSpLocks noChangeShapeType="1"/>
            <a:stCxn id="13" idx="7"/>
            <a:endCxn id="15" idx="4"/>
          </p:cNvCxnSpPr>
          <p:nvPr/>
        </p:nvCxnSpPr>
        <p:spPr bwMode="auto">
          <a:xfrm flipV="1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22">
            <a:extLst>
              <a:ext uri="{FF2B5EF4-FFF2-40B4-BE49-F238E27FC236}">
                <a16:creationId xmlns:a16="http://schemas.microsoft.com/office/drawing/2014/main" id="{A41611AE-C28A-C944-AC1C-632F86DFE816}"/>
              </a:ext>
            </a:extLst>
          </p:cNvPr>
          <p:cNvCxnSpPr>
            <a:cxnSpLocks noChangeShapeType="1"/>
            <a:stCxn id="15" idx="7"/>
            <a:endCxn id="16" idx="3"/>
          </p:cNvCxnSpPr>
          <p:nvPr/>
        </p:nvCxnSpPr>
        <p:spPr bwMode="auto">
          <a:xfrm flipV="1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23">
            <a:extLst>
              <a:ext uri="{FF2B5EF4-FFF2-40B4-BE49-F238E27FC236}">
                <a16:creationId xmlns:a16="http://schemas.microsoft.com/office/drawing/2014/main" id="{E376E712-FFA7-6148-9F08-593C7AC12F48}"/>
              </a:ext>
            </a:extLst>
          </p:cNvPr>
          <p:cNvCxnSpPr>
            <a:cxnSpLocks noChangeShapeType="1"/>
            <a:stCxn id="13" idx="6"/>
            <a:endCxn id="18" idx="3"/>
          </p:cNvCxnSpPr>
          <p:nvPr/>
        </p:nvCxnSpPr>
        <p:spPr bwMode="auto">
          <a:xfrm flipV="1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124">
            <a:extLst>
              <a:ext uri="{FF2B5EF4-FFF2-40B4-BE49-F238E27FC236}">
                <a16:creationId xmlns:a16="http://schemas.microsoft.com/office/drawing/2014/main" id="{938CF30C-E02D-0646-A6C8-4F3436207769}"/>
              </a:ext>
            </a:extLst>
          </p:cNvPr>
          <p:cNvCxnSpPr>
            <a:cxnSpLocks noChangeShapeType="1"/>
            <a:stCxn id="15" idx="4"/>
            <a:endCxn id="18" idx="7"/>
          </p:cNvCxnSpPr>
          <p:nvPr/>
        </p:nvCxnSpPr>
        <p:spPr bwMode="auto">
          <a:xfrm flipH="1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125">
            <a:extLst>
              <a:ext uri="{FF2B5EF4-FFF2-40B4-BE49-F238E27FC236}">
                <a16:creationId xmlns:a16="http://schemas.microsoft.com/office/drawing/2014/main" id="{8D355103-6F5F-674A-A661-E8E550B2FE14}"/>
              </a:ext>
            </a:extLst>
          </p:cNvPr>
          <p:cNvCxnSpPr>
            <a:cxnSpLocks noChangeShapeType="1"/>
            <a:stCxn id="13" idx="5"/>
            <a:endCxn id="17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26">
            <a:extLst>
              <a:ext uri="{FF2B5EF4-FFF2-40B4-BE49-F238E27FC236}">
                <a16:creationId xmlns:a16="http://schemas.microsoft.com/office/drawing/2014/main" id="{275466AF-F514-EE49-B6E6-C1F98A581BF7}"/>
              </a:ext>
            </a:extLst>
          </p:cNvPr>
          <p:cNvCxnSpPr>
            <a:cxnSpLocks noChangeShapeType="1"/>
            <a:stCxn id="18" idx="4"/>
            <a:endCxn id="17" idx="0"/>
          </p:cNvCxnSpPr>
          <p:nvPr/>
        </p:nvCxnSpPr>
        <p:spPr bwMode="auto">
          <a:xfrm flipH="1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7">
            <a:extLst>
              <a:ext uri="{FF2B5EF4-FFF2-40B4-BE49-F238E27FC236}">
                <a16:creationId xmlns:a16="http://schemas.microsoft.com/office/drawing/2014/main" id="{931E6F5C-E1FE-6744-BF0C-9443B4DA0297}"/>
              </a:ext>
            </a:extLst>
          </p:cNvPr>
          <p:cNvCxnSpPr>
            <a:cxnSpLocks noChangeShapeType="1"/>
            <a:stCxn id="11" idx="5"/>
            <a:endCxn id="14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28">
            <a:extLst>
              <a:ext uri="{FF2B5EF4-FFF2-40B4-BE49-F238E27FC236}">
                <a16:creationId xmlns:a16="http://schemas.microsoft.com/office/drawing/2014/main" id="{6B510171-8D0D-394D-BA6A-06361257FB06}"/>
              </a:ext>
            </a:extLst>
          </p:cNvPr>
          <p:cNvCxnSpPr>
            <a:cxnSpLocks noChangeShapeType="1"/>
            <a:stCxn id="14" idx="7"/>
            <a:endCxn id="21" idx="2"/>
          </p:cNvCxnSpPr>
          <p:nvPr/>
        </p:nvCxnSpPr>
        <p:spPr bwMode="auto">
          <a:xfrm flipV="1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29">
            <a:extLst>
              <a:ext uri="{FF2B5EF4-FFF2-40B4-BE49-F238E27FC236}">
                <a16:creationId xmlns:a16="http://schemas.microsoft.com/office/drawing/2014/main" id="{948EFAB9-27AD-1C46-85D3-0043E23E1CFB}"/>
              </a:ext>
            </a:extLst>
          </p:cNvPr>
          <p:cNvCxnSpPr>
            <a:cxnSpLocks noChangeShapeType="1"/>
            <a:stCxn id="21" idx="0"/>
            <a:endCxn id="18" idx="6"/>
          </p:cNvCxnSpPr>
          <p:nvPr/>
        </p:nvCxnSpPr>
        <p:spPr bwMode="auto">
          <a:xfrm flipH="1" flipV="1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30">
            <a:extLst>
              <a:ext uri="{FF2B5EF4-FFF2-40B4-BE49-F238E27FC236}">
                <a16:creationId xmlns:a16="http://schemas.microsoft.com/office/drawing/2014/main" id="{296378C8-4D4B-9442-BBA8-88B3DFE16979}"/>
              </a:ext>
            </a:extLst>
          </p:cNvPr>
          <p:cNvCxnSpPr>
            <a:cxnSpLocks noChangeShapeType="1"/>
            <a:stCxn id="21" idx="7"/>
            <a:endCxn id="22" idx="1"/>
          </p:cNvCxnSpPr>
          <p:nvPr/>
        </p:nvCxnSpPr>
        <p:spPr bwMode="auto">
          <a:xfrm flipV="1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31">
            <a:extLst>
              <a:ext uri="{FF2B5EF4-FFF2-40B4-BE49-F238E27FC236}">
                <a16:creationId xmlns:a16="http://schemas.microsoft.com/office/drawing/2014/main" id="{C6093913-142F-6742-92A8-6CAE7320809C}"/>
              </a:ext>
            </a:extLst>
          </p:cNvPr>
          <p:cNvCxnSpPr>
            <a:cxnSpLocks noChangeShapeType="1"/>
            <a:stCxn id="22" idx="1"/>
            <a:endCxn id="18" idx="6"/>
          </p:cNvCxnSpPr>
          <p:nvPr/>
        </p:nvCxnSpPr>
        <p:spPr bwMode="auto">
          <a:xfrm flipH="1" flipV="1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32">
            <a:extLst>
              <a:ext uri="{FF2B5EF4-FFF2-40B4-BE49-F238E27FC236}">
                <a16:creationId xmlns:a16="http://schemas.microsoft.com/office/drawing/2014/main" id="{68FDE484-ACBE-3F49-A694-A39E37818C7B}"/>
              </a:ext>
            </a:extLst>
          </p:cNvPr>
          <p:cNvCxnSpPr>
            <a:cxnSpLocks noChangeShapeType="1"/>
            <a:stCxn id="22" idx="0"/>
            <a:endCxn id="19" idx="4"/>
          </p:cNvCxnSpPr>
          <p:nvPr/>
        </p:nvCxnSpPr>
        <p:spPr bwMode="auto">
          <a:xfrm flipV="1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3">
            <a:extLst>
              <a:ext uri="{FF2B5EF4-FFF2-40B4-BE49-F238E27FC236}">
                <a16:creationId xmlns:a16="http://schemas.microsoft.com/office/drawing/2014/main" id="{577B26A2-8D75-BC4D-9BFE-5E176282EFC6}"/>
              </a:ext>
            </a:extLst>
          </p:cNvPr>
          <p:cNvCxnSpPr>
            <a:cxnSpLocks noChangeShapeType="1"/>
            <a:stCxn id="19" idx="6"/>
            <a:endCxn id="23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134">
            <a:extLst>
              <a:ext uri="{FF2B5EF4-FFF2-40B4-BE49-F238E27FC236}">
                <a16:creationId xmlns:a16="http://schemas.microsoft.com/office/drawing/2014/main" id="{7C663596-D4A1-5743-9177-7387033E89F3}"/>
              </a:ext>
            </a:extLst>
          </p:cNvPr>
          <p:cNvCxnSpPr>
            <a:cxnSpLocks noChangeShapeType="1"/>
            <a:stCxn id="22" idx="5"/>
            <a:endCxn id="24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35">
            <a:extLst>
              <a:ext uri="{FF2B5EF4-FFF2-40B4-BE49-F238E27FC236}">
                <a16:creationId xmlns:a16="http://schemas.microsoft.com/office/drawing/2014/main" id="{DCACD96F-8C74-A344-AF1C-01A4A50B75DB}"/>
              </a:ext>
            </a:extLst>
          </p:cNvPr>
          <p:cNvCxnSpPr>
            <a:cxnSpLocks noChangeShapeType="1"/>
            <a:stCxn id="24" idx="2"/>
            <a:endCxn id="21" idx="6"/>
          </p:cNvCxnSpPr>
          <p:nvPr/>
        </p:nvCxnSpPr>
        <p:spPr bwMode="auto">
          <a:xfrm flipH="1" flipV="1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36">
            <a:extLst>
              <a:ext uri="{FF2B5EF4-FFF2-40B4-BE49-F238E27FC236}">
                <a16:creationId xmlns:a16="http://schemas.microsoft.com/office/drawing/2014/main" id="{CF3F9F46-D6D1-AC47-98E0-187E23FC732E}"/>
              </a:ext>
            </a:extLst>
          </p:cNvPr>
          <p:cNvCxnSpPr>
            <a:cxnSpLocks noChangeShapeType="1"/>
            <a:stCxn id="24" idx="7"/>
            <a:endCxn id="25" idx="2"/>
          </p:cNvCxnSpPr>
          <p:nvPr/>
        </p:nvCxnSpPr>
        <p:spPr bwMode="auto">
          <a:xfrm flipV="1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37">
            <a:extLst>
              <a:ext uri="{FF2B5EF4-FFF2-40B4-BE49-F238E27FC236}">
                <a16:creationId xmlns:a16="http://schemas.microsoft.com/office/drawing/2014/main" id="{0DD664C2-C7A1-C043-8814-1C38555047A0}"/>
              </a:ext>
            </a:extLst>
          </p:cNvPr>
          <p:cNvCxnSpPr>
            <a:cxnSpLocks noChangeShapeType="1"/>
            <a:stCxn id="25" idx="0"/>
            <a:endCxn id="26" idx="4"/>
          </p:cNvCxnSpPr>
          <p:nvPr/>
        </p:nvCxnSpPr>
        <p:spPr bwMode="auto">
          <a:xfrm flipH="1" flipV="1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8">
            <a:extLst>
              <a:ext uri="{FF2B5EF4-FFF2-40B4-BE49-F238E27FC236}">
                <a16:creationId xmlns:a16="http://schemas.microsoft.com/office/drawing/2014/main" id="{C20C5259-7204-CF45-A513-33B05D848E39}"/>
              </a:ext>
            </a:extLst>
          </p:cNvPr>
          <p:cNvCxnSpPr>
            <a:cxnSpLocks noChangeShapeType="1"/>
            <a:stCxn id="26" idx="0"/>
            <a:endCxn id="20" idx="5"/>
          </p:cNvCxnSpPr>
          <p:nvPr/>
        </p:nvCxnSpPr>
        <p:spPr bwMode="auto">
          <a:xfrm flipH="1" flipV="1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39">
            <a:extLst>
              <a:ext uri="{FF2B5EF4-FFF2-40B4-BE49-F238E27FC236}">
                <a16:creationId xmlns:a16="http://schemas.microsoft.com/office/drawing/2014/main" id="{A8DE2169-2068-9D48-B678-1AA9ED6C19EE}"/>
              </a:ext>
            </a:extLst>
          </p:cNvPr>
          <p:cNvCxnSpPr>
            <a:cxnSpLocks noChangeShapeType="1"/>
            <a:stCxn id="26" idx="7"/>
            <a:endCxn id="27" idx="2"/>
          </p:cNvCxnSpPr>
          <p:nvPr/>
        </p:nvCxnSpPr>
        <p:spPr bwMode="auto">
          <a:xfrm flipV="1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40">
            <a:extLst>
              <a:ext uri="{FF2B5EF4-FFF2-40B4-BE49-F238E27FC236}">
                <a16:creationId xmlns:a16="http://schemas.microsoft.com/office/drawing/2014/main" id="{22168108-222A-284B-9940-785A3A8C83E9}"/>
              </a:ext>
            </a:extLst>
          </p:cNvPr>
          <p:cNvCxnSpPr>
            <a:cxnSpLocks noChangeShapeType="1"/>
            <a:stCxn id="26" idx="6"/>
            <a:endCxn id="28" idx="2"/>
          </p:cNvCxnSpPr>
          <p:nvPr/>
        </p:nvCxnSpPr>
        <p:spPr bwMode="auto">
          <a:xfrm flipV="1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41">
            <a:extLst>
              <a:ext uri="{FF2B5EF4-FFF2-40B4-BE49-F238E27FC236}">
                <a16:creationId xmlns:a16="http://schemas.microsoft.com/office/drawing/2014/main" id="{B7666B73-4850-8141-9BE6-4C741CE39681}"/>
              </a:ext>
            </a:extLst>
          </p:cNvPr>
          <p:cNvCxnSpPr>
            <a:cxnSpLocks noChangeShapeType="1"/>
            <a:stCxn id="26" idx="6"/>
            <a:endCxn id="29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2">
            <a:extLst>
              <a:ext uri="{FF2B5EF4-FFF2-40B4-BE49-F238E27FC236}">
                <a16:creationId xmlns:a16="http://schemas.microsoft.com/office/drawing/2014/main" id="{C4CA9CB3-920B-EC41-9C55-7E43F544145F}"/>
              </a:ext>
            </a:extLst>
          </p:cNvPr>
          <p:cNvCxnSpPr>
            <a:cxnSpLocks noChangeShapeType="1"/>
            <a:stCxn id="29" idx="3"/>
            <a:endCxn id="25" idx="7"/>
          </p:cNvCxnSpPr>
          <p:nvPr/>
        </p:nvCxnSpPr>
        <p:spPr bwMode="auto">
          <a:xfrm flipH="1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43">
            <a:extLst>
              <a:ext uri="{FF2B5EF4-FFF2-40B4-BE49-F238E27FC236}">
                <a16:creationId xmlns:a16="http://schemas.microsoft.com/office/drawing/2014/main" id="{19442061-8532-B64D-B3C6-A6718B665C2B}"/>
              </a:ext>
            </a:extLst>
          </p:cNvPr>
          <p:cNvCxnSpPr>
            <a:cxnSpLocks noChangeShapeType="1"/>
            <a:stCxn id="25" idx="4"/>
            <a:endCxn id="33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44">
            <a:extLst>
              <a:ext uri="{FF2B5EF4-FFF2-40B4-BE49-F238E27FC236}">
                <a16:creationId xmlns:a16="http://schemas.microsoft.com/office/drawing/2014/main" id="{13ECD20C-D581-CD42-A299-4193D766E733}"/>
              </a:ext>
            </a:extLst>
          </p:cNvPr>
          <p:cNvCxnSpPr>
            <a:cxnSpLocks noChangeShapeType="1"/>
            <a:stCxn id="24" idx="7"/>
            <a:endCxn id="33" idx="3"/>
          </p:cNvCxnSpPr>
          <p:nvPr/>
        </p:nvCxnSpPr>
        <p:spPr bwMode="auto">
          <a:xfrm flipV="1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45">
            <a:extLst>
              <a:ext uri="{FF2B5EF4-FFF2-40B4-BE49-F238E27FC236}">
                <a16:creationId xmlns:a16="http://schemas.microsoft.com/office/drawing/2014/main" id="{A01A01D7-BF15-A445-920B-EAE817D9E0D4}"/>
              </a:ext>
            </a:extLst>
          </p:cNvPr>
          <p:cNvCxnSpPr>
            <a:cxnSpLocks noChangeShapeType="1"/>
            <a:stCxn id="29" idx="4"/>
            <a:endCxn id="33" idx="0"/>
          </p:cNvCxnSpPr>
          <p:nvPr/>
        </p:nvCxnSpPr>
        <p:spPr bwMode="auto">
          <a:xfrm flipH="1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46">
            <a:extLst>
              <a:ext uri="{FF2B5EF4-FFF2-40B4-BE49-F238E27FC236}">
                <a16:creationId xmlns:a16="http://schemas.microsoft.com/office/drawing/2014/main" id="{EA7CF317-293B-9B4C-AA33-5B5CD4BECC7B}"/>
              </a:ext>
            </a:extLst>
          </p:cNvPr>
          <p:cNvCxnSpPr>
            <a:cxnSpLocks noChangeShapeType="1"/>
            <a:stCxn id="33" idx="7"/>
            <a:endCxn id="32" idx="2"/>
          </p:cNvCxnSpPr>
          <p:nvPr/>
        </p:nvCxnSpPr>
        <p:spPr bwMode="auto">
          <a:xfrm flipV="1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147">
            <a:extLst>
              <a:ext uri="{FF2B5EF4-FFF2-40B4-BE49-F238E27FC236}">
                <a16:creationId xmlns:a16="http://schemas.microsoft.com/office/drawing/2014/main" id="{C4C7B806-C7D1-DB44-9695-F95478CD1915}"/>
              </a:ext>
            </a:extLst>
          </p:cNvPr>
          <p:cNvCxnSpPr>
            <a:cxnSpLocks noChangeShapeType="1"/>
            <a:stCxn id="32" idx="7"/>
            <a:endCxn id="31" idx="2"/>
          </p:cNvCxnSpPr>
          <p:nvPr/>
        </p:nvCxnSpPr>
        <p:spPr bwMode="auto">
          <a:xfrm flipV="1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48">
            <a:extLst>
              <a:ext uri="{FF2B5EF4-FFF2-40B4-BE49-F238E27FC236}">
                <a16:creationId xmlns:a16="http://schemas.microsoft.com/office/drawing/2014/main" id="{4C5603CC-A09B-AF4B-8ECA-2AB8BC6D5F7A}"/>
              </a:ext>
            </a:extLst>
          </p:cNvPr>
          <p:cNvCxnSpPr>
            <a:cxnSpLocks noChangeShapeType="1"/>
            <a:stCxn id="29" idx="7"/>
            <a:endCxn id="31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49">
            <a:extLst>
              <a:ext uri="{FF2B5EF4-FFF2-40B4-BE49-F238E27FC236}">
                <a16:creationId xmlns:a16="http://schemas.microsoft.com/office/drawing/2014/main" id="{4F0D292D-21E9-E248-AB28-83E93D92523C}"/>
              </a:ext>
            </a:extLst>
          </p:cNvPr>
          <p:cNvCxnSpPr>
            <a:cxnSpLocks noChangeShapeType="1"/>
            <a:stCxn id="31" idx="0"/>
            <a:endCxn id="30" idx="4"/>
          </p:cNvCxnSpPr>
          <p:nvPr/>
        </p:nvCxnSpPr>
        <p:spPr bwMode="auto">
          <a:xfrm flipH="1" flipV="1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50">
            <a:extLst>
              <a:ext uri="{FF2B5EF4-FFF2-40B4-BE49-F238E27FC236}">
                <a16:creationId xmlns:a16="http://schemas.microsoft.com/office/drawing/2014/main" id="{9DF091EC-732D-9F4A-9CDF-841A2F29FF11}"/>
              </a:ext>
            </a:extLst>
          </p:cNvPr>
          <p:cNvCxnSpPr>
            <a:cxnSpLocks noChangeShapeType="1"/>
            <a:stCxn id="29" idx="7"/>
            <a:endCxn id="30" idx="3"/>
          </p:cNvCxnSpPr>
          <p:nvPr/>
        </p:nvCxnSpPr>
        <p:spPr bwMode="auto">
          <a:xfrm flipV="1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51">
            <a:extLst>
              <a:ext uri="{FF2B5EF4-FFF2-40B4-BE49-F238E27FC236}">
                <a16:creationId xmlns:a16="http://schemas.microsoft.com/office/drawing/2014/main" id="{BA3CA785-4AB5-C04F-9EDB-46139DB29BA9}"/>
              </a:ext>
            </a:extLst>
          </p:cNvPr>
          <p:cNvCxnSpPr>
            <a:cxnSpLocks noChangeShapeType="1"/>
            <a:stCxn id="30" idx="2"/>
            <a:endCxn id="27" idx="6"/>
          </p:cNvCxnSpPr>
          <p:nvPr/>
        </p:nvCxnSpPr>
        <p:spPr bwMode="auto">
          <a:xfrm flipH="1" flipV="1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3">
            <a:extLst>
              <a:ext uri="{FF2B5EF4-FFF2-40B4-BE49-F238E27FC236}">
                <a16:creationId xmlns:a16="http://schemas.microsoft.com/office/drawing/2014/main" id="{54D91D65-5E9B-B24A-B3F6-DBFA0A310B07}"/>
              </a:ext>
            </a:extLst>
          </p:cNvPr>
          <p:cNvCxnSpPr>
            <a:cxnSpLocks noChangeShapeType="1"/>
            <a:stCxn id="5" idx="6"/>
            <a:endCxn id="10" idx="2"/>
          </p:cNvCxnSpPr>
          <p:nvPr/>
        </p:nvCxnSpPr>
        <p:spPr bwMode="auto">
          <a:xfrm flipV="1">
            <a:off x="1536576" y="5393357"/>
            <a:ext cx="746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54">
            <a:extLst>
              <a:ext uri="{FF2B5EF4-FFF2-40B4-BE49-F238E27FC236}">
                <a16:creationId xmlns:a16="http://schemas.microsoft.com/office/drawing/2014/main" id="{761820E1-196B-BE47-B7C1-E585F92D9383}"/>
              </a:ext>
            </a:extLst>
          </p:cNvPr>
          <p:cNvCxnSpPr>
            <a:cxnSpLocks noChangeShapeType="1"/>
            <a:stCxn id="5" idx="6"/>
            <a:endCxn id="9" idx="3"/>
          </p:cNvCxnSpPr>
          <p:nvPr/>
        </p:nvCxnSpPr>
        <p:spPr bwMode="auto">
          <a:xfrm>
            <a:off x="1536576" y="5698158"/>
            <a:ext cx="531009" cy="32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55">
            <a:extLst>
              <a:ext uri="{FF2B5EF4-FFF2-40B4-BE49-F238E27FC236}">
                <a16:creationId xmlns:a16="http://schemas.microsoft.com/office/drawing/2014/main" id="{9A2AEE1A-44A5-E74C-8F00-96B97CD8AACA}"/>
              </a:ext>
            </a:extLst>
          </p:cNvPr>
          <p:cNvCxnSpPr>
            <a:cxnSpLocks noChangeShapeType="1"/>
            <a:stCxn id="18" idx="3"/>
            <a:endCxn id="11" idx="7"/>
          </p:cNvCxnSpPr>
          <p:nvPr/>
        </p:nvCxnSpPr>
        <p:spPr bwMode="auto">
          <a:xfrm flipH="1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56">
            <a:extLst>
              <a:ext uri="{FF2B5EF4-FFF2-40B4-BE49-F238E27FC236}">
                <a16:creationId xmlns:a16="http://schemas.microsoft.com/office/drawing/2014/main" id="{B57B8408-4609-5F43-B17D-05FADEC8DFC3}"/>
              </a:ext>
            </a:extLst>
          </p:cNvPr>
          <p:cNvCxnSpPr>
            <a:cxnSpLocks noChangeShapeType="1"/>
            <a:stCxn id="27" idx="4"/>
            <a:endCxn id="29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57">
            <a:extLst>
              <a:ext uri="{FF2B5EF4-FFF2-40B4-BE49-F238E27FC236}">
                <a16:creationId xmlns:a16="http://schemas.microsoft.com/office/drawing/2014/main" id="{15C8F57E-07C4-814D-BD82-F1B370E5775C}"/>
              </a:ext>
            </a:extLst>
          </p:cNvPr>
          <p:cNvCxnSpPr>
            <a:cxnSpLocks noChangeShapeType="1"/>
            <a:stCxn id="12" idx="5"/>
            <a:endCxn id="18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58">
            <a:extLst>
              <a:ext uri="{FF2B5EF4-FFF2-40B4-BE49-F238E27FC236}">
                <a16:creationId xmlns:a16="http://schemas.microsoft.com/office/drawing/2014/main" id="{4CFB5A65-126B-A040-ADC7-11EBAA8D1979}"/>
              </a:ext>
            </a:extLst>
          </p:cNvPr>
          <p:cNvCxnSpPr>
            <a:cxnSpLocks noChangeShapeType="1"/>
            <a:stCxn id="25" idx="6"/>
            <a:endCxn id="32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159">
            <a:extLst>
              <a:ext uri="{FF2B5EF4-FFF2-40B4-BE49-F238E27FC236}">
                <a16:creationId xmlns:a16="http://schemas.microsoft.com/office/drawing/2014/main" id="{EF9D01A6-231D-D542-88FF-3BC28B350C37}"/>
              </a:ext>
            </a:extLst>
          </p:cNvPr>
          <p:cNvCxnSpPr>
            <a:cxnSpLocks noChangeShapeType="1"/>
            <a:stCxn id="23" idx="3"/>
            <a:endCxn id="21" idx="7"/>
          </p:cNvCxnSpPr>
          <p:nvPr/>
        </p:nvCxnSpPr>
        <p:spPr bwMode="auto">
          <a:xfrm flipH="1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Line 81">
            <a:extLst>
              <a:ext uri="{FF2B5EF4-FFF2-40B4-BE49-F238E27FC236}">
                <a16:creationId xmlns:a16="http://schemas.microsoft.com/office/drawing/2014/main" id="{8DD96084-2683-474D-A998-86059FDBC6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9201" y="5359401"/>
            <a:ext cx="307975" cy="27794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7" name="Oval 83">
            <a:extLst>
              <a:ext uri="{FF2B5EF4-FFF2-40B4-BE49-F238E27FC236}">
                <a16:creationId xmlns:a16="http://schemas.microsoft.com/office/drawing/2014/main" id="{EE212DF7-1695-4B9D-83B4-D719F8F6C0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2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8" name="Oval 84">
            <a:extLst>
              <a:ext uri="{FF2B5EF4-FFF2-40B4-BE49-F238E27FC236}">
                <a16:creationId xmlns:a16="http://schemas.microsoft.com/office/drawing/2014/main" id="{A199E628-FED8-4E9D-82FC-2DF9379FB8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61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" name="Oval 85">
            <a:extLst>
              <a:ext uri="{FF2B5EF4-FFF2-40B4-BE49-F238E27FC236}">
                <a16:creationId xmlns:a16="http://schemas.microsoft.com/office/drawing/2014/main" id="{E54453C2-3A86-42D9-A6BA-F0C5FED00C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9901" y="4661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0" name="Oval 86">
            <a:extLst>
              <a:ext uri="{FF2B5EF4-FFF2-40B4-BE49-F238E27FC236}">
                <a16:creationId xmlns:a16="http://schemas.microsoft.com/office/drawing/2014/main" id="{B606D744-FCE2-41E4-9B89-9B8A52C37C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47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" name="Oval 87">
            <a:extLst>
              <a:ext uri="{FF2B5EF4-FFF2-40B4-BE49-F238E27FC236}">
                <a16:creationId xmlns:a16="http://schemas.microsoft.com/office/drawing/2014/main" id="{1BA3A711-BD16-4E59-BB38-561859F023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57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" name="Oval 88">
            <a:extLst>
              <a:ext uri="{FF2B5EF4-FFF2-40B4-BE49-F238E27FC236}">
                <a16:creationId xmlns:a16="http://schemas.microsoft.com/office/drawing/2014/main" id="{6691CAFE-4BEF-4049-880E-F1586A3C2D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5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" name="Oval 89">
            <a:extLst>
              <a:ext uri="{FF2B5EF4-FFF2-40B4-BE49-F238E27FC236}">
                <a16:creationId xmlns:a16="http://schemas.microsoft.com/office/drawing/2014/main" id="{7A44C1D4-B11D-4BB2-80C8-E6BBB0AD01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901" y="4509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" name="Oval 90">
            <a:extLst>
              <a:ext uri="{FF2B5EF4-FFF2-40B4-BE49-F238E27FC236}">
                <a16:creationId xmlns:a16="http://schemas.microsoft.com/office/drawing/2014/main" id="{D620CC9A-631C-4B10-95E9-3B6BF27228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4301" y="5880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" name="Oval 91">
            <a:extLst>
              <a:ext uri="{FF2B5EF4-FFF2-40B4-BE49-F238E27FC236}">
                <a16:creationId xmlns:a16="http://schemas.microsoft.com/office/drawing/2014/main" id="{E45A8BE6-C64E-4CE5-9140-C20314B221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67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" name="Oval 92">
            <a:extLst>
              <a:ext uri="{FF2B5EF4-FFF2-40B4-BE49-F238E27FC236}">
                <a16:creationId xmlns:a16="http://schemas.microsoft.com/office/drawing/2014/main" id="{05FF43F1-CCBC-4336-A5FA-2C8E384E93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8301" y="5118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7" name="Oval 93">
            <a:extLst>
              <a:ext uri="{FF2B5EF4-FFF2-40B4-BE49-F238E27FC236}">
                <a16:creationId xmlns:a16="http://schemas.microsoft.com/office/drawing/2014/main" id="{F6F20A9D-CE85-48AC-8EC1-60B5B31B3D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101" y="4813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" name="Oval 94">
            <a:extLst>
              <a:ext uri="{FF2B5EF4-FFF2-40B4-BE49-F238E27FC236}">
                <a16:creationId xmlns:a16="http://schemas.microsoft.com/office/drawing/2014/main" id="{794C81E5-9B0B-4048-BEEB-97CED79BA0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8701" y="6337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9" name="Oval 95">
            <a:extLst>
              <a:ext uri="{FF2B5EF4-FFF2-40B4-BE49-F238E27FC236}">
                <a16:creationId xmlns:a16="http://schemas.microsoft.com/office/drawing/2014/main" id="{77D4B58D-55B2-4566-BF6B-F3E2FA99A9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3501" y="6033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" name="Oval 96">
            <a:extLst>
              <a:ext uri="{FF2B5EF4-FFF2-40B4-BE49-F238E27FC236}">
                <a16:creationId xmlns:a16="http://schemas.microsoft.com/office/drawing/2014/main" id="{28953C9C-5214-498A-9F42-34DB20079D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3101" y="5956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1" name="Oval 97">
            <a:extLst>
              <a:ext uri="{FF2B5EF4-FFF2-40B4-BE49-F238E27FC236}">
                <a16:creationId xmlns:a16="http://schemas.microsoft.com/office/drawing/2014/main" id="{4E1B709E-53BB-4663-9C23-4D1DB0F4B4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0701" y="67189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" name="Oval 98">
            <a:extLst>
              <a:ext uri="{FF2B5EF4-FFF2-40B4-BE49-F238E27FC236}">
                <a16:creationId xmlns:a16="http://schemas.microsoft.com/office/drawing/2014/main" id="{F70A4181-AB19-4FFC-8CB7-5AE625A4D4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8901" y="6109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" name="Oval 99">
            <a:extLst>
              <a:ext uri="{FF2B5EF4-FFF2-40B4-BE49-F238E27FC236}">
                <a16:creationId xmlns:a16="http://schemas.microsoft.com/office/drawing/2014/main" id="{E89DAAF7-4CB8-40C9-92E2-9DB6954C3D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501" y="5423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4" name="Oval 100">
            <a:extLst>
              <a:ext uri="{FF2B5EF4-FFF2-40B4-BE49-F238E27FC236}">
                <a16:creationId xmlns:a16="http://schemas.microsoft.com/office/drawing/2014/main" id="{6BFF6F01-CB07-4824-88F6-41121AE25D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6101" y="4966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5" name="Oval 101">
            <a:extLst>
              <a:ext uri="{FF2B5EF4-FFF2-40B4-BE49-F238E27FC236}">
                <a16:creationId xmlns:a16="http://schemas.microsoft.com/office/drawing/2014/main" id="{2E06B373-08F6-4B27-BEDE-203C5B1A6D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347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" name="Oval 102">
            <a:extLst>
              <a:ext uri="{FF2B5EF4-FFF2-40B4-BE49-F238E27FC236}">
                <a16:creationId xmlns:a16="http://schemas.microsoft.com/office/drawing/2014/main" id="{6AFBCD9D-C39C-4F88-9DB2-CD79A277B8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2301" y="5728320"/>
            <a:ext cx="92075" cy="92075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117" name="Oval 103">
            <a:extLst>
              <a:ext uri="{FF2B5EF4-FFF2-40B4-BE49-F238E27FC236}">
                <a16:creationId xmlns:a16="http://schemas.microsoft.com/office/drawing/2014/main" id="{779756B9-C767-4A35-B9AA-C6C9EE4CBD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1901" y="52711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" name="Oval 104">
            <a:extLst>
              <a:ext uri="{FF2B5EF4-FFF2-40B4-BE49-F238E27FC236}">
                <a16:creationId xmlns:a16="http://schemas.microsoft.com/office/drawing/2014/main" id="{42EA2A3F-C7BE-406F-AABC-E50349AB3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4301" y="57283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9" name="Oval 105">
            <a:extLst>
              <a:ext uri="{FF2B5EF4-FFF2-40B4-BE49-F238E27FC236}">
                <a16:creationId xmlns:a16="http://schemas.microsoft.com/office/drawing/2014/main" id="{B38AE013-BB4F-447E-A147-AD4EE30C21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5701" y="62617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" name="Oval 106">
            <a:extLst>
              <a:ext uri="{FF2B5EF4-FFF2-40B4-BE49-F238E27FC236}">
                <a16:creationId xmlns:a16="http://schemas.microsoft.com/office/drawing/2014/main" id="{B2E122F7-4F22-4DB4-BCDE-D3D5C0A95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49901" y="6566520"/>
            <a:ext cx="92075" cy="92075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21" name="AutoShape 109">
            <a:extLst>
              <a:ext uri="{FF2B5EF4-FFF2-40B4-BE49-F238E27FC236}">
                <a16:creationId xmlns:a16="http://schemas.microsoft.com/office/drawing/2014/main" id="{FF375F29-06D5-49E5-A2EA-EDDA96D5666E}"/>
              </a:ext>
            </a:extLst>
          </p:cNvPr>
          <p:cNvCxnSpPr>
            <a:cxnSpLocks noChangeShapeType="1"/>
            <a:stCxn id="99" idx="6"/>
            <a:endCxn id="103" idx="2"/>
          </p:cNvCxnSpPr>
          <p:nvPr/>
        </p:nvCxnSpPr>
        <p:spPr bwMode="auto">
          <a:xfrm flipV="1">
            <a:off x="2831976" y="4555157"/>
            <a:ext cx="1431925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AutoShape 110">
            <a:extLst>
              <a:ext uri="{FF2B5EF4-FFF2-40B4-BE49-F238E27FC236}">
                <a16:creationId xmlns:a16="http://schemas.microsoft.com/office/drawing/2014/main" id="{5A822032-FCBD-442F-815E-28692AF57B50}"/>
              </a:ext>
            </a:extLst>
          </p:cNvPr>
          <p:cNvCxnSpPr>
            <a:cxnSpLocks noChangeShapeType="1"/>
            <a:stCxn id="103" idx="6"/>
            <a:endCxn id="107" idx="1"/>
          </p:cNvCxnSpPr>
          <p:nvPr/>
        </p:nvCxnSpPr>
        <p:spPr bwMode="auto">
          <a:xfrm>
            <a:off x="4355976" y="4555157"/>
            <a:ext cx="15208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AutoShape 115">
            <a:extLst>
              <a:ext uri="{FF2B5EF4-FFF2-40B4-BE49-F238E27FC236}">
                <a16:creationId xmlns:a16="http://schemas.microsoft.com/office/drawing/2014/main" id="{0D973D39-1F32-41D4-BA0E-3BB48C67B8AA}"/>
              </a:ext>
            </a:extLst>
          </p:cNvPr>
          <p:cNvCxnSpPr>
            <a:cxnSpLocks noChangeShapeType="1"/>
            <a:stCxn id="97" idx="6"/>
            <a:endCxn id="100" idx="2"/>
          </p:cNvCxnSpPr>
          <p:nvPr/>
        </p:nvCxnSpPr>
        <p:spPr bwMode="auto">
          <a:xfrm>
            <a:off x="2374776" y="5393357"/>
            <a:ext cx="66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AutoShape 116">
            <a:extLst>
              <a:ext uri="{FF2B5EF4-FFF2-40B4-BE49-F238E27FC236}">
                <a16:creationId xmlns:a16="http://schemas.microsoft.com/office/drawing/2014/main" id="{E132F7A5-D894-449A-878E-1120A68AE08F}"/>
              </a:ext>
            </a:extLst>
          </p:cNvPr>
          <p:cNvCxnSpPr>
            <a:cxnSpLocks noChangeShapeType="1"/>
            <a:stCxn id="100" idx="0"/>
            <a:endCxn id="99" idx="4"/>
          </p:cNvCxnSpPr>
          <p:nvPr/>
        </p:nvCxnSpPr>
        <p:spPr bwMode="auto">
          <a:xfrm flipH="1" flipV="1">
            <a:off x="2785939" y="4753595"/>
            <a:ext cx="3048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AutoShape 118">
            <a:extLst>
              <a:ext uri="{FF2B5EF4-FFF2-40B4-BE49-F238E27FC236}">
                <a16:creationId xmlns:a16="http://schemas.microsoft.com/office/drawing/2014/main" id="{A9CC90B8-A8B6-42DC-9134-36CA06B45AF6}"/>
              </a:ext>
            </a:extLst>
          </p:cNvPr>
          <p:cNvCxnSpPr>
            <a:cxnSpLocks noChangeShapeType="1"/>
            <a:endCxn id="98" idx="2"/>
          </p:cNvCxnSpPr>
          <p:nvPr/>
        </p:nvCxnSpPr>
        <p:spPr bwMode="auto">
          <a:xfrm flipV="1">
            <a:off x="2209676" y="6079157"/>
            <a:ext cx="6064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AutoShape 120">
            <a:extLst>
              <a:ext uri="{FF2B5EF4-FFF2-40B4-BE49-F238E27FC236}">
                <a16:creationId xmlns:a16="http://schemas.microsoft.com/office/drawing/2014/main" id="{DC14C061-2621-4880-92A7-C5E7CE8493C9}"/>
              </a:ext>
            </a:extLst>
          </p:cNvPr>
          <p:cNvCxnSpPr>
            <a:cxnSpLocks noChangeShapeType="1"/>
            <a:stCxn id="98" idx="0"/>
            <a:endCxn id="100" idx="4"/>
          </p:cNvCxnSpPr>
          <p:nvPr/>
        </p:nvCxnSpPr>
        <p:spPr bwMode="auto">
          <a:xfrm flipV="1">
            <a:off x="2862139" y="5439395"/>
            <a:ext cx="2286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AutoShape 121">
            <a:extLst>
              <a:ext uri="{FF2B5EF4-FFF2-40B4-BE49-F238E27FC236}">
                <a16:creationId xmlns:a16="http://schemas.microsoft.com/office/drawing/2014/main" id="{1F67C2D2-7DC0-4907-B038-F153E310AF3D}"/>
              </a:ext>
            </a:extLst>
          </p:cNvPr>
          <p:cNvCxnSpPr>
            <a:cxnSpLocks noChangeShapeType="1"/>
            <a:stCxn id="100" idx="7"/>
            <a:endCxn id="102" idx="4"/>
          </p:cNvCxnSpPr>
          <p:nvPr/>
        </p:nvCxnSpPr>
        <p:spPr bwMode="auto">
          <a:xfrm flipV="1">
            <a:off x="3124076" y="4905995"/>
            <a:ext cx="1033463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AutoShape 122">
            <a:extLst>
              <a:ext uri="{FF2B5EF4-FFF2-40B4-BE49-F238E27FC236}">
                <a16:creationId xmlns:a16="http://schemas.microsoft.com/office/drawing/2014/main" id="{0F0ED63D-229A-43CD-9997-D14E749214C6}"/>
              </a:ext>
            </a:extLst>
          </p:cNvPr>
          <p:cNvCxnSpPr>
            <a:cxnSpLocks noChangeShapeType="1"/>
            <a:stCxn id="102" idx="7"/>
            <a:endCxn id="103" idx="3"/>
          </p:cNvCxnSpPr>
          <p:nvPr/>
        </p:nvCxnSpPr>
        <p:spPr bwMode="auto">
          <a:xfrm flipV="1">
            <a:off x="4190876" y="4588495"/>
            <a:ext cx="8572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AutoShape 123">
            <a:extLst>
              <a:ext uri="{FF2B5EF4-FFF2-40B4-BE49-F238E27FC236}">
                <a16:creationId xmlns:a16="http://schemas.microsoft.com/office/drawing/2014/main" id="{6DD0946D-8478-4726-AE48-0C0645F2EFFC}"/>
              </a:ext>
            </a:extLst>
          </p:cNvPr>
          <p:cNvCxnSpPr>
            <a:cxnSpLocks noChangeShapeType="1"/>
            <a:stCxn id="100" idx="6"/>
            <a:endCxn id="105" idx="3"/>
          </p:cNvCxnSpPr>
          <p:nvPr/>
        </p:nvCxnSpPr>
        <p:spPr bwMode="auto">
          <a:xfrm flipV="1">
            <a:off x="3136776" y="5350495"/>
            <a:ext cx="682625" cy="42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AutoShape 124">
            <a:extLst>
              <a:ext uri="{FF2B5EF4-FFF2-40B4-BE49-F238E27FC236}">
                <a16:creationId xmlns:a16="http://schemas.microsoft.com/office/drawing/2014/main" id="{C6A03039-E709-4DB3-84D7-F88376EC2EA4}"/>
              </a:ext>
            </a:extLst>
          </p:cNvPr>
          <p:cNvCxnSpPr>
            <a:cxnSpLocks noChangeShapeType="1"/>
            <a:stCxn id="102" idx="4"/>
            <a:endCxn id="105" idx="7"/>
          </p:cNvCxnSpPr>
          <p:nvPr/>
        </p:nvCxnSpPr>
        <p:spPr bwMode="auto">
          <a:xfrm flipH="1">
            <a:off x="3886076" y="4905995"/>
            <a:ext cx="27146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AutoShape 125">
            <a:extLst>
              <a:ext uri="{FF2B5EF4-FFF2-40B4-BE49-F238E27FC236}">
                <a16:creationId xmlns:a16="http://schemas.microsoft.com/office/drawing/2014/main" id="{CE2E03C9-6F89-4712-A509-0DFB3FEFE9C5}"/>
              </a:ext>
            </a:extLst>
          </p:cNvPr>
          <p:cNvCxnSpPr>
            <a:cxnSpLocks noChangeShapeType="1"/>
            <a:stCxn id="100" idx="5"/>
            <a:endCxn id="104" idx="1"/>
          </p:cNvCxnSpPr>
          <p:nvPr/>
        </p:nvCxnSpPr>
        <p:spPr bwMode="auto">
          <a:xfrm>
            <a:off x="3124076" y="54266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AutoShape 126">
            <a:extLst>
              <a:ext uri="{FF2B5EF4-FFF2-40B4-BE49-F238E27FC236}">
                <a16:creationId xmlns:a16="http://schemas.microsoft.com/office/drawing/2014/main" id="{C6BCC4C5-3822-4C35-B3C0-26708C5BEA50}"/>
              </a:ext>
            </a:extLst>
          </p:cNvPr>
          <p:cNvCxnSpPr>
            <a:cxnSpLocks noChangeShapeType="1"/>
            <a:stCxn id="105" idx="4"/>
            <a:endCxn id="104" idx="0"/>
          </p:cNvCxnSpPr>
          <p:nvPr/>
        </p:nvCxnSpPr>
        <p:spPr bwMode="auto">
          <a:xfrm flipH="1">
            <a:off x="3700339" y="5363195"/>
            <a:ext cx="15240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AutoShape 127">
            <a:extLst>
              <a:ext uri="{FF2B5EF4-FFF2-40B4-BE49-F238E27FC236}">
                <a16:creationId xmlns:a16="http://schemas.microsoft.com/office/drawing/2014/main" id="{C012952B-B504-42E2-A273-82CC4129949F}"/>
              </a:ext>
            </a:extLst>
          </p:cNvPr>
          <p:cNvCxnSpPr>
            <a:cxnSpLocks noChangeShapeType="1"/>
            <a:stCxn id="98" idx="5"/>
            <a:endCxn id="101" idx="1"/>
          </p:cNvCxnSpPr>
          <p:nvPr/>
        </p:nvCxnSpPr>
        <p:spPr bwMode="auto">
          <a:xfrm>
            <a:off x="2895476" y="6112495"/>
            <a:ext cx="5429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AutoShape 128">
            <a:extLst>
              <a:ext uri="{FF2B5EF4-FFF2-40B4-BE49-F238E27FC236}">
                <a16:creationId xmlns:a16="http://schemas.microsoft.com/office/drawing/2014/main" id="{E9A91225-63A6-40D7-8649-6F010B28A966}"/>
              </a:ext>
            </a:extLst>
          </p:cNvPr>
          <p:cNvCxnSpPr>
            <a:cxnSpLocks noChangeShapeType="1"/>
            <a:stCxn id="101" idx="7"/>
            <a:endCxn id="108" idx="2"/>
          </p:cNvCxnSpPr>
          <p:nvPr/>
        </p:nvCxnSpPr>
        <p:spPr bwMode="auto">
          <a:xfrm flipV="1">
            <a:off x="3505076" y="6383957"/>
            <a:ext cx="1063625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AutoShape 129">
            <a:extLst>
              <a:ext uri="{FF2B5EF4-FFF2-40B4-BE49-F238E27FC236}">
                <a16:creationId xmlns:a16="http://schemas.microsoft.com/office/drawing/2014/main" id="{0DF2F5C1-795D-4C38-971C-261CF0DD5779}"/>
              </a:ext>
            </a:extLst>
          </p:cNvPr>
          <p:cNvCxnSpPr>
            <a:cxnSpLocks noChangeShapeType="1"/>
            <a:stCxn id="108" idx="0"/>
            <a:endCxn id="105" idx="6"/>
          </p:cNvCxnSpPr>
          <p:nvPr/>
        </p:nvCxnSpPr>
        <p:spPr bwMode="auto">
          <a:xfrm flipH="1" flipV="1">
            <a:off x="3898776" y="5317157"/>
            <a:ext cx="715963" cy="102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AutoShape 130">
            <a:extLst>
              <a:ext uri="{FF2B5EF4-FFF2-40B4-BE49-F238E27FC236}">
                <a16:creationId xmlns:a16="http://schemas.microsoft.com/office/drawing/2014/main" id="{16B75BC6-4581-421B-9284-143B26272C77}"/>
              </a:ext>
            </a:extLst>
          </p:cNvPr>
          <p:cNvCxnSpPr>
            <a:cxnSpLocks noChangeShapeType="1"/>
            <a:stCxn id="108" idx="7"/>
            <a:endCxn id="109" idx="1"/>
          </p:cNvCxnSpPr>
          <p:nvPr/>
        </p:nvCxnSpPr>
        <p:spPr bwMode="auto">
          <a:xfrm flipV="1">
            <a:off x="4648076" y="6045820"/>
            <a:ext cx="2381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AutoShape 131">
            <a:extLst>
              <a:ext uri="{FF2B5EF4-FFF2-40B4-BE49-F238E27FC236}">
                <a16:creationId xmlns:a16="http://schemas.microsoft.com/office/drawing/2014/main" id="{84E1C10F-C9A7-489B-B09A-CBE2152C1E1C}"/>
              </a:ext>
            </a:extLst>
          </p:cNvPr>
          <p:cNvCxnSpPr>
            <a:cxnSpLocks noChangeShapeType="1"/>
            <a:stCxn id="109" idx="1"/>
            <a:endCxn id="105" idx="6"/>
          </p:cNvCxnSpPr>
          <p:nvPr/>
        </p:nvCxnSpPr>
        <p:spPr bwMode="auto">
          <a:xfrm flipH="1" flipV="1">
            <a:off x="3898776" y="5317157"/>
            <a:ext cx="987425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AutoShape 132">
            <a:extLst>
              <a:ext uri="{FF2B5EF4-FFF2-40B4-BE49-F238E27FC236}">
                <a16:creationId xmlns:a16="http://schemas.microsoft.com/office/drawing/2014/main" id="{8031E1B5-FB6F-4BAB-A26B-47BCD4CADC06}"/>
              </a:ext>
            </a:extLst>
          </p:cNvPr>
          <p:cNvCxnSpPr>
            <a:cxnSpLocks noChangeShapeType="1"/>
            <a:stCxn id="109" idx="0"/>
            <a:endCxn id="106" idx="4"/>
          </p:cNvCxnSpPr>
          <p:nvPr/>
        </p:nvCxnSpPr>
        <p:spPr bwMode="auto">
          <a:xfrm flipV="1">
            <a:off x="4919539" y="5210795"/>
            <a:ext cx="30480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AutoShape 133">
            <a:extLst>
              <a:ext uri="{FF2B5EF4-FFF2-40B4-BE49-F238E27FC236}">
                <a16:creationId xmlns:a16="http://schemas.microsoft.com/office/drawing/2014/main" id="{50C0CD87-A5E4-4671-89C0-986405084516}"/>
              </a:ext>
            </a:extLst>
          </p:cNvPr>
          <p:cNvCxnSpPr>
            <a:cxnSpLocks noChangeShapeType="1"/>
            <a:stCxn id="106" idx="6"/>
            <a:endCxn id="110" idx="0"/>
          </p:cNvCxnSpPr>
          <p:nvPr/>
        </p:nvCxnSpPr>
        <p:spPr bwMode="auto">
          <a:xfrm>
            <a:off x="5270376" y="5164757"/>
            <a:ext cx="258763" cy="79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AutoShape 134">
            <a:extLst>
              <a:ext uri="{FF2B5EF4-FFF2-40B4-BE49-F238E27FC236}">
                <a16:creationId xmlns:a16="http://schemas.microsoft.com/office/drawing/2014/main" id="{95DB3F68-F25D-4522-90F6-7100F50434AD}"/>
              </a:ext>
            </a:extLst>
          </p:cNvPr>
          <p:cNvCxnSpPr>
            <a:cxnSpLocks noChangeShapeType="1"/>
            <a:stCxn id="109" idx="5"/>
            <a:endCxn id="111" idx="1"/>
          </p:cNvCxnSpPr>
          <p:nvPr/>
        </p:nvCxnSpPr>
        <p:spPr bwMode="auto">
          <a:xfrm>
            <a:off x="4952876" y="6112495"/>
            <a:ext cx="390525" cy="619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AutoShape 135">
            <a:extLst>
              <a:ext uri="{FF2B5EF4-FFF2-40B4-BE49-F238E27FC236}">
                <a16:creationId xmlns:a16="http://schemas.microsoft.com/office/drawing/2014/main" id="{92175E6D-BE30-4285-A5D1-175F8961D994}"/>
              </a:ext>
            </a:extLst>
          </p:cNvPr>
          <p:cNvCxnSpPr>
            <a:cxnSpLocks noChangeShapeType="1"/>
            <a:stCxn id="111" idx="2"/>
            <a:endCxn id="108" idx="6"/>
          </p:cNvCxnSpPr>
          <p:nvPr/>
        </p:nvCxnSpPr>
        <p:spPr bwMode="auto">
          <a:xfrm flipH="1" flipV="1">
            <a:off x="4660776" y="6383957"/>
            <a:ext cx="6699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AutoShape 136">
            <a:extLst>
              <a:ext uri="{FF2B5EF4-FFF2-40B4-BE49-F238E27FC236}">
                <a16:creationId xmlns:a16="http://schemas.microsoft.com/office/drawing/2014/main" id="{F71C094F-15B1-461C-8A66-0C69D6C575AD}"/>
              </a:ext>
            </a:extLst>
          </p:cNvPr>
          <p:cNvCxnSpPr>
            <a:cxnSpLocks noChangeShapeType="1"/>
            <a:stCxn id="111" idx="7"/>
            <a:endCxn id="112" idx="2"/>
          </p:cNvCxnSpPr>
          <p:nvPr/>
        </p:nvCxnSpPr>
        <p:spPr bwMode="auto">
          <a:xfrm flipV="1">
            <a:off x="5410076" y="6155357"/>
            <a:ext cx="758825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AutoShape 137">
            <a:extLst>
              <a:ext uri="{FF2B5EF4-FFF2-40B4-BE49-F238E27FC236}">
                <a16:creationId xmlns:a16="http://schemas.microsoft.com/office/drawing/2014/main" id="{8B1428A5-4861-4412-BF35-C8ED5EE84A04}"/>
              </a:ext>
            </a:extLst>
          </p:cNvPr>
          <p:cNvCxnSpPr>
            <a:cxnSpLocks noChangeShapeType="1"/>
            <a:stCxn id="112" idx="0"/>
            <a:endCxn id="113" idx="4"/>
          </p:cNvCxnSpPr>
          <p:nvPr/>
        </p:nvCxnSpPr>
        <p:spPr bwMode="auto">
          <a:xfrm flipH="1" flipV="1">
            <a:off x="6062539" y="5515595"/>
            <a:ext cx="15240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AutoShape 138">
            <a:extLst>
              <a:ext uri="{FF2B5EF4-FFF2-40B4-BE49-F238E27FC236}">
                <a16:creationId xmlns:a16="http://schemas.microsoft.com/office/drawing/2014/main" id="{D34CEBBC-EC4B-4043-B25B-884313595014}"/>
              </a:ext>
            </a:extLst>
          </p:cNvPr>
          <p:cNvCxnSpPr>
            <a:cxnSpLocks noChangeShapeType="1"/>
            <a:stCxn id="113" idx="0"/>
            <a:endCxn id="107" idx="5"/>
          </p:cNvCxnSpPr>
          <p:nvPr/>
        </p:nvCxnSpPr>
        <p:spPr bwMode="auto">
          <a:xfrm flipH="1" flipV="1">
            <a:off x="5943476" y="4893295"/>
            <a:ext cx="119063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AutoShape 139">
            <a:extLst>
              <a:ext uri="{FF2B5EF4-FFF2-40B4-BE49-F238E27FC236}">
                <a16:creationId xmlns:a16="http://schemas.microsoft.com/office/drawing/2014/main" id="{479C5DBF-A9C0-47C7-A806-D5B035FBC666}"/>
              </a:ext>
            </a:extLst>
          </p:cNvPr>
          <p:cNvCxnSpPr>
            <a:cxnSpLocks noChangeShapeType="1"/>
            <a:stCxn id="113" idx="7"/>
            <a:endCxn id="114" idx="2"/>
          </p:cNvCxnSpPr>
          <p:nvPr/>
        </p:nvCxnSpPr>
        <p:spPr bwMode="auto">
          <a:xfrm flipV="1">
            <a:off x="6095876" y="5012357"/>
            <a:ext cx="530225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AutoShape 140">
            <a:extLst>
              <a:ext uri="{FF2B5EF4-FFF2-40B4-BE49-F238E27FC236}">
                <a16:creationId xmlns:a16="http://schemas.microsoft.com/office/drawing/2014/main" id="{47327C74-AF2F-4CF9-BFF3-5B971F05DA03}"/>
              </a:ext>
            </a:extLst>
          </p:cNvPr>
          <p:cNvCxnSpPr>
            <a:cxnSpLocks noChangeShapeType="1"/>
            <a:stCxn id="113" idx="6"/>
            <a:endCxn id="115" idx="2"/>
          </p:cNvCxnSpPr>
          <p:nvPr/>
        </p:nvCxnSpPr>
        <p:spPr bwMode="auto">
          <a:xfrm flipV="1">
            <a:off x="6108576" y="5393357"/>
            <a:ext cx="593725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141">
            <a:extLst>
              <a:ext uri="{FF2B5EF4-FFF2-40B4-BE49-F238E27FC236}">
                <a16:creationId xmlns:a16="http://schemas.microsoft.com/office/drawing/2014/main" id="{0C74249F-FB32-4164-83A5-9F276A554852}"/>
              </a:ext>
            </a:extLst>
          </p:cNvPr>
          <p:cNvCxnSpPr>
            <a:cxnSpLocks noChangeShapeType="1"/>
            <a:stCxn id="113" idx="6"/>
            <a:endCxn id="116" idx="1"/>
          </p:cNvCxnSpPr>
          <p:nvPr/>
        </p:nvCxnSpPr>
        <p:spPr bwMode="auto">
          <a:xfrm>
            <a:off x="6108576" y="54695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AutoShape 142">
            <a:extLst>
              <a:ext uri="{FF2B5EF4-FFF2-40B4-BE49-F238E27FC236}">
                <a16:creationId xmlns:a16="http://schemas.microsoft.com/office/drawing/2014/main" id="{6223B20B-357F-43D0-B00A-A3FD6ED32DEE}"/>
              </a:ext>
            </a:extLst>
          </p:cNvPr>
          <p:cNvCxnSpPr>
            <a:cxnSpLocks noChangeShapeType="1"/>
            <a:stCxn id="116" idx="3"/>
            <a:endCxn id="112" idx="7"/>
          </p:cNvCxnSpPr>
          <p:nvPr/>
        </p:nvCxnSpPr>
        <p:spPr bwMode="auto">
          <a:xfrm flipH="1">
            <a:off x="6248276" y="5807695"/>
            <a:ext cx="466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AutoShape 143">
            <a:extLst>
              <a:ext uri="{FF2B5EF4-FFF2-40B4-BE49-F238E27FC236}">
                <a16:creationId xmlns:a16="http://schemas.microsoft.com/office/drawing/2014/main" id="{7EEF9C6F-1D77-4190-AFB6-954F7BF5C1D5}"/>
              </a:ext>
            </a:extLst>
          </p:cNvPr>
          <p:cNvCxnSpPr>
            <a:cxnSpLocks noChangeShapeType="1"/>
            <a:stCxn id="112" idx="4"/>
            <a:endCxn id="120" idx="1"/>
          </p:cNvCxnSpPr>
          <p:nvPr/>
        </p:nvCxnSpPr>
        <p:spPr bwMode="auto">
          <a:xfrm>
            <a:off x="6214939" y="6201395"/>
            <a:ext cx="3476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AutoShape 144">
            <a:extLst>
              <a:ext uri="{FF2B5EF4-FFF2-40B4-BE49-F238E27FC236}">
                <a16:creationId xmlns:a16="http://schemas.microsoft.com/office/drawing/2014/main" id="{8B08BA6C-AC9A-4B10-8FC0-DD7B0F93FC6C}"/>
              </a:ext>
            </a:extLst>
          </p:cNvPr>
          <p:cNvCxnSpPr>
            <a:cxnSpLocks noChangeShapeType="1"/>
            <a:stCxn id="111" idx="7"/>
            <a:endCxn id="120" idx="3"/>
          </p:cNvCxnSpPr>
          <p:nvPr/>
        </p:nvCxnSpPr>
        <p:spPr bwMode="auto">
          <a:xfrm flipV="1">
            <a:off x="5410076" y="6645895"/>
            <a:ext cx="1152525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AutoShape 145">
            <a:extLst>
              <a:ext uri="{FF2B5EF4-FFF2-40B4-BE49-F238E27FC236}">
                <a16:creationId xmlns:a16="http://schemas.microsoft.com/office/drawing/2014/main" id="{05A9AD98-FCDB-40F3-9B5F-583A55442048}"/>
              </a:ext>
            </a:extLst>
          </p:cNvPr>
          <p:cNvCxnSpPr>
            <a:cxnSpLocks noChangeShapeType="1"/>
            <a:stCxn id="116" idx="4"/>
            <a:endCxn id="120" idx="0"/>
          </p:cNvCxnSpPr>
          <p:nvPr/>
        </p:nvCxnSpPr>
        <p:spPr bwMode="auto">
          <a:xfrm flipH="1">
            <a:off x="6595939" y="5820395"/>
            <a:ext cx="152400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AutoShape 146">
            <a:extLst>
              <a:ext uri="{FF2B5EF4-FFF2-40B4-BE49-F238E27FC236}">
                <a16:creationId xmlns:a16="http://schemas.microsoft.com/office/drawing/2014/main" id="{3181B028-093F-4A35-8F14-29E381E366B4}"/>
              </a:ext>
            </a:extLst>
          </p:cNvPr>
          <p:cNvCxnSpPr>
            <a:cxnSpLocks noChangeShapeType="1"/>
            <a:stCxn id="120" idx="7"/>
            <a:endCxn id="119" idx="2"/>
          </p:cNvCxnSpPr>
          <p:nvPr/>
        </p:nvCxnSpPr>
        <p:spPr bwMode="auto">
          <a:xfrm flipV="1">
            <a:off x="6629276" y="6307757"/>
            <a:ext cx="6064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AutoShape 147">
            <a:extLst>
              <a:ext uri="{FF2B5EF4-FFF2-40B4-BE49-F238E27FC236}">
                <a16:creationId xmlns:a16="http://schemas.microsoft.com/office/drawing/2014/main" id="{D5EE0726-886B-46EC-BB1D-19D940D6B77F}"/>
              </a:ext>
            </a:extLst>
          </p:cNvPr>
          <p:cNvCxnSpPr>
            <a:cxnSpLocks noChangeShapeType="1"/>
            <a:stCxn id="119" idx="7"/>
            <a:endCxn id="118" idx="2"/>
          </p:cNvCxnSpPr>
          <p:nvPr/>
        </p:nvCxnSpPr>
        <p:spPr bwMode="auto">
          <a:xfrm flipV="1">
            <a:off x="7315076" y="5774357"/>
            <a:ext cx="14922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" name="AutoShape 148">
            <a:extLst>
              <a:ext uri="{FF2B5EF4-FFF2-40B4-BE49-F238E27FC236}">
                <a16:creationId xmlns:a16="http://schemas.microsoft.com/office/drawing/2014/main" id="{C4F2C473-4668-4595-B128-2B1BC103A672}"/>
              </a:ext>
            </a:extLst>
          </p:cNvPr>
          <p:cNvCxnSpPr>
            <a:cxnSpLocks noChangeShapeType="1"/>
            <a:stCxn id="116" idx="7"/>
            <a:endCxn id="118" idx="1"/>
          </p:cNvCxnSpPr>
          <p:nvPr/>
        </p:nvCxnSpPr>
        <p:spPr bwMode="auto">
          <a:xfrm>
            <a:off x="6781676" y="5741020"/>
            <a:ext cx="695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" name="AutoShape 149">
            <a:extLst>
              <a:ext uri="{FF2B5EF4-FFF2-40B4-BE49-F238E27FC236}">
                <a16:creationId xmlns:a16="http://schemas.microsoft.com/office/drawing/2014/main" id="{748BEFED-1465-4CD1-B3BF-D567708339FD}"/>
              </a:ext>
            </a:extLst>
          </p:cNvPr>
          <p:cNvCxnSpPr>
            <a:cxnSpLocks noChangeShapeType="1"/>
            <a:stCxn id="118" idx="0"/>
            <a:endCxn id="117" idx="4"/>
          </p:cNvCxnSpPr>
          <p:nvPr/>
        </p:nvCxnSpPr>
        <p:spPr bwMode="auto">
          <a:xfrm flipH="1" flipV="1">
            <a:off x="7357939" y="5363195"/>
            <a:ext cx="1524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AutoShape 150">
            <a:extLst>
              <a:ext uri="{FF2B5EF4-FFF2-40B4-BE49-F238E27FC236}">
                <a16:creationId xmlns:a16="http://schemas.microsoft.com/office/drawing/2014/main" id="{3E4F8A23-0A2F-4B70-B8A3-8F2A5DB48B08}"/>
              </a:ext>
            </a:extLst>
          </p:cNvPr>
          <p:cNvCxnSpPr>
            <a:cxnSpLocks noChangeShapeType="1"/>
            <a:stCxn id="116" idx="7"/>
            <a:endCxn id="117" idx="3"/>
          </p:cNvCxnSpPr>
          <p:nvPr/>
        </p:nvCxnSpPr>
        <p:spPr bwMode="auto">
          <a:xfrm flipV="1">
            <a:off x="6781676" y="5350495"/>
            <a:ext cx="54292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AutoShape 151">
            <a:extLst>
              <a:ext uri="{FF2B5EF4-FFF2-40B4-BE49-F238E27FC236}">
                <a16:creationId xmlns:a16="http://schemas.microsoft.com/office/drawing/2014/main" id="{66CEC7E9-DF12-422D-9C08-773760F04101}"/>
              </a:ext>
            </a:extLst>
          </p:cNvPr>
          <p:cNvCxnSpPr>
            <a:cxnSpLocks noChangeShapeType="1"/>
            <a:stCxn id="117" idx="2"/>
            <a:endCxn id="114" idx="6"/>
          </p:cNvCxnSpPr>
          <p:nvPr/>
        </p:nvCxnSpPr>
        <p:spPr bwMode="auto">
          <a:xfrm flipH="1" flipV="1">
            <a:off x="6718176" y="5012357"/>
            <a:ext cx="593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AutoShape 155">
            <a:extLst>
              <a:ext uri="{FF2B5EF4-FFF2-40B4-BE49-F238E27FC236}">
                <a16:creationId xmlns:a16="http://schemas.microsoft.com/office/drawing/2014/main" id="{08585CE0-ABF4-4A99-8548-B692B97D3107}"/>
              </a:ext>
            </a:extLst>
          </p:cNvPr>
          <p:cNvCxnSpPr>
            <a:cxnSpLocks noChangeShapeType="1"/>
            <a:stCxn id="105" idx="3"/>
            <a:endCxn id="98" idx="7"/>
          </p:cNvCxnSpPr>
          <p:nvPr/>
        </p:nvCxnSpPr>
        <p:spPr bwMode="auto">
          <a:xfrm flipH="1">
            <a:off x="2895476" y="5350495"/>
            <a:ext cx="923925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" name="AutoShape 156">
            <a:extLst>
              <a:ext uri="{FF2B5EF4-FFF2-40B4-BE49-F238E27FC236}">
                <a16:creationId xmlns:a16="http://schemas.microsoft.com/office/drawing/2014/main" id="{454FDB08-D007-4678-929C-21086DADB528}"/>
              </a:ext>
            </a:extLst>
          </p:cNvPr>
          <p:cNvCxnSpPr>
            <a:cxnSpLocks noChangeShapeType="1"/>
            <a:stCxn id="114" idx="4"/>
            <a:endCxn id="116" idx="1"/>
          </p:cNvCxnSpPr>
          <p:nvPr/>
        </p:nvCxnSpPr>
        <p:spPr bwMode="auto">
          <a:xfrm>
            <a:off x="6672139" y="5058395"/>
            <a:ext cx="42862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AutoShape 157">
            <a:extLst>
              <a:ext uri="{FF2B5EF4-FFF2-40B4-BE49-F238E27FC236}">
                <a16:creationId xmlns:a16="http://schemas.microsoft.com/office/drawing/2014/main" id="{334DA289-C5F7-4776-9963-6D1196B2C999}"/>
              </a:ext>
            </a:extLst>
          </p:cNvPr>
          <p:cNvCxnSpPr>
            <a:cxnSpLocks noChangeShapeType="1"/>
            <a:stCxn id="99" idx="5"/>
            <a:endCxn id="105" idx="1"/>
          </p:cNvCxnSpPr>
          <p:nvPr/>
        </p:nvCxnSpPr>
        <p:spPr bwMode="auto">
          <a:xfrm>
            <a:off x="2819276" y="4740895"/>
            <a:ext cx="1000125" cy="542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AutoShape 158">
            <a:extLst>
              <a:ext uri="{FF2B5EF4-FFF2-40B4-BE49-F238E27FC236}">
                <a16:creationId xmlns:a16="http://schemas.microsoft.com/office/drawing/2014/main" id="{C20C7035-BD9D-451D-A2FC-5D755D644291}"/>
              </a:ext>
            </a:extLst>
          </p:cNvPr>
          <p:cNvCxnSpPr>
            <a:cxnSpLocks noChangeShapeType="1"/>
            <a:stCxn id="112" idx="6"/>
            <a:endCxn id="119" idx="1"/>
          </p:cNvCxnSpPr>
          <p:nvPr/>
        </p:nvCxnSpPr>
        <p:spPr bwMode="auto">
          <a:xfrm>
            <a:off x="6260976" y="6155357"/>
            <a:ext cx="987425" cy="119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AutoShape 159">
            <a:extLst>
              <a:ext uri="{FF2B5EF4-FFF2-40B4-BE49-F238E27FC236}">
                <a16:creationId xmlns:a16="http://schemas.microsoft.com/office/drawing/2014/main" id="{7C80BEBE-3D6B-4F2D-AC7B-021AA82BD956}"/>
              </a:ext>
            </a:extLst>
          </p:cNvPr>
          <p:cNvCxnSpPr>
            <a:cxnSpLocks noChangeShapeType="1"/>
            <a:stCxn id="110" idx="3"/>
            <a:endCxn id="108" idx="7"/>
          </p:cNvCxnSpPr>
          <p:nvPr/>
        </p:nvCxnSpPr>
        <p:spPr bwMode="auto">
          <a:xfrm flipH="1">
            <a:off x="4648076" y="6036295"/>
            <a:ext cx="847725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" name="雲形 90">
            <a:extLst>
              <a:ext uri="{FF2B5EF4-FFF2-40B4-BE49-F238E27FC236}">
                <a16:creationId xmlns:a16="http://schemas.microsoft.com/office/drawing/2014/main" id="{4D527A72-E13B-48E3-B6DC-B52CB40A9AC9}"/>
              </a:ext>
            </a:extLst>
          </p:cNvPr>
          <p:cNvSpPr/>
          <p:nvPr/>
        </p:nvSpPr>
        <p:spPr>
          <a:xfrm>
            <a:off x="2559884" y="4824786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6" name="雲形 91">
            <a:extLst>
              <a:ext uri="{FF2B5EF4-FFF2-40B4-BE49-F238E27FC236}">
                <a16:creationId xmlns:a16="http://schemas.microsoft.com/office/drawing/2014/main" id="{E24A4DD9-2E93-4599-88D8-92AD4ECE8ABC}"/>
              </a:ext>
            </a:extLst>
          </p:cNvPr>
          <p:cNvSpPr/>
          <p:nvPr/>
        </p:nvSpPr>
        <p:spPr>
          <a:xfrm>
            <a:off x="3001055" y="565554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7" name="雲形 92">
            <a:extLst>
              <a:ext uri="{FF2B5EF4-FFF2-40B4-BE49-F238E27FC236}">
                <a16:creationId xmlns:a16="http://schemas.microsoft.com/office/drawing/2014/main" id="{BB53DF08-C26D-4B1F-9BC7-3605D575A3DF}"/>
              </a:ext>
            </a:extLst>
          </p:cNvPr>
          <p:cNvSpPr/>
          <p:nvPr/>
        </p:nvSpPr>
        <p:spPr>
          <a:xfrm>
            <a:off x="3709281" y="4257038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8" name="雲形 93">
            <a:extLst>
              <a:ext uri="{FF2B5EF4-FFF2-40B4-BE49-F238E27FC236}">
                <a16:creationId xmlns:a16="http://schemas.microsoft.com/office/drawing/2014/main" id="{67D63C5A-7B0E-4A82-8C13-B14DBABE9F78}"/>
              </a:ext>
            </a:extLst>
          </p:cNvPr>
          <p:cNvSpPr/>
          <p:nvPr/>
        </p:nvSpPr>
        <p:spPr>
          <a:xfrm>
            <a:off x="4889376" y="4383347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9" name="雲形 94">
            <a:extLst>
              <a:ext uri="{FF2B5EF4-FFF2-40B4-BE49-F238E27FC236}">
                <a16:creationId xmlns:a16="http://schemas.microsoft.com/office/drawing/2014/main" id="{C83417F6-39B4-4F2E-A411-FB9A892F38F5}"/>
              </a:ext>
            </a:extLst>
          </p:cNvPr>
          <p:cNvSpPr/>
          <p:nvPr/>
        </p:nvSpPr>
        <p:spPr>
          <a:xfrm>
            <a:off x="4709772" y="525683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0" name="雲形 95">
            <a:extLst>
              <a:ext uri="{FF2B5EF4-FFF2-40B4-BE49-F238E27FC236}">
                <a16:creationId xmlns:a16="http://schemas.microsoft.com/office/drawing/2014/main" id="{27E7462B-31A3-4894-B2F9-E0AE8C9811BA}"/>
              </a:ext>
            </a:extLst>
          </p:cNvPr>
          <p:cNvSpPr/>
          <p:nvPr/>
        </p:nvSpPr>
        <p:spPr>
          <a:xfrm>
            <a:off x="4666332" y="6017245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1" name="雲形 96">
            <a:extLst>
              <a:ext uri="{FF2B5EF4-FFF2-40B4-BE49-F238E27FC236}">
                <a16:creationId xmlns:a16="http://schemas.microsoft.com/office/drawing/2014/main" id="{3462254D-5DB5-4814-9B4F-0C1F6FB98141}"/>
              </a:ext>
            </a:extLst>
          </p:cNvPr>
          <p:cNvSpPr/>
          <p:nvPr/>
        </p:nvSpPr>
        <p:spPr>
          <a:xfrm>
            <a:off x="6077116" y="5948305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2" name="雲形 97">
            <a:extLst>
              <a:ext uri="{FF2B5EF4-FFF2-40B4-BE49-F238E27FC236}">
                <a16:creationId xmlns:a16="http://schemas.microsoft.com/office/drawing/2014/main" id="{7B66DD80-2D14-4631-9FC8-8C330CBB4C50}"/>
              </a:ext>
            </a:extLst>
          </p:cNvPr>
          <p:cNvSpPr/>
          <p:nvPr/>
        </p:nvSpPr>
        <p:spPr>
          <a:xfrm>
            <a:off x="6447164" y="5138918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3" name="雲形 98">
            <a:extLst>
              <a:ext uri="{FF2B5EF4-FFF2-40B4-BE49-F238E27FC236}">
                <a16:creationId xmlns:a16="http://schemas.microsoft.com/office/drawing/2014/main" id="{321C4DC2-67FE-42E4-9E40-150A9A7E5CAF}"/>
              </a:ext>
            </a:extLst>
          </p:cNvPr>
          <p:cNvSpPr/>
          <p:nvPr/>
        </p:nvSpPr>
        <p:spPr>
          <a:xfrm>
            <a:off x="5148064" y="4660676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4" name="雲形 3">
            <a:extLst>
              <a:ext uri="{FF2B5EF4-FFF2-40B4-BE49-F238E27FC236}">
                <a16:creationId xmlns:a16="http://schemas.microsoft.com/office/drawing/2014/main" id="{BB2F9E56-3518-4406-B1BA-C455F787C55B}"/>
              </a:ext>
            </a:extLst>
          </p:cNvPr>
          <p:cNvSpPr/>
          <p:nvPr/>
        </p:nvSpPr>
        <p:spPr>
          <a:xfrm>
            <a:off x="2141290" y="4297953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5" name="Line 81">
            <a:extLst>
              <a:ext uri="{FF2B5EF4-FFF2-40B4-BE49-F238E27FC236}">
                <a16:creationId xmlns:a16="http://schemas.microsoft.com/office/drawing/2014/main" id="{5286A212-3533-4CA6-AB4E-D5AB58566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2520" y="5721170"/>
            <a:ext cx="574739" cy="24448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6" name="Line 81">
            <a:extLst>
              <a:ext uri="{FF2B5EF4-FFF2-40B4-BE49-F238E27FC236}">
                <a16:creationId xmlns:a16="http://schemas.microsoft.com/office/drawing/2014/main" id="{A2E0E0E7-874C-4944-8FD9-63D970045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9184" y="5756895"/>
            <a:ext cx="49607" cy="45340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7" name="Line 81">
            <a:extLst>
              <a:ext uri="{FF2B5EF4-FFF2-40B4-BE49-F238E27FC236}">
                <a16:creationId xmlns:a16="http://schemas.microsoft.com/office/drawing/2014/main" id="{E2B4CEF9-3122-4D74-BF68-F72F6E2C65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32697" y="5749138"/>
            <a:ext cx="466545" cy="4049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8" name="Line 81">
            <a:extLst>
              <a:ext uri="{FF2B5EF4-FFF2-40B4-BE49-F238E27FC236}">
                <a16:creationId xmlns:a16="http://schemas.microsoft.com/office/drawing/2014/main" id="{1C6BD4D9-0EE5-45FE-AB95-75EA70D72D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30090" y="5167932"/>
            <a:ext cx="238286" cy="505794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81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How to Know the Destination’s Coordination?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5"/>
            <a:ext cx="7971606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You may want to ask this question…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If the </a:t>
            </a:r>
            <a:r>
              <a:rPr lang="en-US" altLang="zh-TW" dirty="0" err="1">
                <a:solidFill>
                  <a:srgbClr val="00B050"/>
                </a:solidFill>
              </a:rPr>
              <a:t>dst</a:t>
            </a:r>
            <a:r>
              <a:rPr lang="en-US" altLang="zh-TW" dirty="0">
                <a:solidFill>
                  <a:srgbClr val="00B050"/>
                </a:solidFill>
              </a:rPr>
              <a:t> is a neighbor of the </a:t>
            </a:r>
            <a:r>
              <a:rPr lang="en-US" altLang="zh-TW" dirty="0" err="1">
                <a:solidFill>
                  <a:srgbClr val="00B050"/>
                </a:solidFill>
              </a:rPr>
              <a:t>src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 OK</a:t>
            </a:r>
          </a:p>
          <a:p>
            <a:r>
              <a:rPr lang="en-US" altLang="zh-TW" dirty="0">
                <a:solidFill>
                  <a:srgbClr val="C00000"/>
                </a:solidFill>
                <a:sym typeface="Wingdings" panose="05000000000000000000" pitchFamily="2" charset="2"/>
              </a:rPr>
              <a:t>Otherwise  Who can tell the </a:t>
            </a:r>
            <a:r>
              <a:rPr lang="en-US" altLang="zh-TW" dirty="0" err="1">
                <a:solidFill>
                  <a:srgbClr val="C00000"/>
                </a:solidFill>
                <a:sym typeface="Wingdings" panose="05000000000000000000" pitchFamily="2" charset="2"/>
              </a:rPr>
              <a:t>src</a:t>
            </a:r>
            <a:r>
              <a:rPr lang="en-US" altLang="zh-TW" dirty="0">
                <a:solidFill>
                  <a:srgbClr val="C00000"/>
                </a:solidFill>
                <a:sym typeface="Wingdings" panose="05000000000000000000" pitchFamily="2" charset="2"/>
              </a:rPr>
              <a:t>?</a:t>
            </a:r>
          </a:p>
          <a:p>
            <a:r>
              <a:rPr lang="en-US" altLang="zh-TW" dirty="0">
                <a:solidFill>
                  <a:schemeClr val="accent2"/>
                </a:solidFill>
                <a:sym typeface="Wingdings" panose="05000000000000000000" pitchFamily="2" charset="2"/>
              </a:rPr>
              <a:t>Information brokerage, location service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E4D9E7AF-02E5-4E14-9421-D9BB631BC8AF}"/>
              </a:ext>
            </a:extLst>
          </p:cNvPr>
          <p:cNvGrpSpPr/>
          <p:nvPr/>
        </p:nvGrpSpPr>
        <p:grpSpPr>
          <a:xfrm>
            <a:off x="1444501" y="4509120"/>
            <a:ext cx="6111875" cy="2301875"/>
            <a:chOff x="1444501" y="4509120"/>
            <a:chExt cx="6111875" cy="2301875"/>
          </a:xfrm>
        </p:grpSpPr>
        <p:sp>
          <p:nvSpPr>
            <p:cNvPr id="98" name="Oval 79">
              <a:extLst>
                <a:ext uri="{FF2B5EF4-FFF2-40B4-BE49-F238E27FC236}">
                  <a16:creationId xmlns:a16="http://schemas.microsoft.com/office/drawing/2014/main" id="{CCDC532F-850D-43FE-99FB-0B07D54B5B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9" name="Oval 80">
              <a:extLst>
                <a:ext uri="{FF2B5EF4-FFF2-40B4-BE49-F238E27FC236}">
                  <a16:creationId xmlns:a16="http://schemas.microsoft.com/office/drawing/2014/main" id="{755672E5-3A78-4290-A5C5-723DD87779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0" name="Oval 81">
              <a:extLst>
                <a:ext uri="{FF2B5EF4-FFF2-40B4-BE49-F238E27FC236}">
                  <a16:creationId xmlns:a16="http://schemas.microsoft.com/office/drawing/2014/main" id="{3D193781-9E8E-4516-A76F-29645FC461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1" name="Oval 82">
              <a:extLst>
                <a:ext uri="{FF2B5EF4-FFF2-40B4-BE49-F238E27FC236}">
                  <a16:creationId xmlns:a16="http://schemas.microsoft.com/office/drawing/2014/main" id="{015F548A-63A2-45A5-A6BB-0C425A9C56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" name="Oval 83">
              <a:extLst>
                <a:ext uri="{FF2B5EF4-FFF2-40B4-BE49-F238E27FC236}">
                  <a16:creationId xmlns:a16="http://schemas.microsoft.com/office/drawing/2014/main" id="{D0617D79-AFF5-4EA1-872F-0CF2376DD7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" name="Oval 84">
              <a:extLst>
                <a:ext uri="{FF2B5EF4-FFF2-40B4-BE49-F238E27FC236}">
                  <a16:creationId xmlns:a16="http://schemas.microsoft.com/office/drawing/2014/main" id="{EA43CADD-D2EE-42D4-B93D-FF32FAC389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" name="Oval 85">
              <a:extLst>
                <a:ext uri="{FF2B5EF4-FFF2-40B4-BE49-F238E27FC236}">
                  <a16:creationId xmlns:a16="http://schemas.microsoft.com/office/drawing/2014/main" id="{F935309C-9378-45DB-9DE2-9880775EAD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5" name="Oval 86">
              <a:extLst>
                <a:ext uri="{FF2B5EF4-FFF2-40B4-BE49-F238E27FC236}">
                  <a16:creationId xmlns:a16="http://schemas.microsoft.com/office/drawing/2014/main" id="{D570FF89-EFA6-44AE-B900-9C9B4A3913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" name="Oval 87">
              <a:extLst>
                <a:ext uri="{FF2B5EF4-FFF2-40B4-BE49-F238E27FC236}">
                  <a16:creationId xmlns:a16="http://schemas.microsoft.com/office/drawing/2014/main" id="{273E8A33-7DF1-4450-8DAA-BCC35D531F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7" name="Oval 88">
              <a:extLst>
                <a:ext uri="{FF2B5EF4-FFF2-40B4-BE49-F238E27FC236}">
                  <a16:creationId xmlns:a16="http://schemas.microsoft.com/office/drawing/2014/main" id="{0D0CBF67-4CDC-49F2-BF92-8A9B025E98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8" name="Oval 89">
              <a:extLst>
                <a:ext uri="{FF2B5EF4-FFF2-40B4-BE49-F238E27FC236}">
                  <a16:creationId xmlns:a16="http://schemas.microsoft.com/office/drawing/2014/main" id="{8DF0EE2D-3505-4C1B-83A2-AE779CE8A0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" name="Oval 90">
              <a:extLst>
                <a:ext uri="{FF2B5EF4-FFF2-40B4-BE49-F238E27FC236}">
                  <a16:creationId xmlns:a16="http://schemas.microsoft.com/office/drawing/2014/main" id="{E2B53A1E-88E2-4FFB-9C14-2BAC216E63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" name="Oval 91">
              <a:extLst>
                <a:ext uri="{FF2B5EF4-FFF2-40B4-BE49-F238E27FC236}">
                  <a16:creationId xmlns:a16="http://schemas.microsoft.com/office/drawing/2014/main" id="{5DE20E75-0634-47CA-ACDB-B93FBCD4EE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1" name="Oval 92">
              <a:extLst>
                <a:ext uri="{FF2B5EF4-FFF2-40B4-BE49-F238E27FC236}">
                  <a16:creationId xmlns:a16="http://schemas.microsoft.com/office/drawing/2014/main" id="{6173C071-904D-46CC-A953-B53FCA0041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" name="Oval 93">
              <a:extLst>
                <a:ext uri="{FF2B5EF4-FFF2-40B4-BE49-F238E27FC236}">
                  <a16:creationId xmlns:a16="http://schemas.microsoft.com/office/drawing/2014/main" id="{1371B353-C501-4FB0-BE4B-0CFF1F241B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" name="Oval 94">
              <a:extLst>
                <a:ext uri="{FF2B5EF4-FFF2-40B4-BE49-F238E27FC236}">
                  <a16:creationId xmlns:a16="http://schemas.microsoft.com/office/drawing/2014/main" id="{636672A7-BE25-435F-BA28-14E6110913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4" name="Oval 95">
              <a:extLst>
                <a:ext uri="{FF2B5EF4-FFF2-40B4-BE49-F238E27FC236}">
                  <a16:creationId xmlns:a16="http://schemas.microsoft.com/office/drawing/2014/main" id="{CB2FE40C-2B23-4828-AC92-859AF2583C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5" name="Oval 96">
              <a:extLst>
                <a:ext uri="{FF2B5EF4-FFF2-40B4-BE49-F238E27FC236}">
                  <a16:creationId xmlns:a16="http://schemas.microsoft.com/office/drawing/2014/main" id="{A8B6FEB1-99B5-44B4-B70B-5D78ECA7C8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6" name="Oval 97">
              <a:extLst>
                <a:ext uri="{FF2B5EF4-FFF2-40B4-BE49-F238E27FC236}">
                  <a16:creationId xmlns:a16="http://schemas.microsoft.com/office/drawing/2014/main" id="{14D01487-29AA-468C-A5E0-E401DFFF9A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7" name="Oval 98">
              <a:extLst>
                <a:ext uri="{FF2B5EF4-FFF2-40B4-BE49-F238E27FC236}">
                  <a16:creationId xmlns:a16="http://schemas.microsoft.com/office/drawing/2014/main" id="{DBDEF0F2-CD9C-499C-9595-378DED31FF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8" name="Oval 99">
              <a:extLst>
                <a:ext uri="{FF2B5EF4-FFF2-40B4-BE49-F238E27FC236}">
                  <a16:creationId xmlns:a16="http://schemas.microsoft.com/office/drawing/2014/main" id="{4E1F6D2A-F547-4724-A4D2-8641455668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9" name="Oval 100">
              <a:extLst>
                <a:ext uri="{FF2B5EF4-FFF2-40B4-BE49-F238E27FC236}">
                  <a16:creationId xmlns:a16="http://schemas.microsoft.com/office/drawing/2014/main" id="{3A7D1569-5A6B-47B7-92B8-105B6E1DF1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0" name="Oval 101">
              <a:extLst>
                <a:ext uri="{FF2B5EF4-FFF2-40B4-BE49-F238E27FC236}">
                  <a16:creationId xmlns:a16="http://schemas.microsoft.com/office/drawing/2014/main" id="{D227166E-8444-4D5A-B8FE-A81A853F59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1" name="Oval 102">
              <a:extLst>
                <a:ext uri="{FF2B5EF4-FFF2-40B4-BE49-F238E27FC236}">
                  <a16:creationId xmlns:a16="http://schemas.microsoft.com/office/drawing/2014/main" id="{71770714-1AB1-42C9-A8BF-58731211F7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" name="Oval 103">
              <a:extLst>
                <a:ext uri="{FF2B5EF4-FFF2-40B4-BE49-F238E27FC236}">
                  <a16:creationId xmlns:a16="http://schemas.microsoft.com/office/drawing/2014/main" id="{86859BAD-4C52-4317-AB72-618CBEBDDC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" name="Oval 104">
              <a:extLst>
                <a:ext uri="{FF2B5EF4-FFF2-40B4-BE49-F238E27FC236}">
                  <a16:creationId xmlns:a16="http://schemas.microsoft.com/office/drawing/2014/main" id="{F722A97D-58A6-443F-BD87-8926EFD193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4" name="Oval 105">
              <a:extLst>
                <a:ext uri="{FF2B5EF4-FFF2-40B4-BE49-F238E27FC236}">
                  <a16:creationId xmlns:a16="http://schemas.microsoft.com/office/drawing/2014/main" id="{6841E224-12C3-47DD-B24C-28D49B3B29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5" name="Oval 106">
              <a:extLst>
                <a:ext uri="{FF2B5EF4-FFF2-40B4-BE49-F238E27FC236}">
                  <a16:creationId xmlns:a16="http://schemas.microsoft.com/office/drawing/2014/main" id="{B119F7FF-8D88-458D-8A02-3890FF179D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26" name="AutoShape 107">
              <a:extLst>
                <a:ext uri="{FF2B5EF4-FFF2-40B4-BE49-F238E27FC236}">
                  <a16:creationId xmlns:a16="http://schemas.microsoft.com/office/drawing/2014/main" id="{85C5D3E5-4FA1-4EF0-809B-6F71D9AB2B8E}"/>
                </a:ext>
              </a:extLst>
            </p:cNvPr>
            <p:cNvCxnSpPr>
              <a:cxnSpLocks noChangeShapeType="1"/>
              <a:stCxn id="98" idx="7"/>
              <a:endCxn id="99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08">
              <a:extLst>
                <a:ext uri="{FF2B5EF4-FFF2-40B4-BE49-F238E27FC236}">
                  <a16:creationId xmlns:a16="http://schemas.microsoft.com/office/drawing/2014/main" id="{2800726C-2398-4FA2-AE23-0C395AC07AC2}"/>
                </a:ext>
              </a:extLst>
            </p:cNvPr>
            <p:cNvCxnSpPr>
              <a:cxnSpLocks noChangeShapeType="1"/>
              <a:stCxn id="99" idx="7"/>
              <a:endCxn id="104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109">
              <a:extLst>
                <a:ext uri="{FF2B5EF4-FFF2-40B4-BE49-F238E27FC236}">
                  <a16:creationId xmlns:a16="http://schemas.microsoft.com/office/drawing/2014/main" id="{0D7DBDC9-3EE9-4FA3-ADC7-BB2E3CD0A34F}"/>
                </a:ext>
              </a:extLst>
            </p:cNvPr>
            <p:cNvCxnSpPr>
              <a:cxnSpLocks noChangeShapeType="1"/>
              <a:stCxn id="104" idx="6"/>
              <a:endCxn id="108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110">
              <a:extLst>
                <a:ext uri="{FF2B5EF4-FFF2-40B4-BE49-F238E27FC236}">
                  <a16:creationId xmlns:a16="http://schemas.microsoft.com/office/drawing/2014/main" id="{19285F93-A360-4E04-A67D-22CA74577C4A}"/>
                </a:ext>
              </a:extLst>
            </p:cNvPr>
            <p:cNvCxnSpPr>
              <a:cxnSpLocks noChangeShapeType="1"/>
              <a:stCxn id="108" idx="6"/>
              <a:endCxn id="112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11">
              <a:extLst>
                <a:ext uri="{FF2B5EF4-FFF2-40B4-BE49-F238E27FC236}">
                  <a16:creationId xmlns:a16="http://schemas.microsoft.com/office/drawing/2014/main" id="{5791A829-A245-4823-97C7-EFF74EE11780}"/>
                </a:ext>
              </a:extLst>
            </p:cNvPr>
            <p:cNvCxnSpPr>
              <a:cxnSpLocks noChangeShapeType="1"/>
              <a:stCxn id="98" idx="5"/>
              <a:endCxn id="100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12">
              <a:extLst>
                <a:ext uri="{FF2B5EF4-FFF2-40B4-BE49-F238E27FC236}">
                  <a16:creationId xmlns:a16="http://schemas.microsoft.com/office/drawing/2014/main" id="{3C717E3D-0445-4105-8E26-9563B41E00A3}"/>
                </a:ext>
              </a:extLst>
            </p:cNvPr>
            <p:cNvCxnSpPr>
              <a:cxnSpLocks noChangeShapeType="1"/>
              <a:stCxn id="99" idx="5"/>
              <a:endCxn id="101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13">
              <a:extLst>
                <a:ext uri="{FF2B5EF4-FFF2-40B4-BE49-F238E27FC236}">
                  <a16:creationId xmlns:a16="http://schemas.microsoft.com/office/drawing/2014/main" id="{901897C0-58C3-4FE9-82D5-9B82194211C4}"/>
                </a:ext>
              </a:extLst>
            </p:cNvPr>
            <p:cNvCxnSpPr>
              <a:cxnSpLocks noChangeShapeType="1"/>
              <a:stCxn id="99" idx="6"/>
              <a:endCxn id="102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114">
              <a:extLst>
                <a:ext uri="{FF2B5EF4-FFF2-40B4-BE49-F238E27FC236}">
                  <a16:creationId xmlns:a16="http://schemas.microsoft.com/office/drawing/2014/main" id="{E17EB332-B16E-45E8-A7C8-DA9041597E66}"/>
                </a:ext>
              </a:extLst>
            </p:cNvPr>
            <p:cNvCxnSpPr>
              <a:cxnSpLocks noChangeShapeType="1"/>
              <a:stCxn id="101" idx="7"/>
              <a:endCxn id="102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115">
              <a:extLst>
                <a:ext uri="{FF2B5EF4-FFF2-40B4-BE49-F238E27FC236}">
                  <a16:creationId xmlns:a16="http://schemas.microsoft.com/office/drawing/2014/main" id="{C9749A1D-D2EC-41A7-9D9D-3D9286EDC761}"/>
                </a:ext>
              </a:extLst>
            </p:cNvPr>
            <p:cNvCxnSpPr>
              <a:cxnSpLocks noChangeShapeType="1"/>
              <a:stCxn id="102" idx="6"/>
              <a:endCxn id="105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16">
              <a:extLst>
                <a:ext uri="{FF2B5EF4-FFF2-40B4-BE49-F238E27FC236}">
                  <a16:creationId xmlns:a16="http://schemas.microsoft.com/office/drawing/2014/main" id="{8BAECB73-20C5-4FCD-9234-C43711D627BC}"/>
                </a:ext>
              </a:extLst>
            </p:cNvPr>
            <p:cNvCxnSpPr>
              <a:cxnSpLocks noChangeShapeType="1"/>
              <a:stCxn id="105" idx="0"/>
              <a:endCxn id="104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17">
              <a:extLst>
                <a:ext uri="{FF2B5EF4-FFF2-40B4-BE49-F238E27FC236}">
                  <a16:creationId xmlns:a16="http://schemas.microsoft.com/office/drawing/2014/main" id="{A9D9FDD3-C5F9-42D6-A172-F1DB1FF530F9}"/>
                </a:ext>
              </a:extLst>
            </p:cNvPr>
            <p:cNvCxnSpPr>
              <a:cxnSpLocks noChangeShapeType="1"/>
              <a:stCxn id="100" idx="0"/>
              <a:endCxn id="101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18">
              <a:extLst>
                <a:ext uri="{FF2B5EF4-FFF2-40B4-BE49-F238E27FC236}">
                  <a16:creationId xmlns:a16="http://schemas.microsoft.com/office/drawing/2014/main" id="{9F8D9E9C-BBA5-4F1B-A8E2-04F1686F14B9}"/>
                </a:ext>
              </a:extLst>
            </p:cNvPr>
            <p:cNvCxnSpPr>
              <a:cxnSpLocks noChangeShapeType="1"/>
              <a:stCxn id="100" idx="7"/>
              <a:endCxn id="103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19">
              <a:extLst>
                <a:ext uri="{FF2B5EF4-FFF2-40B4-BE49-F238E27FC236}">
                  <a16:creationId xmlns:a16="http://schemas.microsoft.com/office/drawing/2014/main" id="{586C4372-D9B2-4B13-B003-F741268E9109}"/>
                </a:ext>
              </a:extLst>
            </p:cNvPr>
            <p:cNvCxnSpPr>
              <a:cxnSpLocks noChangeShapeType="1"/>
              <a:stCxn id="103" idx="1"/>
              <a:endCxn id="101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20">
              <a:extLst>
                <a:ext uri="{FF2B5EF4-FFF2-40B4-BE49-F238E27FC236}">
                  <a16:creationId xmlns:a16="http://schemas.microsoft.com/office/drawing/2014/main" id="{FC4ABF24-7847-460B-BC99-2EAE025ED151}"/>
                </a:ext>
              </a:extLst>
            </p:cNvPr>
            <p:cNvCxnSpPr>
              <a:cxnSpLocks noChangeShapeType="1"/>
              <a:stCxn id="103" idx="0"/>
              <a:endCxn id="105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121">
              <a:extLst>
                <a:ext uri="{FF2B5EF4-FFF2-40B4-BE49-F238E27FC236}">
                  <a16:creationId xmlns:a16="http://schemas.microsoft.com/office/drawing/2014/main" id="{55FB6CE2-0ED0-40A0-A530-2AA37D937BFE}"/>
                </a:ext>
              </a:extLst>
            </p:cNvPr>
            <p:cNvCxnSpPr>
              <a:cxnSpLocks noChangeShapeType="1"/>
              <a:stCxn id="105" idx="7"/>
              <a:endCxn id="107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122">
              <a:extLst>
                <a:ext uri="{FF2B5EF4-FFF2-40B4-BE49-F238E27FC236}">
                  <a16:creationId xmlns:a16="http://schemas.microsoft.com/office/drawing/2014/main" id="{7AB93528-6161-4FEF-8497-5815E719ECC2}"/>
                </a:ext>
              </a:extLst>
            </p:cNvPr>
            <p:cNvCxnSpPr>
              <a:cxnSpLocks noChangeShapeType="1"/>
              <a:stCxn id="107" idx="7"/>
              <a:endCxn id="108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AutoShape 123">
              <a:extLst>
                <a:ext uri="{FF2B5EF4-FFF2-40B4-BE49-F238E27FC236}">
                  <a16:creationId xmlns:a16="http://schemas.microsoft.com/office/drawing/2014/main" id="{49694A8E-6B1E-46F2-9C9F-48C04DFDEB89}"/>
                </a:ext>
              </a:extLst>
            </p:cNvPr>
            <p:cNvCxnSpPr>
              <a:cxnSpLocks noChangeShapeType="1"/>
              <a:stCxn id="105" idx="6"/>
              <a:endCxn id="110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AutoShape 124">
              <a:extLst>
                <a:ext uri="{FF2B5EF4-FFF2-40B4-BE49-F238E27FC236}">
                  <a16:creationId xmlns:a16="http://schemas.microsoft.com/office/drawing/2014/main" id="{45BD01D7-1B08-4A48-85D4-EF3529CD7E94}"/>
                </a:ext>
              </a:extLst>
            </p:cNvPr>
            <p:cNvCxnSpPr>
              <a:cxnSpLocks noChangeShapeType="1"/>
              <a:stCxn id="107" idx="4"/>
              <a:endCxn id="110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25">
              <a:extLst>
                <a:ext uri="{FF2B5EF4-FFF2-40B4-BE49-F238E27FC236}">
                  <a16:creationId xmlns:a16="http://schemas.microsoft.com/office/drawing/2014/main" id="{0CE1BB65-4925-48D7-8B21-96DE58A17203}"/>
                </a:ext>
              </a:extLst>
            </p:cNvPr>
            <p:cNvCxnSpPr>
              <a:cxnSpLocks noChangeShapeType="1"/>
              <a:stCxn id="105" idx="5"/>
              <a:endCxn id="109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26">
              <a:extLst>
                <a:ext uri="{FF2B5EF4-FFF2-40B4-BE49-F238E27FC236}">
                  <a16:creationId xmlns:a16="http://schemas.microsoft.com/office/drawing/2014/main" id="{93882B88-B723-4322-BE0A-AA8613A9547A}"/>
                </a:ext>
              </a:extLst>
            </p:cNvPr>
            <p:cNvCxnSpPr>
              <a:cxnSpLocks noChangeShapeType="1"/>
              <a:stCxn id="110" idx="4"/>
              <a:endCxn id="109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127">
              <a:extLst>
                <a:ext uri="{FF2B5EF4-FFF2-40B4-BE49-F238E27FC236}">
                  <a16:creationId xmlns:a16="http://schemas.microsoft.com/office/drawing/2014/main" id="{4E46ACAF-74B8-4D6E-9FEC-04EBE1F8E7A9}"/>
                </a:ext>
              </a:extLst>
            </p:cNvPr>
            <p:cNvCxnSpPr>
              <a:cxnSpLocks noChangeShapeType="1"/>
              <a:stCxn id="103" idx="5"/>
              <a:endCxn id="106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28">
              <a:extLst>
                <a:ext uri="{FF2B5EF4-FFF2-40B4-BE49-F238E27FC236}">
                  <a16:creationId xmlns:a16="http://schemas.microsoft.com/office/drawing/2014/main" id="{B8259A09-C44E-4B0F-BF12-16A088DE34F9}"/>
                </a:ext>
              </a:extLst>
            </p:cNvPr>
            <p:cNvCxnSpPr>
              <a:cxnSpLocks noChangeShapeType="1"/>
              <a:stCxn id="106" idx="7"/>
              <a:endCxn id="113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AutoShape 129">
              <a:extLst>
                <a:ext uri="{FF2B5EF4-FFF2-40B4-BE49-F238E27FC236}">
                  <a16:creationId xmlns:a16="http://schemas.microsoft.com/office/drawing/2014/main" id="{763D0F3E-2FCB-4978-AABD-277F97A8EEFB}"/>
                </a:ext>
              </a:extLst>
            </p:cNvPr>
            <p:cNvCxnSpPr>
              <a:cxnSpLocks noChangeShapeType="1"/>
              <a:stCxn id="113" idx="0"/>
              <a:endCxn id="110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" name="AutoShape 130">
              <a:extLst>
                <a:ext uri="{FF2B5EF4-FFF2-40B4-BE49-F238E27FC236}">
                  <a16:creationId xmlns:a16="http://schemas.microsoft.com/office/drawing/2014/main" id="{0A5A88AC-0DDB-479E-A347-A34603E400C8}"/>
                </a:ext>
              </a:extLst>
            </p:cNvPr>
            <p:cNvCxnSpPr>
              <a:cxnSpLocks noChangeShapeType="1"/>
              <a:stCxn id="113" idx="7"/>
              <a:endCxn id="114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AutoShape 131">
              <a:extLst>
                <a:ext uri="{FF2B5EF4-FFF2-40B4-BE49-F238E27FC236}">
                  <a16:creationId xmlns:a16="http://schemas.microsoft.com/office/drawing/2014/main" id="{967A608D-753C-4652-AD67-ACE8DA3B4EF0}"/>
                </a:ext>
              </a:extLst>
            </p:cNvPr>
            <p:cNvCxnSpPr>
              <a:cxnSpLocks noChangeShapeType="1"/>
              <a:stCxn id="114" idx="1"/>
              <a:endCxn id="110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AutoShape 132">
              <a:extLst>
                <a:ext uri="{FF2B5EF4-FFF2-40B4-BE49-F238E27FC236}">
                  <a16:creationId xmlns:a16="http://schemas.microsoft.com/office/drawing/2014/main" id="{7F9A2A62-D12D-41FD-A9DE-EF7EDAF7F037}"/>
                </a:ext>
              </a:extLst>
            </p:cNvPr>
            <p:cNvCxnSpPr>
              <a:cxnSpLocks noChangeShapeType="1"/>
              <a:stCxn id="114" idx="0"/>
              <a:endCxn id="111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33">
              <a:extLst>
                <a:ext uri="{FF2B5EF4-FFF2-40B4-BE49-F238E27FC236}">
                  <a16:creationId xmlns:a16="http://schemas.microsoft.com/office/drawing/2014/main" id="{F5625A10-CFF4-40F2-BFEF-020DE1F54F8C}"/>
                </a:ext>
              </a:extLst>
            </p:cNvPr>
            <p:cNvCxnSpPr>
              <a:cxnSpLocks noChangeShapeType="1"/>
              <a:stCxn id="111" idx="6"/>
              <a:endCxn id="115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AutoShape 134">
              <a:extLst>
                <a:ext uri="{FF2B5EF4-FFF2-40B4-BE49-F238E27FC236}">
                  <a16:creationId xmlns:a16="http://schemas.microsoft.com/office/drawing/2014/main" id="{82F4FFA1-5C6B-46FD-84F5-AC5F56F6499D}"/>
                </a:ext>
              </a:extLst>
            </p:cNvPr>
            <p:cNvCxnSpPr>
              <a:cxnSpLocks noChangeShapeType="1"/>
              <a:stCxn id="114" idx="5"/>
              <a:endCxn id="116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35">
              <a:extLst>
                <a:ext uri="{FF2B5EF4-FFF2-40B4-BE49-F238E27FC236}">
                  <a16:creationId xmlns:a16="http://schemas.microsoft.com/office/drawing/2014/main" id="{49DE4C67-6591-4ABC-9D14-DA78F0119F5B}"/>
                </a:ext>
              </a:extLst>
            </p:cNvPr>
            <p:cNvCxnSpPr>
              <a:cxnSpLocks noChangeShapeType="1"/>
              <a:stCxn id="116" idx="2"/>
              <a:endCxn id="113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AutoShape 136">
              <a:extLst>
                <a:ext uri="{FF2B5EF4-FFF2-40B4-BE49-F238E27FC236}">
                  <a16:creationId xmlns:a16="http://schemas.microsoft.com/office/drawing/2014/main" id="{F8FB41DE-BE30-4D46-8754-3FA03ED7ADB5}"/>
                </a:ext>
              </a:extLst>
            </p:cNvPr>
            <p:cNvCxnSpPr>
              <a:cxnSpLocks noChangeShapeType="1"/>
              <a:stCxn id="116" idx="7"/>
              <a:endCxn id="117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AutoShape 137">
              <a:extLst>
                <a:ext uri="{FF2B5EF4-FFF2-40B4-BE49-F238E27FC236}">
                  <a16:creationId xmlns:a16="http://schemas.microsoft.com/office/drawing/2014/main" id="{B9D823B3-C2CF-482D-B43A-1D8C17E5410C}"/>
                </a:ext>
              </a:extLst>
            </p:cNvPr>
            <p:cNvCxnSpPr>
              <a:cxnSpLocks noChangeShapeType="1"/>
              <a:stCxn id="117" idx="0"/>
              <a:endCxn id="118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AutoShape 138">
              <a:extLst>
                <a:ext uri="{FF2B5EF4-FFF2-40B4-BE49-F238E27FC236}">
                  <a16:creationId xmlns:a16="http://schemas.microsoft.com/office/drawing/2014/main" id="{47A72B39-51F9-42A6-8997-72ECF3B41229}"/>
                </a:ext>
              </a:extLst>
            </p:cNvPr>
            <p:cNvCxnSpPr>
              <a:cxnSpLocks noChangeShapeType="1"/>
              <a:stCxn id="118" idx="0"/>
              <a:endCxn id="112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AutoShape 139">
              <a:extLst>
                <a:ext uri="{FF2B5EF4-FFF2-40B4-BE49-F238E27FC236}">
                  <a16:creationId xmlns:a16="http://schemas.microsoft.com/office/drawing/2014/main" id="{611606F1-8B28-4462-B801-3D3E9128E18C}"/>
                </a:ext>
              </a:extLst>
            </p:cNvPr>
            <p:cNvCxnSpPr>
              <a:cxnSpLocks noChangeShapeType="1"/>
              <a:stCxn id="118" idx="7"/>
              <a:endCxn id="119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40">
              <a:extLst>
                <a:ext uri="{FF2B5EF4-FFF2-40B4-BE49-F238E27FC236}">
                  <a16:creationId xmlns:a16="http://schemas.microsoft.com/office/drawing/2014/main" id="{6690D58A-C24E-4AE4-B56D-6E648E4BF07C}"/>
                </a:ext>
              </a:extLst>
            </p:cNvPr>
            <p:cNvCxnSpPr>
              <a:cxnSpLocks noChangeShapeType="1"/>
              <a:stCxn id="118" idx="6"/>
              <a:endCxn id="120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41">
              <a:extLst>
                <a:ext uri="{FF2B5EF4-FFF2-40B4-BE49-F238E27FC236}">
                  <a16:creationId xmlns:a16="http://schemas.microsoft.com/office/drawing/2014/main" id="{CE8CAD6B-C9D8-453D-991E-7124C274B04F}"/>
                </a:ext>
              </a:extLst>
            </p:cNvPr>
            <p:cNvCxnSpPr>
              <a:cxnSpLocks noChangeShapeType="1"/>
              <a:stCxn id="118" idx="6"/>
              <a:endCxn id="121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42">
              <a:extLst>
                <a:ext uri="{FF2B5EF4-FFF2-40B4-BE49-F238E27FC236}">
                  <a16:creationId xmlns:a16="http://schemas.microsoft.com/office/drawing/2014/main" id="{899903CE-FBE8-40F5-BF20-FCAA048D34B3}"/>
                </a:ext>
              </a:extLst>
            </p:cNvPr>
            <p:cNvCxnSpPr>
              <a:cxnSpLocks noChangeShapeType="1"/>
              <a:stCxn id="121" idx="3"/>
              <a:endCxn id="117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143">
              <a:extLst>
                <a:ext uri="{FF2B5EF4-FFF2-40B4-BE49-F238E27FC236}">
                  <a16:creationId xmlns:a16="http://schemas.microsoft.com/office/drawing/2014/main" id="{AAC91656-EB48-4164-AA6E-8B516CCB3FD0}"/>
                </a:ext>
              </a:extLst>
            </p:cNvPr>
            <p:cNvCxnSpPr>
              <a:cxnSpLocks noChangeShapeType="1"/>
              <a:stCxn id="117" idx="4"/>
              <a:endCxn id="125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144">
              <a:extLst>
                <a:ext uri="{FF2B5EF4-FFF2-40B4-BE49-F238E27FC236}">
                  <a16:creationId xmlns:a16="http://schemas.microsoft.com/office/drawing/2014/main" id="{DB1E852B-3EF3-405A-9D2E-29779B978400}"/>
                </a:ext>
              </a:extLst>
            </p:cNvPr>
            <p:cNvCxnSpPr>
              <a:cxnSpLocks noChangeShapeType="1"/>
              <a:stCxn id="116" idx="7"/>
              <a:endCxn id="125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AutoShape 145">
              <a:extLst>
                <a:ext uri="{FF2B5EF4-FFF2-40B4-BE49-F238E27FC236}">
                  <a16:creationId xmlns:a16="http://schemas.microsoft.com/office/drawing/2014/main" id="{F9CBD36E-9D94-4C75-9D6B-3A8A9262E7A9}"/>
                </a:ext>
              </a:extLst>
            </p:cNvPr>
            <p:cNvCxnSpPr>
              <a:cxnSpLocks noChangeShapeType="1"/>
              <a:stCxn id="121" idx="4"/>
              <a:endCxn id="125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AutoShape 146">
              <a:extLst>
                <a:ext uri="{FF2B5EF4-FFF2-40B4-BE49-F238E27FC236}">
                  <a16:creationId xmlns:a16="http://schemas.microsoft.com/office/drawing/2014/main" id="{7F4CE64A-DED1-4F00-ADAD-D6320A0CA8FE}"/>
                </a:ext>
              </a:extLst>
            </p:cNvPr>
            <p:cNvCxnSpPr>
              <a:cxnSpLocks noChangeShapeType="1"/>
              <a:stCxn id="125" idx="7"/>
              <a:endCxn id="124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147">
              <a:extLst>
                <a:ext uri="{FF2B5EF4-FFF2-40B4-BE49-F238E27FC236}">
                  <a16:creationId xmlns:a16="http://schemas.microsoft.com/office/drawing/2014/main" id="{4045562A-DF90-455F-B923-001A98E23B4E}"/>
                </a:ext>
              </a:extLst>
            </p:cNvPr>
            <p:cNvCxnSpPr>
              <a:cxnSpLocks noChangeShapeType="1"/>
              <a:stCxn id="124" idx="7"/>
              <a:endCxn id="123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AutoShape 148">
              <a:extLst>
                <a:ext uri="{FF2B5EF4-FFF2-40B4-BE49-F238E27FC236}">
                  <a16:creationId xmlns:a16="http://schemas.microsoft.com/office/drawing/2014/main" id="{A8C29B76-781B-4AEF-B7B2-C0D7813C5B71}"/>
                </a:ext>
              </a:extLst>
            </p:cNvPr>
            <p:cNvCxnSpPr>
              <a:cxnSpLocks noChangeShapeType="1"/>
              <a:stCxn id="121" idx="7"/>
              <a:endCxn id="123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AutoShape 149">
              <a:extLst>
                <a:ext uri="{FF2B5EF4-FFF2-40B4-BE49-F238E27FC236}">
                  <a16:creationId xmlns:a16="http://schemas.microsoft.com/office/drawing/2014/main" id="{F6BB33A4-0ADD-4F69-B9C3-88D7B1C3F0F7}"/>
                </a:ext>
              </a:extLst>
            </p:cNvPr>
            <p:cNvCxnSpPr>
              <a:cxnSpLocks noChangeShapeType="1"/>
              <a:stCxn id="123" idx="0"/>
              <a:endCxn id="122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150">
              <a:extLst>
                <a:ext uri="{FF2B5EF4-FFF2-40B4-BE49-F238E27FC236}">
                  <a16:creationId xmlns:a16="http://schemas.microsoft.com/office/drawing/2014/main" id="{B3711076-E1D5-45B3-A362-547244A888F3}"/>
                </a:ext>
              </a:extLst>
            </p:cNvPr>
            <p:cNvCxnSpPr>
              <a:cxnSpLocks noChangeShapeType="1"/>
              <a:stCxn id="121" idx="7"/>
              <a:endCxn id="122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151">
              <a:extLst>
                <a:ext uri="{FF2B5EF4-FFF2-40B4-BE49-F238E27FC236}">
                  <a16:creationId xmlns:a16="http://schemas.microsoft.com/office/drawing/2014/main" id="{F6F62C2C-EFA5-48EC-A831-AD84093D8311}"/>
                </a:ext>
              </a:extLst>
            </p:cNvPr>
            <p:cNvCxnSpPr>
              <a:cxnSpLocks noChangeShapeType="1"/>
              <a:stCxn id="122" idx="2"/>
              <a:endCxn id="119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AutoShape 153">
              <a:extLst>
                <a:ext uri="{FF2B5EF4-FFF2-40B4-BE49-F238E27FC236}">
                  <a16:creationId xmlns:a16="http://schemas.microsoft.com/office/drawing/2014/main" id="{D3608032-F23F-42BF-81F8-8CC49D1CCB3E}"/>
                </a:ext>
              </a:extLst>
            </p:cNvPr>
            <p:cNvCxnSpPr>
              <a:cxnSpLocks noChangeShapeType="1"/>
              <a:stCxn id="98" idx="6"/>
              <a:endCxn id="102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AutoShape 154">
              <a:extLst>
                <a:ext uri="{FF2B5EF4-FFF2-40B4-BE49-F238E27FC236}">
                  <a16:creationId xmlns:a16="http://schemas.microsoft.com/office/drawing/2014/main" id="{3BD478BA-5D31-43A8-949B-43DC0F69CEF7}"/>
                </a:ext>
              </a:extLst>
            </p:cNvPr>
            <p:cNvCxnSpPr>
              <a:cxnSpLocks noChangeShapeType="1"/>
              <a:stCxn id="98" idx="6"/>
              <a:endCxn id="101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155">
              <a:extLst>
                <a:ext uri="{FF2B5EF4-FFF2-40B4-BE49-F238E27FC236}">
                  <a16:creationId xmlns:a16="http://schemas.microsoft.com/office/drawing/2014/main" id="{4686805C-3845-4D6F-A1C1-E021FF990AC7}"/>
                </a:ext>
              </a:extLst>
            </p:cNvPr>
            <p:cNvCxnSpPr>
              <a:cxnSpLocks noChangeShapeType="1"/>
              <a:stCxn id="110" idx="3"/>
              <a:endCxn id="103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AutoShape 156">
              <a:extLst>
                <a:ext uri="{FF2B5EF4-FFF2-40B4-BE49-F238E27FC236}">
                  <a16:creationId xmlns:a16="http://schemas.microsoft.com/office/drawing/2014/main" id="{6CE39104-FCBA-499B-86B5-F27197EF9695}"/>
                </a:ext>
              </a:extLst>
            </p:cNvPr>
            <p:cNvCxnSpPr>
              <a:cxnSpLocks noChangeShapeType="1"/>
              <a:stCxn id="119" idx="4"/>
              <a:endCxn id="121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AutoShape 157">
              <a:extLst>
                <a:ext uri="{FF2B5EF4-FFF2-40B4-BE49-F238E27FC236}">
                  <a16:creationId xmlns:a16="http://schemas.microsoft.com/office/drawing/2014/main" id="{848329E2-5E1D-4B86-AED5-C39FEE0D14A1}"/>
                </a:ext>
              </a:extLst>
            </p:cNvPr>
            <p:cNvCxnSpPr>
              <a:cxnSpLocks noChangeShapeType="1"/>
              <a:stCxn id="104" idx="5"/>
              <a:endCxn id="110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AutoShape 158">
              <a:extLst>
                <a:ext uri="{FF2B5EF4-FFF2-40B4-BE49-F238E27FC236}">
                  <a16:creationId xmlns:a16="http://schemas.microsoft.com/office/drawing/2014/main" id="{FC471770-E41A-43CB-9D6E-41DEAD95D857}"/>
                </a:ext>
              </a:extLst>
            </p:cNvPr>
            <p:cNvCxnSpPr>
              <a:cxnSpLocks noChangeShapeType="1"/>
              <a:stCxn id="117" idx="6"/>
              <a:endCxn id="124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7" name="AutoShape 159">
              <a:extLst>
                <a:ext uri="{FF2B5EF4-FFF2-40B4-BE49-F238E27FC236}">
                  <a16:creationId xmlns:a16="http://schemas.microsoft.com/office/drawing/2014/main" id="{52359918-E4FC-4BB0-B4F0-59661ACD7F97}"/>
                </a:ext>
              </a:extLst>
            </p:cNvPr>
            <p:cNvCxnSpPr>
              <a:cxnSpLocks noChangeShapeType="1"/>
              <a:stCxn id="115" idx="3"/>
              <a:endCxn id="113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" name="群組 177">
            <a:extLst>
              <a:ext uri="{FF2B5EF4-FFF2-40B4-BE49-F238E27FC236}">
                <a16:creationId xmlns:a16="http://schemas.microsoft.com/office/drawing/2014/main" id="{42D61EE8-F409-497E-90F5-C5019E355DA6}"/>
              </a:ext>
            </a:extLst>
          </p:cNvPr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179" name="Rectangle 79">
              <a:extLst>
                <a:ext uri="{FF2B5EF4-FFF2-40B4-BE49-F238E27FC236}">
                  <a16:creationId xmlns:a16="http://schemas.microsoft.com/office/drawing/2014/main" id="{38B36437-E6F6-403B-9B8A-17E4A659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180" name="Line 81">
              <a:extLst>
                <a:ext uri="{FF2B5EF4-FFF2-40B4-BE49-F238E27FC236}">
                  <a16:creationId xmlns:a16="http://schemas.microsoft.com/office/drawing/2014/main" id="{15ED43AA-9C18-4E67-914D-1416279B90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1" name="Rectangle 80">
              <a:extLst>
                <a:ext uri="{FF2B5EF4-FFF2-40B4-BE49-F238E27FC236}">
                  <a16:creationId xmlns:a16="http://schemas.microsoft.com/office/drawing/2014/main" id="{1AD4A581-CCB7-4D7A-93B9-58C1AC8D7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182" name="Line 82">
              <a:extLst>
                <a:ext uri="{FF2B5EF4-FFF2-40B4-BE49-F238E27FC236}">
                  <a16:creationId xmlns:a16="http://schemas.microsoft.com/office/drawing/2014/main" id="{BFDAD6E4-9852-41BC-9AFE-3B03DFA761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3" name="雲形 98">
            <a:extLst>
              <a:ext uri="{FF2B5EF4-FFF2-40B4-BE49-F238E27FC236}">
                <a16:creationId xmlns:a16="http://schemas.microsoft.com/office/drawing/2014/main" id="{AA3C28EB-84B0-4249-AB14-F9D2E9CFC4DA}"/>
              </a:ext>
            </a:extLst>
          </p:cNvPr>
          <p:cNvSpPr/>
          <p:nvPr/>
        </p:nvSpPr>
        <p:spPr>
          <a:xfrm>
            <a:off x="5772026" y="511713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960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Replicate Message – Publish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49" y="1825625"/>
            <a:ext cx="8206309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Every node use </a:t>
            </a:r>
            <a:r>
              <a:rPr lang="en-US" altLang="zh-TW" dirty="0">
                <a:solidFill>
                  <a:srgbClr val="C00000"/>
                </a:solidFill>
              </a:rPr>
              <a:t>its ID </a:t>
            </a:r>
            <a:r>
              <a:rPr lang="en-US" altLang="zh-TW" dirty="0"/>
              <a:t>to </a:t>
            </a:r>
            <a:r>
              <a:rPr lang="en-US" altLang="zh-TW" dirty="0">
                <a:solidFill>
                  <a:srgbClr val="C00000"/>
                </a:solidFill>
              </a:rPr>
              <a:t>hash </a:t>
            </a:r>
            <a:r>
              <a:rPr lang="en-US" altLang="zh-TW" dirty="0"/>
              <a:t>and get a </a:t>
            </a:r>
            <a:r>
              <a:rPr lang="en-US" altLang="zh-TW" dirty="0">
                <a:solidFill>
                  <a:srgbClr val="C00000"/>
                </a:solidFill>
              </a:rPr>
              <a:t>coordination</a:t>
            </a:r>
          </a:p>
          <a:p>
            <a:r>
              <a:rPr lang="en-US" altLang="zh-TW" dirty="0"/>
              <a:t>Send a </a:t>
            </a:r>
            <a:r>
              <a:rPr lang="en-US" altLang="zh-TW" dirty="0" err="1">
                <a:solidFill>
                  <a:srgbClr val="00B050"/>
                </a:solidFill>
              </a:rPr>
              <a:t>Rep_packet</a:t>
            </a:r>
            <a:r>
              <a:rPr lang="en-US" altLang="zh-TW" dirty="0"/>
              <a:t> toward the coordination by greedy routing</a:t>
            </a:r>
          </a:p>
          <a:p>
            <a:r>
              <a:rPr lang="en-US" altLang="zh-TW" dirty="0"/>
              <a:t>The information will be stored in the </a:t>
            </a:r>
            <a:r>
              <a:rPr lang="en-US" altLang="zh-TW" b="1" dirty="0">
                <a:solidFill>
                  <a:schemeClr val="accent2"/>
                </a:solidFill>
              </a:rPr>
              <a:t>dead end </a:t>
            </a:r>
            <a:r>
              <a:rPr lang="en-US" altLang="zh-TW" dirty="0"/>
              <a:t>(i.e., the closest node to the coordination)</a:t>
            </a:r>
          </a:p>
        </p:txBody>
      </p:sp>
      <p:sp>
        <p:nvSpPr>
          <p:cNvPr id="272" name="Rectangle 80">
            <a:extLst>
              <a:ext uri="{FF2B5EF4-FFF2-40B4-BE49-F238E27FC236}">
                <a16:creationId xmlns:a16="http://schemas.microsoft.com/office/drawing/2014/main" id="{10A5F8CD-5B1D-4077-B878-62CABED81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621" y="3948672"/>
            <a:ext cx="15520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hash result</a:t>
            </a:r>
          </a:p>
        </p:txBody>
      </p:sp>
      <p:sp>
        <p:nvSpPr>
          <p:cNvPr id="2" name="乘號 1">
            <a:extLst>
              <a:ext uri="{FF2B5EF4-FFF2-40B4-BE49-F238E27FC236}">
                <a16:creationId xmlns:a16="http://schemas.microsoft.com/office/drawing/2014/main" id="{5C9E00A8-09BC-4370-8F6F-2B1D47068578}"/>
              </a:ext>
            </a:extLst>
          </p:cNvPr>
          <p:cNvSpPr/>
          <p:nvPr/>
        </p:nvSpPr>
        <p:spPr>
          <a:xfrm>
            <a:off x="4246869" y="4504356"/>
            <a:ext cx="453232" cy="453232"/>
          </a:xfrm>
          <a:prstGeom prst="mathMultiply">
            <a:avLst>
              <a:gd name="adj1" fmla="val 84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3" name="群組 272">
            <a:extLst>
              <a:ext uri="{FF2B5EF4-FFF2-40B4-BE49-F238E27FC236}">
                <a16:creationId xmlns:a16="http://schemas.microsoft.com/office/drawing/2014/main" id="{06C51E88-B420-48CA-8461-AFE363CC6AC1}"/>
              </a:ext>
            </a:extLst>
          </p:cNvPr>
          <p:cNvGrpSpPr/>
          <p:nvPr/>
        </p:nvGrpSpPr>
        <p:grpSpPr>
          <a:xfrm>
            <a:off x="1444501" y="4509120"/>
            <a:ext cx="6111875" cy="2301875"/>
            <a:chOff x="1444501" y="4509120"/>
            <a:chExt cx="6111875" cy="2301875"/>
          </a:xfrm>
        </p:grpSpPr>
        <p:sp>
          <p:nvSpPr>
            <p:cNvPr id="274" name="Oval 79">
              <a:extLst>
                <a:ext uri="{FF2B5EF4-FFF2-40B4-BE49-F238E27FC236}">
                  <a16:creationId xmlns:a16="http://schemas.microsoft.com/office/drawing/2014/main" id="{C5D473DB-3B50-4DDB-9E76-8DE3ECB195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5" name="Oval 80">
              <a:extLst>
                <a:ext uri="{FF2B5EF4-FFF2-40B4-BE49-F238E27FC236}">
                  <a16:creationId xmlns:a16="http://schemas.microsoft.com/office/drawing/2014/main" id="{6EC3365B-67A9-4A99-A87A-929A2CCD39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" name="Oval 81">
              <a:extLst>
                <a:ext uri="{FF2B5EF4-FFF2-40B4-BE49-F238E27FC236}">
                  <a16:creationId xmlns:a16="http://schemas.microsoft.com/office/drawing/2014/main" id="{EA352869-7E89-41E3-9E5C-82B8368DFF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7" name="Oval 82">
              <a:extLst>
                <a:ext uri="{FF2B5EF4-FFF2-40B4-BE49-F238E27FC236}">
                  <a16:creationId xmlns:a16="http://schemas.microsoft.com/office/drawing/2014/main" id="{099F5711-8D08-44E3-8D9B-C313CA4AE8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8" name="Oval 83">
              <a:extLst>
                <a:ext uri="{FF2B5EF4-FFF2-40B4-BE49-F238E27FC236}">
                  <a16:creationId xmlns:a16="http://schemas.microsoft.com/office/drawing/2014/main" id="{7C9D89A4-5445-49BC-BD9C-4368E7EED2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9" name="Oval 84">
              <a:extLst>
                <a:ext uri="{FF2B5EF4-FFF2-40B4-BE49-F238E27FC236}">
                  <a16:creationId xmlns:a16="http://schemas.microsoft.com/office/drawing/2014/main" id="{139CB49F-AD9F-4B7D-96E7-43D542B16A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0" name="Oval 85">
              <a:extLst>
                <a:ext uri="{FF2B5EF4-FFF2-40B4-BE49-F238E27FC236}">
                  <a16:creationId xmlns:a16="http://schemas.microsoft.com/office/drawing/2014/main" id="{9315EE1A-337A-44AF-8BA3-D67E6D1E44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1" name="Oval 86">
              <a:extLst>
                <a:ext uri="{FF2B5EF4-FFF2-40B4-BE49-F238E27FC236}">
                  <a16:creationId xmlns:a16="http://schemas.microsoft.com/office/drawing/2014/main" id="{666213E6-15ED-4991-B075-98C0C1E837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2" name="Oval 87">
              <a:extLst>
                <a:ext uri="{FF2B5EF4-FFF2-40B4-BE49-F238E27FC236}">
                  <a16:creationId xmlns:a16="http://schemas.microsoft.com/office/drawing/2014/main" id="{4DE832B3-169B-435E-B01E-8FD46E05D2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3" name="Oval 88">
              <a:extLst>
                <a:ext uri="{FF2B5EF4-FFF2-40B4-BE49-F238E27FC236}">
                  <a16:creationId xmlns:a16="http://schemas.microsoft.com/office/drawing/2014/main" id="{213CDF11-10E0-465D-BACC-40429D74B6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4" name="Oval 89">
              <a:extLst>
                <a:ext uri="{FF2B5EF4-FFF2-40B4-BE49-F238E27FC236}">
                  <a16:creationId xmlns:a16="http://schemas.microsoft.com/office/drawing/2014/main" id="{19C211E2-0300-4688-A51B-99830C440C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5" name="Oval 90">
              <a:extLst>
                <a:ext uri="{FF2B5EF4-FFF2-40B4-BE49-F238E27FC236}">
                  <a16:creationId xmlns:a16="http://schemas.microsoft.com/office/drawing/2014/main" id="{BC3077B5-99F9-4B4E-8F16-96BA3E9B04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6" name="Oval 91">
              <a:extLst>
                <a:ext uri="{FF2B5EF4-FFF2-40B4-BE49-F238E27FC236}">
                  <a16:creationId xmlns:a16="http://schemas.microsoft.com/office/drawing/2014/main" id="{04657149-BE06-4E7F-BBBC-70B70EC671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7" name="Oval 92">
              <a:extLst>
                <a:ext uri="{FF2B5EF4-FFF2-40B4-BE49-F238E27FC236}">
                  <a16:creationId xmlns:a16="http://schemas.microsoft.com/office/drawing/2014/main" id="{EE2A6034-5B23-4D16-A3EE-9FDE49D432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8" name="Oval 93">
              <a:extLst>
                <a:ext uri="{FF2B5EF4-FFF2-40B4-BE49-F238E27FC236}">
                  <a16:creationId xmlns:a16="http://schemas.microsoft.com/office/drawing/2014/main" id="{E9E61461-EB5C-40D7-8E92-83D8DC9333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9" name="Oval 94">
              <a:extLst>
                <a:ext uri="{FF2B5EF4-FFF2-40B4-BE49-F238E27FC236}">
                  <a16:creationId xmlns:a16="http://schemas.microsoft.com/office/drawing/2014/main" id="{3F3E09B1-9F7A-434A-847E-2AC49D6E12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0" name="Oval 95">
              <a:extLst>
                <a:ext uri="{FF2B5EF4-FFF2-40B4-BE49-F238E27FC236}">
                  <a16:creationId xmlns:a16="http://schemas.microsoft.com/office/drawing/2014/main" id="{3E52DACC-DA23-4E25-83EF-75B682254F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1" name="Oval 96">
              <a:extLst>
                <a:ext uri="{FF2B5EF4-FFF2-40B4-BE49-F238E27FC236}">
                  <a16:creationId xmlns:a16="http://schemas.microsoft.com/office/drawing/2014/main" id="{0632081D-26A8-4943-B0CE-9EE26118A6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2" name="Oval 97">
              <a:extLst>
                <a:ext uri="{FF2B5EF4-FFF2-40B4-BE49-F238E27FC236}">
                  <a16:creationId xmlns:a16="http://schemas.microsoft.com/office/drawing/2014/main" id="{CD7AD819-9276-4BAF-A15D-840F750050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3" name="Oval 98">
              <a:extLst>
                <a:ext uri="{FF2B5EF4-FFF2-40B4-BE49-F238E27FC236}">
                  <a16:creationId xmlns:a16="http://schemas.microsoft.com/office/drawing/2014/main" id="{1B24D3F7-0B1C-44AD-878E-13F0889744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4" name="Oval 99">
              <a:extLst>
                <a:ext uri="{FF2B5EF4-FFF2-40B4-BE49-F238E27FC236}">
                  <a16:creationId xmlns:a16="http://schemas.microsoft.com/office/drawing/2014/main" id="{5C04E728-9C11-45B7-85BB-E57CF70147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5" name="Oval 100">
              <a:extLst>
                <a:ext uri="{FF2B5EF4-FFF2-40B4-BE49-F238E27FC236}">
                  <a16:creationId xmlns:a16="http://schemas.microsoft.com/office/drawing/2014/main" id="{B4B6A841-6DFA-4466-A499-A719A5A6EB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6" name="Oval 101">
              <a:extLst>
                <a:ext uri="{FF2B5EF4-FFF2-40B4-BE49-F238E27FC236}">
                  <a16:creationId xmlns:a16="http://schemas.microsoft.com/office/drawing/2014/main" id="{82E0F529-4C01-4CBB-B76D-448695771C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" name="Oval 102">
              <a:extLst>
                <a:ext uri="{FF2B5EF4-FFF2-40B4-BE49-F238E27FC236}">
                  <a16:creationId xmlns:a16="http://schemas.microsoft.com/office/drawing/2014/main" id="{53839CCA-B1D9-4A5E-9D02-7D82BEA72A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8" name="Oval 103">
              <a:extLst>
                <a:ext uri="{FF2B5EF4-FFF2-40B4-BE49-F238E27FC236}">
                  <a16:creationId xmlns:a16="http://schemas.microsoft.com/office/drawing/2014/main" id="{9717FD6D-ADC8-4D6D-BB04-D71EAFCF96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9" name="Oval 104">
              <a:extLst>
                <a:ext uri="{FF2B5EF4-FFF2-40B4-BE49-F238E27FC236}">
                  <a16:creationId xmlns:a16="http://schemas.microsoft.com/office/drawing/2014/main" id="{7A5DCAF2-E161-4CBD-977B-5A8B4503AC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0" name="Oval 105">
              <a:extLst>
                <a:ext uri="{FF2B5EF4-FFF2-40B4-BE49-F238E27FC236}">
                  <a16:creationId xmlns:a16="http://schemas.microsoft.com/office/drawing/2014/main" id="{9B3F73FD-BE7C-4A3F-87B4-492FEA9764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1" name="Oval 106">
              <a:extLst>
                <a:ext uri="{FF2B5EF4-FFF2-40B4-BE49-F238E27FC236}">
                  <a16:creationId xmlns:a16="http://schemas.microsoft.com/office/drawing/2014/main" id="{667DE201-F101-453D-990D-89164BB04F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02" name="AutoShape 107">
              <a:extLst>
                <a:ext uri="{FF2B5EF4-FFF2-40B4-BE49-F238E27FC236}">
                  <a16:creationId xmlns:a16="http://schemas.microsoft.com/office/drawing/2014/main" id="{45129DD2-C7D0-4C14-B102-1A835C5F3597}"/>
                </a:ext>
              </a:extLst>
            </p:cNvPr>
            <p:cNvCxnSpPr>
              <a:cxnSpLocks noChangeShapeType="1"/>
              <a:stCxn id="274" idx="7"/>
              <a:endCxn id="275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" name="AutoShape 108">
              <a:extLst>
                <a:ext uri="{FF2B5EF4-FFF2-40B4-BE49-F238E27FC236}">
                  <a16:creationId xmlns:a16="http://schemas.microsoft.com/office/drawing/2014/main" id="{43AA47D5-FA04-490C-A872-523BD73BEDA2}"/>
                </a:ext>
              </a:extLst>
            </p:cNvPr>
            <p:cNvCxnSpPr>
              <a:cxnSpLocks noChangeShapeType="1"/>
              <a:stCxn id="275" idx="7"/>
              <a:endCxn id="280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" name="AutoShape 109">
              <a:extLst>
                <a:ext uri="{FF2B5EF4-FFF2-40B4-BE49-F238E27FC236}">
                  <a16:creationId xmlns:a16="http://schemas.microsoft.com/office/drawing/2014/main" id="{53257ED8-30BB-4A9F-AA62-1CDFD2871EAC}"/>
                </a:ext>
              </a:extLst>
            </p:cNvPr>
            <p:cNvCxnSpPr>
              <a:cxnSpLocks noChangeShapeType="1"/>
              <a:stCxn id="280" idx="6"/>
              <a:endCxn id="284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5" name="AutoShape 110">
              <a:extLst>
                <a:ext uri="{FF2B5EF4-FFF2-40B4-BE49-F238E27FC236}">
                  <a16:creationId xmlns:a16="http://schemas.microsoft.com/office/drawing/2014/main" id="{0A543C74-2BF5-4338-A3B6-D81C0D26E487}"/>
                </a:ext>
              </a:extLst>
            </p:cNvPr>
            <p:cNvCxnSpPr>
              <a:cxnSpLocks noChangeShapeType="1"/>
              <a:stCxn id="284" idx="6"/>
              <a:endCxn id="288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6" name="AutoShape 111">
              <a:extLst>
                <a:ext uri="{FF2B5EF4-FFF2-40B4-BE49-F238E27FC236}">
                  <a16:creationId xmlns:a16="http://schemas.microsoft.com/office/drawing/2014/main" id="{184BDEAD-0EE5-45B7-8D54-2EF794758923}"/>
                </a:ext>
              </a:extLst>
            </p:cNvPr>
            <p:cNvCxnSpPr>
              <a:cxnSpLocks noChangeShapeType="1"/>
              <a:stCxn id="274" idx="5"/>
              <a:endCxn id="276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" name="AutoShape 112">
              <a:extLst>
                <a:ext uri="{FF2B5EF4-FFF2-40B4-BE49-F238E27FC236}">
                  <a16:creationId xmlns:a16="http://schemas.microsoft.com/office/drawing/2014/main" id="{6A5D70BC-0CDE-40AE-8BF8-EF141343C698}"/>
                </a:ext>
              </a:extLst>
            </p:cNvPr>
            <p:cNvCxnSpPr>
              <a:cxnSpLocks noChangeShapeType="1"/>
              <a:stCxn id="275" idx="5"/>
              <a:endCxn id="277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" name="AutoShape 113">
              <a:extLst>
                <a:ext uri="{FF2B5EF4-FFF2-40B4-BE49-F238E27FC236}">
                  <a16:creationId xmlns:a16="http://schemas.microsoft.com/office/drawing/2014/main" id="{45779D70-B03C-4E02-B70E-3D9405012C51}"/>
                </a:ext>
              </a:extLst>
            </p:cNvPr>
            <p:cNvCxnSpPr>
              <a:cxnSpLocks noChangeShapeType="1"/>
              <a:stCxn id="275" idx="6"/>
              <a:endCxn id="278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9" name="AutoShape 114">
              <a:extLst>
                <a:ext uri="{FF2B5EF4-FFF2-40B4-BE49-F238E27FC236}">
                  <a16:creationId xmlns:a16="http://schemas.microsoft.com/office/drawing/2014/main" id="{7A494944-A798-4A5F-A80C-733BB63F80E7}"/>
                </a:ext>
              </a:extLst>
            </p:cNvPr>
            <p:cNvCxnSpPr>
              <a:cxnSpLocks noChangeShapeType="1"/>
              <a:stCxn id="277" idx="7"/>
              <a:endCxn id="278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0" name="AutoShape 115">
              <a:extLst>
                <a:ext uri="{FF2B5EF4-FFF2-40B4-BE49-F238E27FC236}">
                  <a16:creationId xmlns:a16="http://schemas.microsoft.com/office/drawing/2014/main" id="{8BA9C7E9-FA4B-4EF7-9764-CA87F60A8EFD}"/>
                </a:ext>
              </a:extLst>
            </p:cNvPr>
            <p:cNvCxnSpPr>
              <a:cxnSpLocks noChangeShapeType="1"/>
              <a:stCxn id="278" idx="6"/>
              <a:endCxn id="281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1" name="AutoShape 116">
              <a:extLst>
                <a:ext uri="{FF2B5EF4-FFF2-40B4-BE49-F238E27FC236}">
                  <a16:creationId xmlns:a16="http://schemas.microsoft.com/office/drawing/2014/main" id="{9EE8C89F-8506-451F-9484-31693FE5C894}"/>
                </a:ext>
              </a:extLst>
            </p:cNvPr>
            <p:cNvCxnSpPr>
              <a:cxnSpLocks noChangeShapeType="1"/>
              <a:stCxn id="281" idx="0"/>
              <a:endCxn id="280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2" name="AutoShape 117">
              <a:extLst>
                <a:ext uri="{FF2B5EF4-FFF2-40B4-BE49-F238E27FC236}">
                  <a16:creationId xmlns:a16="http://schemas.microsoft.com/office/drawing/2014/main" id="{A8474674-7633-481F-BD44-DCFB9232DDD8}"/>
                </a:ext>
              </a:extLst>
            </p:cNvPr>
            <p:cNvCxnSpPr>
              <a:cxnSpLocks noChangeShapeType="1"/>
              <a:stCxn id="276" idx="0"/>
              <a:endCxn id="277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3" name="AutoShape 118">
              <a:extLst>
                <a:ext uri="{FF2B5EF4-FFF2-40B4-BE49-F238E27FC236}">
                  <a16:creationId xmlns:a16="http://schemas.microsoft.com/office/drawing/2014/main" id="{22477EF4-D19F-434B-BCE1-1A316B608F8C}"/>
                </a:ext>
              </a:extLst>
            </p:cNvPr>
            <p:cNvCxnSpPr>
              <a:cxnSpLocks noChangeShapeType="1"/>
              <a:stCxn id="276" idx="7"/>
              <a:endCxn id="279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4" name="AutoShape 119">
              <a:extLst>
                <a:ext uri="{FF2B5EF4-FFF2-40B4-BE49-F238E27FC236}">
                  <a16:creationId xmlns:a16="http://schemas.microsoft.com/office/drawing/2014/main" id="{71570BD1-C35B-43A8-BA67-0C3D0D525A6A}"/>
                </a:ext>
              </a:extLst>
            </p:cNvPr>
            <p:cNvCxnSpPr>
              <a:cxnSpLocks noChangeShapeType="1"/>
              <a:stCxn id="279" idx="1"/>
              <a:endCxn id="277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5" name="AutoShape 120">
              <a:extLst>
                <a:ext uri="{FF2B5EF4-FFF2-40B4-BE49-F238E27FC236}">
                  <a16:creationId xmlns:a16="http://schemas.microsoft.com/office/drawing/2014/main" id="{824C0C69-A058-4301-83D9-10E6F417E1A9}"/>
                </a:ext>
              </a:extLst>
            </p:cNvPr>
            <p:cNvCxnSpPr>
              <a:cxnSpLocks noChangeShapeType="1"/>
              <a:stCxn id="279" idx="0"/>
              <a:endCxn id="281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6" name="AutoShape 121">
              <a:extLst>
                <a:ext uri="{FF2B5EF4-FFF2-40B4-BE49-F238E27FC236}">
                  <a16:creationId xmlns:a16="http://schemas.microsoft.com/office/drawing/2014/main" id="{5FF66B95-A487-49A7-B333-1245C06DBED3}"/>
                </a:ext>
              </a:extLst>
            </p:cNvPr>
            <p:cNvCxnSpPr>
              <a:cxnSpLocks noChangeShapeType="1"/>
              <a:stCxn id="281" idx="7"/>
              <a:endCxn id="283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" name="AutoShape 122">
              <a:extLst>
                <a:ext uri="{FF2B5EF4-FFF2-40B4-BE49-F238E27FC236}">
                  <a16:creationId xmlns:a16="http://schemas.microsoft.com/office/drawing/2014/main" id="{99B913D8-6A74-487B-ACB5-1EB1C8776403}"/>
                </a:ext>
              </a:extLst>
            </p:cNvPr>
            <p:cNvCxnSpPr>
              <a:cxnSpLocks noChangeShapeType="1"/>
              <a:stCxn id="283" idx="7"/>
              <a:endCxn id="284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8" name="AutoShape 123">
              <a:extLst>
                <a:ext uri="{FF2B5EF4-FFF2-40B4-BE49-F238E27FC236}">
                  <a16:creationId xmlns:a16="http://schemas.microsoft.com/office/drawing/2014/main" id="{5B8F6179-53D0-4F95-85FE-ADF3F946CFBA}"/>
                </a:ext>
              </a:extLst>
            </p:cNvPr>
            <p:cNvCxnSpPr>
              <a:cxnSpLocks noChangeShapeType="1"/>
              <a:stCxn id="281" idx="6"/>
              <a:endCxn id="286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9" name="AutoShape 124">
              <a:extLst>
                <a:ext uri="{FF2B5EF4-FFF2-40B4-BE49-F238E27FC236}">
                  <a16:creationId xmlns:a16="http://schemas.microsoft.com/office/drawing/2014/main" id="{C90B9666-59C4-44C5-B748-B3529570C587}"/>
                </a:ext>
              </a:extLst>
            </p:cNvPr>
            <p:cNvCxnSpPr>
              <a:cxnSpLocks noChangeShapeType="1"/>
              <a:stCxn id="283" idx="4"/>
              <a:endCxn id="286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0" name="AutoShape 125">
              <a:extLst>
                <a:ext uri="{FF2B5EF4-FFF2-40B4-BE49-F238E27FC236}">
                  <a16:creationId xmlns:a16="http://schemas.microsoft.com/office/drawing/2014/main" id="{80D7581A-0F86-4AFE-B627-F2265D90AD39}"/>
                </a:ext>
              </a:extLst>
            </p:cNvPr>
            <p:cNvCxnSpPr>
              <a:cxnSpLocks noChangeShapeType="1"/>
              <a:stCxn id="281" idx="5"/>
              <a:endCxn id="285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1" name="AutoShape 126">
              <a:extLst>
                <a:ext uri="{FF2B5EF4-FFF2-40B4-BE49-F238E27FC236}">
                  <a16:creationId xmlns:a16="http://schemas.microsoft.com/office/drawing/2014/main" id="{ED7F3D19-AA7A-4555-882F-B6880E017AED}"/>
                </a:ext>
              </a:extLst>
            </p:cNvPr>
            <p:cNvCxnSpPr>
              <a:cxnSpLocks noChangeShapeType="1"/>
              <a:stCxn id="286" idx="4"/>
              <a:endCxn id="285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" name="AutoShape 127">
              <a:extLst>
                <a:ext uri="{FF2B5EF4-FFF2-40B4-BE49-F238E27FC236}">
                  <a16:creationId xmlns:a16="http://schemas.microsoft.com/office/drawing/2014/main" id="{FF74B0F2-1FBA-461D-8C36-B5466AF1711E}"/>
                </a:ext>
              </a:extLst>
            </p:cNvPr>
            <p:cNvCxnSpPr>
              <a:cxnSpLocks noChangeShapeType="1"/>
              <a:stCxn id="279" idx="5"/>
              <a:endCxn id="282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3" name="AutoShape 128">
              <a:extLst>
                <a:ext uri="{FF2B5EF4-FFF2-40B4-BE49-F238E27FC236}">
                  <a16:creationId xmlns:a16="http://schemas.microsoft.com/office/drawing/2014/main" id="{7E6D114B-D982-41BE-BC6C-264D3FC0E73E}"/>
                </a:ext>
              </a:extLst>
            </p:cNvPr>
            <p:cNvCxnSpPr>
              <a:cxnSpLocks noChangeShapeType="1"/>
              <a:stCxn id="282" idx="7"/>
              <a:endCxn id="289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4" name="AutoShape 129">
              <a:extLst>
                <a:ext uri="{FF2B5EF4-FFF2-40B4-BE49-F238E27FC236}">
                  <a16:creationId xmlns:a16="http://schemas.microsoft.com/office/drawing/2014/main" id="{4F13649D-13A1-4F30-B1CD-B66427CDDAB2}"/>
                </a:ext>
              </a:extLst>
            </p:cNvPr>
            <p:cNvCxnSpPr>
              <a:cxnSpLocks noChangeShapeType="1"/>
              <a:stCxn id="289" idx="0"/>
              <a:endCxn id="286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5" name="AutoShape 130">
              <a:extLst>
                <a:ext uri="{FF2B5EF4-FFF2-40B4-BE49-F238E27FC236}">
                  <a16:creationId xmlns:a16="http://schemas.microsoft.com/office/drawing/2014/main" id="{6209331C-033A-4A2B-823E-4785260D29EA}"/>
                </a:ext>
              </a:extLst>
            </p:cNvPr>
            <p:cNvCxnSpPr>
              <a:cxnSpLocks noChangeShapeType="1"/>
              <a:stCxn id="289" idx="7"/>
              <a:endCxn id="290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" name="AutoShape 131">
              <a:extLst>
                <a:ext uri="{FF2B5EF4-FFF2-40B4-BE49-F238E27FC236}">
                  <a16:creationId xmlns:a16="http://schemas.microsoft.com/office/drawing/2014/main" id="{B5A81275-A1BA-4121-B4F8-3AB9654DC649}"/>
                </a:ext>
              </a:extLst>
            </p:cNvPr>
            <p:cNvCxnSpPr>
              <a:cxnSpLocks noChangeShapeType="1"/>
              <a:stCxn id="290" idx="1"/>
              <a:endCxn id="286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" name="AutoShape 132">
              <a:extLst>
                <a:ext uri="{FF2B5EF4-FFF2-40B4-BE49-F238E27FC236}">
                  <a16:creationId xmlns:a16="http://schemas.microsoft.com/office/drawing/2014/main" id="{B49F0DF6-D58C-4978-9197-240C55218E54}"/>
                </a:ext>
              </a:extLst>
            </p:cNvPr>
            <p:cNvCxnSpPr>
              <a:cxnSpLocks noChangeShapeType="1"/>
              <a:stCxn id="290" idx="0"/>
              <a:endCxn id="287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" name="AutoShape 133">
              <a:extLst>
                <a:ext uri="{FF2B5EF4-FFF2-40B4-BE49-F238E27FC236}">
                  <a16:creationId xmlns:a16="http://schemas.microsoft.com/office/drawing/2014/main" id="{AD8903DA-F58A-41E8-9CE6-68A8FBFCB774}"/>
                </a:ext>
              </a:extLst>
            </p:cNvPr>
            <p:cNvCxnSpPr>
              <a:cxnSpLocks noChangeShapeType="1"/>
              <a:stCxn id="287" idx="6"/>
              <a:endCxn id="291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9" name="AutoShape 134">
              <a:extLst>
                <a:ext uri="{FF2B5EF4-FFF2-40B4-BE49-F238E27FC236}">
                  <a16:creationId xmlns:a16="http://schemas.microsoft.com/office/drawing/2014/main" id="{BECDDB2C-6733-4543-8F8D-CEF205A04818}"/>
                </a:ext>
              </a:extLst>
            </p:cNvPr>
            <p:cNvCxnSpPr>
              <a:cxnSpLocks noChangeShapeType="1"/>
              <a:stCxn id="290" idx="5"/>
              <a:endCxn id="292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AutoShape 135">
              <a:extLst>
                <a:ext uri="{FF2B5EF4-FFF2-40B4-BE49-F238E27FC236}">
                  <a16:creationId xmlns:a16="http://schemas.microsoft.com/office/drawing/2014/main" id="{F7DC64E0-357C-4E31-B1D9-EEAA6EF7CFC1}"/>
                </a:ext>
              </a:extLst>
            </p:cNvPr>
            <p:cNvCxnSpPr>
              <a:cxnSpLocks noChangeShapeType="1"/>
              <a:stCxn id="292" idx="2"/>
              <a:endCxn id="289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AutoShape 136">
              <a:extLst>
                <a:ext uri="{FF2B5EF4-FFF2-40B4-BE49-F238E27FC236}">
                  <a16:creationId xmlns:a16="http://schemas.microsoft.com/office/drawing/2014/main" id="{B984506A-735A-49AF-838D-25970730D021}"/>
                </a:ext>
              </a:extLst>
            </p:cNvPr>
            <p:cNvCxnSpPr>
              <a:cxnSpLocks noChangeShapeType="1"/>
              <a:stCxn id="292" idx="7"/>
              <a:endCxn id="293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2" name="AutoShape 137">
              <a:extLst>
                <a:ext uri="{FF2B5EF4-FFF2-40B4-BE49-F238E27FC236}">
                  <a16:creationId xmlns:a16="http://schemas.microsoft.com/office/drawing/2014/main" id="{32C9ED1C-78F5-4A14-9520-7C74788DB91E}"/>
                </a:ext>
              </a:extLst>
            </p:cNvPr>
            <p:cNvCxnSpPr>
              <a:cxnSpLocks noChangeShapeType="1"/>
              <a:stCxn id="293" idx="0"/>
              <a:endCxn id="294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3" name="AutoShape 138">
              <a:extLst>
                <a:ext uri="{FF2B5EF4-FFF2-40B4-BE49-F238E27FC236}">
                  <a16:creationId xmlns:a16="http://schemas.microsoft.com/office/drawing/2014/main" id="{77BEBD8F-145A-464C-9170-A603020BEE86}"/>
                </a:ext>
              </a:extLst>
            </p:cNvPr>
            <p:cNvCxnSpPr>
              <a:cxnSpLocks noChangeShapeType="1"/>
              <a:stCxn id="294" idx="0"/>
              <a:endCxn id="288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4" name="AutoShape 139">
              <a:extLst>
                <a:ext uri="{FF2B5EF4-FFF2-40B4-BE49-F238E27FC236}">
                  <a16:creationId xmlns:a16="http://schemas.microsoft.com/office/drawing/2014/main" id="{5059C5E7-E910-4778-B29B-9C6259C5C7FC}"/>
                </a:ext>
              </a:extLst>
            </p:cNvPr>
            <p:cNvCxnSpPr>
              <a:cxnSpLocks noChangeShapeType="1"/>
              <a:stCxn id="294" idx="7"/>
              <a:endCxn id="295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5" name="AutoShape 140">
              <a:extLst>
                <a:ext uri="{FF2B5EF4-FFF2-40B4-BE49-F238E27FC236}">
                  <a16:creationId xmlns:a16="http://schemas.microsoft.com/office/drawing/2014/main" id="{258B332E-BE3F-4956-A9F2-D4092BF4DC30}"/>
                </a:ext>
              </a:extLst>
            </p:cNvPr>
            <p:cNvCxnSpPr>
              <a:cxnSpLocks noChangeShapeType="1"/>
              <a:stCxn id="294" idx="6"/>
              <a:endCxn id="296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6" name="AutoShape 141">
              <a:extLst>
                <a:ext uri="{FF2B5EF4-FFF2-40B4-BE49-F238E27FC236}">
                  <a16:creationId xmlns:a16="http://schemas.microsoft.com/office/drawing/2014/main" id="{852F9686-2540-4A99-8544-4CF432DA24FC}"/>
                </a:ext>
              </a:extLst>
            </p:cNvPr>
            <p:cNvCxnSpPr>
              <a:cxnSpLocks noChangeShapeType="1"/>
              <a:stCxn id="294" idx="6"/>
              <a:endCxn id="297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7" name="AutoShape 142">
              <a:extLst>
                <a:ext uri="{FF2B5EF4-FFF2-40B4-BE49-F238E27FC236}">
                  <a16:creationId xmlns:a16="http://schemas.microsoft.com/office/drawing/2014/main" id="{F8A981DD-575D-4484-8365-77B4D44BA89D}"/>
                </a:ext>
              </a:extLst>
            </p:cNvPr>
            <p:cNvCxnSpPr>
              <a:cxnSpLocks noChangeShapeType="1"/>
              <a:stCxn id="297" idx="3"/>
              <a:endCxn id="293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" name="AutoShape 143">
              <a:extLst>
                <a:ext uri="{FF2B5EF4-FFF2-40B4-BE49-F238E27FC236}">
                  <a16:creationId xmlns:a16="http://schemas.microsoft.com/office/drawing/2014/main" id="{AFF6D43A-CF94-448C-A303-25A70AC0FEA9}"/>
                </a:ext>
              </a:extLst>
            </p:cNvPr>
            <p:cNvCxnSpPr>
              <a:cxnSpLocks noChangeShapeType="1"/>
              <a:stCxn id="293" idx="4"/>
              <a:endCxn id="301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9" name="AutoShape 144">
              <a:extLst>
                <a:ext uri="{FF2B5EF4-FFF2-40B4-BE49-F238E27FC236}">
                  <a16:creationId xmlns:a16="http://schemas.microsoft.com/office/drawing/2014/main" id="{6C1E8AF5-7F0C-4463-AE74-2271851EDD76}"/>
                </a:ext>
              </a:extLst>
            </p:cNvPr>
            <p:cNvCxnSpPr>
              <a:cxnSpLocks noChangeShapeType="1"/>
              <a:stCxn id="292" idx="7"/>
              <a:endCxn id="301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0" name="AutoShape 145">
              <a:extLst>
                <a:ext uri="{FF2B5EF4-FFF2-40B4-BE49-F238E27FC236}">
                  <a16:creationId xmlns:a16="http://schemas.microsoft.com/office/drawing/2014/main" id="{B00CBD4F-8266-4BE4-8F08-76AEE6D24B1A}"/>
                </a:ext>
              </a:extLst>
            </p:cNvPr>
            <p:cNvCxnSpPr>
              <a:cxnSpLocks noChangeShapeType="1"/>
              <a:stCxn id="297" idx="4"/>
              <a:endCxn id="301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1" name="AutoShape 146">
              <a:extLst>
                <a:ext uri="{FF2B5EF4-FFF2-40B4-BE49-F238E27FC236}">
                  <a16:creationId xmlns:a16="http://schemas.microsoft.com/office/drawing/2014/main" id="{2AB5D27C-D93D-4F4F-B8D5-BA48E3C50322}"/>
                </a:ext>
              </a:extLst>
            </p:cNvPr>
            <p:cNvCxnSpPr>
              <a:cxnSpLocks noChangeShapeType="1"/>
              <a:stCxn id="301" idx="7"/>
              <a:endCxn id="300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2" name="AutoShape 147">
              <a:extLst>
                <a:ext uri="{FF2B5EF4-FFF2-40B4-BE49-F238E27FC236}">
                  <a16:creationId xmlns:a16="http://schemas.microsoft.com/office/drawing/2014/main" id="{24667481-D8F5-458B-A39B-510A5836271A}"/>
                </a:ext>
              </a:extLst>
            </p:cNvPr>
            <p:cNvCxnSpPr>
              <a:cxnSpLocks noChangeShapeType="1"/>
              <a:stCxn id="300" idx="7"/>
              <a:endCxn id="299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3" name="AutoShape 148">
              <a:extLst>
                <a:ext uri="{FF2B5EF4-FFF2-40B4-BE49-F238E27FC236}">
                  <a16:creationId xmlns:a16="http://schemas.microsoft.com/office/drawing/2014/main" id="{C57BAB37-70BF-4EB3-B5CB-014B2374BA35}"/>
                </a:ext>
              </a:extLst>
            </p:cNvPr>
            <p:cNvCxnSpPr>
              <a:cxnSpLocks noChangeShapeType="1"/>
              <a:stCxn id="297" idx="7"/>
              <a:endCxn id="299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" name="AutoShape 149">
              <a:extLst>
                <a:ext uri="{FF2B5EF4-FFF2-40B4-BE49-F238E27FC236}">
                  <a16:creationId xmlns:a16="http://schemas.microsoft.com/office/drawing/2014/main" id="{174562CC-4282-42CE-81EE-EE54944145D1}"/>
                </a:ext>
              </a:extLst>
            </p:cNvPr>
            <p:cNvCxnSpPr>
              <a:cxnSpLocks noChangeShapeType="1"/>
              <a:stCxn id="299" idx="0"/>
              <a:endCxn id="298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5" name="AutoShape 150">
              <a:extLst>
                <a:ext uri="{FF2B5EF4-FFF2-40B4-BE49-F238E27FC236}">
                  <a16:creationId xmlns:a16="http://schemas.microsoft.com/office/drawing/2014/main" id="{1458AE17-ECF1-4661-91EB-920502C74D7E}"/>
                </a:ext>
              </a:extLst>
            </p:cNvPr>
            <p:cNvCxnSpPr>
              <a:cxnSpLocks noChangeShapeType="1"/>
              <a:stCxn id="297" idx="7"/>
              <a:endCxn id="298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6" name="AutoShape 151">
              <a:extLst>
                <a:ext uri="{FF2B5EF4-FFF2-40B4-BE49-F238E27FC236}">
                  <a16:creationId xmlns:a16="http://schemas.microsoft.com/office/drawing/2014/main" id="{58553294-B298-4933-A0F7-96607C63E3BD}"/>
                </a:ext>
              </a:extLst>
            </p:cNvPr>
            <p:cNvCxnSpPr>
              <a:cxnSpLocks noChangeShapeType="1"/>
              <a:stCxn id="298" idx="2"/>
              <a:endCxn id="295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7" name="AutoShape 153">
              <a:extLst>
                <a:ext uri="{FF2B5EF4-FFF2-40B4-BE49-F238E27FC236}">
                  <a16:creationId xmlns:a16="http://schemas.microsoft.com/office/drawing/2014/main" id="{A78C7EB7-A22E-4622-84C3-0F816CE39AB5}"/>
                </a:ext>
              </a:extLst>
            </p:cNvPr>
            <p:cNvCxnSpPr>
              <a:cxnSpLocks noChangeShapeType="1"/>
              <a:stCxn id="274" idx="6"/>
              <a:endCxn id="278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" name="AutoShape 154">
              <a:extLst>
                <a:ext uri="{FF2B5EF4-FFF2-40B4-BE49-F238E27FC236}">
                  <a16:creationId xmlns:a16="http://schemas.microsoft.com/office/drawing/2014/main" id="{DA210C1B-900A-464A-87B8-C5692667E44C}"/>
                </a:ext>
              </a:extLst>
            </p:cNvPr>
            <p:cNvCxnSpPr>
              <a:cxnSpLocks noChangeShapeType="1"/>
              <a:stCxn id="274" idx="6"/>
              <a:endCxn id="277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" name="AutoShape 155">
              <a:extLst>
                <a:ext uri="{FF2B5EF4-FFF2-40B4-BE49-F238E27FC236}">
                  <a16:creationId xmlns:a16="http://schemas.microsoft.com/office/drawing/2014/main" id="{3AF64875-E0EE-4AA0-8F9A-7C232700905D}"/>
                </a:ext>
              </a:extLst>
            </p:cNvPr>
            <p:cNvCxnSpPr>
              <a:cxnSpLocks noChangeShapeType="1"/>
              <a:stCxn id="286" idx="3"/>
              <a:endCxn id="279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0" name="AutoShape 156">
              <a:extLst>
                <a:ext uri="{FF2B5EF4-FFF2-40B4-BE49-F238E27FC236}">
                  <a16:creationId xmlns:a16="http://schemas.microsoft.com/office/drawing/2014/main" id="{FD464D69-C206-4013-9AD6-46CFFAE87561}"/>
                </a:ext>
              </a:extLst>
            </p:cNvPr>
            <p:cNvCxnSpPr>
              <a:cxnSpLocks noChangeShapeType="1"/>
              <a:stCxn id="295" idx="4"/>
              <a:endCxn id="297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1" name="AutoShape 157">
              <a:extLst>
                <a:ext uri="{FF2B5EF4-FFF2-40B4-BE49-F238E27FC236}">
                  <a16:creationId xmlns:a16="http://schemas.microsoft.com/office/drawing/2014/main" id="{0CFA938D-DEE9-4E0C-A687-5E915E6D166A}"/>
                </a:ext>
              </a:extLst>
            </p:cNvPr>
            <p:cNvCxnSpPr>
              <a:cxnSpLocks noChangeShapeType="1"/>
              <a:stCxn id="280" idx="5"/>
              <a:endCxn id="286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2" name="AutoShape 158">
              <a:extLst>
                <a:ext uri="{FF2B5EF4-FFF2-40B4-BE49-F238E27FC236}">
                  <a16:creationId xmlns:a16="http://schemas.microsoft.com/office/drawing/2014/main" id="{85CD53AF-743B-4591-8018-B0D56FBB8ED5}"/>
                </a:ext>
              </a:extLst>
            </p:cNvPr>
            <p:cNvCxnSpPr>
              <a:cxnSpLocks noChangeShapeType="1"/>
              <a:stCxn id="293" idx="6"/>
              <a:endCxn id="300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3" name="AutoShape 159">
              <a:extLst>
                <a:ext uri="{FF2B5EF4-FFF2-40B4-BE49-F238E27FC236}">
                  <a16:creationId xmlns:a16="http://schemas.microsoft.com/office/drawing/2014/main" id="{733663A6-3133-4A3A-BB81-3A6419EC92DF}"/>
                </a:ext>
              </a:extLst>
            </p:cNvPr>
            <p:cNvCxnSpPr>
              <a:cxnSpLocks noChangeShapeType="1"/>
              <a:stCxn id="291" idx="3"/>
              <a:endCxn id="289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4" name="群組 353">
            <a:extLst>
              <a:ext uri="{FF2B5EF4-FFF2-40B4-BE49-F238E27FC236}">
                <a16:creationId xmlns:a16="http://schemas.microsoft.com/office/drawing/2014/main" id="{EE936ED6-5150-4DD0-808B-8473D2A085EE}"/>
              </a:ext>
            </a:extLst>
          </p:cNvPr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355" name="Rectangle 79">
              <a:extLst>
                <a:ext uri="{FF2B5EF4-FFF2-40B4-BE49-F238E27FC236}">
                  <a16:creationId xmlns:a16="http://schemas.microsoft.com/office/drawing/2014/main" id="{95A1B15C-91E2-4A84-96A8-D88D2AB14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356" name="Line 81">
              <a:extLst>
                <a:ext uri="{FF2B5EF4-FFF2-40B4-BE49-F238E27FC236}">
                  <a16:creationId xmlns:a16="http://schemas.microsoft.com/office/drawing/2014/main" id="{E9888A0D-D0B2-4280-B002-2A99E20C0E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7" name="Rectangle 80">
              <a:extLst>
                <a:ext uri="{FF2B5EF4-FFF2-40B4-BE49-F238E27FC236}">
                  <a16:creationId xmlns:a16="http://schemas.microsoft.com/office/drawing/2014/main" id="{E9E33A14-16F1-4384-AFC3-FBBE50CFE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358" name="Line 82">
              <a:extLst>
                <a:ext uri="{FF2B5EF4-FFF2-40B4-BE49-F238E27FC236}">
                  <a16:creationId xmlns:a16="http://schemas.microsoft.com/office/drawing/2014/main" id="{C29AD12F-52F7-45DE-BDEF-DDAECD43EC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60" name="Line 81">
            <a:extLst>
              <a:ext uri="{FF2B5EF4-FFF2-40B4-BE49-F238E27FC236}">
                <a16:creationId xmlns:a16="http://schemas.microsoft.com/office/drawing/2014/main" id="{545681F5-3C36-4A0B-BB0E-C4EBEF2C24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9113" y="4344977"/>
            <a:ext cx="851016" cy="36512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60BB865-3B29-4873-B6F2-04F5496DD5C0}"/>
              </a:ext>
            </a:extLst>
          </p:cNvPr>
          <p:cNvGrpSpPr/>
          <p:nvPr/>
        </p:nvGrpSpPr>
        <p:grpSpPr>
          <a:xfrm>
            <a:off x="4414349" y="4448658"/>
            <a:ext cx="2231015" cy="1359172"/>
            <a:chOff x="4414349" y="4448658"/>
            <a:chExt cx="2231015" cy="1359172"/>
          </a:xfrm>
        </p:grpSpPr>
        <p:sp>
          <p:nvSpPr>
            <p:cNvPr id="361" name="Line 81">
              <a:extLst>
                <a:ext uri="{FF2B5EF4-FFF2-40B4-BE49-F238E27FC236}">
                  <a16:creationId xmlns:a16="http://schemas.microsoft.com/office/drawing/2014/main" id="{F6FCB354-59DF-4F99-ADDA-40511EB860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79357" y="5548932"/>
              <a:ext cx="566007" cy="258898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2" name="Line 81">
              <a:extLst>
                <a:ext uri="{FF2B5EF4-FFF2-40B4-BE49-F238E27FC236}">
                  <a16:creationId xmlns:a16="http://schemas.microsoft.com/office/drawing/2014/main" id="{0C11BA66-A5C6-4C83-9F09-92A779826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63480" y="4942438"/>
              <a:ext cx="92075" cy="428694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3" name="Line 81">
              <a:extLst>
                <a:ext uri="{FF2B5EF4-FFF2-40B4-BE49-F238E27FC236}">
                  <a16:creationId xmlns:a16="http://schemas.microsoft.com/office/drawing/2014/main" id="{5C36AFB0-CFD5-433F-AACA-BD97EDF3DD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4349" y="4448658"/>
              <a:ext cx="1449130" cy="311285"/>
            </a:xfrm>
            <a:prstGeom prst="line">
              <a:avLst/>
            </a:prstGeom>
            <a:noFill/>
            <a:ln w="38100">
              <a:solidFill>
                <a:schemeClr val="accent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527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/>
      <p:bldP spid="2" grpId="0" animBg="1"/>
      <p:bldP spid="3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Retrieve Message – Subscribe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850057"/>
            <a:ext cx="8407847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Use </a:t>
            </a:r>
            <a:r>
              <a:rPr lang="en-US" altLang="zh-TW" dirty="0">
                <a:solidFill>
                  <a:srgbClr val="C00000"/>
                </a:solidFill>
              </a:rPr>
              <a:t>the same </a:t>
            </a:r>
            <a:r>
              <a:rPr lang="en-US" altLang="zh-TW" dirty="0"/>
              <a:t>hash function with </a:t>
            </a:r>
            <a:r>
              <a:rPr lang="en-US" altLang="zh-TW" dirty="0" err="1"/>
              <a:t>dstID</a:t>
            </a:r>
            <a:r>
              <a:rPr lang="en-US" altLang="zh-TW" dirty="0"/>
              <a:t> to get the </a:t>
            </a:r>
            <a:r>
              <a:rPr lang="en-US" altLang="zh-TW" dirty="0">
                <a:solidFill>
                  <a:srgbClr val="C00000"/>
                </a:solidFill>
              </a:rPr>
              <a:t>coordination</a:t>
            </a:r>
          </a:p>
          <a:p>
            <a:r>
              <a:rPr lang="en-US" altLang="zh-TW" dirty="0"/>
              <a:t>Send a </a:t>
            </a:r>
            <a:r>
              <a:rPr lang="en-US" altLang="zh-TW" dirty="0" err="1">
                <a:solidFill>
                  <a:srgbClr val="00B050"/>
                </a:solidFill>
              </a:rPr>
              <a:t>Ret_packet</a:t>
            </a:r>
            <a:r>
              <a:rPr lang="en-US" altLang="zh-TW" dirty="0"/>
              <a:t> toward the coordination by greedy routing</a:t>
            </a:r>
          </a:p>
          <a:p>
            <a:endParaRPr lang="en-US" altLang="zh-TW" dirty="0"/>
          </a:p>
        </p:txBody>
      </p:sp>
      <p:sp>
        <p:nvSpPr>
          <p:cNvPr id="179" name="Rectangle 80">
            <a:extLst>
              <a:ext uri="{FF2B5EF4-FFF2-40B4-BE49-F238E27FC236}">
                <a16:creationId xmlns:a16="http://schemas.microsoft.com/office/drawing/2014/main" id="{6907C7F0-1A68-46D7-B0FF-D5DC0EEDF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621" y="3948672"/>
            <a:ext cx="15520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hash result</a:t>
            </a:r>
          </a:p>
        </p:txBody>
      </p:sp>
      <p:sp>
        <p:nvSpPr>
          <p:cNvPr id="180" name="乘號 179">
            <a:extLst>
              <a:ext uri="{FF2B5EF4-FFF2-40B4-BE49-F238E27FC236}">
                <a16:creationId xmlns:a16="http://schemas.microsoft.com/office/drawing/2014/main" id="{A37F5217-4097-408A-B27E-A14DE62854EA}"/>
              </a:ext>
            </a:extLst>
          </p:cNvPr>
          <p:cNvSpPr/>
          <p:nvPr/>
        </p:nvSpPr>
        <p:spPr>
          <a:xfrm>
            <a:off x="4246869" y="4504356"/>
            <a:ext cx="453232" cy="453232"/>
          </a:xfrm>
          <a:prstGeom prst="mathMultiply">
            <a:avLst>
              <a:gd name="adj1" fmla="val 84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1" name="群組 180">
            <a:extLst>
              <a:ext uri="{FF2B5EF4-FFF2-40B4-BE49-F238E27FC236}">
                <a16:creationId xmlns:a16="http://schemas.microsoft.com/office/drawing/2014/main" id="{16A06389-F431-4D4E-BB2B-2DB66D131E03}"/>
              </a:ext>
            </a:extLst>
          </p:cNvPr>
          <p:cNvGrpSpPr/>
          <p:nvPr/>
        </p:nvGrpSpPr>
        <p:grpSpPr>
          <a:xfrm>
            <a:off x="1444501" y="4509120"/>
            <a:ext cx="6111875" cy="2301875"/>
            <a:chOff x="1444501" y="4509120"/>
            <a:chExt cx="6111875" cy="2301875"/>
          </a:xfrm>
        </p:grpSpPr>
        <p:sp>
          <p:nvSpPr>
            <p:cNvPr id="182" name="Oval 79">
              <a:extLst>
                <a:ext uri="{FF2B5EF4-FFF2-40B4-BE49-F238E27FC236}">
                  <a16:creationId xmlns:a16="http://schemas.microsoft.com/office/drawing/2014/main" id="{8858424C-C737-4367-89AC-202E90D38B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4501" y="5652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3" name="Oval 80">
              <a:extLst>
                <a:ext uri="{FF2B5EF4-FFF2-40B4-BE49-F238E27FC236}">
                  <a16:creationId xmlns:a16="http://schemas.microsoft.com/office/drawing/2014/main" id="{DBDB6DF8-2914-41CA-BA44-E39BF2ADD9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73101" y="5042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" name="Oval 81">
              <a:extLst>
                <a:ext uri="{FF2B5EF4-FFF2-40B4-BE49-F238E27FC236}">
                  <a16:creationId xmlns:a16="http://schemas.microsoft.com/office/drawing/2014/main" id="{15966338-7693-498B-988C-EAD3649E2F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03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" name="Oval 82">
              <a:extLst>
                <a:ext uri="{FF2B5EF4-FFF2-40B4-BE49-F238E27FC236}">
                  <a16:creationId xmlns:a16="http://schemas.microsoft.com/office/drawing/2014/main" id="{79A90042-0D85-474C-91B4-D8E19A7458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54101" y="5652120"/>
              <a:ext cx="92075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6" name="Oval 83">
              <a:extLst>
                <a:ext uri="{FF2B5EF4-FFF2-40B4-BE49-F238E27FC236}">
                  <a16:creationId xmlns:a16="http://schemas.microsoft.com/office/drawing/2014/main" id="{427D0BA4-E1D2-4188-AC36-8FDB154463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2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7" name="Oval 84">
              <a:extLst>
                <a:ext uri="{FF2B5EF4-FFF2-40B4-BE49-F238E27FC236}">
                  <a16:creationId xmlns:a16="http://schemas.microsoft.com/office/drawing/2014/main" id="{F6155393-E070-48F4-AF9A-39699F1743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61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8" name="Oval 85">
              <a:extLst>
                <a:ext uri="{FF2B5EF4-FFF2-40B4-BE49-F238E27FC236}">
                  <a16:creationId xmlns:a16="http://schemas.microsoft.com/office/drawing/2014/main" id="{9B731407-4185-4059-9AD1-693714560D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39901" y="4661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9" name="Oval 86">
              <a:extLst>
                <a:ext uri="{FF2B5EF4-FFF2-40B4-BE49-F238E27FC236}">
                  <a16:creationId xmlns:a16="http://schemas.microsoft.com/office/drawing/2014/main" id="{609A30C1-EEB2-45E2-B8F8-B5BDAC8422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47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0" name="Oval 87">
              <a:extLst>
                <a:ext uri="{FF2B5EF4-FFF2-40B4-BE49-F238E27FC236}">
                  <a16:creationId xmlns:a16="http://schemas.microsoft.com/office/drawing/2014/main" id="{5D928767-9135-44C2-99A4-947294E893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57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1" name="Oval 88">
              <a:extLst>
                <a:ext uri="{FF2B5EF4-FFF2-40B4-BE49-F238E27FC236}">
                  <a16:creationId xmlns:a16="http://schemas.microsoft.com/office/drawing/2014/main" id="{FB866DEA-B524-4EE4-AEEA-C0F86C7ACD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5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2" name="Oval 89">
              <a:extLst>
                <a:ext uri="{FF2B5EF4-FFF2-40B4-BE49-F238E27FC236}">
                  <a16:creationId xmlns:a16="http://schemas.microsoft.com/office/drawing/2014/main" id="{B5D712ED-3A7B-46CD-8B86-157C468BFC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3901" y="4509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3" name="Oval 90">
              <a:extLst>
                <a:ext uri="{FF2B5EF4-FFF2-40B4-BE49-F238E27FC236}">
                  <a16:creationId xmlns:a16="http://schemas.microsoft.com/office/drawing/2014/main" id="{7D66686C-5DEC-425B-AFB8-21AEA76314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4301" y="5880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" name="Oval 91">
              <a:extLst>
                <a:ext uri="{FF2B5EF4-FFF2-40B4-BE49-F238E27FC236}">
                  <a16:creationId xmlns:a16="http://schemas.microsoft.com/office/drawing/2014/main" id="{A5275947-7752-4FE7-A0D2-014486605F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67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5" name="Oval 92">
              <a:extLst>
                <a:ext uri="{FF2B5EF4-FFF2-40B4-BE49-F238E27FC236}">
                  <a16:creationId xmlns:a16="http://schemas.microsoft.com/office/drawing/2014/main" id="{23FBAC97-EAE3-4387-9EDA-994EBBB557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8301" y="5118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" name="Oval 93">
              <a:extLst>
                <a:ext uri="{FF2B5EF4-FFF2-40B4-BE49-F238E27FC236}">
                  <a16:creationId xmlns:a16="http://schemas.microsoft.com/office/drawing/2014/main" id="{44826D68-F05C-4786-8328-E36BD73EA5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64101" y="4813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7" name="Oval 94">
              <a:extLst>
                <a:ext uri="{FF2B5EF4-FFF2-40B4-BE49-F238E27FC236}">
                  <a16:creationId xmlns:a16="http://schemas.microsoft.com/office/drawing/2014/main" id="{E47C1582-6E6A-445A-AE07-CEE37FE84D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701" y="6337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8" name="Oval 95">
              <a:extLst>
                <a:ext uri="{FF2B5EF4-FFF2-40B4-BE49-F238E27FC236}">
                  <a16:creationId xmlns:a16="http://schemas.microsoft.com/office/drawing/2014/main" id="{D66F64D7-44BF-4E4E-94FA-44F48DAE83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3501" y="6033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9" name="Oval 96">
              <a:extLst>
                <a:ext uri="{FF2B5EF4-FFF2-40B4-BE49-F238E27FC236}">
                  <a16:creationId xmlns:a16="http://schemas.microsoft.com/office/drawing/2014/main" id="{5C1E0808-AA40-4034-8FCF-CD5A8FD460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3101" y="5956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0" name="Oval 97">
              <a:extLst>
                <a:ext uri="{FF2B5EF4-FFF2-40B4-BE49-F238E27FC236}">
                  <a16:creationId xmlns:a16="http://schemas.microsoft.com/office/drawing/2014/main" id="{5A69A22C-8CBB-4BEF-ABAF-05E77B0F11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30701" y="67189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1" name="Oval 98">
              <a:extLst>
                <a:ext uri="{FF2B5EF4-FFF2-40B4-BE49-F238E27FC236}">
                  <a16:creationId xmlns:a16="http://schemas.microsoft.com/office/drawing/2014/main" id="{2D9C3AF1-6604-4091-9763-B16A4149D3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68901" y="6109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2" name="Oval 99">
              <a:extLst>
                <a:ext uri="{FF2B5EF4-FFF2-40B4-BE49-F238E27FC236}">
                  <a16:creationId xmlns:a16="http://schemas.microsoft.com/office/drawing/2014/main" id="{11245D7E-89B2-48E4-BEB9-1BF0CC4B07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6501" y="5423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3" name="Oval 100">
              <a:extLst>
                <a:ext uri="{FF2B5EF4-FFF2-40B4-BE49-F238E27FC236}">
                  <a16:creationId xmlns:a16="http://schemas.microsoft.com/office/drawing/2014/main" id="{39C316CE-1765-4C94-9A49-7B26796C2C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6101" y="4966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" name="Oval 101">
              <a:extLst>
                <a:ext uri="{FF2B5EF4-FFF2-40B4-BE49-F238E27FC236}">
                  <a16:creationId xmlns:a16="http://schemas.microsoft.com/office/drawing/2014/main" id="{B6DDE2C5-08A9-494F-A0A0-9637D5C879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347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" name="Oval 102">
              <a:extLst>
                <a:ext uri="{FF2B5EF4-FFF2-40B4-BE49-F238E27FC236}">
                  <a16:creationId xmlns:a16="http://schemas.microsoft.com/office/drawing/2014/main" id="{7F078C59-BD34-4A9E-AB1C-44359A3136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02301" y="5728320"/>
              <a:ext cx="92075" cy="92075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" name="Oval 103">
              <a:extLst>
                <a:ext uri="{FF2B5EF4-FFF2-40B4-BE49-F238E27FC236}">
                  <a16:creationId xmlns:a16="http://schemas.microsoft.com/office/drawing/2014/main" id="{CD653301-A511-4F1A-8FB3-01A99F7588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11901" y="52711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" name="Oval 104">
              <a:extLst>
                <a:ext uri="{FF2B5EF4-FFF2-40B4-BE49-F238E27FC236}">
                  <a16:creationId xmlns:a16="http://schemas.microsoft.com/office/drawing/2014/main" id="{753FC557-B9E6-4C36-8017-6882192832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64301" y="57283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" name="Oval 105">
              <a:extLst>
                <a:ext uri="{FF2B5EF4-FFF2-40B4-BE49-F238E27FC236}">
                  <a16:creationId xmlns:a16="http://schemas.microsoft.com/office/drawing/2014/main" id="{513C54B4-AE93-420C-9984-DD6CFB1150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35701" y="62617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9" name="Oval 106">
              <a:extLst>
                <a:ext uri="{FF2B5EF4-FFF2-40B4-BE49-F238E27FC236}">
                  <a16:creationId xmlns:a16="http://schemas.microsoft.com/office/drawing/2014/main" id="{7FCFE88E-24CD-4EE5-BBA9-FB7A83D6E9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49901" y="6566520"/>
              <a:ext cx="92075" cy="92075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210" name="AutoShape 107">
              <a:extLst>
                <a:ext uri="{FF2B5EF4-FFF2-40B4-BE49-F238E27FC236}">
                  <a16:creationId xmlns:a16="http://schemas.microsoft.com/office/drawing/2014/main" id="{5FFDC8B7-112D-4764-8A07-52EA0237ECF9}"/>
                </a:ext>
              </a:extLst>
            </p:cNvPr>
            <p:cNvCxnSpPr>
              <a:cxnSpLocks noChangeShapeType="1"/>
              <a:stCxn id="182" idx="7"/>
              <a:endCxn id="183" idx="4"/>
            </p:cNvCxnSpPr>
            <p:nvPr/>
          </p:nvCxnSpPr>
          <p:spPr bwMode="auto">
            <a:xfrm flipV="1">
              <a:off x="1523876" y="5134595"/>
              <a:ext cx="1952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" name="AutoShape 108">
              <a:extLst>
                <a:ext uri="{FF2B5EF4-FFF2-40B4-BE49-F238E27FC236}">
                  <a16:creationId xmlns:a16="http://schemas.microsoft.com/office/drawing/2014/main" id="{12921FEB-9B74-46E7-BC41-A8D9F9DBE4F9}"/>
                </a:ext>
              </a:extLst>
            </p:cNvPr>
            <p:cNvCxnSpPr>
              <a:cxnSpLocks noChangeShapeType="1"/>
              <a:stCxn id="183" idx="7"/>
              <a:endCxn id="188" idx="2"/>
            </p:cNvCxnSpPr>
            <p:nvPr/>
          </p:nvCxnSpPr>
          <p:spPr bwMode="auto">
            <a:xfrm flipV="1">
              <a:off x="1752476" y="4707557"/>
              <a:ext cx="9874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" name="AutoShape 109">
              <a:extLst>
                <a:ext uri="{FF2B5EF4-FFF2-40B4-BE49-F238E27FC236}">
                  <a16:creationId xmlns:a16="http://schemas.microsoft.com/office/drawing/2014/main" id="{C549C1EC-F02E-498A-838B-95363417F608}"/>
                </a:ext>
              </a:extLst>
            </p:cNvPr>
            <p:cNvCxnSpPr>
              <a:cxnSpLocks noChangeShapeType="1"/>
              <a:stCxn id="188" idx="6"/>
              <a:endCxn id="192" idx="2"/>
            </p:cNvCxnSpPr>
            <p:nvPr/>
          </p:nvCxnSpPr>
          <p:spPr bwMode="auto">
            <a:xfrm flipV="1">
              <a:off x="2831976" y="4555157"/>
              <a:ext cx="14319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3" name="AutoShape 110">
              <a:extLst>
                <a:ext uri="{FF2B5EF4-FFF2-40B4-BE49-F238E27FC236}">
                  <a16:creationId xmlns:a16="http://schemas.microsoft.com/office/drawing/2014/main" id="{F41A95A2-3AD5-45A4-98B2-BBB644333477}"/>
                </a:ext>
              </a:extLst>
            </p:cNvPr>
            <p:cNvCxnSpPr>
              <a:cxnSpLocks noChangeShapeType="1"/>
              <a:stCxn id="192" idx="6"/>
              <a:endCxn id="196" idx="1"/>
            </p:cNvCxnSpPr>
            <p:nvPr/>
          </p:nvCxnSpPr>
          <p:spPr bwMode="auto">
            <a:xfrm>
              <a:off x="4355976" y="4555157"/>
              <a:ext cx="15208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4" name="AutoShape 111">
              <a:extLst>
                <a:ext uri="{FF2B5EF4-FFF2-40B4-BE49-F238E27FC236}">
                  <a16:creationId xmlns:a16="http://schemas.microsoft.com/office/drawing/2014/main" id="{BE49AADC-51E6-471D-9D1A-6C492DCD4348}"/>
                </a:ext>
              </a:extLst>
            </p:cNvPr>
            <p:cNvCxnSpPr>
              <a:cxnSpLocks noChangeShapeType="1"/>
              <a:stCxn id="182" idx="5"/>
              <a:endCxn id="184" idx="1"/>
            </p:cNvCxnSpPr>
            <p:nvPr/>
          </p:nvCxnSpPr>
          <p:spPr bwMode="auto">
            <a:xfrm>
              <a:off x="1523876" y="5731495"/>
              <a:ext cx="619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" name="AutoShape 112">
              <a:extLst>
                <a:ext uri="{FF2B5EF4-FFF2-40B4-BE49-F238E27FC236}">
                  <a16:creationId xmlns:a16="http://schemas.microsoft.com/office/drawing/2014/main" id="{9AB54522-FF57-43B8-9EB4-15068D3D83FE}"/>
                </a:ext>
              </a:extLst>
            </p:cNvPr>
            <p:cNvCxnSpPr>
              <a:cxnSpLocks noChangeShapeType="1"/>
              <a:stCxn id="183" idx="5"/>
              <a:endCxn id="185" idx="2"/>
            </p:cNvCxnSpPr>
            <p:nvPr/>
          </p:nvCxnSpPr>
          <p:spPr bwMode="auto">
            <a:xfrm>
              <a:off x="1752476" y="5121895"/>
              <a:ext cx="301625" cy="576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6" name="AutoShape 113">
              <a:extLst>
                <a:ext uri="{FF2B5EF4-FFF2-40B4-BE49-F238E27FC236}">
                  <a16:creationId xmlns:a16="http://schemas.microsoft.com/office/drawing/2014/main" id="{C1B2E066-21D1-4FB8-B5F6-DA6C25779322}"/>
                </a:ext>
              </a:extLst>
            </p:cNvPr>
            <p:cNvCxnSpPr>
              <a:cxnSpLocks noChangeShapeType="1"/>
              <a:stCxn id="183" idx="6"/>
              <a:endCxn id="186" idx="2"/>
            </p:cNvCxnSpPr>
            <p:nvPr/>
          </p:nvCxnSpPr>
          <p:spPr bwMode="auto">
            <a:xfrm>
              <a:off x="1765176" y="5088557"/>
              <a:ext cx="5175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AutoShape 114">
              <a:extLst>
                <a:ext uri="{FF2B5EF4-FFF2-40B4-BE49-F238E27FC236}">
                  <a16:creationId xmlns:a16="http://schemas.microsoft.com/office/drawing/2014/main" id="{F3CC90CB-746E-4F0A-B861-4668A682E6E6}"/>
                </a:ext>
              </a:extLst>
            </p:cNvPr>
            <p:cNvCxnSpPr>
              <a:cxnSpLocks noChangeShapeType="1"/>
              <a:stCxn id="185" idx="7"/>
              <a:endCxn id="186" idx="5"/>
            </p:cNvCxnSpPr>
            <p:nvPr/>
          </p:nvCxnSpPr>
          <p:spPr bwMode="auto">
            <a:xfrm flipV="1">
              <a:off x="2133476" y="5426695"/>
              <a:ext cx="228600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8" name="AutoShape 115">
              <a:extLst>
                <a:ext uri="{FF2B5EF4-FFF2-40B4-BE49-F238E27FC236}">
                  <a16:creationId xmlns:a16="http://schemas.microsoft.com/office/drawing/2014/main" id="{C2BB6234-6EDF-487A-A949-6E4708316795}"/>
                </a:ext>
              </a:extLst>
            </p:cNvPr>
            <p:cNvCxnSpPr>
              <a:cxnSpLocks noChangeShapeType="1"/>
              <a:stCxn id="186" idx="6"/>
              <a:endCxn id="189" idx="2"/>
            </p:cNvCxnSpPr>
            <p:nvPr/>
          </p:nvCxnSpPr>
          <p:spPr bwMode="auto">
            <a:xfrm>
              <a:off x="2374776" y="5393357"/>
              <a:ext cx="6699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" name="AutoShape 116">
              <a:extLst>
                <a:ext uri="{FF2B5EF4-FFF2-40B4-BE49-F238E27FC236}">
                  <a16:creationId xmlns:a16="http://schemas.microsoft.com/office/drawing/2014/main" id="{6668FC36-3B9C-4990-BBB6-5E56C50CA80C}"/>
                </a:ext>
              </a:extLst>
            </p:cNvPr>
            <p:cNvCxnSpPr>
              <a:cxnSpLocks noChangeShapeType="1"/>
              <a:stCxn id="189" idx="0"/>
              <a:endCxn id="188" idx="4"/>
            </p:cNvCxnSpPr>
            <p:nvPr/>
          </p:nvCxnSpPr>
          <p:spPr bwMode="auto">
            <a:xfrm flipH="1" flipV="1">
              <a:off x="2785939" y="4753595"/>
              <a:ext cx="3048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" name="AutoShape 117">
              <a:extLst>
                <a:ext uri="{FF2B5EF4-FFF2-40B4-BE49-F238E27FC236}">
                  <a16:creationId xmlns:a16="http://schemas.microsoft.com/office/drawing/2014/main" id="{A294B041-2B44-48BB-A652-B047F05CD788}"/>
                </a:ext>
              </a:extLst>
            </p:cNvPr>
            <p:cNvCxnSpPr>
              <a:cxnSpLocks noChangeShapeType="1"/>
              <a:stCxn id="184" idx="0"/>
              <a:endCxn id="185" idx="4"/>
            </p:cNvCxnSpPr>
            <p:nvPr/>
          </p:nvCxnSpPr>
          <p:spPr bwMode="auto">
            <a:xfrm flipH="1" flipV="1">
              <a:off x="2100139" y="5744195"/>
              <a:ext cx="762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" name="AutoShape 118">
              <a:extLst>
                <a:ext uri="{FF2B5EF4-FFF2-40B4-BE49-F238E27FC236}">
                  <a16:creationId xmlns:a16="http://schemas.microsoft.com/office/drawing/2014/main" id="{F3391292-FBED-4DF7-8F11-A3A1672CB08A}"/>
                </a:ext>
              </a:extLst>
            </p:cNvPr>
            <p:cNvCxnSpPr>
              <a:cxnSpLocks noChangeShapeType="1"/>
              <a:stCxn id="184" idx="7"/>
              <a:endCxn id="187" idx="2"/>
            </p:cNvCxnSpPr>
            <p:nvPr/>
          </p:nvCxnSpPr>
          <p:spPr bwMode="auto">
            <a:xfrm flipV="1">
              <a:off x="2209676" y="6079157"/>
              <a:ext cx="6064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AutoShape 119">
              <a:extLst>
                <a:ext uri="{FF2B5EF4-FFF2-40B4-BE49-F238E27FC236}">
                  <a16:creationId xmlns:a16="http://schemas.microsoft.com/office/drawing/2014/main" id="{AA2AD3D5-18C8-4697-9DF6-659651AD476E}"/>
                </a:ext>
              </a:extLst>
            </p:cNvPr>
            <p:cNvCxnSpPr>
              <a:cxnSpLocks noChangeShapeType="1"/>
              <a:stCxn id="187" idx="1"/>
              <a:endCxn id="185" idx="5"/>
            </p:cNvCxnSpPr>
            <p:nvPr/>
          </p:nvCxnSpPr>
          <p:spPr bwMode="auto">
            <a:xfrm flipH="1" flipV="1">
              <a:off x="2133476" y="5731495"/>
              <a:ext cx="6953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" name="AutoShape 120">
              <a:extLst>
                <a:ext uri="{FF2B5EF4-FFF2-40B4-BE49-F238E27FC236}">
                  <a16:creationId xmlns:a16="http://schemas.microsoft.com/office/drawing/2014/main" id="{AD7C9F29-03DA-4B5F-A67A-0B5268B8E67D}"/>
                </a:ext>
              </a:extLst>
            </p:cNvPr>
            <p:cNvCxnSpPr>
              <a:cxnSpLocks noChangeShapeType="1"/>
              <a:stCxn id="187" idx="0"/>
              <a:endCxn id="189" idx="4"/>
            </p:cNvCxnSpPr>
            <p:nvPr/>
          </p:nvCxnSpPr>
          <p:spPr bwMode="auto">
            <a:xfrm flipV="1">
              <a:off x="2862139" y="5439395"/>
              <a:ext cx="2286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" name="AutoShape 121">
              <a:extLst>
                <a:ext uri="{FF2B5EF4-FFF2-40B4-BE49-F238E27FC236}">
                  <a16:creationId xmlns:a16="http://schemas.microsoft.com/office/drawing/2014/main" id="{509F6F10-172B-477D-A934-6AC98A6E8D10}"/>
                </a:ext>
              </a:extLst>
            </p:cNvPr>
            <p:cNvCxnSpPr>
              <a:cxnSpLocks noChangeShapeType="1"/>
              <a:stCxn id="189" idx="7"/>
              <a:endCxn id="191" idx="4"/>
            </p:cNvCxnSpPr>
            <p:nvPr/>
          </p:nvCxnSpPr>
          <p:spPr bwMode="auto">
            <a:xfrm flipV="1">
              <a:off x="3124076" y="4905995"/>
              <a:ext cx="1033463" cy="454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" name="AutoShape 122">
              <a:extLst>
                <a:ext uri="{FF2B5EF4-FFF2-40B4-BE49-F238E27FC236}">
                  <a16:creationId xmlns:a16="http://schemas.microsoft.com/office/drawing/2014/main" id="{1325DC08-CE12-4533-B074-8DEE08D27151}"/>
                </a:ext>
              </a:extLst>
            </p:cNvPr>
            <p:cNvCxnSpPr>
              <a:cxnSpLocks noChangeShapeType="1"/>
              <a:stCxn id="191" idx="7"/>
              <a:endCxn id="192" idx="3"/>
            </p:cNvCxnSpPr>
            <p:nvPr/>
          </p:nvCxnSpPr>
          <p:spPr bwMode="auto">
            <a:xfrm flipV="1">
              <a:off x="4190876" y="4588495"/>
              <a:ext cx="85725" cy="238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" name="AutoShape 123">
              <a:extLst>
                <a:ext uri="{FF2B5EF4-FFF2-40B4-BE49-F238E27FC236}">
                  <a16:creationId xmlns:a16="http://schemas.microsoft.com/office/drawing/2014/main" id="{BFFDB62B-388B-4B72-9A10-03B0E28148BC}"/>
                </a:ext>
              </a:extLst>
            </p:cNvPr>
            <p:cNvCxnSpPr>
              <a:cxnSpLocks noChangeShapeType="1"/>
              <a:stCxn id="189" idx="6"/>
              <a:endCxn id="194" idx="3"/>
            </p:cNvCxnSpPr>
            <p:nvPr/>
          </p:nvCxnSpPr>
          <p:spPr bwMode="auto">
            <a:xfrm flipV="1">
              <a:off x="3136776" y="5350495"/>
              <a:ext cx="682625" cy="42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7" name="AutoShape 124">
              <a:extLst>
                <a:ext uri="{FF2B5EF4-FFF2-40B4-BE49-F238E27FC236}">
                  <a16:creationId xmlns:a16="http://schemas.microsoft.com/office/drawing/2014/main" id="{560D4E49-219A-485E-BE31-30928AC8E796}"/>
                </a:ext>
              </a:extLst>
            </p:cNvPr>
            <p:cNvCxnSpPr>
              <a:cxnSpLocks noChangeShapeType="1"/>
              <a:stCxn id="191" idx="4"/>
              <a:endCxn id="194" idx="7"/>
            </p:cNvCxnSpPr>
            <p:nvPr/>
          </p:nvCxnSpPr>
          <p:spPr bwMode="auto">
            <a:xfrm flipH="1">
              <a:off x="3886076" y="4905995"/>
              <a:ext cx="271463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" name="AutoShape 125">
              <a:extLst>
                <a:ext uri="{FF2B5EF4-FFF2-40B4-BE49-F238E27FC236}">
                  <a16:creationId xmlns:a16="http://schemas.microsoft.com/office/drawing/2014/main" id="{8487E4BF-DB13-4280-987A-C0EDC4C4FB05}"/>
                </a:ext>
              </a:extLst>
            </p:cNvPr>
            <p:cNvCxnSpPr>
              <a:cxnSpLocks noChangeShapeType="1"/>
              <a:stCxn id="189" idx="5"/>
              <a:endCxn id="193" idx="1"/>
            </p:cNvCxnSpPr>
            <p:nvPr/>
          </p:nvCxnSpPr>
          <p:spPr bwMode="auto">
            <a:xfrm>
              <a:off x="3124076" y="54266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" name="AutoShape 126">
              <a:extLst>
                <a:ext uri="{FF2B5EF4-FFF2-40B4-BE49-F238E27FC236}">
                  <a16:creationId xmlns:a16="http://schemas.microsoft.com/office/drawing/2014/main" id="{426F7372-C502-471C-AE03-74ECFA582BA8}"/>
                </a:ext>
              </a:extLst>
            </p:cNvPr>
            <p:cNvCxnSpPr>
              <a:cxnSpLocks noChangeShapeType="1"/>
              <a:stCxn id="194" idx="4"/>
              <a:endCxn id="193" idx="0"/>
            </p:cNvCxnSpPr>
            <p:nvPr/>
          </p:nvCxnSpPr>
          <p:spPr bwMode="auto">
            <a:xfrm flipH="1">
              <a:off x="3700339" y="5363195"/>
              <a:ext cx="15240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" name="AutoShape 127">
              <a:extLst>
                <a:ext uri="{FF2B5EF4-FFF2-40B4-BE49-F238E27FC236}">
                  <a16:creationId xmlns:a16="http://schemas.microsoft.com/office/drawing/2014/main" id="{07109507-3E1F-4EAF-91F3-2BCB75E4FB97}"/>
                </a:ext>
              </a:extLst>
            </p:cNvPr>
            <p:cNvCxnSpPr>
              <a:cxnSpLocks noChangeShapeType="1"/>
              <a:stCxn id="187" idx="5"/>
              <a:endCxn id="190" idx="1"/>
            </p:cNvCxnSpPr>
            <p:nvPr/>
          </p:nvCxnSpPr>
          <p:spPr bwMode="auto">
            <a:xfrm>
              <a:off x="2895476" y="6112495"/>
              <a:ext cx="542925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1" name="AutoShape 128">
              <a:extLst>
                <a:ext uri="{FF2B5EF4-FFF2-40B4-BE49-F238E27FC236}">
                  <a16:creationId xmlns:a16="http://schemas.microsoft.com/office/drawing/2014/main" id="{B3813621-B1B4-486B-A4AB-4783D839FEFC}"/>
                </a:ext>
              </a:extLst>
            </p:cNvPr>
            <p:cNvCxnSpPr>
              <a:cxnSpLocks noChangeShapeType="1"/>
              <a:stCxn id="190" idx="7"/>
              <a:endCxn id="197" idx="2"/>
            </p:cNvCxnSpPr>
            <p:nvPr/>
          </p:nvCxnSpPr>
          <p:spPr bwMode="auto">
            <a:xfrm flipV="1">
              <a:off x="3505076" y="6383957"/>
              <a:ext cx="1063625" cy="195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" name="AutoShape 129">
              <a:extLst>
                <a:ext uri="{FF2B5EF4-FFF2-40B4-BE49-F238E27FC236}">
                  <a16:creationId xmlns:a16="http://schemas.microsoft.com/office/drawing/2014/main" id="{951EA3FB-B0DC-4AC7-9F28-CBB7B794200D}"/>
                </a:ext>
              </a:extLst>
            </p:cNvPr>
            <p:cNvCxnSpPr>
              <a:cxnSpLocks noChangeShapeType="1"/>
              <a:stCxn id="197" idx="0"/>
              <a:endCxn id="194" idx="6"/>
            </p:cNvCxnSpPr>
            <p:nvPr/>
          </p:nvCxnSpPr>
          <p:spPr bwMode="auto">
            <a:xfrm flipH="1" flipV="1">
              <a:off x="3898776" y="5317157"/>
              <a:ext cx="715963" cy="1020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3" name="AutoShape 130">
              <a:extLst>
                <a:ext uri="{FF2B5EF4-FFF2-40B4-BE49-F238E27FC236}">
                  <a16:creationId xmlns:a16="http://schemas.microsoft.com/office/drawing/2014/main" id="{6148C11D-3652-47FB-9774-890B061A573E}"/>
                </a:ext>
              </a:extLst>
            </p:cNvPr>
            <p:cNvCxnSpPr>
              <a:cxnSpLocks noChangeShapeType="1"/>
              <a:stCxn id="197" idx="7"/>
              <a:endCxn id="198" idx="1"/>
            </p:cNvCxnSpPr>
            <p:nvPr/>
          </p:nvCxnSpPr>
          <p:spPr bwMode="auto">
            <a:xfrm flipV="1">
              <a:off x="4648076" y="6045820"/>
              <a:ext cx="238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" name="AutoShape 131">
              <a:extLst>
                <a:ext uri="{FF2B5EF4-FFF2-40B4-BE49-F238E27FC236}">
                  <a16:creationId xmlns:a16="http://schemas.microsoft.com/office/drawing/2014/main" id="{4A271FDE-237C-4735-A5F0-1307A708617A}"/>
                </a:ext>
              </a:extLst>
            </p:cNvPr>
            <p:cNvCxnSpPr>
              <a:cxnSpLocks noChangeShapeType="1"/>
              <a:stCxn id="198" idx="1"/>
              <a:endCxn id="194" idx="6"/>
            </p:cNvCxnSpPr>
            <p:nvPr/>
          </p:nvCxnSpPr>
          <p:spPr bwMode="auto">
            <a:xfrm flipH="1" flipV="1">
              <a:off x="3898776" y="5317157"/>
              <a:ext cx="987425" cy="728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" name="AutoShape 132">
              <a:extLst>
                <a:ext uri="{FF2B5EF4-FFF2-40B4-BE49-F238E27FC236}">
                  <a16:creationId xmlns:a16="http://schemas.microsoft.com/office/drawing/2014/main" id="{55CAC7FD-8D02-4D9C-94E0-FD9037A9B22A}"/>
                </a:ext>
              </a:extLst>
            </p:cNvPr>
            <p:cNvCxnSpPr>
              <a:cxnSpLocks noChangeShapeType="1"/>
              <a:stCxn id="198" idx="0"/>
              <a:endCxn id="195" idx="4"/>
            </p:cNvCxnSpPr>
            <p:nvPr/>
          </p:nvCxnSpPr>
          <p:spPr bwMode="auto">
            <a:xfrm flipV="1">
              <a:off x="4919539" y="5210795"/>
              <a:ext cx="304800" cy="822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" name="AutoShape 133">
              <a:extLst>
                <a:ext uri="{FF2B5EF4-FFF2-40B4-BE49-F238E27FC236}">
                  <a16:creationId xmlns:a16="http://schemas.microsoft.com/office/drawing/2014/main" id="{2D56C260-AB14-430E-A4EF-8276CFF7BFE7}"/>
                </a:ext>
              </a:extLst>
            </p:cNvPr>
            <p:cNvCxnSpPr>
              <a:cxnSpLocks noChangeShapeType="1"/>
              <a:stCxn id="195" idx="6"/>
              <a:endCxn id="199" idx="0"/>
            </p:cNvCxnSpPr>
            <p:nvPr/>
          </p:nvCxnSpPr>
          <p:spPr bwMode="auto">
            <a:xfrm>
              <a:off x="5270376" y="5164757"/>
              <a:ext cx="258763" cy="792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" name="AutoShape 134">
              <a:extLst>
                <a:ext uri="{FF2B5EF4-FFF2-40B4-BE49-F238E27FC236}">
                  <a16:creationId xmlns:a16="http://schemas.microsoft.com/office/drawing/2014/main" id="{091F856E-135C-4069-85FF-BA2F31A0985D}"/>
                </a:ext>
              </a:extLst>
            </p:cNvPr>
            <p:cNvCxnSpPr>
              <a:cxnSpLocks noChangeShapeType="1"/>
              <a:stCxn id="198" idx="5"/>
              <a:endCxn id="200" idx="1"/>
            </p:cNvCxnSpPr>
            <p:nvPr/>
          </p:nvCxnSpPr>
          <p:spPr bwMode="auto">
            <a:xfrm>
              <a:off x="4952876" y="6112495"/>
              <a:ext cx="390525" cy="619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" name="AutoShape 135">
              <a:extLst>
                <a:ext uri="{FF2B5EF4-FFF2-40B4-BE49-F238E27FC236}">
                  <a16:creationId xmlns:a16="http://schemas.microsoft.com/office/drawing/2014/main" id="{A0ACA372-37E1-4C1F-BD6F-6095B863BA9C}"/>
                </a:ext>
              </a:extLst>
            </p:cNvPr>
            <p:cNvCxnSpPr>
              <a:cxnSpLocks noChangeShapeType="1"/>
              <a:stCxn id="200" idx="2"/>
              <a:endCxn id="197" idx="6"/>
            </p:cNvCxnSpPr>
            <p:nvPr/>
          </p:nvCxnSpPr>
          <p:spPr bwMode="auto">
            <a:xfrm flipH="1" flipV="1">
              <a:off x="4660776" y="6383957"/>
              <a:ext cx="669925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" name="AutoShape 136">
              <a:extLst>
                <a:ext uri="{FF2B5EF4-FFF2-40B4-BE49-F238E27FC236}">
                  <a16:creationId xmlns:a16="http://schemas.microsoft.com/office/drawing/2014/main" id="{24C3B178-EB2B-429F-8097-96C1EAF0E38E}"/>
                </a:ext>
              </a:extLst>
            </p:cNvPr>
            <p:cNvCxnSpPr>
              <a:cxnSpLocks noChangeShapeType="1"/>
              <a:stCxn id="200" idx="7"/>
              <a:endCxn id="201" idx="2"/>
            </p:cNvCxnSpPr>
            <p:nvPr/>
          </p:nvCxnSpPr>
          <p:spPr bwMode="auto">
            <a:xfrm flipV="1">
              <a:off x="5410076" y="6155357"/>
              <a:ext cx="758825" cy="576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0" name="AutoShape 137">
              <a:extLst>
                <a:ext uri="{FF2B5EF4-FFF2-40B4-BE49-F238E27FC236}">
                  <a16:creationId xmlns:a16="http://schemas.microsoft.com/office/drawing/2014/main" id="{38B03971-8289-4383-AF4D-7B980369D866}"/>
                </a:ext>
              </a:extLst>
            </p:cNvPr>
            <p:cNvCxnSpPr>
              <a:cxnSpLocks noChangeShapeType="1"/>
              <a:stCxn id="201" idx="0"/>
              <a:endCxn id="202" idx="4"/>
            </p:cNvCxnSpPr>
            <p:nvPr/>
          </p:nvCxnSpPr>
          <p:spPr bwMode="auto">
            <a:xfrm flipH="1" flipV="1">
              <a:off x="6062539" y="5515595"/>
              <a:ext cx="152400" cy="593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" name="AutoShape 138">
              <a:extLst>
                <a:ext uri="{FF2B5EF4-FFF2-40B4-BE49-F238E27FC236}">
                  <a16:creationId xmlns:a16="http://schemas.microsoft.com/office/drawing/2014/main" id="{F51DF2BF-5848-43BA-80E5-994EEA759F64}"/>
                </a:ext>
              </a:extLst>
            </p:cNvPr>
            <p:cNvCxnSpPr>
              <a:cxnSpLocks noChangeShapeType="1"/>
              <a:stCxn id="202" idx="0"/>
              <a:endCxn id="196" idx="5"/>
            </p:cNvCxnSpPr>
            <p:nvPr/>
          </p:nvCxnSpPr>
          <p:spPr bwMode="auto">
            <a:xfrm flipH="1" flipV="1">
              <a:off x="5943476" y="4893295"/>
              <a:ext cx="119063" cy="530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2" name="AutoShape 139">
              <a:extLst>
                <a:ext uri="{FF2B5EF4-FFF2-40B4-BE49-F238E27FC236}">
                  <a16:creationId xmlns:a16="http://schemas.microsoft.com/office/drawing/2014/main" id="{DAE0909F-E8B9-46F6-9DD6-83B5A0F0F70D}"/>
                </a:ext>
              </a:extLst>
            </p:cNvPr>
            <p:cNvCxnSpPr>
              <a:cxnSpLocks noChangeShapeType="1"/>
              <a:stCxn id="202" idx="7"/>
              <a:endCxn id="203" idx="2"/>
            </p:cNvCxnSpPr>
            <p:nvPr/>
          </p:nvCxnSpPr>
          <p:spPr bwMode="auto">
            <a:xfrm flipV="1">
              <a:off x="6095876" y="5012357"/>
              <a:ext cx="530225" cy="423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3" name="AutoShape 140">
              <a:extLst>
                <a:ext uri="{FF2B5EF4-FFF2-40B4-BE49-F238E27FC236}">
                  <a16:creationId xmlns:a16="http://schemas.microsoft.com/office/drawing/2014/main" id="{BC8D5806-57D9-47E0-BC2A-A7A15564E749}"/>
                </a:ext>
              </a:extLst>
            </p:cNvPr>
            <p:cNvCxnSpPr>
              <a:cxnSpLocks noChangeShapeType="1"/>
              <a:stCxn id="202" idx="6"/>
              <a:endCxn id="204" idx="2"/>
            </p:cNvCxnSpPr>
            <p:nvPr/>
          </p:nvCxnSpPr>
          <p:spPr bwMode="auto">
            <a:xfrm flipV="1">
              <a:off x="6108576" y="5393357"/>
              <a:ext cx="593725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4" name="AutoShape 141">
              <a:extLst>
                <a:ext uri="{FF2B5EF4-FFF2-40B4-BE49-F238E27FC236}">
                  <a16:creationId xmlns:a16="http://schemas.microsoft.com/office/drawing/2014/main" id="{644365BA-0B30-49AC-AB84-520AF69D604D}"/>
                </a:ext>
              </a:extLst>
            </p:cNvPr>
            <p:cNvCxnSpPr>
              <a:cxnSpLocks noChangeShapeType="1"/>
              <a:stCxn id="202" idx="6"/>
              <a:endCxn id="205" idx="1"/>
            </p:cNvCxnSpPr>
            <p:nvPr/>
          </p:nvCxnSpPr>
          <p:spPr bwMode="auto">
            <a:xfrm>
              <a:off x="6108576" y="54695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" name="AutoShape 142">
              <a:extLst>
                <a:ext uri="{FF2B5EF4-FFF2-40B4-BE49-F238E27FC236}">
                  <a16:creationId xmlns:a16="http://schemas.microsoft.com/office/drawing/2014/main" id="{07F29965-CAD3-4AA7-939E-088EED95E9CA}"/>
                </a:ext>
              </a:extLst>
            </p:cNvPr>
            <p:cNvCxnSpPr>
              <a:cxnSpLocks noChangeShapeType="1"/>
              <a:stCxn id="205" idx="3"/>
              <a:endCxn id="201" idx="7"/>
            </p:cNvCxnSpPr>
            <p:nvPr/>
          </p:nvCxnSpPr>
          <p:spPr bwMode="auto">
            <a:xfrm flipH="1">
              <a:off x="6248276" y="5807695"/>
              <a:ext cx="466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" name="AutoShape 143">
              <a:extLst>
                <a:ext uri="{FF2B5EF4-FFF2-40B4-BE49-F238E27FC236}">
                  <a16:creationId xmlns:a16="http://schemas.microsoft.com/office/drawing/2014/main" id="{539B07BB-3B03-4C4E-BDFE-B5E91BA02B86}"/>
                </a:ext>
              </a:extLst>
            </p:cNvPr>
            <p:cNvCxnSpPr>
              <a:cxnSpLocks noChangeShapeType="1"/>
              <a:stCxn id="201" idx="4"/>
              <a:endCxn id="209" idx="1"/>
            </p:cNvCxnSpPr>
            <p:nvPr/>
          </p:nvCxnSpPr>
          <p:spPr bwMode="auto">
            <a:xfrm>
              <a:off x="6214939" y="6201395"/>
              <a:ext cx="347662" cy="377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AutoShape 144">
              <a:extLst>
                <a:ext uri="{FF2B5EF4-FFF2-40B4-BE49-F238E27FC236}">
                  <a16:creationId xmlns:a16="http://schemas.microsoft.com/office/drawing/2014/main" id="{2B559D11-1A06-4617-9634-1BF6B749A0AE}"/>
                </a:ext>
              </a:extLst>
            </p:cNvPr>
            <p:cNvCxnSpPr>
              <a:cxnSpLocks noChangeShapeType="1"/>
              <a:stCxn id="200" idx="7"/>
              <a:endCxn id="209" idx="3"/>
            </p:cNvCxnSpPr>
            <p:nvPr/>
          </p:nvCxnSpPr>
          <p:spPr bwMode="auto">
            <a:xfrm flipV="1">
              <a:off x="5410076" y="6645895"/>
              <a:ext cx="1152525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8" name="AutoShape 145">
              <a:extLst>
                <a:ext uri="{FF2B5EF4-FFF2-40B4-BE49-F238E27FC236}">
                  <a16:creationId xmlns:a16="http://schemas.microsoft.com/office/drawing/2014/main" id="{0C20D18E-06A4-45A3-B895-2B014A00D741}"/>
                </a:ext>
              </a:extLst>
            </p:cNvPr>
            <p:cNvCxnSpPr>
              <a:cxnSpLocks noChangeShapeType="1"/>
              <a:stCxn id="205" idx="4"/>
              <a:endCxn id="209" idx="0"/>
            </p:cNvCxnSpPr>
            <p:nvPr/>
          </p:nvCxnSpPr>
          <p:spPr bwMode="auto">
            <a:xfrm flipH="1">
              <a:off x="6595939" y="5820395"/>
              <a:ext cx="152400" cy="746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9" name="AutoShape 146">
              <a:extLst>
                <a:ext uri="{FF2B5EF4-FFF2-40B4-BE49-F238E27FC236}">
                  <a16:creationId xmlns:a16="http://schemas.microsoft.com/office/drawing/2014/main" id="{9EA35A03-4DF0-4529-9BA2-5A9DFC644D43}"/>
                </a:ext>
              </a:extLst>
            </p:cNvPr>
            <p:cNvCxnSpPr>
              <a:cxnSpLocks noChangeShapeType="1"/>
              <a:stCxn id="209" idx="7"/>
              <a:endCxn id="208" idx="2"/>
            </p:cNvCxnSpPr>
            <p:nvPr/>
          </p:nvCxnSpPr>
          <p:spPr bwMode="auto">
            <a:xfrm flipV="1">
              <a:off x="6629276" y="6307757"/>
              <a:ext cx="606425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0" name="AutoShape 147">
              <a:extLst>
                <a:ext uri="{FF2B5EF4-FFF2-40B4-BE49-F238E27FC236}">
                  <a16:creationId xmlns:a16="http://schemas.microsoft.com/office/drawing/2014/main" id="{15FFAD97-0674-4CC0-B316-E5A2836C84A3}"/>
                </a:ext>
              </a:extLst>
            </p:cNvPr>
            <p:cNvCxnSpPr>
              <a:cxnSpLocks noChangeShapeType="1"/>
              <a:stCxn id="208" idx="7"/>
              <a:endCxn id="207" idx="2"/>
            </p:cNvCxnSpPr>
            <p:nvPr/>
          </p:nvCxnSpPr>
          <p:spPr bwMode="auto">
            <a:xfrm flipV="1">
              <a:off x="7315076" y="5774357"/>
              <a:ext cx="149225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1" name="AutoShape 148">
              <a:extLst>
                <a:ext uri="{FF2B5EF4-FFF2-40B4-BE49-F238E27FC236}">
                  <a16:creationId xmlns:a16="http://schemas.microsoft.com/office/drawing/2014/main" id="{2E1ADFDE-449E-4D91-9821-22780B5370A4}"/>
                </a:ext>
              </a:extLst>
            </p:cNvPr>
            <p:cNvCxnSpPr>
              <a:cxnSpLocks noChangeShapeType="1"/>
              <a:stCxn id="205" idx="7"/>
              <a:endCxn id="207" idx="1"/>
            </p:cNvCxnSpPr>
            <p:nvPr/>
          </p:nvCxnSpPr>
          <p:spPr bwMode="auto">
            <a:xfrm>
              <a:off x="6781676" y="5741020"/>
              <a:ext cx="695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2" name="AutoShape 149">
              <a:extLst>
                <a:ext uri="{FF2B5EF4-FFF2-40B4-BE49-F238E27FC236}">
                  <a16:creationId xmlns:a16="http://schemas.microsoft.com/office/drawing/2014/main" id="{2AA88387-7EE3-4512-BD56-940EFB56AB6B}"/>
                </a:ext>
              </a:extLst>
            </p:cNvPr>
            <p:cNvCxnSpPr>
              <a:cxnSpLocks noChangeShapeType="1"/>
              <a:stCxn id="207" idx="0"/>
              <a:endCxn id="206" idx="4"/>
            </p:cNvCxnSpPr>
            <p:nvPr/>
          </p:nvCxnSpPr>
          <p:spPr bwMode="auto">
            <a:xfrm flipH="1" flipV="1">
              <a:off x="7357939" y="5363195"/>
              <a:ext cx="152400" cy="365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3" name="AutoShape 150">
              <a:extLst>
                <a:ext uri="{FF2B5EF4-FFF2-40B4-BE49-F238E27FC236}">
                  <a16:creationId xmlns:a16="http://schemas.microsoft.com/office/drawing/2014/main" id="{C88ABC4F-F1FB-44CD-AE86-C012B18E87D5}"/>
                </a:ext>
              </a:extLst>
            </p:cNvPr>
            <p:cNvCxnSpPr>
              <a:cxnSpLocks noChangeShapeType="1"/>
              <a:stCxn id="205" idx="7"/>
              <a:endCxn id="206" idx="3"/>
            </p:cNvCxnSpPr>
            <p:nvPr/>
          </p:nvCxnSpPr>
          <p:spPr bwMode="auto">
            <a:xfrm flipV="1">
              <a:off x="6781676" y="5350495"/>
              <a:ext cx="542925" cy="390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4" name="AutoShape 151">
              <a:extLst>
                <a:ext uri="{FF2B5EF4-FFF2-40B4-BE49-F238E27FC236}">
                  <a16:creationId xmlns:a16="http://schemas.microsoft.com/office/drawing/2014/main" id="{A83B4648-30EB-4B85-8073-E4DF076C1BDE}"/>
                </a:ext>
              </a:extLst>
            </p:cNvPr>
            <p:cNvCxnSpPr>
              <a:cxnSpLocks noChangeShapeType="1"/>
              <a:stCxn id="206" idx="2"/>
              <a:endCxn id="203" idx="6"/>
            </p:cNvCxnSpPr>
            <p:nvPr/>
          </p:nvCxnSpPr>
          <p:spPr bwMode="auto">
            <a:xfrm flipH="1" flipV="1">
              <a:off x="6718176" y="5012357"/>
              <a:ext cx="5937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5" name="AutoShape 153">
              <a:extLst>
                <a:ext uri="{FF2B5EF4-FFF2-40B4-BE49-F238E27FC236}">
                  <a16:creationId xmlns:a16="http://schemas.microsoft.com/office/drawing/2014/main" id="{62ACC70C-8D50-48A5-9DA9-3E527D3563CE}"/>
                </a:ext>
              </a:extLst>
            </p:cNvPr>
            <p:cNvCxnSpPr>
              <a:cxnSpLocks noChangeShapeType="1"/>
              <a:stCxn id="182" idx="6"/>
              <a:endCxn id="186" idx="2"/>
            </p:cNvCxnSpPr>
            <p:nvPr/>
          </p:nvCxnSpPr>
          <p:spPr bwMode="auto">
            <a:xfrm flipV="1">
              <a:off x="1536576" y="5393357"/>
              <a:ext cx="746125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" name="AutoShape 154">
              <a:extLst>
                <a:ext uri="{FF2B5EF4-FFF2-40B4-BE49-F238E27FC236}">
                  <a16:creationId xmlns:a16="http://schemas.microsoft.com/office/drawing/2014/main" id="{25FBAE12-2D31-4A10-8B82-64C3A38EBA7B}"/>
                </a:ext>
              </a:extLst>
            </p:cNvPr>
            <p:cNvCxnSpPr>
              <a:cxnSpLocks noChangeShapeType="1"/>
              <a:stCxn id="182" idx="6"/>
              <a:endCxn id="185" idx="3"/>
            </p:cNvCxnSpPr>
            <p:nvPr/>
          </p:nvCxnSpPr>
          <p:spPr bwMode="auto">
            <a:xfrm>
              <a:off x="1536576" y="5698158"/>
              <a:ext cx="531009" cy="32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7" name="AutoShape 155">
              <a:extLst>
                <a:ext uri="{FF2B5EF4-FFF2-40B4-BE49-F238E27FC236}">
                  <a16:creationId xmlns:a16="http://schemas.microsoft.com/office/drawing/2014/main" id="{76185A38-267B-4958-8F54-5BCBFE11B36C}"/>
                </a:ext>
              </a:extLst>
            </p:cNvPr>
            <p:cNvCxnSpPr>
              <a:cxnSpLocks noChangeShapeType="1"/>
              <a:stCxn id="194" idx="3"/>
              <a:endCxn id="187" idx="7"/>
            </p:cNvCxnSpPr>
            <p:nvPr/>
          </p:nvCxnSpPr>
          <p:spPr bwMode="auto">
            <a:xfrm flipH="1">
              <a:off x="2895476" y="5350495"/>
              <a:ext cx="923925" cy="695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8" name="AutoShape 156">
              <a:extLst>
                <a:ext uri="{FF2B5EF4-FFF2-40B4-BE49-F238E27FC236}">
                  <a16:creationId xmlns:a16="http://schemas.microsoft.com/office/drawing/2014/main" id="{405D4ED8-9116-4EF3-BEA8-F9C45FD481D2}"/>
                </a:ext>
              </a:extLst>
            </p:cNvPr>
            <p:cNvCxnSpPr>
              <a:cxnSpLocks noChangeShapeType="1"/>
              <a:stCxn id="203" idx="4"/>
              <a:endCxn id="205" idx="1"/>
            </p:cNvCxnSpPr>
            <p:nvPr/>
          </p:nvCxnSpPr>
          <p:spPr bwMode="auto">
            <a:xfrm>
              <a:off x="6672139" y="5058395"/>
              <a:ext cx="42862" cy="682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" name="AutoShape 157">
              <a:extLst>
                <a:ext uri="{FF2B5EF4-FFF2-40B4-BE49-F238E27FC236}">
                  <a16:creationId xmlns:a16="http://schemas.microsoft.com/office/drawing/2014/main" id="{EA6CB0D8-0752-45F6-AF5F-38E0FA27160D}"/>
                </a:ext>
              </a:extLst>
            </p:cNvPr>
            <p:cNvCxnSpPr>
              <a:cxnSpLocks noChangeShapeType="1"/>
              <a:stCxn id="188" idx="5"/>
              <a:endCxn id="194" idx="1"/>
            </p:cNvCxnSpPr>
            <p:nvPr/>
          </p:nvCxnSpPr>
          <p:spPr bwMode="auto">
            <a:xfrm>
              <a:off x="2819276" y="4740895"/>
              <a:ext cx="1000125" cy="542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AutoShape 158">
              <a:extLst>
                <a:ext uri="{FF2B5EF4-FFF2-40B4-BE49-F238E27FC236}">
                  <a16:creationId xmlns:a16="http://schemas.microsoft.com/office/drawing/2014/main" id="{A1E384AE-28DB-4FDF-976B-8926047B1F7A}"/>
                </a:ext>
              </a:extLst>
            </p:cNvPr>
            <p:cNvCxnSpPr>
              <a:cxnSpLocks noChangeShapeType="1"/>
              <a:stCxn id="201" idx="6"/>
              <a:endCxn id="208" idx="1"/>
            </p:cNvCxnSpPr>
            <p:nvPr/>
          </p:nvCxnSpPr>
          <p:spPr bwMode="auto">
            <a:xfrm>
              <a:off x="6260976" y="6155357"/>
              <a:ext cx="987425" cy="11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" name="AutoShape 159">
              <a:extLst>
                <a:ext uri="{FF2B5EF4-FFF2-40B4-BE49-F238E27FC236}">
                  <a16:creationId xmlns:a16="http://schemas.microsoft.com/office/drawing/2014/main" id="{EB71989A-4AF2-477E-B242-6957E4AE9BD7}"/>
                </a:ext>
              </a:extLst>
            </p:cNvPr>
            <p:cNvCxnSpPr>
              <a:cxnSpLocks noChangeShapeType="1"/>
              <a:stCxn id="199" idx="3"/>
              <a:endCxn id="197" idx="7"/>
            </p:cNvCxnSpPr>
            <p:nvPr/>
          </p:nvCxnSpPr>
          <p:spPr bwMode="auto">
            <a:xfrm flipH="1">
              <a:off x="4648076" y="6036295"/>
              <a:ext cx="847725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2" name="群組 261">
            <a:extLst>
              <a:ext uri="{FF2B5EF4-FFF2-40B4-BE49-F238E27FC236}">
                <a16:creationId xmlns:a16="http://schemas.microsoft.com/office/drawing/2014/main" id="{E0FBB80B-9231-4600-ACC3-BC514878EAB7}"/>
              </a:ext>
            </a:extLst>
          </p:cNvPr>
          <p:cNvGrpSpPr/>
          <p:nvPr/>
        </p:nvGrpSpPr>
        <p:grpSpPr>
          <a:xfrm>
            <a:off x="309042" y="4296394"/>
            <a:ext cx="8413328" cy="2252663"/>
            <a:chOff x="309042" y="4296394"/>
            <a:chExt cx="8413328" cy="2252663"/>
          </a:xfrm>
        </p:grpSpPr>
        <p:sp>
          <p:nvSpPr>
            <p:cNvPr id="263" name="Rectangle 79">
              <a:extLst>
                <a:ext uri="{FF2B5EF4-FFF2-40B4-BE49-F238E27FC236}">
                  <a16:creationId xmlns:a16="http://schemas.microsoft.com/office/drawing/2014/main" id="{C554E44E-B678-4018-99D0-D337FC9C9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" y="6152182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source</a:t>
              </a:r>
            </a:p>
          </p:txBody>
        </p:sp>
        <p:sp>
          <p:nvSpPr>
            <p:cNvPr id="264" name="Line 81">
              <a:extLst>
                <a:ext uri="{FF2B5EF4-FFF2-40B4-BE49-F238E27FC236}">
                  <a16:creationId xmlns:a16="http://schemas.microsoft.com/office/drawing/2014/main" id="{203F03D1-A29C-4859-AB05-B350D768B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9642" y="5787057"/>
              <a:ext cx="6858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5" name="Rectangle 80">
              <a:extLst>
                <a:ext uri="{FF2B5EF4-FFF2-40B4-BE49-F238E27FC236}">
                  <a16:creationId xmlns:a16="http://schemas.microsoft.com/office/drawing/2014/main" id="{A6D85835-36DF-4581-BE29-99C42C58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082" y="4296394"/>
              <a:ext cx="15382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destination</a:t>
              </a:r>
            </a:p>
          </p:txBody>
        </p:sp>
        <p:sp>
          <p:nvSpPr>
            <p:cNvPr id="266" name="Line 82">
              <a:extLst>
                <a:ext uri="{FF2B5EF4-FFF2-40B4-BE49-F238E27FC236}">
                  <a16:creationId xmlns:a16="http://schemas.microsoft.com/office/drawing/2014/main" id="{147F4FE2-B929-4F94-AF7B-7874BED9FA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3176" y="4753594"/>
              <a:ext cx="505550" cy="9074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67" name="雲形 98">
            <a:extLst>
              <a:ext uri="{FF2B5EF4-FFF2-40B4-BE49-F238E27FC236}">
                <a16:creationId xmlns:a16="http://schemas.microsoft.com/office/drawing/2014/main" id="{1A42390C-07A8-4F41-80DD-1FFE46F824EA}"/>
              </a:ext>
            </a:extLst>
          </p:cNvPr>
          <p:cNvSpPr/>
          <p:nvPr/>
        </p:nvSpPr>
        <p:spPr>
          <a:xfrm>
            <a:off x="5772026" y="5117132"/>
            <a:ext cx="1828800" cy="114458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8" name="Line 81">
            <a:extLst>
              <a:ext uri="{FF2B5EF4-FFF2-40B4-BE49-F238E27FC236}">
                <a16:creationId xmlns:a16="http://schemas.microsoft.com/office/drawing/2014/main" id="{634B741F-2B5D-4F08-BA80-F36F456844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9113" y="4344977"/>
            <a:ext cx="851016" cy="36512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9" name="Line 81">
            <a:extLst>
              <a:ext uri="{FF2B5EF4-FFF2-40B4-BE49-F238E27FC236}">
                <a16:creationId xmlns:a16="http://schemas.microsoft.com/office/drawing/2014/main" id="{6DF7FCAC-7FC8-4B15-BBA5-4C8FB8A5A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0174" y="5423519"/>
            <a:ext cx="242777" cy="253773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0" name="Line 81">
            <a:extLst>
              <a:ext uri="{FF2B5EF4-FFF2-40B4-BE49-F238E27FC236}">
                <a16:creationId xmlns:a16="http://schemas.microsoft.com/office/drawing/2014/main" id="{73806EE6-6BC9-42CE-9EFF-4163F30BAE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5414" y="5304458"/>
            <a:ext cx="585062" cy="4701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1" name="Line 81">
            <a:extLst>
              <a:ext uri="{FF2B5EF4-FFF2-40B4-BE49-F238E27FC236}">
                <a16:creationId xmlns:a16="http://schemas.microsoft.com/office/drawing/2014/main" id="{912D8CD0-E80A-4AAE-B5CB-559D59AED0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9700" y="4848225"/>
            <a:ext cx="978625" cy="435364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2" name="Line 81">
            <a:extLst>
              <a:ext uri="{FF2B5EF4-FFF2-40B4-BE49-F238E27FC236}">
                <a16:creationId xmlns:a16="http://schemas.microsoft.com/office/drawing/2014/main" id="{2D4ECA2A-0504-4A7E-9F04-86E3354972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9633" y="4581127"/>
            <a:ext cx="92075" cy="192707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18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animBg="1"/>
      <p:bldP spid="270" grpId="0" animBg="1"/>
      <p:bldP spid="271" grpId="0" animBg="1"/>
      <p:bldP spid="27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6741</TotalTime>
  <Words>1593</Words>
  <Application>Microsoft Office PowerPoint</Application>
  <PresentationFormat>如螢幕大小 (4:3)</PresentationFormat>
  <Paragraphs>202</Paragraphs>
  <Slides>23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5" baseType="lpstr">
      <vt:lpstr>LingWai SC Medium</vt:lpstr>
      <vt:lpstr>Monotype Sorts</vt:lpstr>
      <vt:lpstr>宋体</vt:lpstr>
      <vt:lpstr>微軟正黑體</vt:lpstr>
      <vt:lpstr>新細明體</vt:lpstr>
      <vt:lpstr>Arial</vt:lpstr>
      <vt:lpstr>Cambria Math</vt:lpstr>
      <vt:lpstr>Candara</vt:lpstr>
      <vt:lpstr>Plantagenet Cherokee</vt:lpstr>
      <vt:lpstr>Times New Roman</vt:lpstr>
      <vt:lpstr>Wingdings</vt:lpstr>
      <vt:lpstr>Office 佈景主題</vt:lpstr>
      <vt:lpstr>PowerPoint 簡報</vt:lpstr>
      <vt:lpstr>Background</vt:lpstr>
      <vt:lpstr>Background</vt:lpstr>
      <vt:lpstr>Naïve Routing Scheme: Greedy</vt:lpstr>
      <vt:lpstr>Naïve Routing Scheme: Greedy</vt:lpstr>
      <vt:lpstr>Hello Message – Explore the Neighbors</vt:lpstr>
      <vt:lpstr>How to Know the Destination’s Coordination?</vt:lpstr>
      <vt:lpstr>Replicate Message – Publish</vt:lpstr>
      <vt:lpstr>Retrieve Message – Subscribe</vt:lpstr>
      <vt:lpstr>Response Message – Reply</vt:lpstr>
      <vt:lpstr>After Receive the Response Message</vt:lpstr>
      <vt:lpstr>The Hash Function</vt:lpstr>
      <vt:lpstr>Programming Project #4: Location Service (Distributed Computing)</vt:lpstr>
      <vt:lpstr>Note 1</vt:lpstr>
      <vt:lpstr>Note 2</vt:lpstr>
      <vt:lpstr>Note 3</vt:lpstr>
      <vt:lpstr>Note 4</vt:lpstr>
      <vt:lpstr>Programming Project #4: Location Service</vt:lpstr>
      <vt:lpstr>Input Sample: cin</vt:lpstr>
      <vt:lpstr>Output Sample: cout</vt:lpstr>
      <vt:lpstr>Note</vt:lpstr>
      <vt:lpstr>Remark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Agam</dc:creator>
  <cp:lastModifiedBy>user</cp:lastModifiedBy>
  <cp:revision>884</cp:revision>
  <dcterms:created xsi:type="dcterms:W3CDTF">1995-06-02T22:16:36Z</dcterms:created>
  <dcterms:modified xsi:type="dcterms:W3CDTF">2021-05-20T07:53:47Z</dcterms:modified>
</cp:coreProperties>
</file>