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704CE-B988-442A-8408-D4532B09C48D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7900-4D11-4861-B4B7-6EAC711E5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0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https://images.unsplash.com/photo-1452421822248-d4c2b47f0c81?q=80&amp;w=1974&amp;auto=format&amp;fit=crop&amp;ixlib=rb-4.0.3&amp;ixid=M3wxMjA3fDB8MHxwaG90by1wYWdlfHx8fGVufDB8fHx8fA%3D%3D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5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https://images.unsplash.com/photo-1636580692411-35f2d83ed6aa?q=80&amp;w=2070&amp;auto=format&amp;fit=crop&amp;ixlib=rb-4.0.3&amp;ixid=M3wxMjA3fDB8MHxwaG90by1wYWdlfHx8fGVufDB8fHx8fA%3D%3D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5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media.istockphoto.com/id/170047019/photo/fog-in-the-pinewood.jpg?s=2048x2048&amp;w=is&amp;k=20&amp;c=1EIeYIXY7t4cMs6cRGeqjdAN_4SJ0N6IZCEaV7zcqFQ=://media.istockphoto.com/id/170047019/photo/fog-in-the-pinewood.jpg?s=2048x2048&amp;w=is&amp;k=20&amp;c=1EIeYIXY7t4cMs6cRGeqjdAN_4SJ0N6IZCEaV7zcqFQ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42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gg sans"/>
              </a:rPr>
              <a:t>https://media.istockphoto.com/id/1324620679/photo/crystal-minerals-in-alien-cave-3d-render.jpg?s=2048x2048&amp;w=is&amp;k=20&amp;c=hgQS6Q2P4yC7ZaXC1r9dBXYlCl4_zNdzx-vi7KHeLfU=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84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gg sans"/>
              </a:rPr>
              <a:t>https://images.unsplash.com/photo-1696215106507-1ab1afd6c536?q=80&amp;w=2127&amp;auto=format&amp;fit=crop&amp;ixlib=rb-4.0.3&amp;ixid=M3wxMjA3fDB8MHxwaG90by1wYWdlfHx8fGVufDB8fHx8fA%3D%3D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08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 startAt="6"/>
            </a:pPr>
            <a:r>
              <a:rPr lang="en-US" altLang="zh-TW" b="0" i="0" dirty="0">
                <a:effectLst/>
                <a:latin typeface="inherit"/>
              </a:rPr>
              <a:t>https://media.istockphoto.com/id/1077224936/photo/the-stone-cave-inside-out-way-with-spooky-mist-and-fog.jpg?s=2048x2048&amp;w=is&amp;k=20&amp;c=UB9AbpWzXIeD44jLRW3e8K0Lm0CyEY7Wgw1C_q3hGdQ=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12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gg sans"/>
              </a:rPr>
              <a:t>https://images.unsplash.com/photo-1498855926480-d98e83099315?q=80&amp;w=2070&amp;auto=format&amp;fit=crop&amp;ixlib=rb-4.0.3&amp;ixid=M3wxMjA3fDB8MHxwaG90by1wYWdlfHx8fGVufDB8fHx8fA%3D%3D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77900-4D11-4861-B4B7-6EAC711E51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6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1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8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18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69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33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9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0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76C0-DE55-42FA-864C-2B98F97C413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C082-4A8C-42F3-B6B4-E4F103DE2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t ray photography of book, pencil, camera, and with lens">
            <a:extLst>
              <a:ext uri="{FF2B5EF4-FFF2-40B4-BE49-F238E27FC236}">
                <a16:creationId xmlns:a16="http://schemas.microsoft.com/office/drawing/2014/main" id="{41487B29-84BD-9890-138D-12C4B46A5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1F2B54E-08EA-881A-BEBC-E4515A8E1E2F}"/>
              </a:ext>
            </a:extLst>
          </p:cNvPr>
          <p:cNvSpPr txBox="1"/>
          <p:nvPr/>
        </p:nvSpPr>
        <p:spPr>
          <a:xfrm>
            <a:off x="570367" y="866116"/>
            <a:ext cx="33781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1.</a:t>
            </a:r>
            <a:r>
              <a:rPr lang="zh-TW" altLang="en-US" sz="6000" b="0" i="0" dirty="0">
                <a:solidFill>
                  <a:schemeClr val="bg1"/>
                </a:solidFill>
                <a:effectLst/>
                <a:latin typeface="inherit"/>
              </a:rPr>
              <a:t>目標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78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1329A-F91D-E2CA-D06B-5EA7FE18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uple of large sculptures sitting on top of a cement floor">
            <a:extLst>
              <a:ext uri="{FF2B5EF4-FFF2-40B4-BE49-F238E27FC236}">
                <a16:creationId xmlns:a16="http://schemas.microsoft.com/office/drawing/2014/main" id="{EF47E1B1-4E86-FCD0-B866-52E2FC89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32427C-8DA5-6834-A320-3422392DE861}"/>
              </a:ext>
            </a:extLst>
          </p:cNvPr>
          <p:cNvSpPr txBox="1"/>
          <p:nvPr/>
        </p:nvSpPr>
        <p:spPr>
          <a:xfrm>
            <a:off x="570368" y="561317"/>
            <a:ext cx="3447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2.</a:t>
            </a:r>
            <a:r>
              <a:rPr lang="zh-TW" altLang="en-US" sz="6000" dirty="0">
                <a:solidFill>
                  <a:schemeClr val="bg1"/>
                </a:solidFill>
              </a:rPr>
              <a:t>阻礙</a:t>
            </a:r>
            <a:endParaRPr lang="zh-TW" altLang="en-US" sz="6000" b="0" i="0" dirty="0">
              <a:solidFill>
                <a:schemeClr val="bg1"/>
              </a:solidFill>
              <a:effectLst/>
              <a:latin typeface="inherit"/>
            </a:endParaRPr>
          </a:p>
          <a:p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73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C163-2FA7-EA45-085E-03BE5F47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g in the pinewood Fog in the pinewood in cold winter. Forest Stock Photo">
            <a:extLst>
              <a:ext uri="{FF2B5EF4-FFF2-40B4-BE49-F238E27FC236}">
                <a16:creationId xmlns:a16="http://schemas.microsoft.com/office/drawing/2014/main" id="{B1159BDA-16AD-E250-3E0F-40BF574B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F5292C1-6FCC-5333-EAD8-62A369E653C1}"/>
              </a:ext>
            </a:extLst>
          </p:cNvPr>
          <p:cNvSpPr txBox="1"/>
          <p:nvPr/>
        </p:nvSpPr>
        <p:spPr>
          <a:xfrm>
            <a:off x="531411" y="721124"/>
            <a:ext cx="2571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3.</a:t>
            </a:r>
            <a:r>
              <a:rPr lang="zh-TW" altLang="en-US" sz="6000" dirty="0">
                <a:solidFill>
                  <a:schemeClr val="bg1"/>
                </a:solidFill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138734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rystal minerals in alien cave 3D render Crystal minerals in alien cave. 3D render Crystal Stock Photo">
            <a:extLst>
              <a:ext uri="{FF2B5EF4-FFF2-40B4-BE49-F238E27FC236}">
                <a16:creationId xmlns:a16="http://schemas.microsoft.com/office/drawing/2014/main" id="{2C098CC6-7936-DC1C-AE14-0B6FA26F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E0523D0-90E2-E866-62FB-88D8632316DE}"/>
              </a:ext>
            </a:extLst>
          </p:cNvPr>
          <p:cNvSpPr txBox="1"/>
          <p:nvPr/>
        </p:nvSpPr>
        <p:spPr>
          <a:xfrm>
            <a:off x="669956" y="651852"/>
            <a:ext cx="2571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4.</a:t>
            </a:r>
            <a:r>
              <a:rPr lang="zh-TW" altLang="en-US" sz="6000" dirty="0">
                <a:solidFill>
                  <a:schemeClr val="bg1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14440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F5BB-65B4-B976-A665-732A4CED0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cave filled with lots of candles and statues">
            <a:extLst>
              <a:ext uri="{FF2B5EF4-FFF2-40B4-BE49-F238E27FC236}">
                <a16:creationId xmlns:a16="http://schemas.microsoft.com/office/drawing/2014/main" id="{748931F3-BDBE-C5F9-4983-6987164E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CD14B4F-6D99-4623-4706-0214D921DA15}"/>
              </a:ext>
            </a:extLst>
          </p:cNvPr>
          <p:cNvSpPr txBox="1"/>
          <p:nvPr/>
        </p:nvSpPr>
        <p:spPr>
          <a:xfrm>
            <a:off x="733330" y="688066"/>
            <a:ext cx="2571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5.</a:t>
            </a:r>
            <a:r>
              <a:rPr lang="zh-TW" altLang="en-US" sz="6000" dirty="0">
                <a:solidFill>
                  <a:schemeClr val="bg1"/>
                </a:solidFill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4274522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stone cave inside. out way with spooky mist and fog Cave Stock Photo">
            <a:extLst>
              <a:ext uri="{FF2B5EF4-FFF2-40B4-BE49-F238E27FC236}">
                <a16:creationId xmlns:a16="http://schemas.microsoft.com/office/drawing/2014/main" id="{EADEEB57-44ED-4890-C737-B952C5A37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FE7E344-C729-EB8F-6CF9-8D649087EB1E}"/>
              </a:ext>
            </a:extLst>
          </p:cNvPr>
          <p:cNvSpPr txBox="1"/>
          <p:nvPr/>
        </p:nvSpPr>
        <p:spPr>
          <a:xfrm>
            <a:off x="761039" y="729629"/>
            <a:ext cx="2571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6.</a:t>
            </a:r>
            <a:r>
              <a:rPr lang="zh-TW" altLang="en-US" sz="6000" dirty="0">
                <a:solidFill>
                  <a:schemeClr val="bg1"/>
                </a:solidFill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266794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AEE6-DBC4-211D-1328-B6EAD669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3D989A6-7D67-A9A7-D5F8-7AE7C4C4A05A}"/>
              </a:ext>
            </a:extLst>
          </p:cNvPr>
          <p:cNvSpPr txBox="1"/>
          <p:nvPr/>
        </p:nvSpPr>
        <p:spPr>
          <a:xfrm>
            <a:off x="751438" y="679013"/>
            <a:ext cx="257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7.</a:t>
            </a:r>
            <a:r>
              <a:rPr lang="zh-TW" altLang="en-US" sz="3200" dirty="0"/>
              <a:t>結局</a:t>
            </a:r>
            <a:endParaRPr lang="zh-TW" altLang="en-US" dirty="0"/>
          </a:p>
        </p:txBody>
      </p:sp>
      <p:pic>
        <p:nvPicPr>
          <p:cNvPr id="7170" name="Picture 2" descr="water stream surrounded with green trees">
            <a:extLst>
              <a:ext uri="{FF2B5EF4-FFF2-40B4-BE49-F238E27FC236}">
                <a16:creationId xmlns:a16="http://schemas.microsoft.com/office/drawing/2014/main" id="{FD4F0753-A4A5-6F33-3689-C9E097EB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318</Words>
  <Application>Microsoft Office PowerPoint</Application>
  <PresentationFormat>寬螢幕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gg sans</vt:lpstr>
      <vt:lpstr>inherit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新義 陳</dc:creator>
  <cp:lastModifiedBy>新義 陳</cp:lastModifiedBy>
  <cp:revision>4</cp:revision>
  <dcterms:created xsi:type="dcterms:W3CDTF">2024-10-22T02:24:17Z</dcterms:created>
  <dcterms:modified xsi:type="dcterms:W3CDTF">2024-10-22T15:43:50Z</dcterms:modified>
</cp:coreProperties>
</file>