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3"/>
  </p:normalViewPr>
  <p:slideViewPr>
    <p:cSldViewPr snapToGrid="0" snapToObjects="1">
      <p:cViewPr>
        <p:scale>
          <a:sx n="106" d="100"/>
          <a:sy n="106" d="100"/>
        </p:scale>
        <p:origin x="16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F0D7-E361-F14F-886B-F2092AC6F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699B2-D527-E44A-86AF-22CD488F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F2B97-1E9E-564C-A268-EDC8FF8D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2B570-2EBF-F445-B658-15D6DE8D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3E765-0F7D-0A4A-BBAF-68E5A5E8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7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54C7D-CD0F-C949-9DBA-8CCAA27E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373DA-575C-A743-865E-A1A22B4E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46629-9307-0B40-8687-408C12DE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EEB73-DF0D-7844-AB25-CA518EB0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60647-47D1-AA4E-8788-96309375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9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2C725C-9473-E24C-87F8-A1C427535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48F8E-265F-ED4F-9EA9-6F66240C0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0E27-EC95-DA4D-9F01-118493A6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320DB-CFC1-1743-89E2-27308AC6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54C9E-1A56-864E-AE3C-12FBE72F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33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1F7A-F956-2B42-AEDF-0AC4E8E5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24D60-C6E4-214D-A248-15A25EA5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53CB4-49FC-4E44-8743-AB50AB70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754A3-198D-D24A-8BE7-348B7AF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5D7FE-F8C2-024D-9876-9B1717D7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9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BEDC9-4E4D-0144-AB03-63DB396D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40377-5A18-0A49-B0E2-5F825CB5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F9F02-1F2F-7746-949F-22ABA3A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67492-A1E0-D041-8C17-79A45720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571BD-8161-F44E-A73C-DBABB4E3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51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96638-E766-7747-B779-910448B0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68306-F815-A747-8C82-38C6A63F6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9F8D7-648C-4943-AEEE-F0BCDB77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93A51-FF7D-5A44-B07D-6CEB0234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F4E41-D06D-5A4B-9301-040C5865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56C61-27B6-744D-AF60-33AA85E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60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01A86-19D5-C842-B030-D90F1F15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E4F38-2253-7349-A959-F6AF4190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F2ED6-8FEE-E54D-A17E-995C6B5C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4BC086-7A22-3F4E-90AF-C34E7B51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91B22-586C-9C47-BA52-35CDE152D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4B8979-009C-3944-ACCB-3C800421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D50C5-D3A9-C047-8DEC-5473321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084D0-ED3D-B34F-B4FC-BA11AEC3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41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0A26B-8FDF-094B-8073-8683DAC8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0077CE-43BC-BF45-AF71-5B82AC5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A101E-1978-6343-B964-EF13F444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F9D0F7-4361-7544-A775-4D1FAD4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6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9CEC52-ACA6-9545-BFB8-4610B6E2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C9902-85AE-C144-8902-F871473F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34C69-AFF6-9D40-8AF5-8C7431F7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04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298DD-28D2-174F-8BED-68B3494D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C851F-4396-3F42-85D6-CC0D794B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EE2FC-9ACD-4744-91A2-760664A4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AD2E1-0D1F-2042-B219-53296B10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6C674-7D7D-D346-9BFC-C1967E6B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AB4F7-BC8D-FE4E-A3D2-CDCFD511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34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D5BE-A530-3E40-8ED3-61D90959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5C0536-802B-BB4E-BE19-F7A64C3D9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E2A78-8806-3744-985F-FB613862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F1DAF-BEED-6143-9E88-6EA9134A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F55F5-DFA6-D841-8987-5A90145D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C61A1-5912-534F-AB59-58948EF5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5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59D471-6AF9-D24A-A5B5-250B774D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41C05-77A7-614F-BAF1-8DC179AD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5BB5E-DE5B-A246-9B73-9D2DE3C7E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C5BA-D116-584A-B588-A6949588E035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8931-A0C7-B549-8698-65A27554D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BD609-5F94-194E-AD41-9CAA3944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89E6-2F68-AA4E-BB46-BF3C26D13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3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116B-6082-8F49-A5B2-6B1B98CEA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2020</a:t>
            </a:r>
            <a:r>
              <a:rPr kumimoji="1" lang="zh-CN" altLang="en-US" dirty="0"/>
              <a:t>年离散数学</a:t>
            </a:r>
            <a:br>
              <a:rPr kumimoji="1" lang="en-US" altLang="zh-CN" dirty="0"/>
            </a:br>
            <a:r>
              <a:rPr kumimoji="1" lang="zh-CN" altLang="en-US" dirty="0"/>
              <a:t>复习概要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628622-B3B3-BB43-8E94-2D04509F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2020.06.02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35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2C7D-CB74-C84F-8018-F9DA5C9E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逻辑学</a:t>
            </a:r>
            <a:r>
              <a:rPr lang="en-US" altLang="zh-CN" dirty="0"/>
              <a:t>(C1)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E7979D-79E3-4647-AD43-94C0375D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442029"/>
            <a:ext cx="5588000" cy="53594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16BD3290-F868-DC40-81DA-0F3B40D6704E}"/>
              </a:ext>
            </a:extLst>
          </p:cNvPr>
          <p:cNvSpPr/>
          <p:nvPr/>
        </p:nvSpPr>
        <p:spPr>
          <a:xfrm>
            <a:off x="7380458" y="3116180"/>
            <a:ext cx="1607131" cy="84221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23116C2-3750-C54C-887C-517648FCECDC}"/>
              </a:ext>
            </a:extLst>
          </p:cNvPr>
          <p:cNvSpPr/>
          <p:nvPr/>
        </p:nvSpPr>
        <p:spPr>
          <a:xfrm>
            <a:off x="7380457" y="5867400"/>
            <a:ext cx="1607131" cy="99059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08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1887E-F461-0349-8E9F-6D2B5E8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第二部分 集合与函数</a:t>
            </a:r>
            <a:r>
              <a:rPr kumimoji="1" lang="en-US" altLang="zh-CN" dirty="0"/>
              <a:t>(C2)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FCAA1E-7C3C-0844-A00F-ABCFB2FD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404504"/>
            <a:ext cx="6337300" cy="49911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D896A525-1F2A-E749-94A1-8DAA9A375843}"/>
              </a:ext>
            </a:extLst>
          </p:cNvPr>
          <p:cNvSpPr/>
          <p:nvPr/>
        </p:nvSpPr>
        <p:spPr>
          <a:xfrm>
            <a:off x="7260143" y="3549316"/>
            <a:ext cx="2112455" cy="121518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1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E2EB-C737-9C4F-932A-E32705D0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第三部分 关系</a:t>
            </a:r>
            <a:r>
              <a:rPr kumimoji="1" lang="en-US" altLang="zh-CN" dirty="0"/>
              <a:t>(C5)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B6F93D-AD1A-8949-AA10-26CB0494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508996"/>
            <a:ext cx="5435600" cy="50038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CC7715A6-4F9D-6B49-82E2-F6B79D7818D4}"/>
              </a:ext>
            </a:extLst>
          </p:cNvPr>
          <p:cNvSpPr/>
          <p:nvPr/>
        </p:nvSpPr>
        <p:spPr>
          <a:xfrm>
            <a:off x="7091702" y="3674869"/>
            <a:ext cx="1823698" cy="90187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6A94F1F-935C-F343-96D8-F93104DB94C8}"/>
              </a:ext>
            </a:extLst>
          </p:cNvPr>
          <p:cNvSpPr/>
          <p:nvPr/>
        </p:nvSpPr>
        <p:spPr>
          <a:xfrm>
            <a:off x="7091702" y="4728906"/>
            <a:ext cx="1631193" cy="90187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6D76-88A8-1245-9F42-BF6DE057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第四部分 计数</a:t>
            </a:r>
            <a:r>
              <a:rPr kumimoji="1" lang="en-US" altLang="zh-CN" dirty="0"/>
              <a:t>/</a:t>
            </a:r>
            <a:r>
              <a:rPr kumimoji="1" lang="zh-CN" altLang="en-US" dirty="0"/>
              <a:t>高级计数</a:t>
            </a:r>
            <a:r>
              <a:rPr kumimoji="1" lang="en-US" altLang="zh-CN" dirty="0"/>
              <a:t>(C4&amp;5)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B65BC9-633F-F944-A750-3038891D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27" y="2037014"/>
            <a:ext cx="5435600" cy="42037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A5CD06AB-B54E-1249-9353-396699564DD8}"/>
              </a:ext>
            </a:extLst>
          </p:cNvPr>
          <p:cNvSpPr/>
          <p:nvPr/>
        </p:nvSpPr>
        <p:spPr>
          <a:xfrm>
            <a:off x="6601325" y="4343896"/>
            <a:ext cx="1722098" cy="90187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40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D08C1-C06F-734F-A7F8-5B846A9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第五部分 代数系统</a:t>
            </a:r>
            <a:r>
              <a:rPr kumimoji="1" lang="en-US" altLang="zh-CN" dirty="0"/>
              <a:t>(Extra)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C55A5-D912-CC42-8169-0B6F112A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27" y="1842654"/>
            <a:ext cx="5435600" cy="4419600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FCDB00D6-A5CE-B244-B7B6-A804BDC0C490}"/>
              </a:ext>
            </a:extLst>
          </p:cNvPr>
          <p:cNvSpPr/>
          <p:nvPr/>
        </p:nvSpPr>
        <p:spPr>
          <a:xfrm>
            <a:off x="6613357" y="2839948"/>
            <a:ext cx="1722098" cy="90187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769BE94-06BB-DC43-A0E1-D6904F2EDF26}"/>
              </a:ext>
            </a:extLst>
          </p:cNvPr>
          <p:cNvSpPr/>
          <p:nvPr/>
        </p:nvSpPr>
        <p:spPr>
          <a:xfrm>
            <a:off x="6613357" y="4775211"/>
            <a:ext cx="1722098" cy="69915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7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3BA76-EF14-C04E-B89A-A4B27893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第六部分 图</a:t>
            </a:r>
            <a:r>
              <a:rPr kumimoji="1" lang="en-US" altLang="zh-CN" dirty="0"/>
              <a:t>/</a:t>
            </a:r>
            <a:r>
              <a:rPr kumimoji="1" lang="zh-CN" altLang="en-US" dirty="0"/>
              <a:t>树</a:t>
            </a:r>
            <a:r>
              <a:rPr kumimoji="1" lang="en-US" altLang="zh-CN" dirty="0"/>
              <a:t>(C6&amp;7)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35518-4C12-A94A-B544-DDFBA816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360059"/>
            <a:ext cx="5448300" cy="53848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AA0B12FA-5CA4-0345-AF50-00088C25F63F}"/>
              </a:ext>
            </a:extLst>
          </p:cNvPr>
          <p:cNvSpPr/>
          <p:nvPr/>
        </p:nvSpPr>
        <p:spPr>
          <a:xfrm>
            <a:off x="7098053" y="1336001"/>
            <a:ext cx="1722098" cy="70937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E4104FA-CB11-D44B-8258-E01D08D42B0E}"/>
              </a:ext>
            </a:extLst>
          </p:cNvPr>
          <p:cNvSpPr/>
          <p:nvPr/>
        </p:nvSpPr>
        <p:spPr>
          <a:xfrm>
            <a:off x="7128345" y="4139350"/>
            <a:ext cx="1722098" cy="70937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49</Words>
  <Application>Microsoft Macintosh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2020年离散数学 复习概要</vt:lpstr>
      <vt:lpstr>第一部分 逻辑学(C1)</vt:lpstr>
      <vt:lpstr>第二部分 集合与函数(C2)</vt:lpstr>
      <vt:lpstr>第三部分 关系(C5)</vt:lpstr>
      <vt:lpstr>第四部分 计数/高级计数(C4&amp;5)</vt:lpstr>
      <vt:lpstr>第五部分 代数系统(Extra)</vt:lpstr>
      <vt:lpstr>第六部分 图/树(C6&amp;7)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</cp:revision>
  <dcterms:created xsi:type="dcterms:W3CDTF">2020-06-02T02:39:58Z</dcterms:created>
  <dcterms:modified xsi:type="dcterms:W3CDTF">2020-06-02T17:21:08Z</dcterms:modified>
</cp:coreProperties>
</file>