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9476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619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940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333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685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4619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198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105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616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918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304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3980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DF2A81-766D-446D-824E-4371894932A7}"/>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E8046C-8FC9-44D7-B625-1F9069F57540}"/>
              </a:ext>
            </a:extLst>
          </p:cNvPr>
          <p:cNvSpPr>
            <a:spLocks noGrp="1"/>
          </p:cNvSpPr>
          <p:nvPr>
            <p:ph type="ctrTitle"/>
          </p:nvPr>
        </p:nvSpPr>
        <p:spPr>
          <a:xfrm>
            <a:off x="477981" y="1122362"/>
            <a:ext cx="4023360" cy="2802219"/>
          </a:xfrm>
        </p:spPr>
        <p:txBody>
          <a:bodyPr anchor="b">
            <a:normAutofit/>
          </a:bodyPr>
          <a:lstStyle/>
          <a:p>
            <a:r>
              <a:rPr lang="en-US" sz="3200" b="1">
                <a:solidFill>
                  <a:schemeClr val="bg1"/>
                </a:solidFill>
              </a:rPr>
              <a:t>Open a Thai Restaurant in New York</a:t>
            </a:r>
            <a:br>
              <a:rPr lang="en-US" sz="3200" b="1">
                <a:solidFill>
                  <a:schemeClr val="bg1"/>
                </a:solidFill>
              </a:rPr>
            </a:br>
            <a:endParaRPr lang="en-US" sz="3200">
              <a:solidFill>
                <a:schemeClr val="bg1"/>
              </a:solidFill>
            </a:endParaRPr>
          </a:p>
        </p:txBody>
      </p:sp>
      <p:sp>
        <p:nvSpPr>
          <p:cNvPr id="3" name="Subtitle 2">
            <a:extLst>
              <a:ext uri="{FF2B5EF4-FFF2-40B4-BE49-F238E27FC236}">
                <a16:creationId xmlns:a16="http://schemas.microsoft.com/office/drawing/2014/main" id="{2FEBA510-8D18-4573-9DA4-70665348D9AC}"/>
              </a:ext>
            </a:extLst>
          </p:cNvPr>
          <p:cNvSpPr>
            <a:spLocks noGrp="1"/>
          </p:cNvSpPr>
          <p:nvPr>
            <p:ph type="subTitle" idx="1"/>
          </p:nvPr>
        </p:nvSpPr>
        <p:spPr>
          <a:xfrm>
            <a:off x="477980" y="3969352"/>
            <a:ext cx="4023359" cy="1208141"/>
          </a:xfrm>
        </p:spPr>
        <p:txBody>
          <a:bodyPr>
            <a:normAutofit/>
          </a:bodyPr>
          <a:lstStyle/>
          <a:p>
            <a:r>
              <a:rPr lang="en-US" sz="1600" dirty="0">
                <a:solidFill>
                  <a:schemeClr val="bg1"/>
                </a:solidFill>
              </a:rPr>
              <a:t>for IBM Data Science Courses Capstone Project - The Battle of Neighborhoods</a:t>
            </a:r>
          </a:p>
        </p:txBody>
      </p:sp>
    </p:spTree>
    <p:extLst>
      <p:ext uri="{BB962C8B-B14F-4D97-AF65-F5344CB8AC3E}">
        <p14:creationId xmlns:p14="http://schemas.microsoft.com/office/powerpoint/2010/main" val="338023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9E8A-8740-435C-8BEB-B81239ECDFEF}"/>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1D9957D2-98AE-4ECF-B4B0-4D5064D53E21}"/>
              </a:ext>
            </a:extLst>
          </p:cNvPr>
          <p:cNvSpPr>
            <a:spLocks noGrp="1"/>
          </p:cNvSpPr>
          <p:nvPr>
            <p:ph idx="1"/>
          </p:nvPr>
        </p:nvSpPr>
        <p:spPr/>
        <p:txBody>
          <a:bodyPr>
            <a:normAutofit fontScale="92500"/>
          </a:bodyPr>
          <a:lstStyle/>
          <a:p>
            <a:r>
              <a:rPr lang="en-US" dirty="0"/>
              <a:t>Thai cuisine is characterized by a balance of sour, spicy, salty, sweet and bitter flavors. The materials used are mainly seafood, fruits and vegetables. There are four major Thai cuisines, namely Northern Thai, Northern Thai, Thai Chinese, and Southern Thai, reflecting the different geography and culture of </a:t>
            </a:r>
            <a:r>
              <a:rPr lang="en-US" dirty="0" err="1"/>
              <a:t>Sifang</a:t>
            </a:r>
            <a:r>
              <a:rPr lang="en-US" dirty="0"/>
              <a:t> in Thailand, and the ingredients used everywhere are often the same as those in neighboring countries. Signature dishes include Tom Yum Kung (sour and sour seafood soup), coconut chicken tender chicken soup, curry fish cake, green curry chicken, mango fragrant rice and so on.</a:t>
            </a:r>
          </a:p>
          <a:p>
            <a:r>
              <a:rPr lang="en-US" dirty="0"/>
              <a:t>In this project, we are going to find a best place in New York for </a:t>
            </a:r>
            <a:r>
              <a:rPr lang="en-US" dirty="0" err="1"/>
              <a:t>openning</a:t>
            </a:r>
            <a:r>
              <a:rPr lang="en-US" dirty="0"/>
              <a:t> a Thai </a:t>
            </a:r>
            <a:r>
              <a:rPr lang="en-US" dirty="0" err="1"/>
              <a:t>resturant</a:t>
            </a:r>
            <a:r>
              <a:rPr lang="en-US" dirty="0"/>
              <a:t>.</a:t>
            </a:r>
          </a:p>
          <a:p>
            <a:endParaRPr lang="en-US" dirty="0"/>
          </a:p>
        </p:txBody>
      </p:sp>
    </p:spTree>
    <p:extLst>
      <p:ext uri="{BB962C8B-B14F-4D97-AF65-F5344CB8AC3E}">
        <p14:creationId xmlns:p14="http://schemas.microsoft.com/office/powerpoint/2010/main" val="123619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3B24-AA2C-42C5-8150-C995F202F3EC}"/>
              </a:ext>
            </a:extLst>
          </p:cNvPr>
          <p:cNvSpPr>
            <a:spLocks noGrp="1"/>
          </p:cNvSpPr>
          <p:nvPr>
            <p:ph type="title"/>
          </p:nvPr>
        </p:nvSpPr>
        <p:spPr/>
        <p:txBody>
          <a:bodyPr/>
          <a:lstStyle/>
          <a:p>
            <a:r>
              <a:rPr lang="en-US" b="1" dirty="0"/>
              <a:t>Data Source</a:t>
            </a:r>
            <a:endParaRPr lang="en-US" dirty="0"/>
          </a:p>
        </p:txBody>
      </p:sp>
      <p:sp>
        <p:nvSpPr>
          <p:cNvPr id="3" name="Content Placeholder 2">
            <a:extLst>
              <a:ext uri="{FF2B5EF4-FFF2-40B4-BE49-F238E27FC236}">
                <a16:creationId xmlns:a16="http://schemas.microsoft.com/office/drawing/2014/main" id="{E0C1FE0C-F3BB-48E7-B5CD-59BA9FFB237D}"/>
              </a:ext>
            </a:extLst>
          </p:cNvPr>
          <p:cNvSpPr>
            <a:spLocks noGrp="1"/>
          </p:cNvSpPr>
          <p:nvPr>
            <p:ph idx="1"/>
          </p:nvPr>
        </p:nvSpPr>
        <p:spPr/>
        <p:txBody>
          <a:bodyPr/>
          <a:lstStyle/>
          <a:p>
            <a:r>
              <a:rPr lang="en-US" dirty="0"/>
              <a:t>Using </a:t>
            </a:r>
            <a:r>
              <a:rPr lang="en-US" dirty="0" err="1"/>
              <a:t>FourSquare</a:t>
            </a:r>
            <a:r>
              <a:rPr lang="en-US" dirty="0"/>
              <a:t> API to get the information in New York, such as venue ratings, price and others. Then running K-mean clusters to find out the best place for Thai Restaurant.</a:t>
            </a:r>
          </a:p>
        </p:txBody>
      </p:sp>
      <p:pic>
        <p:nvPicPr>
          <p:cNvPr id="5" name="Picture 4" descr="A close up of a map&#10;&#10;Description automatically generated">
            <a:extLst>
              <a:ext uri="{FF2B5EF4-FFF2-40B4-BE49-F238E27FC236}">
                <a16:creationId xmlns:a16="http://schemas.microsoft.com/office/drawing/2014/main" id="{C87D243D-FCBA-4AB0-999F-8D54879C0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865" y="3021676"/>
            <a:ext cx="4314903" cy="3429000"/>
          </a:xfrm>
          <a:prstGeom prst="rect">
            <a:avLst/>
          </a:prstGeom>
        </p:spPr>
      </p:pic>
    </p:spTree>
    <p:extLst>
      <p:ext uri="{BB962C8B-B14F-4D97-AF65-F5344CB8AC3E}">
        <p14:creationId xmlns:p14="http://schemas.microsoft.com/office/powerpoint/2010/main" val="225935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0FC12-E876-46F8-866E-66A23A92A05C}"/>
              </a:ext>
            </a:extLst>
          </p:cNvPr>
          <p:cNvSpPr>
            <a:spLocks noGrp="1"/>
          </p:cNvSpPr>
          <p:nvPr>
            <p:ph type="title"/>
          </p:nvPr>
        </p:nvSpPr>
        <p:spPr/>
        <p:txBody>
          <a:bodyPr>
            <a:normAutofit/>
          </a:bodyPr>
          <a:lstStyle/>
          <a:p>
            <a:r>
              <a:rPr lang="en-US" b="1" dirty="0"/>
              <a:t>Methodology </a:t>
            </a:r>
            <a:r>
              <a:rPr lang="en-US" altLang="zh-CN" b="1" dirty="0"/>
              <a:t>&amp; </a:t>
            </a:r>
            <a:r>
              <a:rPr lang="en-US" b="1" dirty="0"/>
              <a:t>Result</a:t>
            </a:r>
            <a:endParaRPr lang="en-US" dirty="0"/>
          </a:p>
        </p:txBody>
      </p:sp>
      <p:sp>
        <p:nvSpPr>
          <p:cNvPr id="3" name="Content Placeholder 2">
            <a:extLst>
              <a:ext uri="{FF2B5EF4-FFF2-40B4-BE49-F238E27FC236}">
                <a16:creationId xmlns:a16="http://schemas.microsoft.com/office/drawing/2014/main" id="{DBC4BB91-F8A6-475B-A8A8-631CD1E002D2}"/>
              </a:ext>
            </a:extLst>
          </p:cNvPr>
          <p:cNvSpPr>
            <a:spLocks noGrp="1"/>
          </p:cNvSpPr>
          <p:nvPr>
            <p:ph sz="half" idx="1"/>
          </p:nvPr>
        </p:nvSpPr>
        <p:spPr>
          <a:xfrm>
            <a:off x="1097280" y="2120900"/>
            <a:ext cx="2626822" cy="3748193"/>
          </a:xfrm>
        </p:spPr>
        <p:txBody>
          <a:bodyPr>
            <a:normAutofit lnSpcReduction="10000"/>
          </a:bodyPr>
          <a:lstStyle/>
          <a:p>
            <a:r>
              <a:rPr lang="en-US" dirty="0"/>
              <a:t>My goal is to find a neighborhood best for opening the Thai restaurant. I use Foursquare API to get the Thai restaurant information in NYC and use some statistic method to choose the best neighborhood.</a:t>
            </a:r>
          </a:p>
        </p:txBody>
      </p:sp>
      <p:sp>
        <p:nvSpPr>
          <p:cNvPr id="4" name="Content Placeholder 3">
            <a:extLst>
              <a:ext uri="{FF2B5EF4-FFF2-40B4-BE49-F238E27FC236}">
                <a16:creationId xmlns:a16="http://schemas.microsoft.com/office/drawing/2014/main" id="{2C80B507-31BB-49CF-9EEF-39665AC77B0D}"/>
              </a:ext>
            </a:extLst>
          </p:cNvPr>
          <p:cNvSpPr>
            <a:spLocks noGrp="1"/>
          </p:cNvSpPr>
          <p:nvPr>
            <p:ph sz="half" idx="2"/>
          </p:nvPr>
        </p:nvSpPr>
        <p:spPr>
          <a:xfrm>
            <a:off x="6749934" y="2120899"/>
            <a:ext cx="2369127" cy="3748194"/>
          </a:xfrm>
        </p:spPr>
        <p:txBody>
          <a:bodyPr>
            <a:normAutofit lnSpcReduction="10000"/>
          </a:bodyPr>
          <a:lstStyle/>
          <a:p>
            <a:r>
              <a:rPr lang="en-US" dirty="0"/>
              <a:t>Woodside is the best neighborhood in NYC because it has five Thai restaurants.</a:t>
            </a:r>
          </a:p>
        </p:txBody>
      </p:sp>
      <p:pic>
        <p:nvPicPr>
          <p:cNvPr id="6" name="Picture 5" descr="A screenshot of a cell phone&#10;&#10;Description automatically generated">
            <a:extLst>
              <a:ext uri="{FF2B5EF4-FFF2-40B4-BE49-F238E27FC236}">
                <a16:creationId xmlns:a16="http://schemas.microsoft.com/office/drawing/2014/main" id="{4B66BC24-CD9B-4BEB-BB0D-BF0598003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2010" y="427324"/>
            <a:ext cx="2133710" cy="5670841"/>
          </a:xfrm>
          <a:prstGeom prst="rect">
            <a:avLst/>
          </a:prstGeom>
        </p:spPr>
      </p:pic>
    </p:spTree>
    <p:extLst>
      <p:ext uri="{BB962C8B-B14F-4D97-AF65-F5344CB8AC3E}">
        <p14:creationId xmlns:p14="http://schemas.microsoft.com/office/powerpoint/2010/main" val="4217046931"/>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43841"/>
      </a:dk2>
      <a:lt2>
        <a:srgbClr val="E8E7E2"/>
      </a:lt2>
      <a:accent1>
        <a:srgbClr val="7F89BA"/>
      </a:accent1>
      <a:accent2>
        <a:srgbClr val="87A8BE"/>
      </a:accent2>
      <a:accent3>
        <a:srgbClr val="A296C6"/>
      </a:accent3>
      <a:accent4>
        <a:srgbClr val="BA8E7F"/>
      </a:accent4>
      <a:accent5>
        <a:srgbClr val="B2A281"/>
      </a:accent5>
      <a:accent6>
        <a:srgbClr val="A3A872"/>
      </a:accent6>
      <a:hlink>
        <a:srgbClr val="8D8355"/>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TotalTime>
  <Words>243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Calibri</vt:lpstr>
      <vt:lpstr>Tw Cen MT</vt:lpstr>
      <vt:lpstr>RetrospectVTI</vt:lpstr>
      <vt:lpstr>Open a Thai Restaurant in New York </vt:lpstr>
      <vt:lpstr>Introduction</vt:lpstr>
      <vt:lpstr>Data Source</vt:lpstr>
      <vt:lpstr>Methodology &amp;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a Thai Restaurant in New York </dc:title>
  <dc:creator>luna ye</dc:creator>
  <cp:lastModifiedBy>luna ye</cp:lastModifiedBy>
  <cp:revision>1</cp:revision>
  <dcterms:created xsi:type="dcterms:W3CDTF">2020-05-31T22:40:59Z</dcterms:created>
  <dcterms:modified xsi:type="dcterms:W3CDTF">2020-05-31T22:45:46Z</dcterms:modified>
</cp:coreProperties>
</file>