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05790" y="481965"/>
            <a:ext cx="11216640" cy="438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r>
              <a:rPr lang="zh-CN" altLang="en-US"/>
              <a:t>运行时内存区域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32595" y="1300480"/>
            <a:ext cx="2311400" cy="310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Meta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038600" y="1300480"/>
            <a:ext cx="5074285" cy="310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Xmx:</a:t>
            </a:r>
            <a:r>
              <a:rPr lang="zh-CN" altLang="en-US"/>
              <a:t>堆内存最大值</a:t>
            </a:r>
            <a:endParaRPr lang="zh-CN" altLang="en-US"/>
          </a:p>
          <a:p>
            <a:pPr algn="ctr"/>
            <a:r>
              <a:rPr lang="en-US" altLang="zh-CN"/>
              <a:t>Xms:</a:t>
            </a:r>
            <a:r>
              <a:rPr lang="zh-CN" altLang="en-US"/>
              <a:t>堆内存最小值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2960" y="1299845"/>
            <a:ext cx="2995930" cy="310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Xss: </a:t>
            </a:r>
            <a:r>
              <a:rPr lang="zh-CN" altLang="en-US"/>
              <a:t>线程栈分配的内存大小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10380" y="1847850"/>
            <a:ext cx="1939925" cy="15297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年轻代</a:t>
            </a:r>
            <a:endParaRPr lang="zh-CN" altLang="en-US"/>
          </a:p>
          <a:p>
            <a:pPr algn="ctr"/>
            <a:r>
              <a:rPr lang="en-US" altLang="zh-CN"/>
              <a:t>Xmn:</a:t>
            </a:r>
            <a:r>
              <a:rPr lang="zh-CN" altLang="en-US"/>
              <a:t>年轻代分配的内存大小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3730" y="1847850"/>
            <a:ext cx="1939925" cy="15297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老年代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67935" y="668020"/>
            <a:ext cx="364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JVM</a:t>
            </a:r>
            <a:r>
              <a:rPr lang="zh-CN" altLang="en-US" b="1">
                <a:solidFill>
                  <a:schemeClr val="tx1"/>
                </a:solidFill>
              </a:rPr>
              <a:t>运行时内存区域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5790" y="5028565"/>
            <a:ext cx="11216640" cy="10642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80660" y="5376545"/>
            <a:ext cx="364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DirectMemory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xyf</dc:creator>
  <cp:lastModifiedBy>xyf</cp:lastModifiedBy>
  <cp:revision>2</cp:revision>
  <dcterms:created xsi:type="dcterms:W3CDTF">2020-10-19T15:47:22Z</dcterms:created>
  <dcterms:modified xsi:type="dcterms:W3CDTF">2020-10-19T15:47:22Z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