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0"/>
    <p:restoredTop sz="94681"/>
  </p:normalViewPr>
  <p:slideViewPr>
    <p:cSldViewPr snapToGrid="0" snapToObjects="1">
      <p:cViewPr varScale="1">
        <p:scale>
          <a:sx n="121" d="100"/>
          <a:sy n="121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F3F-289E-BA47-8989-3B89B0D66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E9AA6-4B33-6047-A3AE-F76ABDD78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4328E-47EC-614B-B91C-93567B73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53F9-3571-9444-BB37-1BF5D2570E5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B96B-C4D7-0846-8C9D-C2D4EE9E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47C27-05F8-5E48-9DE4-3C52693D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54C-86E3-BF4B-8605-8FA13C6C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C0DA-6F5E-ED4F-892D-F9A6A7E8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99BE-7816-4D4F-A2CF-5D135BCA2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07AC-D3F4-B146-A794-5D36CA0F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53F9-3571-9444-BB37-1BF5D2570E5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8528-9BF6-3E4E-A7E5-4C76D5B9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E38E-4F5C-8D4B-8F04-06FAADFA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54C-86E3-BF4B-8605-8FA13C6C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7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35208-F02F-F947-A359-678CDCD29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E1354-054C-4146-BD2A-50C582FC6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796C1-C9C6-7349-B5BF-AF20D398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53F9-3571-9444-BB37-1BF5D2570E5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0FA2-5280-064E-852B-356CD153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31F34-A63A-3144-A164-55D6592D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54C-86E3-BF4B-8605-8FA13C6C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BCFB-8FCE-8B4D-B2E9-577F2E9B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63EE-8076-7841-B51D-1FB66C29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F804C-5BB4-984D-9A38-50993D3C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53F9-3571-9444-BB37-1BF5D2570E5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99798-17D1-364A-BC7A-2729B762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B41E-9BE0-6649-9F61-A421C563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54C-86E3-BF4B-8605-8FA13C6C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FD4C-A176-0A47-B6C5-B9A94A62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501A2-A8A4-884F-AFC2-9C5CD9B4D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1FB6-E8BC-3448-A79A-EAE4E0A5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53F9-3571-9444-BB37-1BF5D2570E5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66B6-12E7-554A-A8D8-7A70368F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6F7D9-D7BD-D042-888C-8D6513F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54C-86E3-BF4B-8605-8FA13C6C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3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D621-2C8F-604F-B88E-C1198A5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3DFB-0F77-FA45-AC44-B6710A50D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2A4AB-F85E-C34E-B140-EF88D3C79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1DEE4-369D-F443-A3B3-E678C91C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53F9-3571-9444-BB37-1BF5D2570E5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AE90-6053-644E-BA68-D11FD0A3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AE406-DA50-5947-9BB5-AEBDAE5A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54C-86E3-BF4B-8605-8FA13C6C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4056-F769-4342-BC86-AF71F340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B061-E135-F348-BD51-72E9A132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6E0B-3EC2-D04D-A039-07F49545E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4A88B-D162-0A44-AA5F-E18063A65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B20BA-F6C3-E840-A19E-764CB29F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1878A-0E0E-C044-AF38-2A5ED527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53F9-3571-9444-BB37-1BF5D2570E5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A85A6-8908-934E-8CD5-3CF6CD72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63EE6-620D-1B49-B6EF-71084E33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54C-86E3-BF4B-8605-8FA13C6C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8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F325-207E-B64C-8EB5-D9369F82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E048B-A23C-6B48-923B-BD1AE55A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53F9-3571-9444-BB37-1BF5D2570E5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1E428-6600-7B49-8A74-30F7F758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93064-C74F-184B-A688-A40DA603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54C-86E3-BF4B-8605-8FA13C6C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3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029F7-EF1E-E244-8A1F-4504DB62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53F9-3571-9444-BB37-1BF5D2570E5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7B658-6074-9C4C-9031-9C774B42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E9B4C-2AA3-3841-83EA-724A65B8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54C-86E3-BF4B-8605-8FA13C6C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89BD-3453-D74A-9448-5415D776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BE6E-DEEF-4043-ACB6-D460D13F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EC3E5-5AC5-CC49-95CD-83FD6AF20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DE83F-E62F-1C4B-8446-3758A72D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53F9-3571-9444-BB37-1BF5D2570E5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F1B3E-6C7D-814A-8E84-15F90431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9EC8D-DC99-5040-8A0C-A0522A06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54C-86E3-BF4B-8605-8FA13C6C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B4F7-FAB4-7044-89DC-17D8AD55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F60A0-3FDC-6B42-8747-9CB7084B8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BE86F-3899-E14C-A43F-EA50E0597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5CEED-C50C-E54D-A2FA-76BCBD82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53F9-3571-9444-BB37-1BF5D2570E5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0B929-E1AD-8245-A8DA-F3B0D715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69D1E-95A7-F141-AC93-8B2E3450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F854C-86E3-BF4B-8605-8FA13C6C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2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6F323-C41D-E545-80DB-A4E6BD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37DF6-226A-0349-B6B9-A0DA7925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4B9D-CE8E-E94D-985F-A5CFEFF7E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53F9-3571-9444-BB37-1BF5D2570E5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C4DA-01FD-6741-8C20-3A98FF27D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DADC5-7835-B146-B4FD-7580AF8B0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854C-86E3-BF4B-8605-8FA13C6CE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7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677-5335-1B4E-BDCD-A98F2F2E7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Kubeflow Pipeline POC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995CA-2A40-FB47-8BFA-6517D4834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5131-B804-4C4A-BF7F-2DF83758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KFP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3616-805E-2D4A-882C-325CE9F1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Repeatable experiments/results</a:t>
            </a:r>
          </a:p>
          <a:p>
            <a:pPr lvl="1"/>
            <a:r>
              <a:rPr lang="en-US" dirty="0"/>
              <a:t>Data preprocessing and modeling process are defined as KFP pipelines. The same results can be derived by running the same pipeline.</a:t>
            </a:r>
          </a:p>
          <a:p>
            <a:r>
              <a:rPr lang="en-US" dirty="0"/>
              <a:t>Retraceable artifacts</a:t>
            </a:r>
          </a:p>
          <a:p>
            <a:pPr lvl="1"/>
            <a:r>
              <a:rPr lang="en-US" dirty="0"/>
              <a:t>KFP keep track of all input/output artifacts(e.g., data, model file, metrics file) for each run.</a:t>
            </a:r>
          </a:p>
          <a:p>
            <a:r>
              <a:rPr lang="en-US" dirty="0"/>
              <a:t>Reusable components</a:t>
            </a:r>
          </a:p>
          <a:p>
            <a:pPr lvl="1"/>
            <a:r>
              <a:rPr lang="en-US" dirty="0"/>
              <a:t>A component, if well built and tested, can be reused easily in different pipelines. A complicated model can be wrapped in a black box for reuse by any team member.</a:t>
            </a:r>
          </a:p>
          <a:p>
            <a:r>
              <a:rPr lang="en-US" dirty="0"/>
              <a:t>KFP UI </a:t>
            </a:r>
          </a:p>
          <a:p>
            <a:pPr lvl="1"/>
            <a:r>
              <a:rPr lang="en-US" dirty="0"/>
              <a:t>KFP UI is a well adapted dashboard for ML problems.</a:t>
            </a:r>
          </a:p>
        </p:txBody>
      </p:sp>
    </p:spTree>
    <p:extLst>
      <p:ext uri="{BB962C8B-B14F-4D97-AF65-F5344CB8AC3E}">
        <p14:creationId xmlns:p14="http://schemas.microsoft.com/office/powerpoint/2010/main" val="173070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8CD8E-E4C2-804A-909B-A87431F4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/>
              <a:t>KFP Overview-Pipelines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B9A279-9A22-F34F-B63F-E61D29087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-1" b="-1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A4CB1E61-4ACD-45B9-94B5-54490307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KFP pipelines are DAG that contains the jobs to run.</a:t>
            </a:r>
          </a:p>
          <a:p>
            <a:r>
              <a:rPr lang="en-US" sz="2000" dirty="0"/>
              <a:t>Pipelines are defined in YAML or Python if using KFP SDK.</a:t>
            </a:r>
          </a:p>
          <a:p>
            <a:r>
              <a:rPr lang="en-US" sz="2000" dirty="0"/>
              <a:t>Pipelines are run on top of Kubernetes clusters.</a:t>
            </a:r>
          </a:p>
          <a:p>
            <a:r>
              <a:rPr lang="en-US" sz="2000" dirty="0"/>
              <a:t>KFP will keep track of all artifacts.</a:t>
            </a:r>
          </a:p>
          <a:p>
            <a:r>
              <a:rPr lang="en-US" sz="2000" dirty="0"/>
              <a:t>A pipeline can have different versions.</a:t>
            </a:r>
          </a:p>
          <a:p>
            <a:r>
              <a:rPr lang="en-US" sz="2000" dirty="0"/>
              <a:t>Each pipeline step is a component.</a:t>
            </a:r>
          </a:p>
          <a:p>
            <a:r>
              <a:rPr lang="en-US" sz="2000" dirty="0"/>
              <a:t>Each component is a containerized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203924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8CD8E-E4C2-804A-909B-A87431F4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KFP Overview-Experiments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9A279-9A22-F34F-B63F-E61D2908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0" b="440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A4CB1E61-4ACD-45B9-94B5-54490307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/>
              <a:t>KFP Experiments are collections of multiple runs.</a:t>
            </a:r>
          </a:p>
          <a:p>
            <a:r>
              <a:rPr lang="en-US" sz="2000" dirty="0"/>
              <a:t>Experiments are good way to organize model training with different parameters.</a:t>
            </a:r>
          </a:p>
        </p:txBody>
      </p:sp>
    </p:spTree>
    <p:extLst>
      <p:ext uri="{BB962C8B-B14F-4D97-AF65-F5344CB8AC3E}">
        <p14:creationId xmlns:p14="http://schemas.microsoft.com/office/powerpoint/2010/main" val="223291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8CD8E-E4C2-804A-909B-A87431F4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dirty="0"/>
              <a:t>KFP Overview-Runs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9A279-9A22-F34F-B63F-E61D2908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0" b="440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A4CB1E61-4ACD-45B9-94B5-54490307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03464"/>
          </a:xfrm>
        </p:spPr>
        <p:txBody>
          <a:bodyPr>
            <a:normAutofit/>
          </a:bodyPr>
          <a:lstStyle/>
          <a:p>
            <a:r>
              <a:rPr lang="en-US" sz="2000" dirty="0"/>
              <a:t>Each run is an execution of all the jobs in the pipeline.</a:t>
            </a:r>
          </a:p>
          <a:p>
            <a:r>
              <a:rPr lang="en-US" sz="2000" dirty="0"/>
              <a:t>A score parameter(e.g., accuracy) can be declared as output for each run for comparison.</a:t>
            </a:r>
          </a:p>
          <a:p>
            <a:r>
              <a:rPr lang="en-US" sz="2000" dirty="0"/>
              <a:t>Runs are either one-off or scheduled.</a:t>
            </a:r>
          </a:p>
        </p:txBody>
      </p:sp>
    </p:spTree>
    <p:extLst>
      <p:ext uri="{BB962C8B-B14F-4D97-AF65-F5344CB8AC3E}">
        <p14:creationId xmlns:p14="http://schemas.microsoft.com/office/powerpoint/2010/main" val="203601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A2DC-A44C-8641-8525-281F4759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KFP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9453-C67D-9848-B10D-5488F856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a learning curve</a:t>
            </a:r>
          </a:p>
          <a:p>
            <a:pPr lvl="1"/>
            <a:r>
              <a:rPr lang="en-US" dirty="0"/>
              <a:t>Knowledge of Docker, KFP SDK, YAML, basic Kubernetes concepts are necessary.</a:t>
            </a:r>
          </a:p>
          <a:p>
            <a:r>
              <a:rPr lang="en-US" dirty="0"/>
              <a:t>In transition from SDK V1 to SDK V2</a:t>
            </a:r>
          </a:p>
          <a:p>
            <a:pPr lvl="1"/>
            <a:r>
              <a:rPr lang="en-US" dirty="0"/>
              <a:t>Documents are not keeping up</a:t>
            </a:r>
          </a:p>
          <a:p>
            <a:pPr lvl="1"/>
            <a:r>
              <a:rPr lang="en-US" dirty="0"/>
              <a:t>Some components are deprecated (e.g., python based visualization)</a:t>
            </a:r>
          </a:p>
          <a:p>
            <a:r>
              <a:rPr lang="en-US" dirty="0"/>
              <a:t>Not friendly to local debugging</a:t>
            </a:r>
          </a:p>
          <a:p>
            <a:pPr lvl="1"/>
            <a:r>
              <a:rPr lang="en-US" dirty="0"/>
              <a:t>It runs exclusive on Kubernetes clusters and require a container registries.</a:t>
            </a:r>
          </a:p>
          <a:p>
            <a:pPr lvl="1"/>
            <a:r>
              <a:rPr lang="en-US" dirty="0"/>
              <a:t>Not very intuitive to do local testing and debugging.</a:t>
            </a:r>
          </a:p>
        </p:txBody>
      </p:sp>
    </p:spTree>
    <p:extLst>
      <p:ext uri="{BB962C8B-B14F-4D97-AF65-F5344CB8AC3E}">
        <p14:creationId xmlns:p14="http://schemas.microsoft.com/office/powerpoint/2010/main" val="78960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0914-549A-5344-BDA1-154E241A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Adopting KFP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ADA411F-921D-7B40-83DD-2D086B43E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641540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959">
                  <a:extLst>
                    <a:ext uri="{9D8B030D-6E8A-4147-A177-3AD203B41FA5}">
                      <a16:colId xmlns:a16="http://schemas.microsoft.com/office/drawing/2014/main" val="3881004515"/>
                    </a:ext>
                  </a:extLst>
                </a:gridCol>
                <a:gridCol w="4080641">
                  <a:extLst>
                    <a:ext uri="{9D8B030D-6E8A-4147-A177-3AD203B41FA5}">
                      <a16:colId xmlns:a16="http://schemas.microsoft.com/office/drawing/2014/main" val="3771379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time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 setup: KFP, private container registry, code repo, Kubernetes cluster.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0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Skills training for light users: YAML, KFP SDK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Days~Weeks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82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Skills training for heavy users: YAML, KFP SDK,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2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Quality monitoring of components and 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9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7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369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Kubeflow Pipeline POC</vt:lpstr>
      <vt:lpstr>KFP Pros</vt:lpstr>
      <vt:lpstr>KFP Overview-Pipelines</vt:lpstr>
      <vt:lpstr>KFP Overview-Experiments</vt:lpstr>
      <vt:lpstr>KFP Overview-Runs</vt:lpstr>
      <vt:lpstr>KFP Concerns</vt:lpstr>
      <vt:lpstr>Requirements for Adopting KFP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Kubeflow Pipeline POC</dc:title>
  <dc:creator>Xing Yu</dc:creator>
  <cp:lastModifiedBy>Xing Yu</cp:lastModifiedBy>
  <cp:revision>18</cp:revision>
  <dcterms:created xsi:type="dcterms:W3CDTF">2021-11-18T00:48:11Z</dcterms:created>
  <dcterms:modified xsi:type="dcterms:W3CDTF">2021-11-18T01:33:33Z</dcterms:modified>
</cp:coreProperties>
</file>