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221b3e9ce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221b3e9ce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21b3e9ce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21b3e9ce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21b3e9ce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21b3e9ce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555458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555458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21b3e9ce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21b3e9ce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555458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555458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21b3e9ce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21b3e9ce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art-form of MEV can play out in a variety of different battlegrounds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Most people are only familiar with Ethereum, which is dominated by Flashbots auctions and gas golfing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1b3e9ce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1b3e9ce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few quick definitions before we get started, as a lot of arguments in this industry are usually due to a lack of shared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 lot of ways of defining blockchain but I’ve always conceptualised it as a game.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 Selfishness is one of the most </a:t>
            </a:r>
            <a:r>
              <a:rPr lang="en-GB"/>
              <a:t>reliable</a:t>
            </a:r>
            <a:r>
              <a:rPr lang="en-GB"/>
              <a:t> forces of the universe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1b3e9ce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1b3e9ce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so why is this talk called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21b3e9c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21b3e9c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Well… being a searcher isn’t the easiest thing to do, so I’d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21b3e9ce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21b3e9ce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Something as small as team size can be an alpha leak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21b3e9ce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21b3e9ce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1b3e9c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21b3e9c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1b3e9ce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1b3e9ce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art-form of MEV can play out in a variety of different battlegrounds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Most people are only familiar with Ethereum, which is dominated by Flashbots auctions and gas golfing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21b3e9ce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21b3e9ce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MEV as an inner experience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84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the psychological warfare of MEV-engineering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 warfare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0752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Strategy is to connect to the validator first and game the websocket, connecting as many clients as possible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Both players connect to the same validator using websockets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Pure latency game as all players receive the same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Restarting your bot is deadly and takes you out of the game until the next validator restart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Consensus leader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056750" y="1472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Strategy is to convince the blockchain to “follow” you as the consensus leader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Avalanche prior to Snowman++, when anyone could propose blocks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Re-org defence strategy to protect the chain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Created a coalition of virtuous validators which generate and confirm each others blocks quickly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Try to quickly discredit long chains of re-org blocks from the attackers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drain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173350" y="1477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Strategy is to drain inventory of other bots, usually through draining gas, sometimes through more direct approaches (like Salmonella)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Players need to be as generalised as possible for the longer-tail opportunities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Generalisation opens up opponents to attack with fake trade opportunities, callback exploitation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 border between legitimate PvP and hacking is blurred (ie CHUM)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Frustration barriers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Strategy is to make life more difficult for MEV tooling and complicate generalised strategies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Typically performed on low-fee chains, for example BSC dexs have insane numbers of pools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Side effect is massive state bloat of the chain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is a nuanced art-form, not just about getting rich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the future hold for searchers?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922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Strategies will increase in complexity, need to do everything at once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Increased competition from traditional finance teams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Move in the direction of statistical strategies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Hopefully, the rise of crypto-native MEV firms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Whatever happens, there’s a lot of cool stuff we haven’t seen yet!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you in the mempool!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searcher? A few quick definitions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23800" y="1692875"/>
            <a:ext cx="74745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/>
              <a:t>Blockchain</a:t>
            </a:r>
            <a:r>
              <a:rPr lang="en-GB" sz="1500"/>
              <a:t>: </a:t>
            </a:r>
            <a:r>
              <a:rPr lang="en-GB" sz="1500">
                <a:solidFill>
                  <a:srgbClr val="000000"/>
                </a:solidFill>
              </a:rPr>
              <a:t>A game-theoretic system of incentives which coordinates rational, selfish behavior to achieve socially beneficial outcomes.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000000"/>
                </a:solidFill>
              </a:rPr>
              <a:t>MEV</a:t>
            </a:r>
            <a:r>
              <a:rPr lang="en-GB" sz="1500">
                <a:solidFill>
                  <a:srgbClr val="000000"/>
                </a:solidFill>
              </a:rPr>
              <a:t>: The emergent value of the game, any financial reward which is ultimately available to the builder of a block. MEV is a neutral force, </a:t>
            </a:r>
            <a:r>
              <a:rPr lang="en-GB" sz="1500">
                <a:solidFill>
                  <a:srgbClr val="000000"/>
                </a:solidFill>
              </a:rPr>
              <a:t>being</a:t>
            </a:r>
            <a:r>
              <a:rPr lang="en-GB" sz="1500">
                <a:solidFill>
                  <a:srgbClr val="000000"/>
                </a:solidFill>
              </a:rPr>
              <a:t> a property itself of distributed consensus.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500">
                <a:solidFill>
                  <a:srgbClr val="000000"/>
                </a:solidFill>
              </a:rPr>
              <a:t>MEV-Engineer / Searcher</a:t>
            </a:r>
            <a:r>
              <a:rPr lang="en-GB" sz="1500">
                <a:solidFill>
                  <a:srgbClr val="000000"/>
                </a:solidFill>
              </a:rPr>
              <a:t>: A player who competes with others to </a:t>
            </a:r>
            <a:r>
              <a:rPr lang="en-GB" sz="1500">
                <a:solidFill>
                  <a:srgbClr val="000000"/>
                </a:solidFill>
              </a:rPr>
              <a:t>capture</a:t>
            </a:r>
            <a:r>
              <a:rPr lang="en-GB" sz="1500">
                <a:solidFill>
                  <a:srgbClr val="000000"/>
                </a:solidFill>
              </a:rPr>
              <a:t> this MEV, usually by building algorithms which evaluate the state of the block and transaction pool in order to make </a:t>
            </a:r>
            <a:r>
              <a:rPr lang="en-GB" sz="1500">
                <a:solidFill>
                  <a:srgbClr val="000000"/>
                </a:solidFill>
              </a:rPr>
              <a:t>execution</a:t>
            </a:r>
            <a:r>
              <a:rPr lang="en-GB" sz="1500">
                <a:solidFill>
                  <a:srgbClr val="000000"/>
                </a:solidFill>
              </a:rPr>
              <a:t> decisions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this talk called “MEV as an inner experience”?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22800" y="175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Searching is an activity which combines the intellectual challenge of competitive programming with the financial psychology of poker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 olympics of software development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There is money in searching, but I want to convince you that searching is an intellectual and sporting pursuit, not just an extractive and profit-driven activity. If you are only interested in the money, you probably </a:t>
            </a:r>
            <a:r>
              <a:rPr lang="en-GB" sz="1500"/>
              <a:t>won't</a:t>
            </a:r>
            <a:r>
              <a:rPr lang="en-GB" sz="1500"/>
              <a:t> win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you want to be a searcher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22800" y="1380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Does the sheer difficulty of a problem excite you?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Can you work across the entire stack, from gas optimisations on smart contracts, to assembly-level performance optimisations on your CPU?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Can you work quickly and for a long time, under a high amount of pressure, and face repeated failures before you achieve meaningful goals?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Are you prepared to test yourself against some of the most intelligent engineers of our generation?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Are you a team player?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Psyops of searching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0752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Searchers engage in complex psychological strategies to trick each other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 lot of alpha leaks are fake and designed to waste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Some alpha leaks are real and designed to win friends and network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Everything is an alpha leak, you never know what another person's threshold moment is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challenges of searching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999000" y="1532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500"/>
              <a:buChar char="-"/>
            </a:pPr>
            <a:r>
              <a:rPr lang="en-GB" sz="1500">
                <a:solidFill>
                  <a:srgbClr val="0F1111"/>
                </a:solidFill>
                <a:highlight>
                  <a:srgbClr val="FFFFFF"/>
                </a:highlight>
              </a:rPr>
              <a:t>Searching will push the limits of what you are capable of, intellectually and physically</a:t>
            </a:r>
            <a:endParaRPr sz="15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500"/>
              <a:buChar char="-"/>
            </a:pPr>
            <a:r>
              <a:rPr lang="en-GB" sz="1500">
                <a:solidFill>
                  <a:srgbClr val="0F1111"/>
                </a:solidFill>
                <a:highlight>
                  <a:srgbClr val="FFFFFF"/>
                </a:highlight>
              </a:rPr>
              <a:t>Often resembles a continuous hackathon rather than regular work</a:t>
            </a:r>
            <a:endParaRPr sz="15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500"/>
              <a:buChar char="-"/>
            </a:pPr>
            <a:r>
              <a:rPr lang="en-GB" sz="1500">
                <a:solidFill>
                  <a:srgbClr val="0F1111"/>
                </a:solidFill>
                <a:highlight>
                  <a:srgbClr val="FFFFFF"/>
                </a:highlight>
              </a:rPr>
              <a:t>You WILL burn out, can you handle that without falling apart?</a:t>
            </a:r>
            <a:endParaRPr sz="150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1500"/>
              <a:buChar char="-"/>
            </a:pPr>
            <a:r>
              <a:rPr lang="en-GB" sz="1500">
                <a:solidFill>
                  <a:srgbClr val="0F1111"/>
                </a:solidFill>
              </a:rPr>
              <a:t>The advantage trends towards being humble over delusional</a:t>
            </a:r>
            <a:endParaRPr sz="1500">
              <a:solidFill>
                <a:srgbClr val="0F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State of the game today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842800" y="1681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Some lone searchers still exist - mostly on the long tail, but they are being pushed out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Market is dominated by &lt;20 teams, 3-4 TradFi firms and the rest are crypto-native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Sophistication of searcher strategy is growing exponentially. Most firms now contest the longer tail of standard strategies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Majority of searchers lose money when their time is factored in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“I really underestimated how hard people will work for $100 per day”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MEV war stories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DDOS attacks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0752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Strategy is to disable competitors or create latency to slow you down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Attacker connects to you with nodes that are created for the purpose of DDOSing you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DDOS can be very subtle, introducing enough latency to slow down your trading without you noticing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DDOS traffic is crafted to resemble normal P2P layer interactions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Challenge is to detect and drop bad peers, throttle malicious traffic while maintaining healthy connections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