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37291d5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37291d5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37291d5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37291d5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37291d5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37291d5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37291d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37291d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37291d5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37291d5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37291d5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37291d5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237291d5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237291d5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37291d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37291d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37291d5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37291d5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37291d5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37291d5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237291d5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237291d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layer 2s, layer 1s, app specific chains, bridges to go between them that are also their own domains. Maybe split in clusters (or trust-minimized zones)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One where the same apps are deployed on each chains. For example Uniswap is deployed on many chains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237291d5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237291d5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37291d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37291d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add to that new cross-chain interactions, governance, cross-collateralization and whatnot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37291d5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37291d5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37291d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37291d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37291d5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37291d5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37291d5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37291d5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37291d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37291d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37291d5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37291d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print.iacr.org/2019/1128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2112.01472" TargetMode="External"/><Relationship Id="rId4" Type="http://schemas.openxmlformats.org/officeDocument/2006/relationships/hyperlink" Target="mailto:alex@flashbots.ne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talik.ca/general/2021/12/06/endgame.html" TargetMode="External"/><Relationship Id="rId4" Type="http://schemas.openxmlformats.org/officeDocument/2006/relationships/hyperlink" Target="https://www.diffchecker.com/qJpDSkY0" TargetMode="External"/><Relationship Id="rId5" Type="http://schemas.openxmlformats.org/officeDocument/2006/relationships/hyperlink" Target="https://blog.celestia.org/cluster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112.01472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Multichain World is Centralized :(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Alex Obadia (Flashbots) - MEV Day, 22/04/2022</a:t>
            </a:r>
            <a:endParaRPr i="1"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250" y="2950125"/>
            <a:ext cx="3557926" cy="350900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wait!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more..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they trust each other? How do they share information? How do they split MEV? There’s an economic cost to all of that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21732" r="45208" t="0"/>
          <a:stretch/>
        </p:blipFill>
        <p:spPr>
          <a:xfrm>
            <a:off x="5487750" y="2692825"/>
            <a:ext cx="722350" cy="2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21732" r="45208" t="0"/>
          <a:stretch/>
        </p:blipFill>
        <p:spPr>
          <a:xfrm flipH="1">
            <a:off x="7325050" y="2692825"/>
            <a:ext cx="722350" cy="218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2"/>
          <p:cNvCxnSpPr>
            <a:endCxn id="139" idx="3"/>
          </p:cNvCxnSpPr>
          <p:nvPr/>
        </p:nvCxnSpPr>
        <p:spPr>
          <a:xfrm flipH="1" rot="10800000">
            <a:off x="6263050" y="3785375"/>
            <a:ext cx="1062000" cy="1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Google Shape;141;p22"/>
          <p:cNvSpPr txBox="1"/>
          <p:nvPr/>
        </p:nvSpPr>
        <p:spPr>
          <a:xfrm>
            <a:off x="6631475" y="3366275"/>
            <a:ext cx="61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?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038925" y="2692825"/>
            <a:ext cx="61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🤨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972125" y="2692825"/>
            <a:ext cx="61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🤨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649475" y="4600325"/>
            <a:ext cx="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5668275" y="4600325"/>
            <a:ext cx="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Impossibility result: cross ledger communication cannot happen without either a trusted third party or a synchrony assumption beyond asynchrony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because I claim latency assumptions are not great here, there’s a trust assumption involved which is a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SoK: Communication Across Distributed Ledgers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https://eprint.iacr.org/2019/1128.pdf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reduce the coordination/communication cost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to just own the validators everywhere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23593" l="11462" r="9160" t="24633"/>
          <a:stretch/>
        </p:blipFill>
        <p:spPr>
          <a:xfrm>
            <a:off x="2593175" y="1970150"/>
            <a:ext cx="4496286" cy="2932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 flipH="1" rot="10800000">
            <a:off x="2593175" y="3425900"/>
            <a:ext cx="15021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stCxn id="159" idx="3"/>
          </p:cNvCxnSpPr>
          <p:nvPr/>
        </p:nvCxnSpPr>
        <p:spPr>
          <a:xfrm rot="10800000">
            <a:off x="5568761" y="3429487"/>
            <a:ext cx="1520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4440663" y="3150950"/>
            <a:ext cx="93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😈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so.. the multichain world is… centralized? :(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coming though, the incentives are currently set this way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 do?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 multichain? well, 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need it for scaling..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912800"/>
            <a:ext cx="47625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#1: awareness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designers, validators companies running on many networks, users, should all pay attention.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Before a real technological solution emerges, this very centralized world might be avoided by social norms.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#2: moar research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Cross-chain MEV-motivated reorgs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standardisation of assets &amp; of bridges, norms of using trustless bridges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far can we reduce communication/coordination cost for cross-domain collusion?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qs in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with us!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2150850"/>
            <a:ext cx="8520600" cy="18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/>
              <a:t>read the WIP paper: </a:t>
            </a:r>
            <a:r>
              <a:rPr lang="en" sz="1988" u="sng">
                <a:solidFill>
                  <a:schemeClr val="hlink"/>
                </a:solidFill>
                <a:hlinkClick r:id="rId3"/>
              </a:rPr>
              <a:t>https://arxiv.org/abs/2112.01472</a:t>
            </a:r>
            <a:r>
              <a:rPr lang="en" sz="1988"/>
              <a:t>  for more </a:t>
            </a:r>
            <a:endParaRPr sz="19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/>
              <a:t>&amp; reach out: </a:t>
            </a:r>
            <a:r>
              <a:rPr lang="en" sz="1988" u="sng">
                <a:solidFill>
                  <a:schemeClr val="hlink"/>
                </a:solidFill>
                <a:hlinkClick r:id="rId4"/>
              </a:rPr>
              <a:t>alex@flashbots.net</a:t>
            </a:r>
            <a:r>
              <a:rPr lang="en" sz="1988"/>
              <a:t> or Twitter @ObadiaAlex</a:t>
            </a:r>
            <a:endParaRPr sz="1988"/>
          </a:p>
        </p:txBody>
      </p:sp>
      <p:sp>
        <p:nvSpPr>
          <p:cNvPr id="196" name="Google Shape;196;p29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001" y="297113"/>
            <a:ext cx="5220000" cy="45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‘multichain’ world? </a:t>
            </a:r>
            <a:r>
              <a:rPr lang="en"/>
              <a:t>🌏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🏗  Many domains: L1s, L2s, bridges, side-chains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👯 </a:t>
            </a:r>
            <a:r>
              <a:rPr lang="en" sz="2100"/>
              <a:t>Same apps redeployed everywhere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🍎🍊 different security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more: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https://vitalik.ca/general/2021/12/06/endgame.html</a:t>
            </a:r>
            <a:r>
              <a:rPr lang="en" sz="1400"/>
              <a:t>, 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https://www.diffchecker.com/qJpDSkY0</a:t>
            </a:r>
            <a:r>
              <a:rPr lang="en"/>
              <a:t>,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https://blog.celestia.org/clusters/</a:t>
            </a:r>
            <a:r>
              <a:rPr lang="en" sz="1400"/>
              <a:t> </a:t>
            </a:r>
            <a:endParaRPr sz="1400"/>
          </a:p>
        </p:txBody>
      </p:sp>
      <p:sp>
        <p:nvSpPr>
          <p:cNvPr id="64" name="Google Shape;64;p14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38" y="182925"/>
            <a:ext cx="4864525" cy="477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Immediately - fragmentation </a:t>
            </a:r>
            <a:r>
              <a:rPr lang="en"/>
              <a:t>💔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 liquidity across pools on different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 security assumptions across different bridges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</a:t>
            </a:r>
            <a:r>
              <a:rPr lang="en"/>
              <a:t>f </a:t>
            </a:r>
            <a:r>
              <a:rPr lang="en"/>
              <a:t>different assets representations for base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new source of inefficiencies from lack of standards and nascent markets where winning designs are still emerging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MEV!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arb it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5500" y="3065525"/>
            <a:ext cx="85206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Try #1: takes 2 weeks + 10mins </a:t>
            </a:r>
            <a:r>
              <a:rPr lang="en"/>
              <a:t>🥵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347275" y="935675"/>
            <a:ext cx="1997100" cy="199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ETH/DAI 400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o</a:t>
            </a:r>
            <a:r>
              <a:rPr lang="en">
                <a:solidFill>
                  <a:srgbClr val="00FF00"/>
                </a:solidFill>
              </a:rPr>
              <a:t>n </a:t>
            </a:r>
            <a:r>
              <a:rPr lang="en">
                <a:solidFill>
                  <a:srgbClr val="00FF00"/>
                </a:solidFill>
              </a:rPr>
              <a:t>Optimism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💸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553475" y="935675"/>
            <a:ext cx="1997100" cy="199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ETH/DAI 300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o</a:t>
            </a:r>
            <a:r>
              <a:rPr lang="en">
                <a:solidFill>
                  <a:srgbClr val="00FF00"/>
                </a:solidFill>
              </a:rPr>
              <a:t>n </a:t>
            </a:r>
            <a:r>
              <a:rPr lang="en">
                <a:solidFill>
                  <a:srgbClr val="00FF00"/>
                </a:solidFill>
              </a:rPr>
              <a:t>Arbitrum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💰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5500" y="3675125"/>
            <a:ext cx="85206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Try #2: we use non-native bridges, it’s now reduced to ~25mins, mmkay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5500" y="4284725"/>
            <a:ext cx="85206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Try #3: we don’t even bridge, we just have capital on each, now a few seconds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25075" y="445025"/>
            <a:ext cx="195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DAI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o</a:t>
            </a:r>
            <a:r>
              <a:rPr lang="en">
                <a:solidFill>
                  <a:srgbClr val="00FF00"/>
                </a:solidFill>
              </a:rPr>
              <a:t>n </a:t>
            </a:r>
            <a:r>
              <a:rPr lang="en">
                <a:solidFill>
                  <a:srgbClr val="00FF00"/>
                </a:solidFill>
              </a:rPr>
              <a:t>Ethereum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20250" y="1389225"/>
            <a:ext cx="7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>
            <a:stCxn id="83" idx="3"/>
            <a:endCxn id="80" idx="0"/>
          </p:cNvCxnSpPr>
          <p:nvPr/>
        </p:nvCxnSpPr>
        <p:spPr>
          <a:xfrm>
            <a:off x="5880475" y="731375"/>
            <a:ext cx="6717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0" idx="4"/>
            <a:endCxn id="79" idx="5"/>
          </p:cNvCxnSpPr>
          <p:nvPr/>
        </p:nvCxnSpPr>
        <p:spPr>
          <a:xfrm rot="10800000">
            <a:off x="4051825" y="2640275"/>
            <a:ext cx="2500200" cy="2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9" idx="0"/>
            <a:endCxn id="83" idx="1"/>
          </p:cNvCxnSpPr>
          <p:nvPr/>
        </p:nvCxnSpPr>
        <p:spPr>
          <a:xfrm flipH="1" rot="10800000">
            <a:off x="3345825" y="731375"/>
            <a:ext cx="5793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8127" l="24916" r="25880" t="8001"/>
          <a:stretch/>
        </p:blipFill>
        <p:spPr>
          <a:xfrm>
            <a:off x="7550575" y="2571750"/>
            <a:ext cx="1201699" cy="1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 on market structure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Capital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Inventory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Re-introduction of legging risks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this logic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an asynchronous world where the most well-capitalized are the fastest and where others rely on short-term lenders (bridges) in order to move fast between domains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amplifies wealth inequality (some opportunities only </a:t>
            </a:r>
            <a:r>
              <a:rPr lang="en"/>
              <a:t>accessible</a:t>
            </a:r>
            <a:r>
              <a:rPr lang="en"/>
              <a:t> to the most well capitalized)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a more centralized and trusted infrastructure :(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isn’t great..but wait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more!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Cross-domain collusion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2 domains, a and b, and evaluate whether mev(a+b) &gt; mev(a) + mev(b)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yes, then </a:t>
            </a:r>
            <a:r>
              <a:rPr lang="en" sz="1800"/>
              <a:t>there’s a non zero financial incentive for sequencers to collude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https://arxiv.org/abs/2112.01472</a:t>
            </a:r>
            <a:r>
              <a:rPr lang="en"/>
              <a:t> 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21732" r="45208" t="0"/>
          <a:stretch/>
        </p:blipFill>
        <p:spPr>
          <a:xfrm>
            <a:off x="4860600" y="2721150"/>
            <a:ext cx="722350" cy="2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21732" r="45208" t="0"/>
          <a:stretch/>
        </p:blipFill>
        <p:spPr>
          <a:xfrm flipH="1">
            <a:off x="5707300" y="2721150"/>
            <a:ext cx="722350" cy="2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21732" r="45208" t="0"/>
          <a:stretch/>
        </p:blipFill>
        <p:spPr>
          <a:xfrm>
            <a:off x="8109950" y="2721150"/>
            <a:ext cx="722350" cy="2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21732" r="45208" t="0"/>
          <a:stretch/>
        </p:blipFill>
        <p:spPr>
          <a:xfrm>
            <a:off x="7234125" y="2721150"/>
            <a:ext cx="722350" cy="21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058675" y="4600325"/>
            <a:ext cx="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7344675" y="4600325"/>
            <a:ext cx="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122" name="Google Shape;122;p20"/>
          <p:cNvSpPr txBox="1"/>
          <p:nvPr/>
        </p:nvSpPr>
        <p:spPr>
          <a:xfrm>
            <a:off x="5973075" y="4600325"/>
            <a:ext cx="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123" name="Google Shape;123;p20"/>
          <p:cNvSpPr txBox="1"/>
          <p:nvPr/>
        </p:nvSpPr>
        <p:spPr>
          <a:xfrm>
            <a:off x="8259075" y="4600325"/>
            <a:ext cx="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🤔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your nice protocol designed in a </a:t>
            </a:r>
            <a:r>
              <a:rPr lang="en"/>
              <a:t>vacuum</a:t>
            </a:r>
            <a:r>
              <a:rPr lang="en"/>
              <a:t> be subject to incentives beyond itself that will influence eg. validator behaviours, eg. centralisation of the validator set, eg. who will participate in validation?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021150" y="6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292E"/>
                </a:solidFill>
              </a:rPr>
              <a:t>⚡🤖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