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F5E13-7EFA-1B4C-A864-B25FB0C51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06D5FB-CC27-4740-A60F-F35E9FE3A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8A100-49D9-7844-94B4-EEB53221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F94C-977F-5F47-8275-9E4BF9AE04A2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1DE0F-588D-6848-B5B0-E3E35F5E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D0FBD-EB5A-D24E-8938-56D080D9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F28-C4B4-A844-A106-E2D627FA09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9C2E-91EA-F542-B0FF-17D4D671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24DF7-09E5-0846-A6D3-D9C13091A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3329C-470A-A040-9B7D-EBF6DD82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F94C-977F-5F47-8275-9E4BF9AE04A2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1EC24-954E-8143-8E0C-A10E2782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CECBA-3F87-764C-BD42-56A24662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F28-C4B4-A844-A106-E2D627FA09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81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34C357-A2B8-F743-8521-94F004D9B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8589D-3092-5F47-9304-D059BE897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918D2-D310-8644-BF6F-0EB1B296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F94C-977F-5F47-8275-9E4BF9AE04A2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3DC76-9F6F-3340-B3BA-65CCC87A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4F6E9-24AB-014B-9A57-AAD867E3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F28-C4B4-A844-A106-E2D627FA09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7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00CB7-239E-1742-A5C5-CBACDF4B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79C2A-0DF9-D447-A254-296CC2A7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E4325-A7C3-CF4A-B81A-97791D36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F94C-977F-5F47-8275-9E4BF9AE04A2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C04E2-AA94-E74A-A711-5D6CCF19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2DD2E-C521-524F-97A4-713D9785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F28-C4B4-A844-A106-E2D627FA09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87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80709-78D9-3C44-9868-84D5C064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A0EE9-644C-B94B-ABC3-DAECE94E8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D573F-1F75-1B40-B5E8-0B5162C3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F94C-977F-5F47-8275-9E4BF9AE04A2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95C75-E7ED-EC41-B78C-72889F56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36C79-222B-2C47-A9E2-403B7A91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F28-C4B4-A844-A106-E2D627FA09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2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08D97-A28D-4D4A-95FA-CD706EF6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B9E7B-C4C8-2248-B5A8-E8688803B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74160-2AD4-7C4D-BAB0-55DAF7ED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C34E4-8421-144F-96CA-E5E66CAF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F94C-977F-5F47-8275-9E4BF9AE04A2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BF123-272E-D24F-8630-7100312E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D8F1B-E5B6-9F49-A524-B9F0611C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F28-C4B4-A844-A106-E2D627FA09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53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F5E64-321E-6E42-8E11-664AB008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6ACE3-E671-194F-8578-290E9BA3E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70FFB-7E78-B74F-A7CE-719752FE7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A396B-1881-4E40-B508-21EEC47A7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1D100-ECF3-F54E-822C-87B6D446D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CBD08E-29CF-1F4D-A441-28DB3E3B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F94C-977F-5F47-8275-9E4BF9AE04A2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54E400-B8AD-C84D-98C4-0F34A366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DD339-B503-734B-802A-10495064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F28-C4B4-A844-A106-E2D627FA09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2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51EED-E427-C64A-89B1-935903F7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09A846-07DF-6F44-A37C-EFFE7249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F94C-977F-5F47-8275-9E4BF9AE04A2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F8F357-68AA-6646-B0BD-418E2BA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F48827-9710-9D48-AD37-F8A9B947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F28-C4B4-A844-A106-E2D627FA09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61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CD4C79-3752-9C4B-BD63-695521E5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F94C-977F-5F47-8275-9E4BF9AE04A2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17B80-A4FF-4540-B86C-35DAB28D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0831A-E574-564C-8849-F266DAF3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F28-C4B4-A844-A106-E2D627FA09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78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BC31E-BE20-3344-8D46-45AE962E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FFE26-34C9-7245-BE43-E864BFBB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E899B0-C39C-AE43-929F-C46FF210A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80258-B6B6-3046-BD7B-A9B54E39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F94C-977F-5F47-8275-9E4BF9AE04A2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AB4B6-DF12-404B-982D-3C08C65B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009DD5-0810-5947-AC2F-075A68D8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F28-C4B4-A844-A106-E2D627FA09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70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95F29-E8F1-FF41-87E0-E067159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22B5D-95C4-C549-BA09-0C579517B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CA7D1-4D5D-7D49-9023-2DDA16131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D39C5-45E3-6043-9519-978E62AF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F94C-977F-5F47-8275-9E4BF9AE04A2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AB08C-7FF7-8A46-9D88-A5B0CBC8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0F7CC-B547-194F-99CD-40E88B95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F28-C4B4-A844-A106-E2D627FA09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57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F0803-4326-0C4D-A011-7CE44D24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E9A1D6-A40A-F94A-A0E2-7957CA90E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6B337-B997-9848-817A-ED0EC529A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EF94C-977F-5F47-8275-9E4BF9AE04A2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F693F-BF8E-364A-A591-B43E2363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B5CA4-7FED-A947-A4E0-18EEBCD62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73F28-C4B4-A844-A106-E2D627FA09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2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781F06E-B8CB-A849-92E0-EC6C9D7D1B1F}"/>
              </a:ext>
            </a:extLst>
          </p:cNvPr>
          <p:cNvGrpSpPr/>
          <p:nvPr/>
        </p:nvGrpSpPr>
        <p:grpSpPr>
          <a:xfrm>
            <a:off x="575917" y="612324"/>
            <a:ext cx="11040165" cy="5633351"/>
            <a:chOff x="1888435" y="1461457"/>
            <a:chExt cx="8272011" cy="3954934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E088AFDD-A54F-5843-A18C-0F52D16D7F95}"/>
                </a:ext>
              </a:extLst>
            </p:cNvPr>
            <p:cNvSpPr/>
            <p:nvPr/>
          </p:nvSpPr>
          <p:spPr>
            <a:xfrm>
              <a:off x="4185069" y="3213415"/>
              <a:ext cx="1287780" cy="426720"/>
            </a:xfrm>
            <a:prstGeom prst="roundRect">
              <a:avLst/>
            </a:prstGeom>
            <a:solidFill>
              <a:schemeClr val="bg2">
                <a:alpha val="79000"/>
              </a:schemeClr>
            </a:solidFill>
            <a:ln w="28575">
              <a:solidFill>
                <a:schemeClr val="accent1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Net Thread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3E70B3C2-BD77-A642-A9F8-53D5B96D4634}"/>
                </a:ext>
              </a:extLst>
            </p:cNvPr>
            <p:cNvSpPr/>
            <p:nvPr/>
          </p:nvSpPr>
          <p:spPr>
            <a:xfrm>
              <a:off x="1888435" y="3175310"/>
              <a:ext cx="1364122" cy="507380"/>
            </a:xfrm>
            <a:prstGeom prst="roundRect">
              <a:avLst/>
            </a:prstGeom>
            <a:solidFill>
              <a:schemeClr val="bg2">
                <a:alpha val="79000"/>
              </a:schemeClr>
            </a:solidFill>
            <a:ln w="28575">
              <a:solidFill>
                <a:schemeClr val="accent1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Main Thread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52FA890-81C6-8641-B29C-74D0D4589C18}"/>
                </a:ext>
              </a:extLst>
            </p:cNvPr>
            <p:cNvSpPr txBox="1"/>
            <p:nvPr/>
          </p:nvSpPr>
          <p:spPr>
            <a:xfrm>
              <a:off x="6167925" y="1461457"/>
              <a:ext cx="1126263" cy="259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Recv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Queue</a:t>
              </a:r>
              <a:endParaRPr kumimoji="1" lang="zh-CN" altLang="en-US" dirty="0"/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0497F209-9CF4-1B42-9EB1-B0ED09CAFF70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 flipV="1">
              <a:off x="3252557" y="3426775"/>
              <a:ext cx="932512" cy="222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01E35B81-88AF-8744-9A71-3D55229AB42A}"/>
                </a:ext>
              </a:extLst>
            </p:cNvPr>
            <p:cNvSpPr/>
            <p:nvPr/>
          </p:nvSpPr>
          <p:spPr>
            <a:xfrm>
              <a:off x="7641346" y="3213415"/>
              <a:ext cx="1606991" cy="426720"/>
            </a:xfrm>
            <a:prstGeom prst="roundRect">
              <a:avLst/>
            </a:prstGeom>
            <a:solidFill>
              <a:schemeClr val="bg2">
                <a:alpha val="79000"/>
              </a:schemeClr>
            </a:solidFill>
            <a:ln w="28575">
              <a:solidFill>
                <a:schemeClr val="accent1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Worker Thread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1937614-E879-1D4E-A5ED-CBEC5122FB95}"/>
                </a:ext>
              </a:extLst>
            </p:cNvPr>
            <p:cNvSpPr txBox="1"/>
            <p:nvPr/>
          </p:nvSpPr>
          <p:spPr>
            <a:xfrm>
              <a:off x="6167925" y="5157099"/>
              <a:ext cx="1143782" cy="259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Send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Queue</a:t>
              </a:r>
              <a:endParaRPr kumimoji="1" lang="zh-CN" altLang="en-US" dirty="0"/>
            </a:p>
          </p:txBody>
        </p:sp>
        <p:pic>
          <p:nvPicPr>
            <p:cNvPr id="10" name="图形 9" descr="圆柱 纯色填充">
              <a:extLst>
                <a:ext uri="{FF2B5EF4-FFF2-40B4-BE49-F238E27FC236}">
                  <a16:creationId xmlns:a16="http://schemas.microsoft.com/office/drawing/2014/main" id="{29D615EB-3965-8945-BAF6-3A445C98B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399139" y="1125263"/>
              <a:ext cx="490746" cy="1527108"/>
            </a:xfrm>
            <a:prstGeom prst="rect">
              <a:avLst/>
            </a:prstGeom>
          </p:spPr>
        </p:pic>
        <p:pic>
          <p:nvPicPr>
            <p:cNvPr id="11" name="图形 10" descr="圆柱 纯色填充">
              <a:extLst>
                <a:ext uri="{FF2B5EF4-FFF2-40B4-BE49-F238E27FC236}">
                  <a16:creationId xmlns:a16="http://schemas.microsoft.com/office/drawing/2014/main" id="{CBC38326-68BB-BB47-B550-1E16EAEC0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403264" y="4244441"/>
              <a:ext cx="490746" cy="1527108"/>
            </a:xfrm>
            <a:prstGeom prst="rect">
              <a:avLst/>
            </a:prstGeom>
          </p:spPr>
        </p:pic>
        <p:sp>
          <p:nvSpPr>
            <p:cNvPr id="12" name="下弧形箭头 11">
              <a:extLst>
                <a:ext uri="{FF2B5EF4-FFF2-40B4-BE49-F238E27FC236}">
                  <a16:creationId xmlns:a16="http://schemas.microsoft.com/office/drawing/2014/main" id="{DC46A563-737C-B84C-B698-6BEDEDD84E30}"/>
                </a:ext>
              </a:extLst>
            </p:cNvPr>
            <p:cNvSpPr/>
            <p:nvPr/>
          </p:nvSpPr>
          <p:spPr>
            <a:xfrm rot="2668838" flipH="1" flipV="1">
              <a:off x="4282470" y="4234813"/>
              <a:ext cx="1899756" cy="36050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2CB8468A-50F5-3C49-8BB0-C044BD649448}"/>
                </a:ext>
              </a:extLst>
            </p:cNvPr>
            <p:cNvSpPr/>
            <p:nvPr/>
          </p:nvSpPr>
          <p:spPr>
            <a:xfrm>
              <a:off x="2267915" y="2775796"/>
              <a:ext cx="605160" cy="203586"/>
            </a:xfrm>
            <a:prstGeom prst="roundRect">
              <a:avLst/>
            </a:prstGeom>
            <a:solidFill>
              <a:schemeClr val="bg1">
                <a:alpha val="79000"/>
              </a:schemeClr>
            </a:solidFill>
            <a:ln w="28575" cap="rnd" cmpd="dbl">
              <a:solidFill>
                <a:srgbClr val="FF0000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24877"/>
                        <a:gd name="connsiteY0" fmla="*/ 55025 h 330142"/>
                        <a:gd name="connsiteX1" fmla="*/ 55025 w 824877"/>
                        <a:gd name="connsiteY1" fmla="*/ 0 h 330142"/>
                        <a:gd name="connsiteX2" fmla="*/ 412439 w 824877"/>
                        <a:gd name="connsiteY2" fmla="*/ 0 h 330142"/>
                        <a:gd name="connsiteX3" fmla="*/ 769852 w 824877"/>
                        <a:gd name="connsiteY3" fmla="*/ 0 h 330142"/>
                        <a:gd name="connsiteX4" fmla="*/ 824877 w 824877"/>
                        <a:gd name="connsiteY4" fmla="*/ 55025 h 330142"/>
                        <a:gd name="connsiteX5" fmla="*/ 824877 w 824877"/>
                        <a:gd name="connsiteY5" fmla="*/ 275117 h 330142"/>
                        <a:gd name="connsiteX6" fmla="*/ 769852 w 824877"/>
                        <a:gd name="connsiteY6" fmla="*/ 330142 h 330142"/>
                        <a:gd name="connsiteX7" fmla="*/ 405290 w 824877"/>
                        <a:gd name="connsiteY7" fmla="*/ 330142 h 330142"/>
                        <a:gd name="connsiteX8" fmla="*/ 55025 w 824877"/>
                        <a:gd name="connsiteY8" fmla="*/ 330142 h 330142"/>
                        <a:gd name="connsiteX9" fmla="*/ 0 w 824877"/>
                        <a:gd name="connsiteY9" fmla="*/ 275117 h 330142"/>
                        <a:gd name="connsiteX10" fmla="*/ 0 w 824877"/>
                        <a:gd name="connsiteY10" fmla="*/ 55025 h 3301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24877" h="330142" fill="none" extrusionOk="0">
                          <a:moveTo>
                            <a:pt x="0" y="55025"/>
                          </a:moveTo>
                          <a:cubicBezTo>
                            <a:pt x="1380" y="26326"/>
                            <a:pt x="28689" y="-3549"/>
                            <a:pt x="55025" y="0"/>
                          </a:cubicBezTo>
                          <a:cubicBezTo>
                            <a:pt x="143972" y="-9014"/>
                            <a:pt x="242268" y="2400"/>
                            <a:pt x="412439" y="0"/>
                          </a:cubicBezTo>
                          <a:cubicBezTo>
                            <a:pt x="582610" y="-2400"/>
                            <a:pt x="649336" y="-14200"/>
                            <a:pt x="769852" y="0"/>
                          </a:cubicBezTo>
                          <a:cubicBezTo>
                            <a:pt x="798292" y="-3972"/>
                            <a:pt x="824949" y="23657"/>
                            <a:pt x="824877" y="55025"/>
                          </a:cubicBezTo>
                          <a:cubicBezTo>
                            <a:pt x="826829" y="163770"/>
                            <a:pt x="816886" y="184661"/>
                            <a:pt x="824877" y="275117"/>
                          </a:cubicBezTo>
                          <a:cubicBezTo>
                            <a:pt x="820360" y="305692"/>
                            <a:pt x="802137" y="326725"/>
                            <a:pt x="769852" y="330142"/>
                          </a:cubicBezTo>
                          <a:cubicBezTo>
                            <a:pt x="658012" y="343778"/>
                            <a:pt x="481448" y="313553"/>
                            <a:pt x="405290" y="330142"/>
                          </a:cubicBezTo>
                          <a:cubicBezTo>
                            <a:pt x="329132" y="346731"/>
                            <a:pt x="172507" y="323909"/>
                            <a:pt x="55025" y="330142"/>
                          </a:cubicBezTo>
                          <a:cubicBezTo>
                            <a:pt x="24476" y="325834"/>
                            <a:pt x="6816" y="306927"/>
                            <a:pt x="0" y="275117"/>
                          </a:cubicBezTo>
                          <a:cubicBezTo>
                            <a:pt x="-9367" y="196404"/>
                            <a:pt x="3686" y="159234"/>
                            <a:pt x="0" y="55025"/>
                          </a:cubicBezTo>
                          <a:close/>
                        </a:path>
                        <a:path w="824877" h="330142" stroke="0" extrusionOk="0">
                          <a:moveTo>
                            <a:pt x="0" y="55025"/>
                          </a:moveTo>
                          <a:cubicBezTo>
                            <a:pt x="-3358" y="22565"/>
                            <a:pt x="22234" y="902"/>
                            <a:pt x="55025" y="0"/>
                          </a:cubicBezTo>
                          <a:cubicBezTo>
                            <a:pt x="174065" y="12977"/>
                            <a:pt x="251089" y="-14090"/>
                            <a:pt x="426735" y="0"/>
                          </a:cubicBezTo>
                          <a:cubicBezTo>
                            <a:pt x="602381" y="14090"/>
                            <a:pt x="623200" y="10897"/>
                            <a:pt x="769852" y="0"/>
                          </a:cubicBezTo>
                          <a:cubicBezTo>
                            <a:pt x="796934" y="-1809"/>
                            <a:pt x="829731" y="26955"/>
                            <a:pt x="824877" y="55025"/>
                          </a:cubicBezTo>
                          <a:cubicBezTo>
                            <a:pt x="817740" y="116522"/>
                            <a:pt x="814546" y="210224"/>
                            <a:pt x="824877" y="275117"/>
                          </a:cubicBezTo>
                          <a:cubicBezTo>
                            <a:pt x="825428" y="304609"/>
                            <a:pt x="798508" y="331665"/>
                            <a:pt x="769852" y="330142"/>
                          </a:cubicBezTo>
                          <a:cubicBezTo>
                            <a:pt x="612131" y="332497"/>
                            <a:pt x="545715" y="330312"/>
                            <a:pt x="412439" y="330142"/>
                          </a:cubicBezTo>
                          <a:cubicBezTo>
                            <a:pt x="279163" y="329972"/>
                            <a:pt x="135250" y="327081"/>
                            <a:pt x="55025" y="330142"/>
                          </a:cubicBezTo>
                          <a:cubicBezTo>
                            <a:pt x="19737" y="329862"/>
                            <a:pt x="353" y="304538"/>
                            <a:pt x="0" y="275117"/>
                          </a:cubicBezTo>
                          <a:cubicBezTo>
                            <a:pt x="8863" y="168050"/>
                            <a:pt x="-7986" y="154056"/>
                            <a:pt x="0" y="5502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Accept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下弧形箭头 13">
              <a:extLst>
                <a:ext uri="{FF2B5EF4-FFF2-40B4-BE49-F238E27FC236}">
                  <a16:creationId xmlns:a16="http://schemas.microsoft.com/office/drawing/2014/main" id="{2E4185C7-58D7-D349-9A95-3DDD500BBCCD}"/>
                </a:ext>
              </a:extLst>
            </p:cNvPr>
            <p:cNvSpPr/>
            <p:nvPr/>
          </p:nvSpPr>
          <p:spPr>
            <a:xfrm rot="19029108" flipH="1" flipV="1">
              <a:off x="7099064" y="4306067"/>
              <a:ext cx="1932429" cy="36050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下弧形箭头 14">
              <a:extLst>
                <a:ext uri="{FF2B5EF4-FFF2-40B4-BE49-F238E27FC236}">
                  <a16:creationId xmlns:a16="http://schemas.microsoft.com/office/drawing/2014/main" id="{1E5B0BF8-FEDC-0B41-8F28-427D78F685C2}"/>
                </a:ext>
              </a:extLst>
            </p:cNvPr>
            <p:cNvSpPr/>
            <p:nvPr/>
          </p:nvSpPr>
          <p:spPr>
            <a:xfrm rot="13404417" flipH="1" flipV="1">
              <a:off x="7109065" y="2264172"/>
              <a:ext cx="1940826" cy="36050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6" name="图形 15" descr="刷新 轮廓">
              <a:extLst>
                <a:ext uri="{FF2B5EF4-FFF2-40B4-BE49-F238E27FC236}">
                  <a16:creationId xmlns:a16="http://schemas.microsoft.com/office/drawing/2014/main" id="{F1320162-D9FF-9740-86B7-E633E492C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25359" flipV="1">
              <a:off x="5402224" y="2841523"/>
              <a:ext cx="1102812" cy="110621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117B696-B8FB-EF44-AC8E-9CAD2F699D94}"/>
                </a:ext>
              </a:extLst>
            </p:cNvPr>
            <p:cNvSpPr txBox="1"/>
            <p:nvPr/>
          </p:nvSpPr>
          <p:spPr>
            <a:xfrm>
              <a:off x="5604711" y="3285885"/>
              <a:ext cx="879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EPOLL</a:t>
              </a:r>
              <a:endParaRPr kumimoji="1" lang="zh-CN" altLang="en-US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6383542-884A-0B44-AD64-1B4717A31F89}"/>
                </a:ext>
              </a:extLst>
            </p:cNvPr>
            <p:cNvGrpSpPr/>
            <p:nvPr/>
          </p:nvGrpSpPr>
          <p:grpSpPr>
            <a:xfrm>
              <a:off x="4368217" y="2043531"/>
              <a:ext cx="1852116" cy="541840"/>
              <a:chOff x="3081678" y="2297221"/>
              <a:chExt cx="1852116" cy="541840"/>
            </a:xfrm>
          </p:grpSpPr>
          <p:sp>
            <p:nvSpPr>
              <p:cNvPr id="20" name="下弧形箭头 19">
                <a:extLst>
                  <a:ext uri="{FF2B5EF4-FFF2-40B4-BE49-F238E27FC236}">
                    <a16:creationId xmlns:a16="http://schemas.microsoft.com/office/drawing/2014/main" id="{62AB213C-9EC4-1A41-8F53-5A1F6EAB2A13}"/>
                  </a:ext>
                </a:extLst>
              </p:cNvPr>
              <p:cNvSpPr/>
              <p:nvPr/>
            </p:nvSpPr>
            <p:spPr>
              <a:xfrm rot="8287621" flipH="1" flipV="1">
                <a:off x="3081678" y="2478556"/>
                <a:ext cx="1852116" cy="36050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B68E3FB7-7213-3F41-BCB4-657EC367A0F3}"/>
                  </a:ext>
                </a:extLst>
              </p:cNvPr>
              <p:cNvSpPr/>
              <p:nvPr/>
            </p:nvSpPr>
            <p:spPr>
              <a:xfrm rot="19364263">
                <a:off x="3139153" y="2297221"/>
                <a:ext cx="932512" cy="252000"/>
              </a:xfrm>
              <a:prstGeom prst="roundRect">
                <a:avLst/>
              </a:prstGeom>
              <a:solidFill>
                <a:schemeClr val="bg1">
                  <a:alpha val="79000"/>
                </a:schemeClr>
              </a:solidFill>
              <a:ln w="28575" cap="rnd" cmpd="dbl">
                <a:solidFill>
                  <a:srgbClr val="FF0000"/>
                </a:solidFill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824877"/>
                          <a:gd name="connsiteY0" fmla="*/ 55025 h 330142"/>
                          <a:gd name="connsiteX1" fmla="*/ 55025 w 824877"/>
                          <a:gd name="connsiteY1" fmla="*/ 0 h 330142"/>
                          <a:gd name="connsiteX2" fmla="*/ 412439 w 824877"/>
                          <a:gd name="connsiteY2" fmla="*/ 0 h 330142"/>
                          <a:gd name="connsiteX3" fmla="*/ 769852 w 824877"/>
                          <a:gd name="connsiteY3" fmla="*/ 0 h 330142"/>
                          <a:gd name="connsiteX4" fmla="*/ 824877 w 824877"/>
                          <a:gd name="connsiteY4" fmla="*/ 55025 h 330142"/>
                          <a:gd name="connsiteX5" fmla="*/ 824877 w 824877"/>
                          <a:gd name="connsiteY5" fmla="*/ 275117 h 330142"/>
                          <a:gd name="connsiteX6" fmla="*/ 769852 w 824877"/>
                          <a:gd name="connsiteY6" fmla="*/ 330142 h 330142"/>
                          <a:gd name="connsiteX7" fmla="*/ 405290 w 824877"/>
                          <a:gd name="connsiteY7" fmla="*/ 330142 h 330142"/>
                          <a:gd name="connsiteX8" fmla="*/ 55025 w 824877"/>
                          <a:gd name="connsiteY8" fmla="*/ 330142 h 330142"/>
                          <a:gd name="connsiteX9" fmla="*/ 0 w 824877"/>
                          <a:gd name="connsiteY9" fmla="*/ 275117 h 330142"/>
                          <a:gd name="connsiteX10" fmla="*/ 0 w 824877"/>
                          <a:gd name="connsiteY10" fmla="*/ 55025 h 3301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824877" h="330142" fill="none" extrusionOk="0">
                            <a:moveTo>
                              <a:pt x="0" y="55025"/>
                            </a:moveTo>
                            <a:cubicBezTo>
                              <a:pt x="1380" y="26326"/>
                              <a:pt x="28689" y="-3549"/>
                              <a:pt x="55025" y="0"/>
                            </a:cubicBezTo>
                            <a:cubicBezTo>
                              <a:pt x="143972" y="-9014"/>
                              <a:pt x="242268" y="2400"/>
                              <a:pt x="412439" y="0"/>
                            </a:cubicBezTo>
                            <a:cubicBezTo>
                              <a:pt x="582610" y="-2400"/>
                              <a:pt x="649336" y="-14200"/>
                              <a:pt x="769852" y="0"/>
                            </a:cubicBezTo>
                            <a:cubicBezTo>
                              <a:pt x="798292" y="-3972"/>
                              <a:pt x="824949" y="23657"/>
                              <a:pt x="824877" y="55025"/>
                            </a:cubicBezTo>
                            <a:cubicBezTo>
                              <a:pt x="826829" y="163770"/>
                              <a:pt x="816886" y="184661"/>
                              <a:pt x="824877" y="275117"/>
                            </a:cubicBezTo>
                            <a:cubicBezTo>
                              <a:pt x="820360" y="305692"/>
                              <a:pt x="802137" y="326725"/>
                              <a:pt x="769852" y="330142"/>
                            </a:cubicBezTo>
                            <a:cubicBezTo>
                              <a:pt x="658012" y="343778"/>
                              <a:pt x="481448" y="313553"/>
                              <a:pt x="405290" y="330142"/>
                            </a:cubicBezTo>
                            <a:cubicBezTo>
                              <a:pt x="329132" y="346731"/>
                              <a:pt x="172507" y="323909"/>
                              <a:pt x="55025" y="330142"/>
                            </a:cubicBezTo>
                            <a:cubicBezTo>
                              <a:pt x="24476" y="325834"/>
                              <a:pt x="6816" y="306927"/>
                              <a:pt x="0" y="275117"/>
                            </a:cubicBezTo>
                            <a:cubicBezTo>
                              <a:pt x="-9367" y="196404"/>
                              <a:pt x="3686" y="159234"/>
                              <a:pt x="0" y="55025"/>
                            </a:cubicBezTo>
                            <a:close/>
                          </a:path>
                          <a:path w="824877" h="330142" stroke="0" extrusionOk="0">
                            <a:moveTo>
                              <a:pt x="0" y="55025"/>
                            </a:moveTo>
                            <a:cubicBezTo>
                              <a:pt x="-3358" y="22565"/>
                              <a:pt x="22234" y="902"/>
                              <a:pt x="55025" y="0"/>
                            </a:cubicBezTo>
                            <a:cubicBezTo>
                              <a:pt x="174065" y="12977"/>
                              <a:pt x="251089" y="-14090"/>
                              <a:pt x="426735" y="0"/>
                            </a:cubicBezTo>
                            <a:cubicBezTo>
                              <a:pt x="602381" y="14090"/>
                              <a:pt x="623200" y="10897"/>
                              <a:pt x="769852" y="0"/>
                            </a:cubicBezTo>
                            <a:cubicBezTo>
                              <a:pt x="796934" y="-1809"/>
                              <a:pt x="829731" y="26955"/>
                              <a:pt x="824877" y="55025"/>
                            </a:cubicBezTo>
                            <a:cubicBezTo>
                              <a:pt x="817740" y="116522"/>
                              <a:pt x="814546" y="210224"/>
                              <a:pt x="824877" y="275117"/>
                            </a:cubicBezTo>
                            <a:cubicBezTo>
                              <a:pt x="825428" y="304609"/>
                              <a:pt x="798508" y="331665"/>
                              <a:pt x="769852" y="330142"/>
                            </a:cubicBezTo>
                            <a:cubicBezTo>
                              <a:pt x="612131" y="332497"/>
                              <a:pt x="545715" y="330312"/>
                              <a:pt x="412439" y="330142"/>
                            </a:cubicBezTo>
                            <a:cubicBezTo>
                              <a:pt x="279163" y="329972"/>
                              <a:pt x="135250" y="327081"/>
                              <a:pt x="55025" y="330142"/>
                            </a:cubicBezTo>
                            <a:cubicBezTo>
                              <a:pt x="19737" y="329862"/>
                              <a:pt x="353" y="304538"/>
                              <a:pt x="0" y="275117"/>
                            </a:cubicBezTo>
                            <a:cubicBezTo>
                              <a:pt x="8863" y="168050"/>
                              <a:pt x="-7986" y="154056"/>
                              <a:pt x="0" y="5502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chemeClr val="tx1"/>
                    </a:solidFill>
                  </a:rPr>
                  <a:t>Parse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HTTP</a:t>
                </a:r>
                <a:endParaRPr kumimoji="1"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C87291E3-EFE8-0840-851E-887A0FDFADE8}"/>
                </a:ext>
              </a:extLst>
            </p:cNvPr>
            <p:cNvSpPr/>
            <p:nvPr/>
          </p:nvSpPr>
          <p:spPr>
            <a:xfrm rot="2558365">
              <a:off x="7950007" y="2116174"/>
              <a:ext cx="1040852" cy="252000"/>
            </a:xfrm>
            <a:prstGeom prst="roundRect">
              <a:avLst/>
            </a:prstGeom>
            <a:solidFill>
              <a:schemeClr val="bg1">
                <a:alpha val="79000"/>
              </a:schemeClr>
            </a:solidFill>
            <a:ln w="28575" cap="rnd" cmpd="dbl">
              <a:solidFill>
                <a:srgbClr val="FF0000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24877"/>
                        <a:gd name="connsiteY0" fmla="*/ 55025 h 330142"/>
                        <a:gd name="connsiteX1" fmla="*/ 55025 w 824877"/>
                        <a:gd name="connsiteY1" fmla="*/ 0 h 330142"/>
                        <a:gd name="connsiteX2" fmla="*/ 412439 w 824877"/>
                        <a:gd name="connsiteY2" fmla="*/ 0 h 330142"/>
                        <a:gd name="connsiteX3" fmla="*/ 769852 w 824877"/>
                        <a:gd name="connsiteY3" fmla="*/ 0 h 330142"/>
                        <a:gd name="connsiteX4" fmla="*/ 824877 w 824877"/>
                        <a:gd name="connsiteY4" fmla="*/ 55025 h 330142"/>
                        <a:gd name="connsiteX5" fmla="*/ 824877 w 824877"/>
                        <a:gd name="connsiteY5" fmla="*/ 275117 h 330142"/>
                        <a:gd name="connsiteX6" fmla="*/ 769852 w 824877"/>
                        <a:gd name="connsiteY6" fmla="*/ 330142 h 330142"/>
                        <a:gd name="connsiteX7" fmla="*/ 405290 w 824877"/>
                        <a:gd name="connsiteY7" fmla="*/ 330142 h 330142"/>
                        <a:gd name="connsiteX8" fmla="*/ 55025 w 824877"/>
                        <a:gd name="connsiteY8" fmla="*/ 330142 h 330142"/>
                        <a:gd name="connsiteX9" fmla="*/ 0 w 824877"/>
                        <a:gd name="connsiteY9" fmla="*/ 275117 h 330142"/>
                        <a:gd name="connsiteX10" fmla="*/ 0 w 824877"/>
                        <a:gd name="connsiteY10" fmla="*/ 55025 h 3301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24877" h="330142" fill="none" extrusionOk="0">
                          <a:moveTo>
                            <a:pt x="0" y="55025"/>
                          </a:moveTo>
                          <a:cubicBezTo>
                            <a:pt x="1380" y="26326"/>
                            <a:pt x="28689" y="-3549"/>
                            <a:pt x="55025" y="0"/>
                          </a:cubicBezTo>
                          <a:cubicBezTo>
                            <a:pt x="143972" y="-9014"/>
                            <a:pt x="242268" y="2400"/>
                            <a:pt x="412439" y="0"/>
                          </a:cubicBezTo>
                          <a:cubicBezTo>
                            <a:pt x="582610" y="-2400"/>
                            <a:pt x="649336" y="-14200"/>
                            <a:pt x="769852" y="0"/>
                          </a:cubicBezTo>
                          <a:cubicBezTo>
                            <a:pt x="798292" y="-3972"/>
                            <a:pt x="824949" y="23657"/>
                            <a:pt x="824877" y="55025"/>
                          </a:cubicBezTo>
                          <a:cubicBezTo>
                            <a:pt x="826829" y="163770"/>
                            <a:pt x="816886" y="184661"/>
                            <a:pt x="824877" y="275117"/>
                          </a:cubicBezTo>
                          <a:cubicBezTo>
                            <a:pt x="820360" y="305692"/>
                            <a:pt x="802137" y="326725"/>
                            <a:pt x="769852" y="330142"/>
                          </a:cubicBezTo>
                          <a:cubicBezTo>
                            <a:pt x="658012" y="343778"/>
                            <a:pt x="481448" y="313553"/>
                            <a:pt x="405290" y="330142"/>
                          </a:cubicBezTo>
                          <a:cubicBezTo>
                            <a:pt x="329132" y="346731"/>
                            <a:pt x="172507" y="323909"/>
                            <a:pt x="55025" y="330142"/>
                          </a:cubicBezTo>
                          <a:cubicBezTo>
                            <a:pt x="24476" y="325834"/>
                            <a:pt x="6816" y="306927"/>
                            <a:pt x="0" y="275117"/>
                          </a:cubicBezTo>
                          <a:cubicBezTo>
                            <a:pt x="-9367" y="196404"/>
                            <a:pt x="3686" y="159234"/>
                            <a:pt x="0" y="55025"/>
                          </a:cubicBezTo>
                          <a:close/>
                        </a:path>
                        <a:path w="824877" h="330142" stroke="0" extrusionOk="0">
                          <a:moveTo>
                            <a:pt x="0" y="55025"/>
                          </a:moveTo>
                          <a:cubicBezTo>
                            <a:pt x="-3358" y="22565"/>
                            <a:pt x="22234" y="902"/>
                            <a:pt x="55025" y="0"/>
                          </a:cubicBezTo>
                          <a:cubicBezTo>
                            <a:pt x="174065" y="12977"/>
                            <a:pt x="251089" y="-14090"/>
                            <a:pt x="426735" y="0"/>
                          </a:cubicBezTo>
                          <a:cubicBezTo>
                            <a:pt x="602381" y="14090"/>
                            <a:pt x="623200" y="10897"/>
                            <a:pt x="769852" y="0"/>
                          </a:cubicBezTo>
                          <a:cubicBezTo>
                            <a:pt x="796934" y="-1809"/>
                            <a:pt x="829731" y="26955"/>
                            <a:pt x="824877" y="55025"/>
                          </a:cubicBezTo>
                          <a:cubicBezTo>
                            <a:pt x="817740" y="116522"/>
                            <a:pt x="814546" y="210224"/>
                            <a:pt x="824877" y="275117"/>
                          </a:cubicBezTo>
                          <a:cubicBezTo>
                            <a:pt x="825428" y="304609"/>
                            <a:pt x="798508" y="331665"/>
                            <a:pt x="769852" y="330142"/>
                          </a:cubicBezTo>
                          <a:cubicBezTo>
                            <a:pt x="612131" y="332497"/>
                            <a:pt x="545715" y="330312"/>
                            <a:pt x="412439" y="330142"/>
                          </a:cubicBezTo>
                          <a:cubicBezTo>
                            <a:pt x="279163" y="329972"/>
                            <a:pt x="135250" y="327081"/>
                            <a:pt x="55025" y="330142"/>
                          </a:cubicBezTo>
                          <a:cubicBezTo>
                            <a:pt x="19737" y="329862"/>
                            <a:pt x="353" y="304538"/>
                            <a:pt x="0" y="275117"/>
                          </a:cubicBezTo>
                          <a:cubicBezTo>
                            <a:pt x="8863" y="168050"/>
                            <a:pt x="-7986" y="154056"/>
                            <a:pt x="0" y="5502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Request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Body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3" name="图形 22" descr="箭头循环 纯色填充">
              <a:extLst>
                <a:ext uri="{FF2B5EF4-FFF2-40B4-BE49-F238E27FC236}">
                  <a16:creationId xmlns:a16="http://schemas.microsoft.com/office/drawing/2014/main" id="{FD290D01-FF97-8849-ABDD-0165D7C81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46046" y="2978596"/>
              <a:ext cx="914400" cy="914400"/>
            </a:xfrm>
            <a:prstGeom prst="rect">
              <a:avLst/>
            </a:prstGeom>
          </p:spPr>
        </p:pic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DA426826-195D-734B-8EA7-3F8BA70B84E7}"/>
                </a:ext>
              </a:extLst>
            </p:cNvPr>
            <p:cNvSpPr/>
            <p:nvPr/>
          </p:nvSpPr>
          <p:spPr>
            <a:xfrm rot="19234330">
              <a:off x="7852910" y="4582217"/>
              <a:ext cx="1218617" cy="252000"/>
            </a:xfrm>
            <a:prstGeom prst="roundRect">
              <a:avLst/>
            </a:prstGeom>
            <a:solidFill>
              <a:schemeClr val="bg1">
                <a:alpha val="79000"/>
              </a:schemeClr>
            </a:solidFill>
            <a:ln w="28575" cap="rnd" cmpd="dbl">
              <a:solidFill>
                <a:srgbClr val="FF0000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24877"/>
                        <a:gd name="connsiteY0" fmla="*/ 55025 h 330142"/>
                        <a:gd name="connsiteX1" fmla="*/ 55025 w 824877"/>
                        <a:gd name="connsiteY1" fmla="*/ 0 h 330142"/>
                        <a:gd name="connsiteX2" fmla="*/ 412439 w 824877"/>
                        <a:gd name="connsiteY2" fmla="*/ 0 h 330142"/>
                        <a:gd name="connsiteX3" fmla="*/ 769852 w 824877"/>
                        <a:gd name="connsiteY3" fmla="*/ 0 h 330142"/>
                        <a:gd name="connsiteX4" fmla="*/ 824877 w 824877"/>
                        <a:gd name="connsiteY4" fmla="*/ 55025 h 330142"/>
                        <a:gd name="connsiteX5" fmla="*/ 824877 w 824877"/>
                        <a:gd name="connsiteY5" fmla="*/ 275117 h 330142"/>
                        <a:gd name="connsiteX6" fmla="*/ 769852 w 824877"/>
                        <a:gd name="connsiteY6" fmla="*/ 330142 h 330142"/>
                        <a:gd name="connsiteX7" fmla="*/ 405290 w 824877"/>
                        <a:gd name="connsiteY7" fmla="*/ 330142 h 330142"/>
                        <a:gd name="connsiteX8" fmla="*/ 55025 w 824877"/>
                        <a:gd name="connsiteY8" fmla="*/ 330142 h 330142"/>
                        <a:gd name="connsiteX9" fmla="*/ 0 w 824877"/>
                        <a:gd name="connsiteY9" fmla="*/ 275117 h 330142"/>
                        <a:gd name="connsiteX10" fmla="*/ 0 w 824877"/>
                        <a:gd name="connsiteY10" fmla="*/ 55025 h 3301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24877" h="330142" fill="none" extrusionOk="0">
                          <a:moveTo>
                            <a:pt x="0" y="55025"/>
                          </a:moveTo>
                          <a:cubicBezTo>
                            <a:pt x="1380" y="26326"/>
                            <a:pt x="28689" y="-3549"/>
                            <a:pt x="55025" y="0"/>
                          </a:cubicBezTo>
                          <a:cubicBezTo>
                            <a:pt x="143972" y="-9014"/>
                            <a:pt x="242268" y="2400"/>
                            <a:pt x="412439" y="0"/>
                          </a:cubicBezTo>
                          <a:cubicBezTo>
                            <a:pt x="582610" y="-2400"/>
                            <a:pt x="649336" y="-14200"/>
                            <a:pt x="769852" y="0"/>
                          </a:cubicBezTo>
                          <a:cubicBezTo>
                            <a:pt x="798292" y="-3972"/>
                            <a:pt x="824949" y="23657"/>
                            <a:pt x="824877" y="55025"/>
                          </a:cubicBezTo>
                          <a:cubicBezTo>
                            <a:pt x="826829" y="163770"/>
                            <a:pt x="816886" y="184661"/>
                            <a:pt x="824877" y="275117"/>
                          </a:cubicBezTo>
                          <a:cubicBezTo>
                            <a:pt x="820360" y="305692"/>
                            <a:pt x="802137" y="326725"/>
                            <a:pt x="769852" y="330142"/>
                          </a:cubicBezTo>
                          <a:cubicBezTo>
                            <a:pt x="658012" y="343778"/>
                            <a:pt x="481448" y="313553"/>
                            <a:pt x="405290" y="330142"/>
                          </a:cubicBezTo>
                          <a:cubicBezTo>
                            <a:pt x="329132" y="346731"/>
                            <a:pt x="172507" y="323909"/>
                            <a:pt x="55025" y="330142"/>
                          </a:cubicBezTo>
                          <a:cubicBezTo>
                            <a:pt x="24476" y="325834"/>
                            <a:pt x="6816" y="306927"/>
                            <a:pt x="0" y="275117"/>
                          </a:cubicBezTo>
                          <a:cubicBezTo>
                            <a:pt x="-9367" y="196404"/>
                            <a:pt x="3686" y="159234"/>
                            <a:pt x="0" y="55025"/>
                          </a:cubicBezTo>
                          <a:close/>
                        </a:path>
                        <a:path w="824877" h="330142" stroke="0" extrusionOk="0">
                          <a:moveTo>
                            <a:pt x="0" y="55025"/>
                          </a:moveTo>
                          <a:cubicBezTo>
                            <a:pt x="-3358" y="22565"/>
                            <a:pt x="22234" y="902"/>
                            <a:pt x="55025" y="0"/>
                          </a:cubicBezTo>
                          <a:cubicBezTo>
                            <a:pt x="174065" y="12977"/>
                            <a:pt x="251089" y="-14090"/>
                            <a:pt x="426735" y="0"/>
                          </a:cubicBezTo>
                          <a:cubicBezTo>
                            <a:pt x="602381" y="14090"/>
                            <a:pt x="623200" y="10897"/>
                            <a:pt x="769852" y="0"/>
                          </a:cubicBezTo>
                          <a:cubicBezTo>
                            <a:pt x="796934" y="-1809"/>
                            <a:pt x="829731" y="26955"/>
                            <a:pt x="824877" y="55025"/>
                          </a:cubicBezTo>
                          <a:cubicBezTo>
                            <a:pt x="817740" y="116522"/>
                            <a:pt x="814546" y="210224"/>
                            <a:pt x="824877" y="275117"/>
                          </a:cubicBezTo>
                          <a:cubicBezTo>
                            <a:pt x="825428" y="304609"/>
                            <a:pt x="798508" y="331665"/>
                            <a:pt x="769852" y="330142"/>
                          </a:cubicBezTo>
                          <a:cubicBezTo>
                            <a:pt x="612131" y="332497"/>
                            <a:pt x="545715" y="330312"/>
                            <a:pt x="412439" y="330142"/>
                          </a:cubicBezTo>
                          <a:cubicBezTo>
                            <a:pt x="279163" y="329972"/>
                            <a:pt x="135250" y="327081"/>
                            <a:pt x="55025" y="330142"/>
                          </a:cubicBezTo>
                          <a:cubicBezTo>
                            <a:pt x="19737" y="329862"/>
                            <a:pt x="353" y="304538"/>
                            <a:pt x="0" y="275117"/>
                          </a:cubicBezTo>
                          <a:cubicBezTo>
                            <a:pt x="8863" y="168050"/>
                            <a:pt x="-7986" y="154056"/>
                            <a:pt x="0" y="5502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Response Body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A88A5E12-526A-FE4F-89AF-630A528541C1}"/>
                </a:ext>
              </a:extLst>
            </p:cNvPr>
            <p:cNvSpPr/>
            <p:nvPr/>
          </p:nvSpPr>
          <p:spPr>
            <a:xfrm rot="2715561">
              <a:off x="4312001" y="4474845"/>
              <a:ext cx="956218" cy="252000"/>
            </a:xfrm>
            <a:prstGeom prst="roundRect">
              <a:avLst/>
            </a:prstGeom>
            <a:solidFill>
              <a:schemeClr val="bg1">
                <a:alpha val="79000"/>
              </a:schemeClr>
            </a:solidFill>
            <a:ln w="28575" cap="rnd" cmpd="dbl">
              <a:solidFill>
                <a:srgbClr val="FF0000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24877"/>
                        <a:gd name="connsiteY0" fmla="*/ 55025 h 330142"/>
                        <a:gd name="connsiteX1" fmla="*/ 55025 w 824877"/>
                        <a:gd name="connsiteY1" fmla="*/ 0 h 330142"/>
                        <a:gd name="connsiteX2" fmla="*/ 412439 w 824877"/>
                        <a:gd name="connsiteY2" fmla="*/ 0 h 330142"/>
                        <a:gd name="connsiteX3" fmla="*/ 769852 w 824877"/>
                        <a:gd name="connsiteY3" fmla="*/ 0 h 330142"/>
                        <a:gd name="connsiteX4" fmla="*/ 824877 w 824877"/>
                        <a:gd name="connsiteY4" fmla="*/ 55025 h 330142"/>
                        <a:gd name="connsiteX5" fmla="*/ 824877 w 824877"/>
                        <a:gd name="connsiteY5" fmla="*/ 275117 h 330142"/>
                        <a:gd name="connsiteX6" fmla="*/ 769852 w 824877"/>
                        <a:gd name="connsiteY6" fmla="*/ 330142 h 330142"/>
                        <a:gd name="connsiteX7" fmla="*/ 405290 w 824877"/>
                        <a:gd name="connsiteY7" fmla="*/ 330142 h 330142"/>
                        <a:gd name="connsiteX8" fmla="*/ 55025 w 824877"/>
                        <a:gd name="connsiteY8" fmla="*/ 330142 h 330142"/>
                        <a:gd name="connsiteX9" fmla="*/ 0 w 824877"/>
                        <a:gd name="connsiteY9" fmla="*/ 275117 h 330142"/>
                        <a:gd name="connsiteX10" fmla="*/ 0 w 824877"/>
                        <a:gd name="connsiteY10" fmla="*/ 55025 h 3301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24877" h="330142" fill="none" extrusionOk="0">
                          <a:moveTo>
                            <a:pt x="0" y="55025"/>
                          </a:moveTo>
                          <a:cubicBezTo>
                            <a:pt x="1380" y="26326"/>
                            <a:pt x="28689" y="-3549"/>
                            <a:pt x="55025" y="0"/>
                          </a:cubicBezTo>
                          <a:cubicBezTo>
                            <a:pt x="143972" y="-9014"/>
                            <a:pt x="242268" y="2400"/>
                            <a:pt x="412439" y="0"/>
                          </a:cubicBezTo>
                          <a:cubicBezTo>
                            <a:pt x="582610" y="-2400"/>
                            <a:pt x="649336" y="-14200"/>
                            <a:pt x="769852" y="0"/>
                          </a:cubicBezTo>
                          <a:cubicBezTo>
                            <a:pt x="798292" y="-3972"/>
                            <a:pt x="824949" y="23657"/>
                            <a:pt x="824877" y="55025"/>
                          </a:cubicBezTo>
                          <a:cubicBezTo>
                            <a:pt x="826829" y="163770"/>
                            <a:pt x="816886" y="184661"/>
                            <a:pt x="824877" y="275117"/>
                          </a:cubicBezTo>
                          <a:cubicBezTo>
                            <a:pt x="820360" y="305692"/>
                            <a:pt x="802137" y="326725"/>
                            <a:pt x="769852" y="330142"/>
                          </a:cubicBezTo>
                          <a:cubicBezTo>
                            <a:pt x="658012" y="343778"/>
                            <a:pt x="481448" y="313553"/>
                            <a:pt x="405290" y="330142"/>
                          </a:cubicBezTo>
                          <a:cubicBezTo>
                            <a:pt x="329132" y="346731"/>
                            <a:pt x="172507" y="323909"/>
                            <a:pt x="55025" y="330142"/>
                          </a:cubicBezTo>
                          <a:cubicBezTo>
                            <a:pt x="24476" y="325834"/>
                            <a:pt x="6816" y="306927"/>
                            <a:pt x="0" y="275117"/>
                          </a:cubicBezTo>
                          <a:cubicBezTo>
                            <a:pt x="-9367" y="196404"/>
                            <a:pt x="3686" y="159234"/>
                            <a:pt x="0" y="55025"/>
                          </a:cubicBezTo>
                          <a:close/>
                        </a:path>
                        <a:path w="824877" h="330142" stroke="0" extrusionOk="0">
                          <a:moveTo>
                            <a:pt x="0" y="55025"/>
                          </a:moveTo>
                          <a:cubicBezTo>
                            <a:pt x="-3358" y="22565"/>
                            <a:pt x="22234" y="902"/>
                            <a:pt x="55025" y="0"/>
                          </a:cubicBezTo>
                          <a:cubicBezTo>
                            <a:pt x="174065" y="12977"/>
                            <a:pt x="251089" y="-14090"/>
                            <a:pt x="426735" y="0"/>
                          </a:cubicBezTo>
                          <a:cubicBezTo>
                            <a:pt x="602381" y="14090"/>
                            <a:pt x="623200" y="10897"/>
                            <a:pt x="769852" y="0"/>
                          </a:cubicBezTo>
                          <a:cubicBezTo>
                            <a:pt x="796934" y="-1809"/>
                            <a:pt x="829731" y="26955"/>
                            <a:pt x="824877" y="55025"/>
                          </a:cubicBezTo>
                          <a:cubicBezTo>
                            <a:pt x="817740" y="116522"/>
                            <a:pt x="814546" y="210224"/>
                            <a:pt x="824877" y="275117"/>
                          </a:cubicBezTo>
                          <a:cubicBezTo>
                            <a:pt x="825428" y="304609"/>
                            <a:pt x="798508" y="331665"/>
                            <a:pt x="769852" y="330142"/>
                          </a:cubicBezTo>
                          <a:cubicBezTo>
                            <a:pt x="612131" y="332497"/>
                            <a:pt x="545715" y="330312"/>
                            <a:pt x="412439" y="330142"/>
                          </a:cubicBezTo>
                          <a:cubicBezTo>
                            <a:pt x="279163" y="329972"/>
                            <a:pt x="135250" y="327081"/>
                            <a:pt x="55025" y="330142"/>
                          </a:cubicBezTo>
                          <a:cubicBezTo>
                            <a:pt x="19737" y="329862"/>
                            <a:pt x="353" y="304538"/>
                            <a:pt x="0" y="275117"/>
                          </a:cubicBezTo>
                          <a:cubicBezTo>
                            <a:pt x="8863" y="168050"/>
                            <a:pt x="-7986" y="154056"/>
                            <a:pt x="0" y="5502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</a:rPr>
                <a:t>Pack HTTP</a:t>
              </a:r>
              <a:endParaRPr kumimoji="1" lang="zh-CN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26" name="图形 25" descr="用户 纯色填充">
              <a:extLst>
                <a:ext uri="{FF2B5EF4-FFF2-40B4-BE49-F238E27FC236}">
                  <a16:creationId xmlns:a16="http://schemas.microsoft.com/office/drawing/2014/main" id="{E513593A-25D1-6649-BFB9-373DD0008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30102" y="1959330"/>
              <a:ext cx="547830" cy="547830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1F6AC04-C0EF-664C-8047-F2EB35DBC8DA}"/>
                </a:ext>
              </a:extLst>
            </p:cNvPr>
            <p:cNvSpPr txBox="1"/>
            <p:nvPr/>
          </p:nvSpPr>
          <p:spPr>
            <a:xfrm>
              <a:off x="2072174" y="2471829"/>
              <a:ext cx="1180383" cy="216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New Connection</a:t>
              </a:r>
              <a:endParaRPr kumimoji="1" lang="zh-CN" altLang="en-US" sz="1400" dirty="0"/>
            </a:p>
          </p:txBody>
        </p:sp>
        <p:sp>
          <p:nvSpPr>
            <p:cNvPr id="28" name="下弧形箭头 27">
              <a:extLst>
                <a:ext uri="{FF2B5EF4-FFF2-40B4-BE49-F238E27FC236}">
                  <a16:creationId xmlns:a16="http://schemas.microsoft.com/office/drawing/2014/main" id="{A7CDCB2E-3314-1D4F-B8C6-4228BD7C1195}"/>
                </a:ext>
              </a:extLst>
            </p:cNvPr>
            <p:cNvSpPr/>
            <p:nvPr/>
          </p:nvSpPr>
          <p:spPr>
            <a:xfrm rot="8287621">
              <a:off x="4678809" y="2529867"/>
              <a:ext cx="1698637" cy="34399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下弧形箭头 28">
              <a:extLst>
                <a:ext uri="{FF2B5EF4-FFF2-40B4-BE49-F238E27FC236}">
                  <a16:creationId xmlns:a16="http://schemas.microsoft.com/office/drawing/2014/main" id="{308EC269-A634-804E-9071-A8FA64A9237D}"/>
                </a:ext>
              </a:extLst>
            </p:cNvPr>
            <p:cNvSpPr/>
            <p:nvPr/>
          </p:nvSpPr>
          <p:spPr>
            <a:xfrm rot="2591708">
              <a:off x="4608880" y="4037990"/>
              <a:ext cx="1769770" cy="3070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下弧形箭头 29">
              <a:extLst>
                <a:ext uri="{FF2B5EF4-FFF2-40B4-BE49-F238E27FC236}">
                  <a16:creationId xmlns:a16="http://schemas.microsoft.com/office/drawing/2014/main" id="{7BCDB1E5-1D75-EA42-8A84-B54ACFDD6329}"/>
                </a:ext>
              </a:extLst>
            </p:cNvPr>
            <p:cNvSpPr/>
            <p:nvPr/>
          </p:nvSpPr>
          <p:spPr>
            <a:xfrm rot="5400000" flipH="1" flipV="1">
              <a:off x="5673078" y="3218598"/>
              <a:ext cx="2918628" cy="39591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20CFC60-F934-A243-A12D-DDDAFE7AF642}"/>
              </a:ext>
            </a:extLst>
          </p:cNvPr>
          <p:cNvSpPr txBox="1"/>
          <p:nvPr/>
        </p:nvSpPr>
        <p:spPr>
          <a:xfrm rot="2465013">
            <a:off x="7844397" y="2047026"/>
            <a:ext cx="861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/>
              <a:t>👀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791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T166995</dc:creator>
  <cp:lastModifiedBy>T166995</cp:lastModifiedBy>
  <cp:revision>5</cp:revision>
  <dcterms:created xsi:type="dcterms:W3CDTF">2021-05-13T14:29:21Z</dcterms:created>
  <dcterms:modified xsi:type="dcterms:W3CDTF">2021-06-10T08:46:53Z</dcterms:modified>
</cp:coreProperties>
</file>