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-7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1CDEF-97CF-B449-8029-0B2D243C9F54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1EC38-0D8A-9246-B819-DEDC3BE4F0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508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530C-6184-254C-BAF3-260A44CE468D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A3CC-398F-F645-B926-58F446E773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94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FF88B-64CC-3345-B472-D77FD8C2070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54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7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1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27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91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3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11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44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1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05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DBCA-909B-574A-91AD-FA2D57DF09C8}" type="datetimeFigureOut">
              <a:rPr kumimoji="1" lang="zh-CN" altLang="en-US" smtClean="0"/>
              <a:t>17/3/4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2970-A3DF-814F-9553-2F4CAF5D4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25" y="5824543"/>
            <a:ext cx="7680532" cy="10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5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ibm.com/sso/bmregistration?lang=zh_CN&amp;ca=dwchina-_-bluemix-_-AI-_-womenhack" TargetMode="Externa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 descr="屏幕快照 2017-03-04 上午8.5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259" b="-47259"/>
          <a:stretch>
            <a:fillRect/>
          </a:stretch>
        </p:blipFill>
        <p:spPr>
          <a:xfrm>
            <a:off x="0" y="-611446"/>
            <a:ext cx="12192000" cy="76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zqy.ffan.com/hack/Hack/images/price-c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79" y="1244988"/>
            <a:ext cx="5565228" cy="403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报名须知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992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报名对象：区块链领域的资深开发者、技术大咖、设计达人以及对区块链技术感兴趣的学霸和创意高手。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报名单位：团队</a:t>
            </a:r>
            <a:r>
              <a:rPr lang="en-US" altLang="zh-CN" sz="2400" dirty="0" smtClean="0">
                <a:solidFill>
                  <a:schemeClr val="bg1"/>
                </a:solidFill>
              </a:rPr>
              <a:t>(3~5</a:t>
            </a:r>
            <a:r>
              <a:rPr lang="zh-CN" altLang="en-US" sz="2400" dirty="0" smtClean="0">
                <a:solidFill>
                  <a:schemeClr val="bg1"/>
                </a:solidFill>
              </a:rPr>
              <a:t>人</a:t>
            </a:r>
            <a:r>
              <a:rPr lang="en-US" altLang="zh-CN" sz="2400" dirty="0" smtClean="0">
                <a:solidFill>
                  <a:schemeClr val="bg1"/>
                </a:solidFill>
              </a:rPr>
              <a:t>) </a:t>
            </a:r>
            <a:r>
              <a:rPr lang="zh-CN" altLang="en-US" sz="2400" dirty="0" smtClean="0">
                <a:solidFill>
                  <a:schemeClr val="bg1"/>
                </a:solidFill>
              </a:rPr>
              <a:t>或个人。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报名资质：具备</a:t>
            </a:r>
            <a:r>
              <a:rPr lang="en-US" altLang="zh-CN" sz="2400" dirty="0" smtClean="0">
                <a:solidFill>
                  <a:schemeClr val="bg1"/>
                </a:solidFill>
              </a:rPr>
              <a:t>48</a:t>
            </a:r>
            <a:r>
              <a:rPr lang="zh-CN" altLang="en-US" sz="2400" dirty="0" smtClean="0">
                <a:solidFill>
                  <a:schemeClr val="bg1"/>
                </a:solidFill>
              </a:rPr>
              <a:t>小时现场完成设计及开发项目能力。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最终邀请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活动前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周，将通过邮件、小程序及短信通知最终 入围的参赛团队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</a:rPr>
              <a:t>参赛者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活动前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天，将通过电话确认的参赛团队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</a:rPr>
              <a:t>参赛者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</a:rPr>
              <a:t>的具体行程。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9519" y="1490463"/>
            <a:ext cx="87126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2400" b="1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zh-CN" altLang="zh-CN" sz="2400" b="1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日</a:t>
            </a:r>
            <a:endParaRPr lang="en-US" altLang="zh-CN" sz="2400" b="1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08:30-09:30	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团队选手签到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09:30-10:00	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开场致辞</a:t>
            </a:r>
            <a:r>
              <a:rPr lang="zh-CN" altLang="zh-CN" sz="2400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与</a:t>
            </a:r>
            <a:endParaRPr lang="en-US" altLang="zh-CN" sz="2400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zh-CN" altLang="zh-CN" sz="2400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比赛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评分规则介绍</a:t>
            </a: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10:00-21:00	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构想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设计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建立原型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10:20-11:30	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现场组队团队注册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技术培训展区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09:30-10:00	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Bluemix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快速重温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16:00-17:00	 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演讲技巧培训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46933" y="1521995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2400" b="1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zh-CN" altLang="zh-CN" sz="2400" b="1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日</a:t>
            </a:r>
            <a:endParaRPr lang="en-US" altLang="zh-CN" sz="2400" b="1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08:00-13:30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开发与测试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14:00-14:10	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欢迎致辞</a:t>
            </a: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14:10-15:30	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编程马拉松团队路演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15:30-15:50	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休息</a:t>
            </a: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15:50-17:10	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编程马拉松团队路演</a:t>
            </a:r>
          </a:p>
          <a:p>
            <a:pPr algn="just"/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17:10-17:40	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编程马拉松颁奖典礼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日程安排</a:t>
            </a:r>
          </a:p>
        </p:txBody>
      </p:sp>
    </p:spTree>
    <p:extLst>
      <p:ext uri="{BB962C8B-B14F-4D97-AF65-F5344CB8AC3E}">
        <p14:creationId xmlns:p14="http://schemas.microsoft.com/office/powerpoint/2010/main" val="1255668373"/>
      </p:ext>
    </p:extLst>
  </p:cSld>
  <p:clrMapOvr>
    <a:masterClrMapping/>
  </p:clrMapOvr>
  <p:transition xmlns:p14="http://schemas.microsoft.com/office/powerpoint/2010/main">
    <p:strips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bg1"/>
                </a:solidFill>
              </a:rPr>
              <a:t>Bluemix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注册链接</a:t>
            </a:r>
            <a:endParaRPr kumimoji="1"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38200" y="1208230"/>
            <a:ext cx="8435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  <a:hlinkClick r:id="rId2"/>
              </a:rPr>
              <a:t>https://developer.ibm.com/sso/bmregistration?lang=zh_CN&amp;ca=dwchina-_-bluemix-_-AI-_-womenhack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43" y="2797927"/>
            <a:ext cx="3282239" cy="3282239"/>
          </a:xfrm>
        </p:spPr>
      </p:pic>
    </p:spTree>
    <p:extLst>
      <p:ext uri="{BB962C8B-B14F-4D97-AF65-F5344CB8AC3E}">
        <p14:creationId xmlns:p14="http://schemas.microsoft.com/office/powerpoint/2010/main" val="13380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100</Words>
  <Application>Microsoft Macintosh PowerPoint</Application>
  <PresentationFormat>Custom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</vt:lpstr>
      <vt:lpstr>PowerPoint Presentation</vt:lpstr>
      <vt:lpstr>PowerPoint Presentation</vt:lpstr>
      <vt:lpstr>报名须知</vt:lpstr>
      <vt:lpstr>日程安排</vt:lpstr>
      <vt:lpstr>Bluemix注册链接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Wawa Wang</dc:creator>
  <cp:lastModifiedBy>zhou xing</cp:lastModifiedBy>
  <cp:revision>6</cp:revision>
  <dcterms:created xsi:type="dcterms:W3CDTF">2017-03-04T03:24:43Z</dcterms:created>
  <dcterms:modified xsi:type="dcterms:W3CDTF">2017-03-04T04:46:57Z</dcterms:modified>
</cp:coreProperties>
</file>