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84DC0C-ECBE-3A4E-8B0B-7CFE01BD4BDD}">
          <p14:sldIdLst>
            <p14:sldId id="256"/>
            <p14:sldId id="260"/>
            <p14:sldId id="257"/>
            <p14:sldId id="258"/>
            <p14:sldId id="259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96" y="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39943-184B-A945-AF66-035C5AF6ACB2}" type="datetimeFigureOut">
              <a:rPr lang="en-US" smtClean="0"/>
              <a:t>17/3/4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62AFC-E6CA-AF47-9AC9-BD18B4152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62AFC-E6CA-AF47-9AC9-BD18B41528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93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29C2-871A-654E-8C61-F6BEF8FB6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D5C4-7B2D-4148-B241-13D975C68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3F58-0B85-AE41-802A-28B799932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5505-F5C5-F546-8ABF-A36D7C9773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794-9F50-074C-8EDC-AFA07761BD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6D17-1A88-B342-A297-035B41391A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43B-4E66-1B44-9295-24E17FA0D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417C-2BA9-D149-9CD4-A37009827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ACF-1FB8-DB41-A3EA-E8C70DAE0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93DA-7F16-5A4B-9DC9-BFFEDA3C87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764F6-0FFD-8640-AD00-386FC0620B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AC00309-FCFC-6143-BF1B-2F86C7A60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://szqy.ffan.com/hack/Hack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uodongxing.com/event/1375786308500" TargetMode="External"/><Relationship Id="rId4" Type="http://schemas.openxmlformats.org/officeDocument/2006/relationships/hyperlink" Target="http://www.huodongxing.com/event/7375469419000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etup.com/Hyperledger-Shangha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19050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 smtClean="0"/>
              <a:t>欢迎参加</a:t>
            </a:r>
            <a:r>
              <a:rPr lang="en-US" altLang="zh-CN" sz="4000" b="1" dirty="0" smtClean="0"/>
              <a:t/>
            </a:r>
            <a:br>
              <a:rPr lang="en-US" altLang="zh-CN" sz="4000" b="1" dirty="0" smtClean="0"/>
            </a:br>
            <a:r>
              <a:rPr lang="en-US" altLang="zh-CN" sz="4000" b="1" dirty="0" smtClean="0"/>
              <a:t>HYPERLEDGER SHANGHAI MEETUP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" y="3962400"/>
            <a:ext cx="6461760" cy="1066800"/>
          </a:xfrm>
        </p:spPr>
        <p:txBody>
          <a:bodyPr/>
          <a:lstStyle/>
          <a:p>
            <a:r>
              <a:rPr lang="en-US" dirty="0" smtClean="0"/>
              <a:t>2017.3.4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72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Thanks to Our Sponsors</a:t>
            </a:r>
            <a:endParaRPr lang="en-US" dirty="0"/>
          </a:p>
        </p:txBody>
      </p:sp>
      <p:pic>
        <p:nvPicPr>
          <p:cNvPr id="7" name="Content Placeholder 6" descr="屏幕快照 2017-03-04 上午8.17.1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184" b="-41184"/>
          <a:stretch>
            <a:fillRect/>
          </a:stretch>
        </p:blipFill>
        <p:spPr>
          <a:xfrm>
            <a:off x="1371600" y="1524000"/>
            <a:ext cx="2660952" cy="1676400"/>
          </a:xfrm>
        </p:spPr>
      </p:pic>
      <p:pic>
        <p:nvPicPr>
          <p:cNvPr id="8" name="Picture 7" descr="屏幕快照 2017-03-04 上午8.19.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45481"/>
            <a:ext cx="2895600" cy="1183519"/>
          </a:xfrm>
          <a:prstGeom prst="rect">
            <a:avLst/>
          </a:prstGeom>
        </p:spPr>
      </p:pic>
      <p:pic>
        <p:nvPicPr>
          <p:cNvPr id="9" name="Picture 8" descr="d01373f082025aafa9ccaaf1f9edab64034f1a0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124200"/>
            <a:ext cx="1859009" cy="1828800"/>
          </a:xfrm>
          <a:prstGeom prst="rect">
            <a:avLst/>
          </a:prstGeom>
        </p:spPr>
      </p:pic>
      <p:pic>
        <p:nvPicPr>
          <p:cNvPr id="10" name="Picture 9" descr="logo1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810000"/>
            <a:ext cx="3145277" cy="762000"/>
          </a:xfrm>
          <a:prstGeom prst="rect">
            <a:avLst/>
          </a:prstGeom>
        </p:spPr>
      </p:pic>
      <p:pic>
        <p:nvPicPr>
          <p:cNvPr id="11" name="Picture 10" descr="faf2b2119313b07e76b5cd710ed7912397dd8cbb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45" b="24444"/>
          <a:stretch/>
        </p:blipFill>
        <p:spPr>
          <a:xfrm>
            <a:off x="1828800" y="5181600"/>
            <a:ext cx="2057400" cy="861573"/>
          </a:xfrm>
          <a:prstGeom prst="rect">
            <a:avLst/>
          </a:prstGeom>
        </p:spPr>
      </p:pic>
      <p:pic>
        <p:nvPicPr>
          <p:cNvPr id="14" name="Picture 13" descr="屏幕快照 2017-03-04 上午8.34.17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0" y="4876800"/>
            <a:ext cx="3289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88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err="1" smtClean="0"/>
              <a:t>Meetups</a:t>
            </a:r>
            <a:r>
              <a:rPr lang="en-US" dirty="0" smtClean="0"/>
              <a:t> Before…</a:t>
            </a:r>
            <a:endParaRPr lang="en-US" dirty="0"/>
          </a:p>
        </p:txBody>
      </p:sp>
      <p:pic>
        <p:nvPicPr>
          <p:cNvPr id="6" name="Picture 5" descr="sz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057400"/>
            <a:ext cx="4114800" cy="4114800"/>
          </a:xfrm>
          <a:prstGeom prst="rect">
            <a:avLst/>
          </a:prstGeom>
        </p:spPr>
      </p:pic>
      <p:pic>
        <p:nvPicPr>
          <p:cNvPr id="7" name="Picture 6" descr="HL Meetup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057400"/>
            <a:ext cx="4107588" cy="4107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9200" y="160020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2016.12.25 Beijing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81600" y="160020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2017.1.7 Shenzhen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25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Hyperledger</a:t>
            </a:r>
            <a:r>
              <a:rPr lang="en-US" dirty="0" smtClean="0"/>
              <a:t> </a:t>
            </a:r>
            <a:r>
              <a:rPr lang="en-US" dirty="0" err="1" smtClean="0"/>
              <a:t>Hackthon</a:t>
            </a:r>
            <a:r>
              <a:rPr lang="en-US" dirty="0" smtClean="0"/>
              <a:t> is Coming</a:t>
            </a:r>
            <a:endParaRPr lang="en-US" dirty="0"/>
          </a:p>
        </p:txBody>
      </p:sp>
      <p:pic>
        <p:nvPicPr>
          <p:cNvPr id="4" name="Content Placeholder 3" descr="屏幕快照 2017-03-04 上午8.52.1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259" b="-47259"/>
          <a:stretch>
            <a:fillRect/>
          </a:stretch>
        </p:blipFill>
        <p:spPr>
          <a:xfrm>
            <a:off x="457200" y="762000"/>
            <a:ext cx="7620000" cy="4800600"/>
          </a:xfrm>
        </p:spPr>
      </p:pic>
      <p:sp>
        <p:nvSpPr>
          <p:cNvPr id="5" name="TextBox 4"/>
          <p:cNvSpPr txBox="1"/>
          <p:nvPr/>
        </p:nvSpPr>
        <p:spPr>
          <a:xfrm>
            <a:off x="2667000" y="47244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http://</a:t>
            </a:r>
            <a:r>
              <a:rPr lang="en-US" dirty="0" err="1" smtClean="0">
                <a:hlinkClick r:id="rId3"/>
              </a:rPr>
              <a:t>szqy.ffan.com</a:t>
            </a:r>
            <a:r>
              <a:rPr lang="en-US" dirty="0" smtClean="0">
                <a:hlinkClick r:id="rId3"/>
              </a:rPr>
              <a:t>/hack/Hack/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10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b="1" dirty="0"/>
              <a:t>13:00 ~ 13:30 </a:t>
            </a:r>
            <a:r>
              <a:rPr lang="zh-TW" altLang="en-US" dirty="0"/>
              <a:t>签到</a:t>
            </a:r>
            <a:r>
              <a:rPr lang="zh-TW" altLang="en-US" b="1" dirty="0"/>
              <a:t>  </a:t>
            </a:r>
            <a:r>
              <a:rPr lang="en-US" altLang="zh-TW" b="1" dirty="0"/>
              <a:t>&amp; </a:t>
            </a:r>
            <a:r>
              <a:rPr lang="zh-TW" altLang="en-US" b="1" dirty="0"/>
              <a:t>开场</a:t>
            </a:r>
          </a:p>
          <a:p>
            <a:endParaRPr lang="zh-TW" altLang="en-US" b="1" dirty="0"/>
          </a:p>
          <a:p>
            <a:r>
              <a:rPr lang="en-US" b="1" dirty="0"/>
              <a:t>13:30 ~ 14:10 </a:t>
            </a:r>
            <a:r>
              <a:rPr lang="en-US" b="1" dirty="0" err="1"/>
              <a:t>Blockchain技术与HyperLedger概览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14:10 ~ 14:20 </a:t>
            </a:r>
            <a:r>
              <a:rPr lang="en-US" b="1" dirty="0" err="1"/>
              <a:t>HyperLedger中国黑客松announcement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14:20 ~ 15:10 </a:t>
            </a:r>
            <a:r>
              <a:rPr lang="en-US" b="1" dirty="0" err="1"/>
              <a:t>HyperLedger</a:t>
            </a:r>
            <a:r>
              <a:rPr lang="en-US" b="1" dirty="0"/>
              <a:t> Fabric 1.0</a:t>
            </a:r>
          </a:p>
          <a:p>
            <a:endParaRPr lang="en-US" b="1" dirty="0"/>
          </a:p>
          <a:p>
            <a:r>
              <a:rPr lang="ro-RO" b="1" dirty="0"/>
              <a:t>15:10 ~ 15:30 Tea Break</a:t>
            </a:r>
          </a:p>
          <a:p>
            <a:endParaRPr lang="ro-RO" b="1" dirty="0"/>
          </a:p>
          <a:p>
            <a:r>
              <a:rPr lang="en-US" altLang="zh-TW" b="1" dirty="0"/>
              <a:t>15:30 ~ 16:30 </a:t>
            </a:r>
            <a:r>
              <a:rPr lang="zh-TW" altLang="en-US" dirty="0" smtClean="0"/>
              <a:t>企业应用实战</a:t>
            </a:r>
            <a:endParaRPr lang="zh-TW" altLang="en-US" dirty="0"/>
          </a:p>
          <a:p>
            <a:endParaRPr lang="zh-TW" altLang="en-US" b="1" dirty="0"/>
          </a:p>
          <a:p>
            <a:r>
              <a:rPr lang="en-US" b="1" dirty="0"/>
              <a:t>16:30 ~ 17:00 Round Table——The Future of </a:t>
            </a:r>
            <a:r>
              <a:rPr lang="en-US" b="1" dirty="0" err="1"/>
              <a:t>HyperLedger</a:t>
            </a:r>
            <a:r>
              <a:rPr lang="en-US" b="1" dirty="0"/>
              <a:t> and Q&amp;A</a:t>
            </a:r>
          </a:p>
          <a:p>
            <a:endParaRPr lang="en-US" b="1" dirty="0"/>
          </a:p>
          <a:p>
            <a:r>
              <a:rPr lang="en-US" b="1" dirty="0"/>
              <a:t>17:00 ~ 18:30 </a:t>
            </a:r>
            <a:r>
              <a:rPr lang="en-US" b="1" dirty="0" err="1"/>
              <a:t>Bluemix</a:t>
            </a:r>
            <a:r>
              <a:rPr lang="en-US" b="1" dirty="0"/>
              <a:t> &amp; </a:t>
            </a:r>
            <a:r>
              <a:rPr lang="en-US" b="1" dirty="0" err="1"/>
              <a:t>Bluemix</a:t>
            </a:r>
            <a:r>
              <a:rPr lang="en-US" b="1" dirty="0"/>
              <a:t> </a:t>
            </a:r>
            <a:r>
              <a:rPr lang="en-US" b="1" dirty="0" err="1"/>
              <a:t>HyperLedger</a:t>
            </a:r>
            <a:r>
              <a:rPr lang="en-US" b="1" dirty="0"/>
              <a:t> Services Training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623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Events Info…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meetup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://www.meetup.com/Hyperledger-Shanghai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zh-CN" altLang="en-US" dirty="0" smtClean="0"/>
              <a:t>活动行</a:t>
            </a:r>
            <a:endParaRPr lang="en-US" altLang="zh-CN" dirty="0" smtClean="0"/>
          </a:p>
          <a:p>
            <a:pPr marL="708660" lvl="2">
              <a:buClr>
                <a:schemeClr val="accent1"/>
              </a:buClr>
            </a:pPr>
            <a:r>
              <a:rPr lang="en-US" dirty="0">
                <a:hlinkClick r:id="rId3"/>
              </a:rPr>
              <a:t>http://www.huodongxing.com/event/1375786308500</a:t>
            </a:r>
            <a:endParaRPr 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微课堂</a:t>
            </a:r>
            <a:endParaRPr lang="en-US" altLang="zh-CN" dirty="0" smtClean="0"/>
          </a:p>
          <a:p>
            <a:pPr lvl="1"/>
            <a:r>
              <a:rPr lang="en-US" dirty="0">
                <a:hlinkClick r:id="rId4"/>
              </a:rPr>
              <a:t>http://www.huodongxing.com/event/7375469419000</a:t>
            </a:r>
            <a:endParaRPr lang="en-US" dirty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IBM</a:t>
            </a:r>
            <a:r>
              <a:rPr lang="zh-CN" altLang="en-US" dirty="0" smtClean="0"/>
              <a:t>微信公众号</a:t>
            </a:r>
            <a:endParaRPr lang="en-US" altLang="zh-CN" dirty="0"/>
          </a:p>
          <a:p>
            <a:pPr lvl="1"/>
            <a:r>
              <a:rPr lang="en-US" dirty="0" err="1" smtClean="0"/>
              <a:t>ibmcloud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3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283</TotalTime>
  <Words>80</Words>
  <Application>Microsoft Macintosh PowerPoint</Application>
  <PresentationFormat>On-screen Show (4:3)</PresentationFormat>
  <Paragraphs>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Adjacency</vt:lpstr>
      <vt:lpstr>欢迎参加 HYPERLEDGER SHANGHAI MEETUP</vt:lpstr>
      <vt:lpstr>Thanks to Our Sponsors</vt:lpstr>
      <vt:lpstr>Our Meetups Before…</vt:lpstr>
      <vt:lpstr>Hyperledger Hackthon is Coming</vt:lpstr>
      <vt:lpstr>Agenda</vt:lpstr>
      <vt:lpstr>Our Events Info…</vt:lpstr>
    </vt:vector>
  </TitlesOfParts>
  <Manager/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欢迎参加  HYPERLEDGER Shanghai MEETUP</dc:title>
  <dc:subject/>
  <dc:creator/>
  <cp:keywords/>
  <dc:description/>
  <cp:lastModifiedBy>zhou xing</cp:lastModifiedBy>
  <cp:revision>13</cp:revision>
  <dcterms:created xsi:type="dcterms:W3CDTF">2005-10-31T21:30:45Z</dcterms:created>
  <dcterms:modified xsi:type="dcterms:W3CDTF">2017-03-04T04:42:13Z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TC100690501033</vt:lpwstr>
  </property>
</Properties>
</file>