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1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十字星 3"/>
          <p:cNvSpPr/>
          <p:nvPr/>
        </p:nvSpPr>
        <p:spPr>
          <a:xfrm>
            <a:off x="2267744" y="908720"/>
            <a:ext cx="4154760" cy="4370784"/>
          </a:xfrm>
          <a:prstGeom prst="star4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2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十字星 3"/>
          <p:cNvSpPr/>
          <p:nvPr/>
        </p:nvSpPr>
        <p:spPr>
          <a:xfrm rot="2700000">
            <a:off x="2267744" y="908720"/>
            <a:ext cx="4154760" cy="4370784"/>
          </a:xfrm>
          <a:prstGeom prst="star4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42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张名昊</dc:creator>
  <cp:lastModifiedBy>张名昊</cp:lastModifiedBy>
  <cp:revision>1</cp:revision>
  <dcterms:created xsi:type="dcterms:W3CDTF">2018-03-26T11:31:18Z</dcterms:created>
  <dcterms:modified xsi:type="dcterms:W3CDTF">2018-03-26T11:35:54Z</dcterms:modified>
</cp:coreProperties>
</file>