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400" cy="154224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6760" cy="1694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latin typeface="Arial"/>
              </a:rPr>
              <a:t>点击鼠标编辑标题文字格式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400" cy="145080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latin typeface="Arial"/>
              </a:rPr>
              <a:t>点击鼠标编辑标题文字格式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点击鼠标编辑大纲文字格式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Arial"/>
              </a:rPr>
              <a:t>第二个大纲级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第三大纲级别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Arial"/>
              </a:rPr>
              <a:t>第四大纲级别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第五大纲级别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第六大纲级别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第七大纲级别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360" y="2553840"/>
            <a:ext cx="9071280" cy="162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504000" y="4536000"/>
            <a:ext cx="9071280" cy="11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TextShape 3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Filecoin</a:t>
            </a:r>
            <a:r>
              <a:rPr b="0" lang="zh-CN" sz="4400" spc="-1" strike="noStrike">
                <a:latin typeface="Arial"/>
              </a:rPr>
              <a:t>研究分享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TextShape 4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Filecoin</a:t>
            </a:r>
            <a:r>
              <a:rPr b="0" lang="zh-CN" sz="3200" spc="-1" strike="noStrike">
                <a:latin typeface="Arial"/>
              </a:rPr>
              <a:t>基本概念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Filecoin</a:t>
            </a:r>
            <a:r>
              <a:rPr b="0" lang="zh-CN" sz="3200" spc="-1" strike="noStrike">
                <a:latin typeface="Arial"/>
              </a:rPr>
              <a:t>程序组成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集群类型和设计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存储方案问题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技术优化要点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集群安全性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Filecoin</a:t>
            </a:r>
            <a:r>
              <a:rPr b="0" lang="zh-CN" sz="4400" spc="-1" strike="noStrike">
                <a:latin typeface="Arial"/>
              </a:rPr>
              <a:t>基本概念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Filecoin</a:t>
            </a:r>
            <a:r>
              <a:rPr b="0" lang="zh-CN" sz="3200" spc="-1" strike="noStrike">
                <a:latin typeface="Arial"/>
              </a:rPr>
              <a:t>之存储（存储，计算和通信）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Filecoin</a:t>
            </a:r>
            <a:r>
              <a:rPr b="0" lang="zh-CN" sz="3200" spc="-1" strike="noStrike">
                <a:latin typeface="Arial"/>
              </a:rPr>
              <a:t>和</a:t>
            </a:r>
            <a:r>
              <a:rPr b="0" lang="en-US" sz="3200" spc="-1" strike="noStrike">
                <a:latin typeface="Arial"/>
              </a:rPr>
              <a:t>IPFS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密封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扇区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复制证明和时空证明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存储市场和检索市场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网络类型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区块连存储项目（</a:t>
            </a:r>
            <a:r>
              <a:rPr b="0" lang="en-US" sz="3200" spc="-1" strike="noStrike">
                <a:latin typeface="Arial"/>
              </a:rPr>
              <a:t>swarm</a:t>
            </a:r>
            <a:r>
              <a:rPr b="0" lang="zh-CN" sz="3200" spc="-1" strike="noStrike">
                <a:latin typeface="Arial"/>
              </a:rPr>
              <a:t>和</a:t>
            </a:r>
            <a:r>
              <a:rPr b="0" lang="en-US" sz="3200" spc="-1" strike="noStrike">
                <a:latin typeface="Arial"/>
              </a:rPr>
              <a:t>Filecoin</a:t>
            </a:r>
            <a:r>
              <a:rPr b="0" lang="zh-CN" sz="3200" spc="-1" strike="noStrike">
                <a:latin typeface="Arial"/>
              </a:rPr>
              <a:t>）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dapp</a:t>
            </a:r>
            <a:r>
              <a:rPr b="0" lang="zh-CN" sz="3200" spc="-1" strike="noStrike">
                <a:latin typeface="Arial"/>
              </a:rPr>
              <a:t>关系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幸运值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Filecoin</a:t>
            </a:r>
            <a:r>
              <a:rPr b="0" lang="zh-CN" sz="4400" spc="-1" strike="noStrike">
                <a:latin typeface="Arial"/>
              </a:rPr>
              <a:t>程序组成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开发语言（</a:t>
            </a:r>
            <a:r>
              <a:rPr b="0" lang="en-US" sz="3200" spc="-1" strike="noStrike">
                <a:latin typeface="Arial"/>
              </a:rPr>
              <a:t>lotus -&gt; go</a:t>
            </a:r>
            <a:r>
              <a:rPr b="0" lang="zh-CN" sz="3200" spc="-1" strike="noStrike">
                <a:latin typeface="Arial"/>
              </a:rPr>
              <a:t>和</a:t>
            </a:r>
            <a:r>
              <a:rPr b="0" lang="en-US" sz="3200" spc="-1" strike="noStrike">
                <a:latin typeface="Arial"/>
              </a:rPr>
              <a:t>rust</a:t>
            </a:r>
            <a:r>
              <a:rPr b="0" lang="zh-CN" sz="3200" spc="-1" strike="noStrike">
                <a:latin typeface="Arial"/>
              </a:rPr>
              <a:t>）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lotus</a:t>
            </a:r>
            <a:r>
              <a:rPr b="0" lang="zh-CN" sz="3200" spc="-1" strike="noStrike">
                <a:latin typeface="Arial"/>
              </a:rPr>
              <a:t>节点：钱包，同步账本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miner</a:t>
            </a:r>
            <a:r>
              <a:rPr b="0" lang="zh-CN" sz="3200" spc="-1" strike="noStrike">
                <a:latin typeface="Arial"/>
              </a:rPr>
              <a:t>节点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worker</a:t>
            </a:r>
            <a:r>
              <a:rPr b="0" lang="zh-CN" sz="3200" spc="-1" strike="noStrike">
                <a:latin typeface="Arial"/>
              </a:rPr>
              <a:t>节点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market</a:t>
            </a:r>
            <a:r>
              <a:rPr b="0" lang="zh-CN" sz="3200" spc="-1" strike="noStrike">
                <a:latin typeface="Arial"/>
              </a:rPr>
              <a:t>分离（</a:t>
            </a:r>
            <a:r>
              <a:rPr b="0" lang="en-US" sz="3200" spc="-1" strike="noStrike">
                <a:latin typeface="Arial"/>
              </a:rPr>
              <a:t>1.11.2</a:t>
            </a:r>
            <a:r>
              <a:rPr b="0" lang="zh-CN" sz="3200" spc="-1" strike="noStrike">
                <a:latin typeface="Arial"/>
              </a:rPr>
              <a:t>功能，官方实现）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社区分布式</a:t>
            </a:r>
            <a:r>
              <a:rPr b="0" lang="en-US" sz="3200" spc="-1" strike="noStrike">
                <a:latin typeface="Arial"/>
              </a:rPr>
              <a:t>miner(</a:t>
            </a:r>
            <a:r>
              <a:rPr b="0" lang="zh-CN" sz="3200" spc="-1" strike="noStrike">
                <a:latin typeface="Arial"/>
              </a:rPr>
              <a:t>非官方实现</a:t>
            </a:r>
            <a:r>
              <a:rPr b="0" lang="en-US" sz="3200" spc="-1" strike="noStrike">
                <a:latin typeface="Arial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集群类型和设计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小型集群（</a:t>
            </a:r>
            <a:r>
              <a:rPr b="0" lang="en-US" sz="3200" spc="-1" strike="noStrike">
                <a:latin typeface="Arial"/>
              </a:rPr>
              <a:t>0-2p</a:t>
            </a:r>
            <a:r>
              <a:rPr b="0" lang="zh-CN" sz="3200" spc="-1" strike="noStrike">
                <a:latin typeface="Arial"/>
              </a:rPr>
              <a:t>）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zh-CN" sz="3200" spc="-1" strike="noStrike">
                <a:latin typeface="Arial"/>
              </a:rPr>
              <a:t>目前测试集群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</a:t>
            </a:r>
            <a:r>
              <a:rPr b="0" lang="zh-CN" sz="3200" spc="-1" strike="noStrike">
                <a:latin typeface="Arial"/>
              </a:rPr>
              <a:t>个</a:t>
            </a:r>
            <a:r>
              <a:rPr b="0" lang="en-US" sz="3200" spc="-1" strike="noStrike">
                <a:latin typeface="Arial"/>
              </a:rPr>
              <a:t>lotus,2</a:t>
            </a:r>
            <a:r>
              <a:rPr b="0" lang="zh-CN" sz="3200" spc="-1" strike="noStrike">
                <a:latin typeface="Arial"/>
              </a:rPr>
              <a:t>个</a:t>
            </a:r>
            <a:r>
              <a:rPr b="0" lang="en-US" sz="3200" spc="-1" strike="noStrike">
                <a:latin typeface="Arial"/>
              </a:rPr>
              <a:t>miner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中型集群（</a:t>
            </a:r>
            <a:r>
              <a:rPr b="0" lang="en-US" sz="3200" spc="-1" strike="noStrike">
                <a:latin typeface="Arial"/>
              </a:rPr>
              <a:t>20p</a:t>
            </a:r>
            <a:r>
              <a:rPr b="0" lang="zh-CN" sz="3200" spc="-1" strike="noStrike">
                <a:latin typeface="Arial"/>
              </a:rPr>
              <a:t>以上）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大型集群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存储方案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NFS</a:t>
            </a:r>
            <a:r>
              <a:rPr b="0" lang="zh-CN" sz="3200" spc="-1" strike="noStrike">
                <a:latin typeface="Arial"/>
              </a:rPr>
              <a:t>（搭载</a:t>
            </a:r>
            <a:r>
              <a:rPr b="0" lang="en-US" sz="3200" spc="-1" strike="noStrike">
                <a:latin typeface="Arial"/>
              </a:rPr>
              <a:t>RAID, ZFS, LVM </a:t>
            </a:r>
            <a:r>
              <a:rPr b="0" lang="zh-CN" sz="3200" spc="-1" strike="noStrike">
                <a:latin typeface="Arial"/>
              </a:rPr>
              <a:t>等）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分布式存储（</a:t>
            </a:r>
            <a:r>
              <a:rPr b="0" lang="en-US" sz="3200" spc="-1" strike="noStrike">
                <a:latin typeface="Arial"/>
              </a:rPr>
              <a:t>Ceph, GFS, GlusterFS</a:t>
            </a:r>
            <a:r>
              <a:rPr b="0" lang="zh-CN" sz="3200" spc="-1" strike="noStrike">
                <a:latin typeface="Arial"/>
              </a:rPr>
              <a:t>）</a:t>
            </a:r>
            <a:r>
              <a:rPr b="0" lang="en-US" sz="3200" spc="-1" strike="noStrike">
                <a:latin typeface="Arial"/>
              </a:rPr>
              <a:t>3-10p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商业存储（七牛云）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核心优化点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简介：核心优化点可以概括为密封和幸运值优化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密封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1.</a:t>
            </a:r>
            <a:r>
              <a:rPr b="0" lang="zh-CN" sz="3200" spc="-1" strike="noStrike">
                <a:latin typeface="Arial"/>
              </a:rPr>
              <a:t>调度算法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2. </a:t>
            </a:r>
            <a:r>
              <a:rPr b="0" lang="zh-CN" sz="3200" spc="-1" strike="noStrike">
                <a:latin typeface="Arial"/>
              </a:rPr>
              <a:t>异构设计（多卡机）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3. P1</a:t>
            </a:r>
            <a:r>
              <a:rPr b="0" lang="zh-CN" sz="3200" spc="-1" strike="noStrike">
                <a:latin typeface="Arial"/>
              </a:rPr>
              <a:t>和</a:t>
            </a:r>
            <a:r>
              <a:rPr b="0" lang="en-US" sz="3200" spc="-1" strike="noStrike">
                <a:latin typeface="Arial"/>
              </a:rPr>
              <a:t>C2</a:t>
            </a:r>
            <a:r>
              <a:rPr b="0" lang="zh-CN" sz="3200" spc="-1" strike="noStrike">
                <a:latin typeface="Arial"/>
              </a:rPr>
              <a:t>算法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4.</a:t>
            </a:r>
            <a:r>
              <a:rPr b="0" lang="zh-CN" sz="3200" spc="-1" strike="noStrike">
                <a:latin typeface="Arial"/>
              </a:rPr>
              <a:t>扇区修复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幸运值</a:t>
            </a:r>
            <a:r>
              <a:rPr b="0" lang="en-US" sz="3200" spc="-1" strike="noStrike">
                <a:latin typeface="Arial"/>
              </a:rPr>
              <a:t>:</a:t>
            </a:r>
            <a:r>
              <a:rPr b="0" lang="zh-CN" sz="3200" spc="-1" strike="noStrike">
                <a:latin typeface="Arial"/>
              </a:rPr>
              <a:t>实际挖到的块</a:t>
            </a:r>
            <a:r>
              <a:rPr b="0" lang="en-US" sz="3200" spc="-1" strike="noStrike">
                <a:latin typeface="Arial"/>
              </a:rPr>
              <a:t>/</a:t>
            </a:r>
            <a:r>
              <a:rPr b="0" lang="zh-CN" sz="3200" spc="-1" strike="noStrike">
                <a:latin typeface="Arial"/>
              </a:rPr>
              <a:t>理论挖到的块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1.</a:t>
            </a:r>
            <a:r>
              <a:rPr b="0" lang="zh-CN" sz="3200" spc="-1" strike="noStrike">
                <a:latin typeface="Arial"/>
              </a:rPr>
              <a:t>网络：确保节点的计算结果第一时间被广播到</a:t>
            </a:r>
            <a:r>
              <a:rPr b="0" lang="en-US" sz="3200" spc="-1" strike="noStrike">
                <a:latin typeface="Arial"/>
              </a:rPr>
              <a:t>Filecoin</a:t>
            </a:r>
            <a:r>
              <a:rPr b="0" lang="zh-CN" sz="3200" spc="-1" strike="noStrike">
                <a:latin typeface="Arial"/>
              </a:rPr>
              <a:t>网络上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lotus</a:t>
            </a:r>
            <a:r>
              <a:rPr b="0" lang="zh-CN" sz="3200" spc="-1" strike="noStrike">
                <a:latin typeface="Arial"/>
              </a:rPr>
              <a:t>节点配国际专线，避免消息池堵塞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2.</a:t>
            </a:r>
            <a:r>
              <a:rPr b="0" lang="zh-CN" sz="3200" spc="-1" strike="noStrike">
                <a:latin typeface="Arial"/>
              </a:rPr>
              <a:t>存储：优秀的存储读写速度，获得出块权后，需要抽取扇区数据。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3.</a:t>
            </a:r>
            <a:r>
              <a:rPr b="0" lang="zh-CN" sz="3200" spc="-1" strike="noStrike">
                <a:latin typeface="Arial"/>
              </a:rPr>
              <a:t>计算：</a:t>
            </a:r>
            <a:r>
              <a:rPr b="0" lang="en-US" sz="3200" spc="-1" strike="noStrike">
                <a:latin typeface="Arial"/>
              </a:rPr>
              <a:t>WinningPoSt </a:t>
            </a:r>
            <a:r>
              <a:rPr b="0" lang="zh-CN" sz="3200" spc="-1" strike="noStrike">
                <a:latin typeface="Arial"/>
              </a:rPr>
              <a:t>提交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</a:t>
            </a:r>
            <a:r>
              <a:rPr b="0" lang="zh-CN" sz="3200" spc="-1" strike="noStrike">
                <a:latin typeface="Arial"/>
              </a:rPr>
              <a:t>多卡机和分布式</a:t>
            </a:r>
            <a:r>
              <a:rPr b="0" lang="en-US" sz="3200" spc="-1" strike="noStrike">
                <a:latin typeface="Arial"/>
              </a:rPr>
              <a:t>miner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集群安全性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集群安全性体现在两方面：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一、集群高可用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lotus</a:t>
            </a:r>
            <a:r>
              <a:rPr b="0" lang="zh-CN" sz="3200" spc="-1" strike="noStrike">
                <a:latin typeface="Arial"/>
              </a:rPr>
              <a:t>节点高可用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miner</a:t>
            </a:r>
            <a:r>
              <a:rPr b="0" lang="zh-CN" sz="3200" spc="-1" strike="noStrike">
                <a:latin typeface="Arial"/>
              </a:rPr>
              <a:t>节点高可用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二、资金安全性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owner</a:t>
            </a:r>
            <a:r>
              <a:rPr b="0" lang="zh-CN" sz="3200" spc="-1" strike="noStrike">
                <a:latin typeface="Arial"/>
              </a:rPr>
              <a:t>钱包离线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woker</a:t>
            </a:r>
            <a:r>
              <a:rPr b="0" lang="zh-CN" sz="3200" spc="-1" strike="noStrike">
                <a:latin typeface="Arial"/>
              </a:rPr>
              <a:t>钱包不暴露公网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2021-10-09T14:07:39Z</dcterms:created>
  <dc:creator/>
  <dc:description/>
  <dc:language>zh-CN</dc:language>
  <cp:lastModifiedBy/>
  <dcterms:modified xsi:type="dcterms:W3CDTF">2021-10-09T17:57:10Z</dcterms:modified>
  <cp:revision>86</cp:revision>
  <dc:subject/>
  <dc:title>Beehive</dc:title>
</cp:coreProperties>
</file>