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32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0840" y="1769040"/>
            <a:ext cx="292032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7320" y="1769040"/>
            <a:ext cx="292032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32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0840" y="4058640"/>
            <a:ext cx="292032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7320" y="4058640"/>
            <a:ext cx="292032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56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4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56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32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0840" y="1769040"/>
            <a:ext cx="292032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7320" y="1769040"/>
            <a:ext cx="292032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32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0840" y="4058640"/>
            <a:ext cx="292032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7320" y="4058640"/>
            <a:ext cx="292032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56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4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32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70840" y="1769040"/>
            <a:ext cx="292032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637320" y="1769040"/>
            <a:ext cx="292032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32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570840" y="4058640"/>
            <a:ext cx="292032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637320" y="4058640"/>
            <a:ext cx="292032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56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4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32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570840" y="1769040"/>
            <a:ext cx="292032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637320" y="1769040"/>
            <a:ext cx="292032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32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570840" y="4058640"/>
            <a:ext cx="292032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637320" y="4058640"/>
            <a:ext cx="292032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4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560" cy="209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016680"/>
            <a:ext cx="10075680" cy="1541520"/>
          </a:xfrm>
          <a:prstGeom prst="rect">
            <a:avLst/>
          </a:prstGeom>
          <a:ln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6040" cy="16941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点击鼠标编辑标题文字格式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0" y="6108480"/>
            <a:ext cx="10075680" cy="14500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点击鼠标编辑标题文字格式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0" y="6108480"/>
            <a:ext cx="10075680" cy="145008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latin typeface="Arial"/>
              </a:rPr>
              <a:t>点击鼠标编辑标题文字格式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0" y="6108480"/>
            <a:ext cx="10075680" cy="1450080"/>
          </a:xfrm>
          <a:prstGeom prst="rect">
            <a:avLst/>
          </a:prstGeom>
          <a:ln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latin typeface="Arial"/>
              </a:rPr>
              <a:t>点击鼠标编辑标题文字格式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438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点击鼠标编辑大纲文字格式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latin typeface="Arial"/>
              </a:rPr>
              <a:t>第二个大纲级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第三大纲级别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latin typeface="Arial"/>
              </a:rPr>
              <a:t>第四大纲级别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第五大纲级别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第六大纲级别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Arial"/>
              </a:rPr>
              <a:t>第七大纲级别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360" y="2553840"/>
            <a:ext cx="9070560" cy="162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"/>
          <p:cNvSpPr/>
          <p:nvPr/>
        </p:nvSpPr>
        <p:spPr>
          <a:xfrm>
            <a:off x="504000" y="4536000"/>
            <a:ext cx="9070560" cy="11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Filecoin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研究分享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0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Filecoin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基本概念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Filecoin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程序组成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集群类型和设计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存储方案问题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技术优化要点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集群安全性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分布式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miner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Todos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集群安全性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集群安全性体现在两方面：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一、集群高可用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lotus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节点高可用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miner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节点高可用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二、资金安全性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owner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钱包离线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woker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钱包不暴露公网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4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latin typeface="Arial"/>
              </a:rPr>
              <a:t>分布式</a:t>
            </a:r>
            <a:r>
              <a:rPr b="0" lang="en-US" sz="4400" spc="-1" strike="noStrike">
                <a:latin typeface="Arial"/>
              </a:rPr>
              <a:t>Miner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36720" y="1487880"/>
            <a:ext cx="10080000" cy="503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36720" y="1546920"/>
            <a:ext cx="10080000" cy="492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Todos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1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自主搭建集群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密封：扇区修复，系统调优，算法优化，</a:t>
            </a:r>
            <a:r>
              <a:rPr b="0" lang="en-US" sz="3200" spc="-1" strike="noStrike">
                <a:latin typeface="Arial"/>
              </a:rPr>
              <a:t>C2</a:t>
            </a:r>
            <a:r>
              <a:rPr b="0" lang="zh-CN" sz="3200" spc="-1" strike="noStrike">
                <a:latin typeface="Arial"/>
              </a:rPr>
              <a:t>多卡机，</a:t>
            </a:r>
            <a:r>
              <a:rPr b="0" lang="en-US" sz="3200" spc="-1" strike="noStrike">
                <a:latin typeface="Arial"/>
              </a:rPr>
              <a:t>miner</a:t>
            </a:r>
            <a:r>
              <a:rPr b="0" lang="zh-CN" sz="3200" spc="-1" strike="noStrike">
                <a:latin typeface="Arial"/>
              </a:rPr>
              <a:t>多卡机，分布式</a:t>
            </a:r>
            <a:r>
              <a:rPr b="0" lang="en-US" sz="3200" spc="-1" strike="noStrike">
                <a:latin typeface="Arial"/>
              </a:rPr>
              <a:t>miner</a:t>
            </a:r>
            <a:r>
              <a:rPr b="0" lang="zh-CN" sz="3200" spc="-1" strike="noStrike">
                <a:latin typeface="Arial"/>
              </a:rPr>
              <a:t>，高可用</a:t>
            </a:r>
            <a:r>
              <a:rPr b="0" lang="en-US" sz="3200" spc="-1" strike="noStrike">
                <a:latin typeface="Arial"/>
              </a:rPr>
              <a:t>,</a:t>
            </a:r>
            <a:r>
              <a:rPr b="0" lang="zh-CN" sz="3200" spc="-1" strike="noStrike">
                <a:latin typeface="Arial"/>
              </a:rPr>
              <a:t>调度器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幸运值：网络，存储，暴快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目标：实现</a:t>
            </a:r>
            <a:r>
              <a:rPr b="0" lang="en-US" sz="3200" spc="-1" strike="noStrike">
                <a:latin typeface="Arial"/>
              </a:rPr>
              <a:t>10P</a:t>
            </a:r>
            <a:r>
              <a:rPr b="0" lang="zh-CN" sz="3200" spc="-1" strike="noStrike">
                <a:latin typeface="Arial"/>
              </a:rPr>
              <a:t>以下小集群方案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合作方集群学习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学习现有真实集群的技术方案</a:t>
            </a:r>
            <a:r>
              <a:rPr b="0" lang="en-US" sz="3200" spc="-1" strike="noStrike">
                <a:latin typeface="Arial"/>
              </a:rPr>
              <a:t>;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接手合作方集群</a:t>
            </a:r>
            <a:r>
              <a:rPr b="0" lang="en-US" sz="3200" spc="-1" strike="noStrike">
                <a:latin typeface="Arial"/>
              </a:rPr>
              <a:t>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中型集群问题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分布式</a:t>
            </a:r>
            <a:r>
              <a:rPr b="0" lang="en-US" sz="3200" spc="-1" strike="noStrike">
                <a:latin typeface="Arial"/>
              </a:rPr>
              <a:t>miner</a:t>
            </a:r>
            <a:r>
              <a:rPr b="0" lang="zh-CN" sz="3200" spc="-1" strike="noStrike">
                <a:latin typeface="Arial"/>
              </a:rPr>
              <a:t>，</a:t>
            </a:r>
            <a:r>
              <a:rPr b="0" lang="en-US" sz="3200" spc="-1" strike="noStrike">
                <a:latin typeface="Arial"/>
              </a:rPr>
              <a:t>worker</a:t>
            </a:r>
            <a:r>
              <a:rPr b="0" lang="zh-CN" sz="3200" spc="-1" strike="noStrike">
                <a:latin typeface="Arial"/>
              </a:rPr>
              <a:t>分组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Filecoin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基本概念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Filecoin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之存储（存储，计算和通信）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Filecoin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和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IPFS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密封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扇区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复制证明和时空证明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存储市场和检索市场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网络类型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区块连存储项目（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swarm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和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Filecoin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）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dapp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关系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(nft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和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defi)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幸运值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36720" y="361800"/>
            <a:ext cx="10080000" cy="747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2303640" y="317880"/>
            <a:ext cx="5546520" cy="755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Filecoin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程序组成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开发语言（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lotus -&gt; go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和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rust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）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lotus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节点：钱包，同步账本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miner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节点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worker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节点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market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分离（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1.11.2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功能，官方实现）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社区分布式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miner(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非官方实现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集群类型和设计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小型集群（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0-2p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）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目前测试集群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个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lotus,2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个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miner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中型集群（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20p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以上）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大型集群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36720" y="2100960"/>
            <a:ext cx="10080000" cy="268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存储方案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NFS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（搭载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RAID, ZFS, LVM 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等）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分布式存储（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Ceph, GFS, GlusterFS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）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3-10p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商业存储（七牛云）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核心优化点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2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简介：核心优化点可以概括为密封和幸运值优化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密封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1.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调度算法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2. 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异构设计（多卡机）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3. P1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和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C2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算法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4.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扇区修复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幸运值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实际挖到的块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理论挖到的块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1.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网络：确保节点的计算结果第一时间被广播到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Filecoin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网络上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lotus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节点配国际专线，避免消息池堵塞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2.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存储：优秀的存储读写速度，获得出块权后，需要抽取扇区数据。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3.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计算：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WinningPoSt 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提交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多卡机和分布式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miner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（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1.10.0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已有开源版）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2021-10-09T14:07:39Z</dcterms:created>
  <dc:creator/>
  <dc:description/>
  <dc:language>zh-CN</dc:language>
  <cp:lastModifiedBy/>
  <dcterms:modified xsi:type="dcterms:W3CDTF">2021-10-11T16:12:56Z</dcterms:modified>
  <cp:revision>110</cp:revision>
  <dc:subject/>
  <dc:title>Beehive</dc:title>
</cp:coreProperties>
</file>