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5204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2040" y="1459"/>
      </p:cViewPr>
      <p:guideLst>
        <p:guide orient="horz" pos="1134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589241"/>
            <a:ext cx="864036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1891070"/>
            <a:ext cx="864036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3CEB-6DA2-4566-92B3-7A0C06D7472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7EA-9772-4D3C-AF40-264E2A8B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6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3CEB-6DA2-4566-92B3-7A0C06D7472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7EA-9772-4D3C-AF40-264E2A8B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5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191691"/>
            <a:ext cx="2484105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191691"/>
            <a:ext cx="7308310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3CEB-6DA2-4566-92B3-7A0C06D7472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7EA-9772-4D3C-AF40-264E2A8B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3CEB-6DA2-4566-92B3-7A0C06D7472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7EA-9772-4D3C-AF40-264E2A8B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8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897613"/>
            <a:ext cx="993642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2409468"/>
            <a:ext cx="993642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3CEB-6DA2-4566-92B3-7A0C06D7472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7EA-9772-4D3C-AF40-264E2A8B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8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958453"/>
            <a:ext cx="4896207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958453"/>
            <a:ext cx="4896207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3CEB-6DA2-4566-92B3-7A0C06D7472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7EA-9772-4D3C-AF40-264E2A8B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3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191691"/>
            <a:ext cx="9936421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882610"/>
            <a:ext cx="48737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315164"/>
            <a:ext cx="487370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882610"/>
            <a:ext cx="489770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315164"/>
            <a:ext cx="4897708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3CEB-6DA2-4566-92B3-7A0C06D7472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7EA-9772-4D3C-AF40-264E2A8B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3CEB-6DA2-4566-92B3-7A0C06D7472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7EA-9772-4D3C-AF40-264E2A8B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2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3CEB-6DA2-4566-92B3-7A0C06D7472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7EA-9772-4D3C-AF40-264E2A8B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5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40030"/>
            <a:ext cx="371565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518398"/>
            <a:ext cx="5832247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080135"/>
            <a:ext cx="371565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3CEB-6DA2-4566-92B3-7A0C06D7472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7EA-9772-4D3C-AF40-264E2A8B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8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40030"/>
            <a:ext cx="371565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518398"/>
            <a:ext cx="5832247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080135"/>
            <a:ext cx="371565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3CEB-6DA2-4566-92B3-7A0C06D7472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7EA-9772-4D3C-AF40-264E2A8B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191691"/>
            <a:ext cx="993642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958453"/>
            <a:ext cx="993642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3337084"/>
            <a:ext cx="259211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C3CEB-6DA2-4566-92B3-7A0C06D74725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3337084"/>
            <a:ext cx="388816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3337084"/>
            <a:ext cx="259211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97EA-9772-4D3C-AF40-264E2A8B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4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EFFAB-CBAF-46E4-A708-94A5689DA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25504" y="1433528"/>
            <a:ext cx="17573083" cy="3039098"/>
          </a:xfrm>
        </p:spPr>
        <p:txBody>
          <a:bodyPr>
            <a:noAutofit/>
          </a:bodyPr>
          <a:lstStyle/>
          <a:p>
            <a:r>
              <a:rPr lang="en-US" altLang="zh-CN" sz="35000" dirty="0">
                <a:ln w="0"/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LUSD</a:t>
            </a:r>
            <a:endParaRPr lang="zh-CN" altLang="en-US" sz="35000" dirty="0">
              <a:ln w="0"/>
              <a:solidFill>
                <a:schemeClr val="accent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6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1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LUSD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LUSD</dc:title>
  <dc:creator>潘 鑫豪</dc:creator>
  <cp:lastModifiedBy>潘 鑫豪</cp:lastModifiedBy>
  <cp:revision>4</cp:revision>
  <dcterms:created xsi:type="dcterms:W3CDTF">2020-07-01T06:51:46Z</dcterms:created>
  <dcterms:modified xsi:type="dcterms:W3CDTF">2020-07-01T12:47:33Z</dcterms:modified>
</cp:coreProperties>
</file>