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35"/>
  </p:normalViewPr>
  <p:slideViewPr>
    <p:cSldViewPr snapToGrid="0">
      <p:cViewPr varScale="1">
        <p:scale>
          <a:sx n="115" d="100"/>
          <a:sy n="11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042F-2950-B332-67FB-3E2EE7E8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EE989-E5CA-6FF5-B448-9F68D649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0A1E-9938-B54F-8D9C-C5570BCB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6793-21ED-D3F6-A31C-7407E11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FE41-5838-5DE6-7B3C-F2C0D0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E60F-6E61-EFC2-BFDC-6CAD5E02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C5DDE-2F77-9CE9-7C31-960A3494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37D0-F6E3-EACA-75E7-2A19DD1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5650-E3C6-C4EE-D5D1-15AC1100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B70C-6018-190E-3CFA-C79CD69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94BBD-F364-258F-2D46-286C8A531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33369-4A35-043E-B9BE-199249164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8302-F508-5A01-DBAA-DBAA49CE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40BC-02F8-8757-3016-EF5C5986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7E07-78C3-D70C-92FF-79BDB62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79DB-B7DA-E163-1E47-D1440C9D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6314-D207-803B-D9D9-9E7C9CCA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4C0F-5D00-9796-6A51-E82340A2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8044-D4AE-61CA-22A5-26668709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7148-344C-2E50-9E2F-88C66284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6BBF-050F-FDA9-084B-98904C37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2EA0-4DB1-B7F7-1828-BCC5B221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A3B4-67F5-5E53-AA77-96CBD5F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B74C-D36C-1637-26D1-9AA4DBAD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0A7E-9FDF-43E3-B8CE-1D583BA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78C3-A878-14DA-1B2E-58686B91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61A4-BBE8-A2B7-BA22-D61B2800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2D432-17C8-8F56-B124-12BDE3D95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D5A3-6057-2196-3D10-3E5F34D3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365A-9AB4-A7B7-FE9E-4C9FBCA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9F88-7706-13C5-A1EF-23B43948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422F-35B6-5D15-FC7E-3E756C6D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50C3-024A-15C7-E977-DC765301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3E564-8881-851A-07B5-14E41FD0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775E8-A95E-8D62-F407-F89BD782F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CCFDC-7A55-581B-3C13-C6D8D5DDF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DB83-BD51-30E5-161E-54A1C319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B3FEA-F895-6CCC-DAF0-EEEB5CEC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E56F-D2C4-F49A-C626-9E64CBB4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9359-CDA0-2D12-A725-0195E77A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20E3-18E2-8EB9-631A-E7FE92E3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6B88-F50C-9164-72B2-B117592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282DD-CBD9-4A4F-31D3-ACE464D8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7975D-43F6-EE24-C540-3C2878E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297E1-D882-97E7-A6F8-254FEF5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1A309-006F-280E-7EB0-154A3CF0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D2DE-DBAE-0664-AAE8-E3A05419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CC39-BD40-383F-EB5D-A3C98B5A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316E4-4FB7-416E-41DE-40374FFF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EC57-E407-2CCE-464B-81AF436A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6561-32EB-3E49-32D7-B78F82AF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CB7E-9496-5F5E-27BA-7938F02E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404C-2BD3-29CE-A4DF-BFB42FB4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8B34B-0256-DE06-CBAB-19476DF09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D380A-D31E-346B-3155-6D66E41D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09C65-81AA-0CA8-BCE8-F269276A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1B58-0AD9-50D0-2AAF-020AA2F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96E3-0624-7C68-0B20-9F5AE73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8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CCB1A-FF4D-AB6B-4101-E73C9836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F901-260D-5A54-3522-90961B20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DBEF-CF41-3B50-016A-7831C1A5B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1A4CB-9375-1942-ACCB-71B53570BAC8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09D3-DB45-9162-2228-F6B493B86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11FF2-69D3-4892-DE82-F7E013EC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147E6-95C7-AE40-8706-1BE411D8F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3C62-3435-734A-8A71-BC4CAED03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the benchmark paper: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3C62-3435-734A-8A71-BC4CAED03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  <a:blipFill>
                <a:blip r:embed="rId2"/>
                <a:stretch>
                  <a:fillRect l="-1086" t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3C62-3435-734A-8A71-BC4CAED03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the textbook: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3C62-3435-734A-8A71-BC4CAED03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  <a:blipFill>
                <a:blip r:embed="rId2"/>
                <a:stretch>
                  <a:fillRect l="-1206" t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2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8514F9-3E73-F11C-28AE-0EF1A4596E95}"/>
                  </a:ext>
                </a:extLst>
              </p:cNvPr>
              <p:cNvSpPr txBox="1"/>
              <p:nvPr/>
            </p:nvSpPr>
            <p:spPr>
              <a:xfrm>
                <a:off x="1438508" y="5981140"/>
                <a:ext cx="476157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8514F9-3E73-F11C-28AE-0EF1A4596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08" y="5981140"/>
                <a:ext cx="4761570" cy="391646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A2704EF-E156-33E6-2661-3C9967CD5D86}"/>
              </a:ext>
            </a:extLst>
          </p:cNvPr>
          <p:cNvSpPr/>
          <p:nvPr/>
        </p:nvSpPr>
        <p:spPr>
          <a:xfrm>
            <a:off x="6200078" y="5394211"/>
            <a:ext cx="3434576" cy="1013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E40C85-0FAA-AD88-9905-812143E044AA}"/>
              </a:ext>
            </a:extLst>
          </p:cNvPr>
          <p:cNvSpPr/>
          <p:nvPr/>
        </p:nvSpPr>
        <p:spPr>
          <a:xfrm>
            <a:off x="2557346" y="5386039"/>
            <a:ext cx="3300761" cy="10131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C79D1-3F6F-8EA5-4DA4-6DF76861E1BB}"/>
              </a:ext>
            </a:extLst>
          </p:cNvPr>
          <p:cNvSpPr/>
          <p:nvPr/>
        </p:nvSpPr>
        <p:spPr>
          <a:xfrm>
            <a:off x="9400477" y="4111084"/>
            <a:ext cx="1784195" cy="82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C5581A-71C2-6A4F-B7E8-9422D0DF1EDC}"/>
              </a:ext>
            </a:extLst>
          </p:cNvPr>
          <p:cNvSpPr/>
          <p:nvPr/>
        </p:nvSpPr>
        <p:spPr>
          <a:xfrm>
            <a:off x="9400478" y="1193181"/>
            <a:ext cx="1784195" cy="82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D7E3CE-6157-24B7-1BAB-DEF2145C85F7}"/>
              </a:ext>
            </a:extLst>
          </p:cNvPr>
          <p:cNvSpPr/>
          <p:nvPr/>
        </p:nvSpPr>
        <p:spPr>
          <a:xfrm>
            <a:off x="1334430" y="4014440"/>
            <a:ext cx="3936380" cy="82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A65ABD-1FC7-398E-859D-868D2C948D9B}"/>
              </a:ext>
            </a:extLst>
          </p:cNvPr>
          <p:cNvSpPr/>
          <p:nvPr/>
        </p:nvSpPr>
        <p:spPr>
          <a:xfrm>
            <a:off x="1438508" y="1193181"/>
            <a:ext cx="3936380" cy="82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3C62-3435-734A-8A71-BC4CAED03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the textbook: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benchmark paper: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563C62-3435-734A-8A71-BC4CAED03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0515600" cy="6176963"/>
              </a:xfrm>
              <a:blipFill>
                <a:blip r:embed="rId3"/>
                <a:stretch>
                  <a:fillRect l="-1206" t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ACCF23-29B0-112F-5B24-059B9CA8D014}"/>
                  </a:ext>
                </a:extLst>
              </p:cNvPr>
              <p:cNvSpPr txBox="1"/>
              <p:nvPr/>
            </p:nvSpPr>
            <p:spPr>
              <a:xfrm>
                <a:off x="4653776" y="6007528"/>
                <a:ext cx="609971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ACCF23-29B0-112F-5B24-059B9CA8D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76" y="6007528"/>
                <a:ext cx="6099716" cy="391646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D3CBAE-B9A2-1AEA-ED06-D744DCCB15F5}"/>
                  </a:ext>
                </a:extLst>
              </p:cNvPr>
              <p:cNvSpPr txBox="1"/>
              <p:nvPr/>
            </p:nvSpPr>
            <p:spPr>
              <a:xfrm>
                <a:off x="2942065" y="5383060"/>
                <a:ext cx="6099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D3CBAE-B9A2-1AEA-ED06-D744DCCB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65" y="5383060"/>
                <a:ext cx="60997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C28FD1-3C68-4110-D096-160379CDDE41}"/>
                  </a:ext>
                </a:extLst>
              </p:cNvPr>
              <p:cNvSpPr txBox="1"/>
              <p:nvPr/>
            </p:nvSpPr>
            <p:spPr>
              <a:xfrm>
                <a:off x="1157868" y="6004673"/>
                <a:ext cx="609971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C28FD1-3C68-4110-D096-160379CDD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68" y="6004673"/>
                <a:ext cx="6099716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1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3FFAE-045D-5CCB-AE9C-9861502B85CF}"/>
                  </a:ext>
                </a:extLst>
              </p:cNvPr>
              <p:cNvSpPr txBox="1"/>
              <p:nvPr/>
            </p:nvSpPr>
            <p:spPr>
              <a:xfrm>
                <a:off x="102220" y="1157130"/>
                <a:ext cx="12195716" cy="14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𝑚𝑞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A3FFAE-045D-5CCB-AE9C-9861502B8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" y="1157130"/>
                <a:ext cx="12195716" cy="1489062"/>
              </a:xfrm>
              <a:prstGeom prst="rect">
                <a:avLst/>
              </a:prstGeom>
              <a:blipFill>
                <a:blip r:embed="rId2"/>
                <a:stretch>
                  <a:fillRect l="-104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0E24FE-04C4-6370-E17E-19FA087E7AF5}"/>
                  </a:ext>
                </a:extLst>
              </p:cNvPr>
              <p:cNvSpPr txBox="1"/>
              <p:nvPr/>
            </p:nvSpPr>
            <p:spPr>
              <a:xfrm>
                <a:off x="50182" y="265988"/>
                <a:ext cx="8435896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the textbook,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0E24FE-04C4-6370-E17E-19FA087E7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" y="265988"/>
                <a:ext cx="8435896" cy="557910"/>
              </a:xfrm>
              <a:prstGeom prst="rect">
                <a:avLst/>
              </a:prstGeom>
              <a:blipFill>
                <a:blip r:embed="rId3"/>
                <a:stretch>
                  <a:fillRect l="-1502" t="-113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1A5FC-8178-6410-9DBD-3DC80C4A3687}"/>
                  </a:ext>
                </a:extLst>
              </p:cNvPr>
              <p:cNvSpPr txBox="1"/>
              <p:nvPr/>
            </p:nvSpPr>
            <p:spPr>
              <a:xfrm>
                <a:off x="102220" y="2827199"/>
                <a:ext cx="8435896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the benchmark paper,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1A5FC-8178-6410-9DBD-3DC80C4A3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" y="2827199"/>
                <a:ext cx="8435896" cy="557910"/>
              </a:xfrm>
              <a:prstGeom prst="rect">
                <a:avLst/>
              </a:prstGeom>
              <a:blipFill>
                <a:blip r:embed="rId4"/>
                <a:stretch>
                  <a:fillRect l="-1504" t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8B1145-5BF0-2C69-6113-80EC78B7B244}"/>
                  </a:ext>
                </a:extLst>
              </p:cNvPr>
              <p:cNvSpPr txBox="1"/>
              <p:nvPr/>
            </p:nvSpPr>
            <p:spPr>
              <a:xfrm>
                <a:off x="0" y="3472892"/>
                <a:ext cx="12195716" cy="195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00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8B1145-5BF0-2C69-6113-80EC78B7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2892"/>
                <a:ext cx="12195716" cy="1954638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4D268CE-2B46-12F4-19EC-185D8C595EB9}"/>
              </a:ext>
            </a:extLst>
          </p:cNvPr>
          <p:cNvSpPr txBox="1"/>
          <p:nvPr/>
        </p:nvSpPr>
        <p:spPr>
          <a:xfrm>
            <a:off x="50183" y="5787483"/>
            <a:ext cx="12048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Same!</a:t>
            </a:r>
          </a:p>
        </p:txBody>
      </p:sp>
    </p:spTree>
    <p:extLst>
      <p:ext uri="{BB962C8B-B14F-4D97-AF65-F5344CB8AC3E}">
        <p14:creationId xmlns:p14="http://schemas.microsoft.com/office/powerpoint/2010/main" val="328296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B23478-6EA6-ED6B-31D1-77D4653C0193}"/>
                  </a:ext>
                </a:extLst>
              </p:cNvPr>
              <p:cNvSpPr txBox="1"/>
              <p:nvPr/>
            </p:nvSpPr>
            <p:spPr>
              <a:xfrm>
                <a:off x="637142" y="322252"/>
                <a:ext cx="10917715" cy="3355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Textbook:</a:t>
                </a:r>
              </a:p>
              <a:p>
                <a:r>
                  <a:rPr lang="en-US" dirty="0"/>
                  <a:t>Deformation gradient: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i="1" dirty="0"/>
                  <a:t> in </a:t>
                </a:r>
                <a:r>
                  <a:rPr lang="en-US" i="1" dirty="0" err="1"/>
                  <a:t>Fenics</a:t>
                </a:r>
                <a:r>
                  <a:rPr lang="en-US" i="1" dirty="0"/>
                  <a:t>!! </a:t>
                </a:r>
              </a:p>
              <a:p>
                <a:endParaRPr lang="en-US" dirty="0"/>
              </a:p>
              <a:p>
                <a:r>
                  <a:rPr lang="en-US" dirty="0"/>
                  <a:t>Green strain: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Second </a:t>
                </a:r>
                <a:r>
                  <a:rPr lang="en-US" dirty="0" err="1"/>
                  <a:t>Piola</a:t>
                </a:r>
                <a:r>
                  <a:rPr lang="en-US" dirty="0"/>
                  <a:t>-Kirchhoff stress: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Nominal stress: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Equilibrium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B23478-6EA6-ED6B-31D1-77D4653C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2" y="322252"/>
                <a:ext cx="10917715" cy="3355919"/>
              </a:xfrm>
              <a:prstGeom prst="rect">
                <a:avLst/>
              </a:prstGeom>
              <a:blipFill>
                <a:blip r:embed="rId2"/>
                <a:stretch>
                  <a:fillRect l="-465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23BE-3BD7-9F81-A2C1-A75E77A6E2F9}"/>
                  </a:ext>
                </a:extLst>
              </p:cNvPr>
              <p:cNvSpPr txBox="1"/>
              <p:nvPr/>
            </p:nvSpPr>
            <p:spPr>
              <a:xfrm>
                <a:off x="637141" y="3806909"/>
                <a:ext cx="10917715" cy="332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Benchmark paper:</a:t>
                </a:r>
              </a:p>
              <a:p>
                <a:r>
                  <a:rPr lang="en-US" dirty="0"/>
                  <a:t>If make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𝑛𝑎𝑏𝑙𝑎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Green strain: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Second </a:t>
                </a:r>
                <a:r>
                  <a:rPr lang="en-US" dirty="0" err="1"/>
                  <a:t>Piola</a:t>
                </a:r>
                <a:r>
                  <a:rPr lang="en-US" dirty="0"/>
                  <a:t>-Kirchhoff stress: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Nominal stress: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Equilibrium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23BE-3BD7-9F81-A2C1-A75E77A6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1" y="3806909"/>
                <a:ext cx="10917715" cy="3328091"/>
              </a:xfrm>
              <a:prstGeom prst="rect">
                <a:avLst/>
              </a:prstGeom>
              <a:blipFill>
                <a:blip r:embed="rId3"/>
                <a:stretch>
                  <a:fillRect l="-465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540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He, Xin</dc:creator>
  <cp:lastModifiedBy>He, Xin</cp:lastModifiedBy>
  <cp:revision>2</cp:revision>
  <dcterms:created xsi:type="dcterms:W3CDTF">2024-08-02T23:28:31Z</dcterms:created>
  <dcterms:modified xsi:type="dcterms:W3CDTF">2024-08-05T23:20:49Z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2024-08-02T23:40:16Z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1d4f3b49-b9a0-44ee-889f-7ac15f90622f</vt:lpwstr>
  </property>
  <property fmtid="{D5CDD505-2E9C-101B-9397-08002B2CF9AE}" pid="8" name="MSIP_Label_95965d95-ecc0-4720-b759-1f33c42ed7da_ContentBits">
    <vt:lpwstr>0</vt:lpwstr>
  </property>
</Properties>
</file>